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468" r:id="rId2"/>
    <p:sldId id="472" r:id="rId3"/>
    <p:sldId id="474" r:id="rId4"/>
    <p:sldId id="473" r:id="rId5"/>
    <p:sldId id="475" r:id="rId6"/>
    <p:sldId id="476" r:id="rId7"/>
    <p:sldId id="477" r:id="rId8"/>
    <p:sldId id="478" r:id="rId9"/>
    <p:sldId id="479" r:id="rId10"/>
    <p:sldId id="480" r:id="rId11"/>
    <p:sldId id="481" r:id="rId12"/>
    <p:sldId id="482" r:id="rId13"/>
    <p:sldId id="483" r:id="rId14"/>
    <p:sldId id="484" r:id="rId15"/>
    <p:sldId id="485" r:id="rId16"/>
    <p:sldId id="486" r:id="rId17"/>
    <p:sldId id="487" r:id="rId18"/>
    <p:sldId id="488" r:id="rId19"/>
    <p:sldId id="493" r:id="rId20"/>
    <p:sldId id="491" r:id="rId21"/>
    <p:sldId id="490" r:id="rId22"/>
    <p:sldId id="494" r:id="rId23"/>
  </p:sldIdLst>
  <p:sldSz cx="9144000" cy="6858000" type="screen4x3"/>
  <p:notesSz cx="6888163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88C2"/>
    <a:srgbClr val="58595B"/>
    <a:srgbClr val="1F497D"/>
    <a:srgbClr val="003580"/>
    <a:srgbClr val="000099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8" autoAdjust="0"/>
    <p:restoredTop sz="90231" autoAdjust="0"/>
  </p:normalViewPr>
  <p:slideViewPr>
    <p:cSldViewPr snapToGrid="0" snapToObjects="1">
      <p:cViewPr varScale="1">
        <p:scale>
          <a:sx n="77" d="100"/>
          <a:sy n="77" d="100"/>
        </p:scale>
        <p:origin x="1517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2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4870" cy="502835"/>
          </a:xfrm>
          <a:prstGeom prst="rect">
            <a:avLst/>
          </a:prstGeom>
        </p:spPr>
        <p:txBody>
          <a:bodyPr vert="horz" lIns="92741" tIns="46370" rIns="92741" bIns="4637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700" y="0"/>
            <a:ext cx="2984870" cy="502835"/>
          </a:xfrm>
          <a:prstGeom prst="rect">
            <a:avLst/>
          </a:prstGeom>
        </p:spPr>
        <p:txBody>
          <a:bodyPr vert="horz" lIns="92741" tIns="46370" rIns="92741" bIns="46370" rtlCol="0"/>
          <a:lstStyle>
            <a:lvl1pPr algn="r">
              <a:defRPr sz="1200"/>
            </a:lvl1pPr>
          </a:lstStyle>
          <a:p>
            <a:fld id="{FEE3CC27-88E4-40F9-9E24-45AE951AC4E3}" type="datetimeFigureOut">
              <a:rPr lang="en-US" smtClean="0"/>
              <a:t>6/13/2019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519055"/>
            <a:ext cx="2984870" cy="502834"/>
          </a:xfrm>
          <a:prstGeom prst="rect">
            <a:avLst/>
          </a:prstGeom>
        </p:spPr>
        <p:txBody>
          <a:bodyPr vert="horz" lIns="92741" tIns="46370" rIns="92741" bIns="4637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700" y="9519055"/>
            <a:ext cx="2984870" cy="502834"/>
          </a:xfrm>
          <a:prstGeom prst="rect">
            <a:avLst/>
          </a:prstGeom>
        </p:spPr>
        <p:txBody>
          <a:bodyPr vert="horz" lIns="92741" tIns="46370" rIns="92741" bIns="46370" rtlCol="0" anchor="b"/>
          <a:lstStyle>
            <a:lvl1pPr algn="r">
              <a:defRPr sz="1200"/>
            </a:lvl1pPr>
          </a:lstStyle>
          <a:p>
            <a:fld id="{24F85B65-2AD7-4EE7-ACAC-9BEA3F241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821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4870" cy="502835"/>
          </a:xfrm>
          <a:prstGeom prst="rect">
            <a:avLst/>
          </a:prstGeom>
        </p:spPr>
        <p:txBody>
          <a:bodyPr vert="horz" lIns="92741" tIns="46370" rIns="92741" bIns="4637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700" y="0"/>
            <a:ext cx="2984870" cy="502835"/>
          </a:xfrm>
          <a:prstGeom prst="rect">
            <a:avLst/>
          </a:prstGeom>
        </p:spPr>
        <p:txBody>
          <a:bodyPr vert="horz" lIns="92741" tIns="46370" rIns="92741" bIns="46370" rtlCol="0"/>
          <a:lstStyle>
            <a:lvl1pPr algn="r">
              <a:defRPr sz="1200"/>
            </a:lvl1pPr>
          </a:lstStyle>
          <a:p>
            <a:fld id="{D675C4DF-42A3-4333-93DC-C05CB27015FB}" type="datetimeFigureOut">
              <a:rPr lang="en-US" smtClean="0"/>
              <a:t>6/13/2019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41" tIns="46370" rIns="92741" bIns="4637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5"/>
            <a:ext cx="5510530" cy="3946119"/>
          </a:xfrm>
          <a:prstGeom prst="rect">
            <a:avLst/>
          </a:prstGeom>
        </p:spPr>
        <p:txBody>
          <a:bodyPr vert="horz" lIns="92741" tIns="46370" rIns="92741" bIns="4637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519055"/>
            <a:ext cx="2984870" cy="502834"/>
          </a:xfrm>
          <a:prstGeom prst="rect">
            <a:avLst/>
          </a:prstGeom>
        </p:spPr>
        <p:txBody>
          <a:bodyPr vert="horz" lIns="92741" tIns="46370" rIns="92741" bIns="4637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700" y="9519055"/>
            <a:ext cx="2984870" cy="502834"/>
          </a:xfrm>
          <a:prstGeom prst="rect">
            <a:avLst/>
          </a:prstGeom>
        </p:spPr>
        <p:txBody>
          <a:bodyPr vert="horz" lIns="92741" tIns="46370" rIns="92741" bIns="46370" rtlCol="0" anchor="b"/>
          <a:lstStyle>
            <a:lvl1pPr algn="r">
              <a:defRPr sz="1200"/>
            </a:lvl1pPr>
          </a:lstStyle>
          <a:p>
            <a:fld id="{B41FEA1F-6CFC-4854-AC2B-792BB6CBA3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19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0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0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0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0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0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0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0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0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0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06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49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0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0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06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48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0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0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0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0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0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0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FEA1F-6CFC-4854-AC2B-792BB6CBA36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0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5665365" y="6631456"/>
            <a:ext cx="2895600" cy="180000"/>
          </a:xfrm>
        </p:spPr>
        <p:txBody>
          <a:bodyPr/>
          <a:lstStyle>
            <a:lvl1pPr>
              <a:defRPr sz="1000">
                <a:solidFill>
                  <a:srgbClr val="58595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r">
              <a:defRPr/>
            </a:pPr>
            <a:r>
              <a:rPr lang="pl-PL"/>
              <a:t>www.zloteruno.pl</a:t>
            </a:r>
            <a:endParaRPr lang="pl-PL" dirty="0"/>
          </a:p>
        </p:txBody>
      </p:sp>
      <p:grpSp>
        <p:nvGrpSpPr>
          <p:cNvPr id="7" name="Grafika 3">
            <a:extLst>
              <a:ext uri="{FF2B5EF4-FFF2-40B4-BE49-F238E27FC236}">
                <a16:creationId xmlns:a16="http://schemas.microsoft.com/office/drawing/2014/main" id="{D7D6729F-C8FF-4478-AE25-0D8DA55D208E}"/>
              </a:ext>
            </a:extLst>
          </p:cNvPr>
          <p:cNvGrpSpPr/>
          <p:nvPr userDrawn="1"/>
        </p:nvGrpSpPr>
        <p:grpSpPr>
          <a:xfrm>
            <a:off x="224120" y="175614"/>
            <a:ext cx="1291169" cy="455268"/>
            <a:chOff x="1217579" y="4715651"/>
            <a:chExt cx="2506009" cy="883622"/>
          </a:xfrm>
        </p:grpSpPr>
        <p:sp>
          <p:nvSpPr>
            <p:cNvPr id="8" name="Dowolny kształt: kształt 7">
              <a:extLst>
                <a:ext uri="{FF2B5EF4-FFF2-40B4-BE49-F238E27FC236}">
                  <a16:creationId xmlns:a16="http://schemas.microsoft.com/office/drawing/2014/main" id="{F0241895-8EDF-4797-BEF6-F6E1A3E5EFDD}"/>
                </a:ext>
              </a:extLst>
            </p:cNvPr>
            <p:cNvSpPr/>
            <p:nvPr/>
          </p:nvSpPr>
          <p:spPr>
            <a:xfrm>
              <a:off x="1484112" y="5315204"/>
              <a:ext cx="2245268" cy="144856"/>
            </a:xfrm>
            <a:custGeom>
              <a:avLst/>
              <a:gdLst>
                <a:gd name="connsiteX0" fmla="*/ 2238173 w 2245268"/>
                <a:gd name="connsiteY0" fmla="*/ 124727 h 144856"/>
                <a:gd name="connsiteX1" fmla="*/ 2238173 w 2245268"/>
                <a:gd name="connsiteY1" fmla="*/ 135012 h 144856"/>
                <a:gd name="connsiteX2" fmla="*/ 2159226 w 2245268"/>
                <a:gd name="connsiteY2" fmla="*/ 135012 h 144856"/>
                <a:gd name="connsiteX3" fmla="*/ 2159226 w 2245268"/>
                <a:gd name="connsiteY3" fmla="*/ 17389 h 144856"/>
                <a:gd name="connsiteX4" fmla="*/ 2236724 w 2245268"/>
                <a:gd name="connsiteY4" fmla="*/ 17389 h 144856"/>
                <a:gd name="connsiteX5" fmla="*/ 2236724 w 2245268"/>
                <a:gd name="connsiteY5" fmla="*/ 27674 h 144856"/>
                <a:gd name="connsiteX6" fmla="*/ 2170670 w 2245268"/>
                <a:gd name="connsiteY6" fmla="*/ 27674 h 144856"/>
                <a:gd name="connsiteX7" fmla="*/ 2170670 w 2245268"/>
                <a:gd name="connsiteY7" fmla="*/ 70117 h 144856"/>
                <a:gd name="connsiteX8" fmla="*/ 2228612 w 2245268"/>
                <a:gd name="connsiteY8" fmla="*/ 70117 h 144856"/>
                <a:gd name="connsiteX9" fmla="*/ 2228612 w 2245268"/>
                <a:gd name="connsiteY9" fmla="*/ 79822 h 144856"/>
                <a:gd name="connsiteX10" fmla="*/ 2170670 w 2245268"/>
                <a:gd name="connsiteY10" fmla="*/ 79822 h 144856"/>
                <a:gd name="connsiteX11" fmla="*/ 2170670 w 2245268"/>
                <a:gd name="connsiteY11" fmla="*/ 124727 h 144856"/>
                <a:gd name="connsiteX12" fmla="*/ 2029870 w 2245268"/>
                <a:gd name="connsiteY12" fmla="*/ 18258 h 144856"/>
                <a:gd name="connsiteX13" fmla="*/ 2040879 w 2245268"/>
                <a:gd name="connsiteY13" fmla="*/ 18258 h 144856"/>
                <a:gd name="connsiteX14" fmla="*/ 2057537 w 2245268"/>
                <a:gd name="connsiteY14" fmla="*/ 59977 h 144856"/>
                <a:gd name="connsiteX15" fmla="*/ 2074196 w 2245268"/>
                <a:gd name="connsiteY15" fmla="*/ 18258 h 144856"/>
                <a:gd name="connsiteX16" fmla="*/ 2085205 w 2245268"/>
                <a:gd name="connsiteY16" fmla="*/ 18258 h 144856"/>
                <a:gd name="connsiteX17" fmla="*/ 2064635 w 2245268"/>
                <a:gd name="connsiteY17" fmla="*/ 68378 h 144856"/>
                <a:gd name="connsiteX18" fmla="*/ 2087088 w 2245268"/>
                <a:gd name="connsiteY18" fmla="*/ 121540 h 144856"/>
                <a:gd name="connsiteX19" fmla="*/ 2129676 w 2245268"/>
                <a:gd name="connsiteY19" fmla="*/ 17389 h 144856"/>
                <a:gd name="connsiteX20" fmla="*/ 2142278 w 2245268"/>
                <a:gd name="connsiteY20" fmla="*/ 17389 h 144856"/>
                <a:gd name="connsiteX21" fmla="*/ 2092593 w 2245268"/>
                <a:gd name="connsiteY21" fmla="*/ 135012 h 144856"/>
                <a:gd name="connsiteX22" fmla="*/ 2082308 w 2245268"/>
                <a:gd name="connsiteY22" fmla="*/ 135012 h 144856"/>
                <a:gd name="connsiteX23" fmla="*/ 2057682 w 2245268"/>
                <a:gd name="connsiteY23" fmla="*/ 77070 h 144856"/>
                <a:gd name="connsiteX24" fmla="*/ 2032767 w 2245268"/>
                <a:gd name="connsiteY24" fmla="*/ 135012 h 144856"/>
                <a:gd name="connsiteX25" fmla="*/ 2022192 w 2245268"/>
                <a:gd name="connsiteY25" fmla="*/ 135012 h 144856"/>
                <a:gd name="connsiteX26" fmla="*/ 1972652 w 2245268"/>
                <a:gd name="connsiteY26" fmla="*/ 17389 h 144856"/>
                <a:gd name="connsiteX27" fmla="*/ 1984964 w 2245268"/>
                <a:gd name="connsiteY27" fmla="*/ 17389 h 144856"/>
                <a:gd name="connsiteX28" fmla="*/ 2028421 w 2245268"/>
                <a:gd name="connsiteY28" fmla="*/ 121540 h 144856"/>
                <a:gd name="connsiteX29" fmla="*/ 2050729 w 2245268"/>
                <a:gd name="connsiteY29" fmla="*/ 68378 h 144856"/>
                <a:gd name="connsiteX30" fmla="*/ 1869080 w 2245268"/>
                <a:gd name="connsiteY30" fmla="*/ 76200 h 144856"/>
                <a:gd name="connsiteX31" fmla="*/ 1872266 w 2245268"/>
                <a:gd name="connsiteY31" fmla="*/ 94597 h 144856"/>
                <a:gd name="connsiteX32" fmla="*/ 1881248 w 2245268"/>
                <a:gd name="connsiteY32" fmla="*/ 110386 h 144856"/>
                <a:gd name="connsiteX33" fmla="*/ 1895009 w 2245268"/>
                <a:gd name="connsiteY33" fmla="*/ 121396 h 144856"/>
                <a:gd name="connsiteX34" fmla="*/ 1912681 w 2245268"/>
                <a:gd name="connsiteY34" fmla="*/ 125452 h 144856"/>
                <a:gd name="connsiteX35" fmla="*/ 1930788 w 2245268"/>
                <a:gd name="connsiteY35" fmla="*/ 121106 h 144856"/>
                <a:gd name="connsiteX36" fmla="*/ 1944550 w 2245268"/>
                <a:gd name="connsiteY36" fmla="*/ 109807 h 144856"/>
                <a:gd name="connsiteX37" fmla="*/ 1953241 w 2245268"/>
                <a:gd name="connsiteY37" fmla="*/ 94018 h 144856"/>
                <a:gd name="connsiteX38" fmla="*/ 1956283 w 2245268"/>
                <a:gd name="connsiteY38" fmla="*/ 76200 h 144856"/>
                <a:gd name="connsiteX39" fmla="*/ 1953096 w 2245268"/>
                <a:gd name="connsiteY39" fmla="*/ 57659 h 144856"/>
                <a:gd name="connsiteX40" fmla="*/ 1943970 w 2245268"/>
                <a:gd name="connsiteY40" fmla="*/ 42014 h 144856"/>
                <a:gd name="connsiteX41" fmla="*/ 1930209 w 2245268"/>
                <a:gd name="connsiteY41" fmla="*/ 31150 h 144856"/>
                <a:gd name="connsiteX42" fmla="*/ 1912681 w 2245268"/>
                <a:gd name="connsiteY42" fmla="*/ 27094 h 144856"/>
                <a:gd name="connsiteX43" fmla="*/ 1894574 w 2245268"/>
                <a:gd name="connsiteY43" fmla="*/ 31440 h 144856"/>
                <a:gd name="connsiteX44" fmla="*/ 1880958 w 2245268"/>
                <a:gd name="connsiteY44" fmla="*/ 42594 h 144856"/>
                <a:gd name="connsiteX45" fmla="*/ 1869080 w 2245268"/>
                <a:gd name="connsiteY45" fmla="*/ 76200 h 144856"/>
                <a:gd name="connsiteX46" fmla="*/ 1912536 w 2245268"/>
                <a:gd name="connsiteY46" fmla="*/ 135881 h 144856"/>
                <a:gd name="connsiteX47" fmla="*/ 1890084 w 2245268"/>
                <a:gd name="connsiteY47" fmla="*/ 130811 h 144856"/>
                <a:gd name="connsiteX48" fmla="*/ 1872701 w 2245268"/>
                <a:gd name="connsiteY48" fmla="*/ 117340 h 144856"/>
                <a:gd name="connsiteX49" fmla="*/ 1861402 w 2245268"/>
                <a:gd name="connsiteY49" fmla="*/ 98219 h 144856"/>
                <a:gd name="connsiteX50" fmla="*/ 1857346 w 2245268"/>
                <a:gd name="connsiteY50" fmla="*/ 76200 h 144856"/>
                <a:gd name="connsiteX51" fmla="*/ 1861547 w 2245268"/>
                <a:gd name="connsiteY51" fmla="*/ 53603 h 144856"/>
                <a:gd name="connsiteX52" fmla="*/ 1873281 w 2245268"/>
                <a:gd name="connsiteY52" fmla="*/ 34627 h 144856"/>
                <a:gd name="connsiteX53" fmla="*/ 1890808 w 2245268"/>
                <a:gd name="connsiteY53" fmla="*/ 21445 h 144856"/>
                <a:gd name="connsiteX54" fmla="*/ 1912681 w 2245268"/>
                <a:gd name="connsiteY54" fmla="*/ 16520 h 144856"/>
                <a:gd name="connsiteX55" fmla="*/ 1935134 w 2245268"/>
                <a:gd name="connsiteY55" fmla="*/ 21735 h 144856"/>
                <a:gd name="connsiteX56" fmla="*/ 1952517 w 2245268"/>
                <a:gd name="connsiteY56" fmla="*/ 36220 h 144856"/>
                <a:gd name="connsiteX57" fmla="*/ 1963816 w 2245268"/>
                <a:gd name="connsiteY57" fmla="*/ 55341 h 144856"/>
                <a:gd name="connsiteX58" fmla="*/ 1963816 w 2245268"/>
                <a:gd name="connsiteY58" fmla="*/ 99667 h 144856"/>
                <a:gd name="connsiteX59" fmla="*/ 1952227 w 2245268"/>
                <a:gd name="connsiteY59" fmla="*/ 118643 h 144856"/>
                <a:gd name="connsiteX60" fmla="*/ 1934700 w 2245268"/>
                <a:gd name="connsiteY60" fmla="*/ 131680 h 144856"/>
                <a:gd name="connsiteX61" fmla="*/ 1912681 w 2245268"/>
                <a:gd name="connsiteY61" fmla="*/ 135881 h 144856"/>
                <a:gd name="connsiteX62" fmla="*/ 1767680 w 2245268"/>
                <a:gd name="connsiteY62" fmla="*/ 81270 h 144856"/>
                <a:gd name="connsiteX63" fmla="*/ 1806357 w 2245268"/>
                <a:gd name="connsiteY63" fmla="*/ 81270 h 144856"/>
                <a:gd name="connsiteX64" fmla="*/ 1822871 w 2245268"/>
                <a:gd name="connsiteY64" fmla="*/ 73014 h 144856"/>
                <a:gd name="connsiteX65" fmla="*/ 1827506 w 2245268"/>
                <a:gd name="connsiteY65" fmla="*/ 64467 h 144856"/>
                <a:gd name="connsiteX66" fmla="*/ 1827506 w 2245268"/>
                <a:gd name="connsiteY66" fmla="*/ 44187 h 144856"/>
                <a:gd name="connsiteX67" fmla="*/ 1822291 w 2245268"/>
                <a:gd name="connsiteY67" fmla="*/ 35641 h 144856"/>
                <a:gd name="connsiteX68" fmla="*/ 1814759 w 2245268"/>
                <a:gd name="connsiteY68" fmla="*/ 29847 h 144856"/>
                <a:gd name="connsiteX69" fmla="*/ 1805488 w 2245268"/>
                <a:gd name="connsiteY69" fmla="*/ 27674 h 144856"/>
                <a:gd name="connsiteX70" fmla="*/ 1767825 w 2245268"/>
                <a:gd name="connsiteY70" fmla="*/ 27674 h 144856"/>
                <a:gd name="connsiteX71" fmla="*/ 1756382 w 2245268"/>
                <a:gd name="connsiteY71" fmla="*/ 135012 h 144856"/>
                <a:gd name="connsiteX72" fmla="*/ 1756382 w 2245268"/>
                <a:gd name="connsiteY72" fmla="*/ 17389 h 144856"/>
                <a:gd name="connsiteX73" fmla="*/ 1805778 w 2245268"/>
                <a:gd name="connsiteY73" fmla="*/ 17389 h 144856"/>
                <a:gd name="connsiteX74" fmla="*/ 1820263 w 2245268"/>
                <a:gd name="connsiteY74" fmla="*/ 20576 h 144856"/>
                <a:gd name="connsiteX75" fmla="*/ 1838515 w 2245268"/>
                <a:gd name="connsiteY75" fmla="*/ 40856 h 144856"/>
                <a:gd name="connsiteX76" fmla="*/ 1841122 w 2245268"/>
                <a:gd name="connsiteY76" fmla="*/ 54327 h 144856"/>
                <a:gd name="connsiteX77" fmla="*/ 1839239 w 2245268"/>
                <a:gd name="connsiteY77" fmla="*/ 66640 h 144856"/>
                <a:gd name="connsiteX78" fmla="*/ 1833735 w 2245268"/>
                <a:gd name="connsiteY78" fmla="*/ 77214 h 144856"/>
                <a:gd name="connsiteX79" fmla="*/ 1825478 w 2245268"/>
                <a:gd name="connsiteY79" fmla="*/ 85182 h 144856"/>
                <a:gd name="connsiteX80" fmla="*/ 1814759 w 2245268"/>
                <a:gd name="connsiteY80" fmla="*/ 89672 h 144856"/>
                <a:gd name="connsiteX81" fmla="*/ 1843730 w 2245268"/>
                <a:gd name="connsiteY81" fmla="*/ 135012 h 144856"/>
                <a:gd name="connsiteX82" fmla="*/ 1830693 w 2245268"/>
                <a:gd name="connsiteY82" fmla="*/ 135012 h 144856"/>
                <a:gd name="connsiteX83" fmla="*/ 1802880 w 2245268"/>
                <a:gd name="connsiteY83" fmla="*/ 91555 h 144856"/>
                <a:gd name="connsiteX84" fmla="*/ 1767970 w 2245268"/>
                <a:gd name="connsiteY84" fmla="*/ 91555 h 144856"/>
                <a:gd name="connsiteX85" fmla="*/ 1767970 w 2245268"/>
                <a:gd name="connsiteY85" fmla="*/ 135012 h 144856"/>
                <a:gd name="connsiteX86" fmla="*/ 1685402 w 2245268"/>
                <a:gd name="connsiteY86" fmla="*/ 31005 h 144856"/>
                <a:gd name="connsiteX87" fmla="*/ 1661211 w 2245268"/>
                <a:gd name="connsiteY87" fmla="*/ 88948 h 144856"/>
                <a:gd name="connsiteX88" fmla="*/ 1708869 w 2245268"/>
                <a:gd name="connsiteY88" fmla="*/ 88948 h 144856"/>
                <a:gd name="connsiteX89" fmla="*/ 1631081 w 2245268"/>
                <a:gd name="connsiteY89" fmla="*/ 135012 h 144856"/>
                <a:gd name="connsiteX90" fmla="*/ 1680332 w 2245268"/>
                <a:gd name="connsiteY90" fmla="*/ 17389 h 144856"/>
                <a:gd name="connsiteX91" fmla="*/ 1689748 w 2245268"/>
                <a:gd name="connsiteY91" fmla="*/ 17389 h 144856"/>
                <a:gd name="connsiteX92" fmla="*/ 1738999 w 2245268"/>
                <a:gd name="connsiteY92" fmla="*/ 135012 h 144856"/>
                <a:gd name="connsiteX93" fmla="*/ 1726541 w 2245268"/>
                <a:gd name="connsiteY93" fmla="*/ 135012 h 144856"/>
                <a:gd name="connsiteX94" fmla="*/ 1711331 w 2245268"/>
                <a:gd name="connsiteY94" fmla="*/ 98219 h 144856"/>
                <a:gd name="connsiteX95" fmla="*/ 1658459 w 2245268"/>
                <a:gd name="connsiteY95" fmla="*/ 98219 h 144856"/>
                <a:gd name="connsiteX96" fmla="*/ 1643973 w 2245268"/>
                <a:gd name="connsiteY96" fmla="*/ 135012 h 144856"/>
                <a:gd name="connsiteX97" fmla="*/ 1602110 w 2245268"/>
                <a:gd name="connsiteY97" fmla="*/ 135012 h 144856"/>
                <a:gd name="connsiteX98" fmla="*/ 1602110 w 2245268"/>
                <a:gd name="connsiteY98" fmla="*/ 17534 h 144856"/>
                <a:gd name="connsiteX99" fmla="*/ 1613554 w 2245268"/>
                <a:gd name="connsiteY99" fmla="*/ 17534 h 144856"/>
                <a:gd name="connsiteX100" fmla="*/ 1613554 w 2245268"/>
                <a:gd name="connsiteY100" fmla="*/ 135012 h 144856"/>
                <a:gd name="connsiteX101" fmla="*/ 1560826 w 2245268"/>
                <a:gd name="connsiteY101" fmla="*/ 135012 h 144856"/>
                <a:gd name="connsiteX102" fmla="*/ 1560826 w 2245268"/>
                <a:gd name="connsiteY102" fmla="*/ 37814 h 144856"/>
                <a:gd name="connsiteX103" fmla="*/ 1517369 w 2245268"/>
                <a:gd name="connsiteY103" fmla="*/ 112559 h 144856"/>
                <a:gd name="connsiteX104" fmla="*/ 1510561 w 2245268"/>
                <a:gd name="connsiteY104" fmla="*/ 112559 h 144856"/>
                <a:gd name="connsiteX105" fmla="*/ 1467104 w 2245268"/>
                <a:gd name="connsiteY105" fmla="*/ 37814 h 144856"/>
                <a:gd name="connsiteX106" fmla="*/ 1467104 w 2245268"/>
                <a:gd name="connsiteY106" fmla="*/ 134433 h 144856"/>
                <a:gd name="connsiteX107" fmla="*/ 1457254 w 2245268"/>
                <a:gd name="connsiteY107" fmla="*/ 134433 h 144856"/>
                <a:gd name="connsiteX108" fmla="*/ 1457254 w 2245268"/>
                <a:gd name="connsiteY108" fmla="*/ 17389 h 144856"/>
                <a:gd name="connsiteX109" fmla="*/ 1468987 w 2245268"/>
                <a:gd name="connsiteY109" fmla="*/ 17389 h 144856"/>
                <a:gd name="connsiteX110" fmla="*/ 1515196 w 2245268"/>
                <a:gd name="connsiteY110" fmla="*/ 97929 h 144856"/>
                <a:gd name="connsiteX111" fmla="*/ 1561261 w 2245268"/>
                <a:gd name="connsiteY111" fmla="*/ 17389 h 144856"/>
                <a:gd name="connsiteX112" fmla="*/ 1573139 w 2245268"/>
                <a:gd name="connsiteY112" fmla="*/ 17389 h 144856"/>
                <a:gd name="connsiteX113" fmla="*/ 1573139 w 2245268"/>
                <a:gd name="connsiteY113" fmla="*/ 135012 h 144856"/>
                <a:gd name="connsiteX114" fmla="*/ 1335575 w 2245268"/>
                <a:gd name="connsiteY114" fmla="*/ 76200 h 144856"/>
                <a:gd name="connsiteX115" fmla="*/ 1338762 w 2245268"/>
                <a:gd name="connsiteY115" fmla="*/ 94597 h 144856"/>
                <a:gd name="connsiteX116" fmla="*/ 1347743 w 2245268"/>
                <a:gd name="connsiteY116" fmla="*/ 110386 h 144856"/>
                <a:gd name="connsiteX117" fmla="*/ 1362229 w 2245268"/>
                <a:gd name="connsiteY117" fmla="*/ 121396 h 144856"/>
                <a:gd name="connsiteX118" fmla="*/ 1379901 w 2245268"/>
                <a:gd name="connsiteY118" fmla="*/ 125452 h 144856"/>
                <a:gd name="connsiteX119" fmla="*/ 1398008 w 2245268"/>
                <a:gd name="connsiteY119" fmla="*/ 121106 h 144856"/>
                <a:gd name="connsiteX120" fmla="*/ 1412494 w 2245268"/>
                <a:gd name="connsiteY120" fmla="*/ 109807 h 144856"/>
                <a:gd name="connsiteX121" fmla="*/ 1421185 w 2245268"/>
                <a:gd name="connsiteY121" fmla="*/ 94018 h 144856"/>
                <a:gd name="connsiteX122" fmla="*/ 1421185 w 2245268"/>
                <a:gd name="connsiteY122" fmla="*/ 57659 h 144856"/>
                <a:gd name="connsiteX123" fmla="*/ 1412204 w 2245268"/>
                <a:gd name="connsiteY123" fmla="*/ 42014 h 144856"/>
                <a:gd name="connsiteX124" fmla="*/ 1397718 w 2245268"/>
                <a:gd name="connsiteY124" fmla="*/ 31150 h 144856"/>
                <a:gd name="connsiteX125" fmla="*/ 1380191 w 2245268"/>
                <a:gd name="connsiteY125" fmla="*/ 27094 h 144856"/>
                <a:gd name="connsiteX126" fmla="*/ 1362084 w 2245268"/>
                <a:gd name="connsiteY126" fmla="*/ 31440 h 144856"/>
                <a:gd name="connsiteX127" fmla="*/ 1347598 w 2245268"/>
                <a:gd name="connsiteY127" fmla="*/ 42594 h 144856"/>
                <a:gd name="connsiteX128" fmla="*/ 1338907 w 2245268"/>
                <a:gd name="connsiteY128" fmla="*/ 58238 h 144856"/>
                <a:gd name="connsiteX129" fmla="*/ 1336010 w 2245268"/>
                <a:gd name="connsiteY129" fmla="*/ 76200 h 144856"/>
                <a:gd name="connsiteX130" fmla="*/ 1379032 w 2245268"/>
                <a:gd name="connsiteY130" fmla="*/ 135881 h 144856"/>
                <a:gd name="connsiteX131" fmla="*/ 1356579 w 2245268"/>
                <a:gd name="connsiteY131" fmla="*/ 130811 h 144856"/>
                <a:gd name="connsiteX132" fmla="*/ 1339051 w 2245268"/>
                <a:gd name="connsiteY132" fmla="*/ 117340 h 144856"/>
                <a:gd name="connsiteX133" fmla="*/ 1327898 w 2245268"/>
                <a:gd name="connsiteY133" fmla="*/ 98219 h 144856"/>
                <a:gd name="connsiteX134" fmla="*/ 1323842 w 2245268"/>
                <a:gd name="connsiteY134" fmla="*/ 76200 h 144856"/>
                <a:gd name="connsiteX135" fmla="*/ 1328043 w 2245268"/>
                <a:gd name="connsiteY135" fmla="*/ 53603 h 144856"/>
                <a:gd name="connsiteX136" fmla="*/ 1339776 w 2245268"/>
                <a:gd name="connsiteY136" fmla="*/ 34627 h 144856"/>
                <a:gd name="connsiteX137" fmla="*/ 1357303 w 2245268"/>
                <a:gd name="connsiteY137" fmla="*/ 21445 h 144856"/>
                <a:gd name="connsiteX138" fmla="*/ 1379177 w 2245268"/>
                <a:gd name="connsiteY138" fmla="*/ 16520 h 144856"/>
                <a:gd name="connsiteX139" fmla="*/ 1401629 w 2245268"/>
                <a:gd name="connsiteY139" fmla="*/ 21735 h 144856"/>
                <a:gd name="connsiteX140" fmla="*/ 1419012 w 2245268"/>
                <a:gd name="connsiteY140" fmla="*/ 36220 h 144856"/>
                <a:gd name="connsiteX141" fmla="*/ 1430166 w 2245268"/>
                <a:gd name="connsiteY141" fmla="*/ 55341 h 144856"/>
                <a:gd name="connsiteX142" fmla="*/ 1434222 w 2245268"/>
                <a:gd name="connsiteY142" fmla="*/ 77070 h 144856"/>
                <a:gd name="connsiteX143" fmla="*/ 1430021 w 2245268"/>
                <a:gd name="connsiteY143" fmla="*/ 99667 h 144856"/>
                <a:gd name="connsiteX144" fmla="*/ 1418433 w 2245268"/>
                <a:gd name="connsiteY144" fmla="*/ 118643 h 144856"/>
                <a:gd name="connsiteX145" fmla="*/ 1400905 w 2245268"/>
                <a:gd name="connsiteY145" fmla="*/ 131680 h 144856"/>
                <a:gd name="connsiteX146" fmla="*/ 1379611 w 2245268"/>
                <a:gd name="connsiteY146" fmla="*/ 135881 h 144856"/>
                <a:gd name="connsiteX147" fmla="*/ 1239970 w 2245268"/>
                <a:gd name="connsiteY147" fmla="*/ 81270 h 144856"/>
                <a:gd name="connsiteX148" fmla="*/ 1277633 w 2245268"/>
                <a:gd name="connsiteY148" fmla="*/ 81270 h 144856"/>
                <a:gd name="connsiteX149" fmla="*/ 1286903 w 2245268"/>
                <a:gd name="connsiteY149" fmla="*/ 79098 h 144856"/>
                <a:gd name="connsiteX150" fmla="*/ 1294146 w 2245268"/>
                <a:gd name="connsiteY150" fmla="*/ 73158 h 144856"/>
                <a:gd name="connsiteX151" fmla="*/ 1298782 w 2245268"/>
                <a:gd name="connsiteY151" fmla="*/ 64467 h 144856"/>
                <a:gd name="connsiteX152" fmla="*/ 1298782 w 2245268"/>
                <a:gd name="connsiteY152" fmla="*/ 44042 h 144856"/>
                <a:gd name="connsiteX153" fmla="*/ 1293567 w 2245268"/>
                <a:gd name="connsiteY153" fmla="*/ 35496 h 144856"/>
                <a:gd name="connsiteX154" fmla="*/ 1285889 w 2245268"/>
                <a:gd name="connsiteY154" fmla="*/ 29702 h 144856"/>
                <a:gd name="connsiteX155" fmla="*/ 1276763 w 2245268"/>
                <a:gd name="connsiteY155" fmla="*/ 27674 h 144856"/>
                <a:gd name="connsiteX156" fmla="*/ 1239970 w 2245268"/>
                <a:gd name="connsiteY156" fmla="*/ 27674 h 144856"/>
                <a:gd name="connsiteX157" fmla="*/ 1228526 w 2245268"/>
                <a:gd name="connsiteY157" fmla="*/ 135012 h 144856"/>
                <a:gd name="connsiteX158" fmla="*/ 1228526 w 2245268"/>
                <a:gd name="connsiteY158" fmla="*/ 17389 h 144856"/>
                <a:gd name="connsiteX159" fmla="*/ 1277343 w 2245268"/>
                <a:gd name="connsiteY159" fmla="*/ 17389 h 144856"/>
                <a:gd name="connsiteX160" fmla="*/ 1291828 w 2245268"/>
                <a:gd name="connsiteY160" fmla="*/ 20576 h 144856"/>
                <a:gd name="connsiteX161" fmla="*/ 1302837 w 2245268"/>
                <a:gd name="connsiteY161" fmla="*/ 29122 h 144856"/>
                <a:gd name="connsiteX162" fmla="*/ 1310080 w 2245268"/>
                <a:gd name="connsiteY162" fmla="*/ 40856 h 144856"/>
                <a:gd name="connsiteX163" fmla="*/ 1312688 w 2245268"/>
                <a:gd name="connsiteY163" fmla="*/ 54327 h 144856"/>
                <a:gd name="connsiteX164" fmla="*/ 1310225 w 2245268"/>
                <a:gd name="connsiteY164" fmla="*/ 68813 h 144856"/>
                <a:gd name="connsiteX165" fmla="*/ 1292698 w 2245268"/>
                <a:gd name="connsiteY165" fmla="*/ 88948 h 144856"/>
                <a:gd name="connsiteX166" fmla="*/ 1278212 w 2245268"/>
                <a:gd name="connsiteY166" fmla="*/ 91990 h 144856"/>
                <a:gd name="connsiteX167" fmla="*/ 1239970 w 2245268"/>
                <a:gd name="connsiteY167" fmla="*/ 91990 h 144856"/>
                <a:gd name="connsiteX168" fmla="*/ 1239970 w 2245268"/>
                <a:gd name="connsiteY168" fmla="*/ 135447 h 144856"/>
                <a:gd name="connsiteX169" fmla="*/ 1176813 w 2245268"/>
                <a:gd name="connsiteY169" fmla="*/ 124727 h 144856"/>
                <a:gd name="connsiteX170" fmla="*/ 1176813 w 2245268"/>
                <a:gd name="connsiteY170" fmla="*/ 135012 h 144856"/>
                <a:gd name="connsiteX171" fmla="*/ 1097721 w 2245268"/>
                <a:gd name="connsiteY171" fmla="*/ 135012 h 144856"/>
                <a:gd name="connsiteX172" fmla="*/ 1097721 w 2245268"/>
                <a:gd name="connsiteY172" fmla="*/ 17389 h 144856"/>
                <a:gd name="connsiteX173" fmla="*/ 1175364 w 2245268"/>
                <a:gd name="connsiteY173" fmla="*/ 17389 h 144856"/>
                <a:gd name="connsiteX174" fmla="*/ 1175364 w 2245268"/>
                <a:gd name="connsiteY174" fmla="*/ 27674 h 144856"/>
                <a:gd name="connsiteX175" fmla="*/ 1109600 w 2245268"/>
                <a:gd name="connsiteY175" fmla="*/ 27674 h 144856"/>
                <a:gd name="connsiteX176" fmla="*/ 1109600 w 2245268"/>
                <a:gd name="connsiteY176" fmla="*/ 70117 h 144856"/>
                <a:gd name="connsiteX177" fmla="*/ 1167542 w 2245268"/>
                <a:gd name="connsiteY177" fmla="*/ 70117 h 144856"/>
                <a:gd name="connsiteX178" fmla="*/ 1167542 w 2245268"/>
                <a:gd name="connsiteY178" fmla="*/ 79822 h 144856"/>
                <a:gd name="connsiteX179" fmla="*/ 1109600 w 2245268"/>
                <a:gd name="connsiteY179" fmla="*/ 79822 h 144856"/>
                <a:gd name="connsiteX180" fmla="*/ 1109600 w 2245268"/>
                <a:gd name="connsiteY180" fmla="*/ 124727 h 144856"/>
                <a:gd name="connsiteX181" fmla="*/ 1056582 w 2245268"/>
                <a:gd name="connsiteY181" fmla="*/ 135012 h 144856"/>
                <a:gd name="connsiteX182" fmla="*/ 1056582 w 2245268"/>
                <a:gd name="connsiteY182" fmla="*/ 17534 h 144856"/>
                <a:gd name="connsiteX183" fmla="*/ 1068026 w 2245268"/>
                <a:gd name="connsiteY183" fmla="*/ 17534 h 144856"/>
                <a:gd name="connsiteX184" fmla="*/ 1068026 w 2245268"/>
                <a:gd name="connsiteY184" fmla="*/ 135012 h 144856"/>
                <a:gd name="connsiteX185" fmla="*/ 1022686 w 2245268"/>
                <a:gd name="connsiteY185" fmla="*/ 117919 h 144856"/>
                <a:gd name="connsiteX186" fmla="*/ 985023 w 2245268"/>
                <a:gd name="connsiteY186" fmla="*/ 135881 h 144856"/>
                <a:gd name="connsiteX187" fmla="*/ 963150 w 2245268"/>
                <a:gd name="connsiteY187" fmla="*/ 130666 h 144856"/>
                <a:gd name="connsiteX188" fmla="*/ 945767 w 2245268"/>
                <a:gd name="connsiteY188" fmla="*/ 117050 h 144856"/>
                <a:gd name="connsiteX189" fmla="*/ 934179 w 2245268"/>
                <a:gd name="connsiteY189" fmla="*/ 97929 h 144856"/>
                <a:gd name="connsiteX190" fmla="*/ 929978 w 2245268"/>
                <a:gd name="connsiteY190" fmla="*/ 76056 h 144856"/>
                <a:gd name="connsiteX191" fmla="*/ 934034 w 2245268"/>
                <a:gd name="connsiteY191" fmla="*/ 53458 h 144856"/>
                <a:gd name="connsiteX192" fmla="*/ 945333 w 2245268"/>
                <a:gd name="connsiteY192" fmla="*/ 34482 h 144856"/>
                <a:gd name="connsiteX193" fmla="*/ 962571 w 2245268"/>
                <a:gd name="connsiteY193" fmla="*/ 21445 h 144856"/>
                <a:gd name="connsiteX194" fmla="*/ 984444 w 2245268"/>
                <a:gd name="connsiteY194" fmla="*/ 16520 h 144856"/>
                <a:gd name="connsiteX195" fmla="*/ 1000088 w 2245268"/>
                <a:gd name="connsiteY195" fmla="*/ 18403 h 144856"/>
                <a:gd name="connsiteX196" fmla="*/ 1012691 w 2245268"/>
                <a:gd name="connsiteY196" fmla="*/ 23763 h 144856"/>
                <a:gd name="connsiteX197" fmla="*/ 1022251 w 2245268"/>
                <a:gd name="connsiteY197" fmla="*/ 31875 h 144856"/>
                <a:gd name="connsiteX198" fmla="*/ 1029204 w 2245268"/>
                <a:gd name="connsiteY198" fmla="*/ 42304 h 144856"/>
                <a:gd name="connsiteX199" fmla="*/ 1020368 w 2245268"/>
                <a:gd name="connsiteY199" fmla="*/ 48243 h 144856"/>
                <a:gd name="connsiteX200" fmla="*/ 1005883 w 2245268"/>
                <a:gd name="connsiteY200" fmla="*/ 32164 h 144856"/>
                <a:gd name="connsiteX201" fmla="*/ 984734 w 2245268"/>
                <a:gd name="connsiteY201" fmla="*/ 26949 h 144856"/>
                <a:gd name="connsiteX202" fmla="*/ 967206 w 2245268"/>
                <a:gd name="connsiteY202" fmla="*/ 31150 h 144856"/>
                <a:gd name="connsiteX203" fmla="*/ 953734 w 2245268"/>
                <a:gd name="connsiteY203" fmla="*/ 42159 h 144856"/>
                <a:gd name="connsiteX204" fmla="*/ 945188 w 2245268"/>
                <a:gd name="connsiteY204" fmla="*/ 57949 h 144856"/>
                <a:gd name="connsiteX205" fmla="*/ 942146 w 2245268"/>
                <a:gd name="connsiteY205" fmla="*/ 76200 h 144856"/>
                <a:gd name="connsiteX206" fmla="*/ 944464 w 2245268"/>
                <a:gd name="connsiteY206" fmla="*/ 95756 h 144856"/>
                <a:gd name="connsiteX207" fmla="*/ 953879 w 2245268"/>
                <a:gd name="connsiteY207" fmla="*/ 110242 h 144856"/>
                <a:gd name="connsiteX208" fmla="*/ 968365 w 2245268"/>
                <a:gd name="connsiteY208" fmla="*/ 120961 h 144856"/>
                <a:gd name="connsiteX209" fmla="*/ 985893 w 2245268"/>
                <a:gd name="connsiteY209" fmla="*/ 125017 h 144856"/>
                <a:gd name="connsiteX210" fmla="*/ 1005158 w 2245268"/>
                <a:gd name="connsiteY210" fmla="*/ 120237 h 144856"/>
                <a:gd name="connsiteX211" fmla="*/ 1022686 w 2245268"/>
                <a:gd name="connsiteY211" fmla="*/ 105751 h 144856"/>
                <a:gd name="connsiteX212" fmla="*/ 1022686 w 2245268"/>
                <a:gd name="connsiteY212" fmla="*/ 86196 h 144856"/>
                <a:gd name="connsiteX213" fmla="*/ 996612 w 2245268"/>
                <a:gd name="connsiteY213" fmla="*/ 86196 h 144856"/>
                <a:gd name="connsiteX214" fmla="*/ 996612 w 2245268"/>
                <a:gd name="connsiteY214" fmla="*/ 77214 h 144856"/>
                <a:gd name="connsiteX215" fmla="*/ 1032536 w 2245268"/>
                <a:gd name="connsiteY215" fmla="*/ 77214 h 144856"/>
                <a:gd name="connsiteX216" fmla="*/ 1032536 w 2245268"/>
                <a:gd name="connsiteY216" fmla="*/ 135157 h 144856"/>
                <a:gd name="connsiteX217" fmla="*/ 1022686 w 2245268"/>
                <a:gd name="connsiteY217" fmla="*/ 135157 h 144856"/>
                <a:gd name="connsiteX218" fmla="*/ 815832 w 2245268"/>
                <a:gd name="connsiteY218" fmla="*/ 76200 h 144856"/>
                <a:gd name="connsiteX219" fmla="*/ 819018 w 2245268"/>
                <a:gd name="connsiteY219" fmla="*/ 94597 h 144856"/>
                <a:gd name="connsiteX220" fmla="*/ 827855 w 2245268"/>
                <a:gd name="connsiteY220" fmla="*/ 110242 h 144856"/>
                <a:gd name="connsiteX221" fmla="*/ 842340 w 2245268"/>
                <a:gd name="connsiteY221" fmla="*/ 121251 h 144856"/>
                <a:gd name="connsiteX222" fmla="*/ 860158 w 2245268"/>
                <a:gd name="connsiteY222" fmla="*/ 125307 h 144856"/>
                <a:gd name="connsiteX223" fmla="*/ 878120 w 2245268"/>
                <a:gd name="connsiteY223" fmla="*/ 120961 h 144856"/>
                <a:gd name="connsiteX224" fmla="*/ 892605 w 2245268"/>
                <a:gd name="connsiteY224" fmla="*/ 109662 h 144856"/>
                <a:gd name="connsiteX225" fmla="*/ 901297 w 2245268"/>
                <a:gd name="connsiteY225" fmla="*/ 93873 h 144856"/>
                <a:gd name="connsiteX226" fmla="*/ 901297 w 2245268"/>
                <a:gd name="connsiteY226" fmla="*/ 57514 h 144856"/>
                <a:gd name="connsiteX227" fmla="*/ 892316 w 2245268"/>
                <a:gd name="connsiteY227" fmla="*/ 41870 h 144856"/>
                <a:gd name="connsiteX228" fmla="*/ 877830 w 2245268"/>
                <a:gd name="connsiteY228" fmla="*/ 31005 h 144856"/>
                <a:gd name="connsiteX229" fmla="*/ 860302 w 2245268"/>
                <a:gd name="connsiteY229" fmla="*/ 26949 h 144856"/>
                <a:gd name="connsiteX230" fmla="*/ 842195 w 2245268"/>
                <a:gd name="connsiteY230" fmla="*/ 31295 h 144856"/>
                <a:gd name="connsiteX231" fmla="*/ 827710 w 2245268"/>
                <a:gd name="connsiteY231" fmla="*/ 42449 h 144856"/>
                <a:gd name="connsiteX232" fmla="*/ 819018 w 2245268"/>
                <a:gd name="connsiteY232" fmla="*/ 58093 h 144856"/>
                <a:gd name="connsiteX233" fmla="*/ 815832 w 2245268"/>
                <a:gd name="connsiteY233" fmla="*/ 76200 h 144856"/>
                <a:gd name="connsiteX234" fmla="*/ 859288 w 2245268"/>
                <a:gd name="connsiteY234" fmla="*/ 135881 h 144856"/>
                <a:gd name="connsiteX235" fmla="*/ 836836 w 2245268"/>
                <a:gd name="connsiteY235" fmla="*/ 130811 h 144856"/>
                <a:gd name="connsiteX236" fmla="*/ 819888 w 2245268"/>
                <a:gd name="connsiteY236" fmla="*/ 117340 h 144856"/>
                <a:gd name="connsiteX237" fmla="*/ 808878 w 2245268"/>
                <a:gd name="connsiteY237" fmla="*/ 53603 h 144856"/>
                <a:gd name="connsiteX238" fmla="*/ 819888 w 2245268"/>
                <a:gd name="connsiteY238" fmla="*/ 34627 h 144856"/>
                <a:gd name="connsiteX239" fmla="*/ 837415 w 2245268"/>
                <a:gd name="connsiteY239" fmla="*/ 21445 h 144856"/>
                <a:gd name="connsiteX240" fmla="*/ 859288 w 2245268"/>
                <a:gd name="connsiteY240" fmla="*/ 16520 h 144856"/>
                <a:gd name="connsiteX241" fmla="*/ 881741 w 2245268"/>
                <a:gd name="connsiteY241" fmla="*/ 21735 h 144856"/>
                <a:gd name="connsiteX242" fmla="*/ 899124 w 2245268"/>
                <a:gd name="connsiteY242" fmla="*/ 36220 h 144856"/>
                <a:gd name="connsiteX243" fmla="*/ 914334 w 2245268"/>
                <a:gd name="connsiteY243" fmla="*/ 77070 h 144856"/>
                <a:gd name="connsiteX244" fmla="*/ 909988 w 2245268"/>
                <a:gd name="connsiteY244" fmla="*/ 99667 h 144856"/>
                <a:gd name="connsiteX245" fmla="*/ 898399 w 2245268"/>
                <a:gd name="connsiteY245" fmla="*/ 118643 h 144856"/>
                <a:gd name="connsiteX246" fmla="*/ 881017 w 2245268"/>
                <a:gd name="connsiteY246" fmla="*/ 131680 h 144856"/>
                <a:gd name="connsiteX247" fmla="*/ 859433 w 2245268"/>
                <a:gd name="connsiteY247" fmla="*/ 135881 h 144856"/>
                <a:gd name="connsiteX248" fmla="*/ 721241 w 2245268"/>
                <a:gd name="connsiteY248" fmla="*/ 135012 h 144856"/>
                <a:gd name="connsiteX249" fmla="*/ 721241 w 2245268"/>
                <a:gd name="connsiteY249" fmla="*/ 17389 h 144856"/>
                <a:gd name="connsiteX250" fmla="*/ 732974 w 2245268"/>
                <a:gd name="connsiteY250" fmla="*/ 17389 h 144856"/>
                <a:gd name="connsiteX251" fmla="*/ 732974 w 2245268"/>
                <a:gd name="connsiteY251" fmla="*/ 124727 h 144856"/>
                <a:gd name="connsiteX252" fmla="*/ 801056 w 2245268"/>
                <a:gd name="connsiteY252" fmla="*/ 124727 h 144856"/>
                <a:gd name="connsiteX253" fmla="*/ 801056 w 2245268"/>
                <a:gd name="connsiteY253" fmla="*/ 135012 h 144856"/>
                <a:gd name="connsiteX254" fmla="*/ 600141 w 2245268"/>
                <a:gd name="connsiteY254" fmla="*/ 76200 h 144856"/>
                <a:gd name="connsiteX255" fmla="*/ 603328 w 2245268"/>
                <a:gd name="connsiteY255" fmla="*/ 94597 h 144856"/>
                <a:gd name="connsiteX256" fmla="*/ 612454 w 2245268"/>
                <a:gd name="connsiteY256" fmla="*/ 110242 h 144856"/>
                <a:gd name="connsiteX257" fmla="*/ 626070 w 2245268"/>
                <a:gd name="connsiteY257" fmla="*/ 121251 h 144856"/>
                <a:gd name="connsiteX258" fmla="*/ 643887 w 2245268"/>
                <a:gd name="connsiteY258" fmla="*/ 125307 h 144856"/>
                <a:gd name="connsiteX259" fmla="*/ 661850 w 2245268"/>
                <a:gd name="connsiteY259" fmla="*/ 120961 h 144856"/>
                <a:gd name="connsiteX260" fmla="*/ 675032 w 2245268"/>
                <a:gd name="connsiteY260" fmla="*/ 110242 h 144856"/>
                <a:gd name="connsiteX261" fmla="*/ 686910 w 2245268"/>
                <a:gd name="connsiteY261" fmla="*/ 76635 h 144856"/>
                <a:gd name="connsiteX262" fmla="*/ 683578 w 2245268"/>
                <a:gd name="connsiteY262" fmla="*/ 58093 h 144856"/>
                <a:gd name="connsiteX263" fmla="*/ 675032 w 2245268"/>
                <a:gd name="connsiteY263" fmla="*/ 42014 h 144856"/>
                <a:gd name="connsiteX264" fmla="*/ 660546 w 2245268"/>
                <a:gd name="connsiteY264" fmla="*/ 31150 h 144856"/>
                <a:gd name="connsiteX265" fmla="*/ 643018 w 2245268"/>
                <a:gd name="connsiteY265" fmla="*/ 27094 h 144856"/>
                <a:gd name="connsiteX266" fmla="*/ 624911 w 2245268"/>
                <a:gd name="connsiteY266" fmla="*/ 31440 h 144856"/>
                <a:gd name="connsiteX267" fmla="*/ 610426 w 2245268"/>
                <a:gd name="connsiteY267" fmla="*/ 42594 h 144856"/>
                <a:gd name="connsiteX268" fmla="*/ 601734 w 2245268"/>
                <a:gd name="connsiteY268" fmla="*/ 58238 h 144856"/>
                <a:gd name="connsiteX269" fmla="*/ 600286 w 2245268"/>
                <a:gd name="connsiteY269" fmla="*/ 76200 h 144856"/>
                <a:gd name="connsiteX270" fmla="*/ 643598 w 2245268"/>
                <a:gd name="connsiteY270" fmla="*/ 135881 h 144856"/>
                <a:gd name="connsiteX271" fmla="*/ 621145 w 2245268"/>
                <a:gd name="connsiteY271" fmla="*/ 130811 h 144856"/>
                <a:gd name="connsiteX272" fmla="*/ 603618 w 2245268"/>
                <a:gd name="connsiteY272" fmla="*/ 117340 h 144856"/>
                <a:gd name="connsiteX273" fmla="*/ 592608 w 2245268"/>
                <a:gd name="connsiteY273" fmla="*/ 53603 h 144856"/>
                <a:gd name="connsiteX274" fmla="*/ 604342 w 2245268"/>
                <a:gd name="connsiteY274" fmla="*/ 34627 h 144856"/>
                <a:gd name="connsiteX275" fmla="*/ 621869 w 2245268"/>
                <a:gd name="connsiteY275" fmla="*/ 21445 h 144856"/>
                <a:gd name="connsiteX276" fmla="*/ 643743 w 2245268"/>
                <a:gd name="connsiteY276" fmla="*/ 16520 h 144856"/>
                <a:gd name="connsiteX277" fmla="*/ 666195 w 2245268"/>
                <a:gd name="connsiteY277" fmla="*/ 21735 h 144856"/>
                <a:gd name="connsiteX278" fmla="*/ 683578 w 2245268"/>
                <a:gd name="connsiteY278" fmla="*/ 36220 h 144856"/>
                <a:gd name="connsiteX279" fmla="*/ 694732 w 2245268"/>
                <a:gd name="connsiteY279" fmla="*/ 55341 h 144856"/>
                <a:gd name="connsiteX280" fmla="*/ 698788 w 2245268"/>
                <a:gd name="connsiteY280" fmla="*/ 77070 h 144856"/>
                <a:gd name="connsiteX281" fmla="*/ 694442 w 2245268"/>
                <a:gd name="connsiteY281" fmla="*/ 99667 h 144856"/>
                <a:gd name="connsiteX282" fmla="*/ 682854 w 2245268"/>
                <a:gd name="connsiteY282" fmla="*/ 118643 h 144856"/>
                <a:gd name="connsiteX283" fmla="*/ 665471 w 2245268"/>
                <a:gd name="connsiteY283" fmla="*/ 131680 h 144856"/>
                <a:gd name="connsiteX284" fmla="*/ 643887 w 2245268"/>
                <a:gd name="connsiteY284" fmla="*/ 135881 h 144856"/>
                <a:gd name="connsiteX285" fmla="*/ 479476 w 2245268"/>
                <a:gd name="connsiteY285" fmla="*/ 38972 h 144856"/>
                <a:gd name="connsiteX286" fmla="*/ 479476 w 2245268"/>
                <a:gd name="connsiteY286" fmla="*/ 135012 h 144856"/>
                <a:gd name="connsiteX287" fmla="*/ 468032 w 2245268"/>
                <a:gd name="connsiteY287" fmla="*/ 135012 h 144856"/>
                <a:gd name="connsiteX288" fmla="*/ 468032 w 2245268"/>
                <a:gd name="connsiteY288" fmla="*/ 17389 h 144856"/>
                <a:gd name="connsiteX289" fmla="*/ 477013 w 2245268"/>
                <a:gd name="connsiteY289" fmla="*/ 17389 h 144856"/>
                <a:gd name="connsiteX290" fmla="*/ 554946 w 2245268"/>
                <a:gd name="connsiteY290" fmla="*/ 115312 h 144856"/>
                <a:gd name="connsiteX291" fmla="*/ 554946 w 2245268"/>
                <a:gd name="connsiteY291" fmla="*/ 17534 h 144856"/>
                <a:gd name="connsiteX292" fmla="*/ 566390 w 2245268"/>
                <a:gd name="connsiteY292" fmla="*/ 17534 h 144856"/>
                <a:gd name="connsiteX293" fmla="*/ 566390 w 2245268"/>
                <a:gd name="connsiteY293" fmla="*/ 135012 h 144856"/>
                <a:gd name="connsiteX294" fmla="*/ 556394 w 2245268"/>
                <a:gd name="connsiteY294" fmla="*/ 135012 h 144856"/>
                <a:gd name="connsiteX295" fmla="*/ 438482 w 2245268"/>
                <a:gd name="connsiteY295" fmla="*/ 17389 h 144856"/>
                <a:gd name="connsiteX296" fmla="*/ 438482 w 2245268"/>
                <a:gd name="connsiteY296" fmla="*/ 135012 h 144856"/>
                <a:gd name="connsiteX297" fmla="*/ 426893 w 2245268"/>
                <a:gd name="connsiteY297" fmla="*/ 135012 h 144856"/>
                <a:gd name="connsiteX298" fmla="*/ 426893 w 2245268"/>
                <a:gd name="connsiteY298" fmla="*/ 79967 h 144856"/>
                <a:gd name="connsiteX299" fmla="*/ 357073 w 2245268"/>
                <a:gd name="connsiteY299" fmla="*/ 79967 h 144856"/>
                <a:gd name="connsiteX300" fmla="*/ 357073 w 2245268"/>
                <a:gd name="connsiteY300" fmla="*/ 135012 h 144856"/>
                <a:gd name="connsiteX301" fmla="*/ 345629 w 2245268"/>
                <a:gd name="connsiteY301" fmla="*/ 135012 h 144856"/>
                <a:gd name="connsiteX302" fmla="*/ 345629 w 2245268"/>
                <a:gd name="connsiteY302" fmla="*/ 17389 h 144856"/>
                <a:gd name="connsiteX303" fmla="*/ 357073 w 2245268"/>
                <a:gd name="connsiteY303" fmla="*/ 17389 h 144856"/>
                <a:gd name="connsiteX304" fmla="*/ 357073 w 2245268"/>
                <a:gd name="connsiteY304" fmla="*/ 69682 h 144856"/>
                <a:gd name="connsiteX305" fmla="*/ 426893 w 2245268"/>
                <a:gd name="connsiteY305" fmla="*/ 69682 h 144856"/>
                <a:gd name="connsiteX306" fmla="*/ 426893 w 2245268"/>
                <a:gd name="connsiteY306" fmla="*/ 17389 h 144856"/>
                <a:gd name="connsiteX307" fmla="*/ 223950 w 2245268"/>
                <a:gd name="connsiteY307" fmla="*/ 75331 h 144856"/>
                <a:gd name="connsiteX308" fmla="*/ 238436 w 2245268"/>
                <a:gd name="connsiteY308" fmla="*/ 35496 h 144856"/>
                <a:gd name="connsiteX309" fmla="*/ 256108 w 2245268"/>
                <a:gd name="connsiteY309" fmla="*/ 21879 h 144856"/>
                <a:gd name="connsiteX310" fmla="*/ 279719 w 2245268"/>
                <a:gd name="connsiteY310" fmla="*/ 16665 h 144856"/>
                <a:gd name="connsiteX311" fmla="*/ 306518 w 2245268"/>
                <a:gd name="connsiteY311" fmla="*/ 23907 h 144856"/>
                <a:gd name="connsiteX312" fmla="*/ 323176 w 2245268"/>
                <a:gd name="connsiteY312" fmla="*/ 42449 h 144856"/>
                <a:gd name="connsiteX313" fmla="*/ 313905 w 2245268"/>
                <a:gd name="connsiteY313" fmla="*/ 48098 h 144856"/>
                <a:gd name="connsiteX314" fmla="*/ 307097 w 2245268"/>
                <a:gd name="connsiteY314" fmla="*/ 37814 h 144856"/>
                <a:gd name="connsiteX315" fmla="*/ 288845 w 2245268"/>
                <a:gd name="connsiteY315" fmla="*/ 27819 h 144856"/>
                <a:gd name="connsiteX316" fmla="*/ 279140 w 2245268"/>
                <a:gd name="connsiteY316" fmla="*/ 26660 h 144856"/>
                <a:gd name="connsiteX317" fmla="*/ 260309 w 2245268"/>
                <a:gd name="connsiteY317" fmla="*/ 31005 h 144856"/>
                <a:gd name="connsiteX318" fmla="*/ 246692 w 2245268"/>
                <a:gd name="connsiteY318" fmla="*/ 42304 h 144856"/>
                <a:gd name="connsiteX319" fmla="*/ 238291 w 2245268"/>
                <a:gd name="connsiteY319" fmla="*/ 57949 h 144856"/>
                <a:gd name="connsiteX320" fmla="*/ 235538 w 2245268"/>
                <a:gd name="connsiteY320" fmla="*/ 75621 h 144856"/>
                <a:gd name="connsiteX321" fmla="*/ 238870 w 2245268"/>
                <a:gd name="connsiteY321" fmla="*/ 94307 h 144856"/>
                <a:gd name="connsiteX322" fmla="*/ 248141 w 2245268"/>
                <a:gd name="connsiteY322" fmla="*/ 110242 h 144856"/>
                <a:gd name="connsiteX323" fmla="*/ 262626 w 2245268"/>
                <a:gd name="connsiteY323" fmla="*/ 121251 h 144856"/>
                <a:gd name="connsiteX324" fmla="*/ 280154 w 2245268"/>
                <a:gd name="connsiteY324" fmla="*/ 125307 h 144856"/>
                <a:gd name="connsiteX325" fmla="*/ 290294 w 2245268"/>
                <a:gd name="connsiteY325" fmla="*/ 124003 h 144856"/>
                <a:gd name="connsiteX326" fmla="*/ 300434 w 2245268"/>
                <a:gd name="connsiteY326" fmla="*/ 120092 h 144856"/>
                <a:gd name="connsiteX327" fmla="*/ 309415 w 2245268"/>
                <a:gd name="connsiteY327" fmla="*/ 113284 h 144856"/>
                <a:gd name="connsiteX328" fmla="*/ 316368 w 2245268"/>
                <a:gd name="connsiteY328" fmla="*/ 103433 h 144856"/>
                <a:gd name="connsiteX329" fmla="*/ 326073 w 2245268"/>
                <a:gd name="connsiteY329" fmla="*/ 108358 h 144856"/>
                <a:gd name="connsiteX330" fmla="*/ 318106 w 2245268"/>
                <a:gd name="connsiteY330" fmla="*/ 120092 h 144856"/>
                <a:gd name="connsiteX331" fmla="*/ 306663 w 2245268"/>
                <a:gd name="connsiteY331" fmla="*/ 128638 h 144856"/>
                <a:gd name="connsiteX332" fmla="*/ 293336 w 2245268"/>
                <a:gd name="connsiteY332" fmla="*/ 133853 h 144856"/>
                <a:gd name="connsiteX333" fmla="*/ 278850 w 2245268"/>
                <a:gd name="connsiteY333" fmla="*/ 135736 h 144856"/>
                <a:gd name="connsiteX334" fmla="*/ 256687 w 2245268"/>
                <a:gd name="connsiteY334" fmla="*/ 130377 h 144856"/>
                <a:gd name="connsiteX335" fmla="*/ 239305 w 2245268"/>
                <a:gd name="connsiteY335" fmla="*/ 116615 h 144856"/>
                <a:gd name="connsiteX336" fmla="*/ 228006 w 2245268"/>
                <a:gd name="connsiteY336" fmla="*/ 97205 h 144856"/>
                <a:gd name="connsiteX337" fmla="*/ 223950 w 2245268"/>
                <a:gd name="connsiteY337" fmla="*/ 75331 h 144856"/>
                <a:gd name="connsiteX338" fmla="*/ 209464 w 2245268"/>
                <a:gd name="connsiteY338" fmla="*/ 124727 h 144856"/>
                <a:gd name="connsiteX339" fmla="*/ 209464 w 2245268"/>
                <a:gd name="connsiteY339" fmla="*/ 135012 h 144856"/>
                <a:gd name="connsiteX340" fmla="*/ 129938 w 2245268"/>
                <a:gd name="connsiteY340" fmla="*/ 135012 h 144856"/>
                <a:gd name="connsiteX341" fmla="*/ 129938 w 2245268"/>
                <a:gd name="connsiteY341" fmla="*/ 17389 h 144856"/>
                <a:gd name="connsiteX342" fmla="*/ 207581 w 2245268"/>
                <a:gd name="connsiteY342" fmla="*/ 17389 h 144856"/>
                <a:gd name="connsiteX343" fmla="*/ 207581 w 2245268"/>
                <a:gd name="connsiteY343" fmla="*/ 27674 h 144856"/>
                <a:gd name="connsiteX344" fmla="*/ 141382 w 2245268"/>
                <a:gd name="connsiteY344" fmla="*/ 27674 h 144856"/>
                <a:gd name="connsiteX345" fmla="*/ 141382 w 2245268"/>
                <a:gd name="connsiteY345" fmla="*/ 70117 h 144856"/>
                <a:gd name="connsiteX346" fmla="*/ 199324 w 2245268"/>
                <a:gd name="connsiteY346" fmla="*/ 70117 h 144856"/>
                <a:gd name="connsiteX347" fmla="*/ 199324 w 2245268"/>
                <a:gd name="connsiteY347" fmla="*/ 79822 h 144856"/>
                <a:gd name="connsiteX348" fmla="*/ 141382 w 2245268"/>
                <a:gd name="connsiteY348" fmla="*/ 79822 h 144856"/>
                <a:gd name="connsiteX349" fmla="*/ 141382 w 2245268"/>
                <a:gd name="connsiteY349" fmla="*/ 124727 h 144856"/>
                <a:gd name="connsiteX350" fmla="*/ 112411 w 2245268"/>
                <a:gd name="connsiteY350" fmla="*/ 27674 h 144856"/>
                <a:gd name="connsiteX351" fmla="*/ 70403 w 2245268"/>
                <a:gd name="connsiteY351" fmla="*/ 27674 h 144856"/>
                <a:gd name="connsiteX352" fmla="*/ 70403 w 2245268"/>
                <a:gd name="connsiteY352" fmla="*/ 135012 h 144856"/>
                <a:gd name="connsiteX353" fmla="*/ 58814 w 2245268"/>
                <a:gd name="connsiteY353" fmla="*/ 135012 h 144856"/>
                <a:gd name="connsiteX354" fmla="*/ 58814 w 2245268"/>
                <a:gd name="connsiteY354" fmla="*/ 27674 h 144856"/>
                <a:gd name="connsiteX355" fmla="*/ 16516 w 2245268"/>
                <a:gd name="connsiteY355" fmla="*/ 27674 h 144856"/>
                <a:gd name="connsiteX356" fmla="*/ 16516 w 2245268"/>
                <a:gd name="connsiteY356" fmla="*/ 17389 h 144856"/>
                <a:gd name="connsiteX357" fmla="*/ 111976 w 2245268"/>
                <a:gd name="connsiteY357" fmla="*/ 17389 h 144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</a:cxnLst>
              <a:rect l="l" t="t" r="r" b="b"/>
              <a:pathLst>
                <a:path w="2245268" h="144856">
                  <a:moveTo>
                    <a:pt x="2238173" y="124727"/>
                  </a:moveTo>
                  <a:lnTo>
                    <a:pt x="2238173" y="135012"/>
                  </a:lnTo>
                  <a:lnTo>
                    <a:pt x="2159226" y="135012"/>
                  </a:lnTo>
                  <a:lnTo>
                    <a:pt x="2159226" y="17389"/>
                  </a:lnTo>
                  <a:lnTo>
                    <a:pt x="2236724" y="17389"/>
                  </a:lnTo>
                  <a:lnTo>
                    <a:pt x="2236724" y="27674"/>
                  </a:lnTo>
                  <a:lnTo>
                    <a:pt x="2170670" y="27674"/>
                  </a:lnTo>
                  <a:lnTo>
                    <a:pt x="2170670" y="70117"/>
                  </a:lnTo>
                  <a:lnTo>
                    <a:pt x="2228612" y="70117"/>
                  </a:lnTo>
                  <a:lnTo>
                    <a:pt x="2228612" y="79822"/>
                  </a:lnTo>
                  <a:lnTo>
                    <a:pt x="2170670" y="79822"/>
                  </a:lnTo>
                  <a:lnTo>
                    <a:pt x="2170670" y="124727"/>
                  </a:lnTo>
                  <a:close/>
                  <a:moveTo>
                    <a:pt x="2029870" y="18258"/>
                  </a:moveTo>
                  <a:lnTo>
                    <a:pt x="2040879" y="18258"/>
                  </a:lnTo>
                  <a:lnTo>
                    <a:pt x="2057537" y="59977"/>
                  </a:lnTo>
                  <a:lnTo>
                    <a:pt x="2074196" y="18258"/>
                  </a:lnTo>
                  <a:lnTo>
                    <a:pt x="2085205" y="18258"/>
                  </a:lnTo>
                  <a:lnTo>
                    <a:pt x="2064635" y="68378"/>
                  </a:lnTo>
                  <a:lnTo>
                    <a:pt x="2087088" y="121540"/>
                  </a:lnTo>
                  <a:lnTo>
                    <a:pt x="2129676" y="17389"/>
                  </a:lnTo>
                  <a:lnTo>
                    <a:pt x="2142278" y="17389"/>
                  </a:lnTo>
                  <a:lnTo>
                    <a:pt x="2092593" y="135012"/>
                  </a:lnTo>
                  <a:lnTo>
                    <a:pt x="2082308" y="135012"/>
                  </a:lnTo>
                  <a:lnTo>
                    <a:pt x="2057682" y="77070"/>
                  </a:lnTo>
                  <a:lnTo>
                    <a:pt x="2032767" y="135012"/>
                  </a:lnTo>
                  <a:lnTo>
                    <a:pt x="2022192" y="135012"/>
                  </a:lnTo>
                  <a:lnTo>
                    <a:pt x="1972652" y="17389"/>
                  </a:lnTo>
                  <a:lnTo>
                    <a:pt x="1984964" y="17389"/>
                  </a:lnTo>
                  <a:lnTo>
                    <a:pt x="2028421" y="121540"/>
                  </a:lnTo>
                  <a:lnTo>
                    <a:pt x="2050729" y="68378"/>
                  </a:lnTo>
                  <a:close/>
                  <a:moveTo>
                    <a:pt x="1869080" y="76200"/>
                  </a:moveTo>
                  <a:cubicBezTo>
                    <a:pt x="1869094" y="82468"/>
                    <a:pt x="1870181" y="88687"/>
                    <a:pt x="1872266" y="94597"/>
                  </a:cubicBezTo>
                  <a:cubicBezTo>
                    <a:pt x="1874294" y="100351"/>
                    <a:pt x="1877336" y="105697"/>
                    <a:pt x="1881248" y="110386"/>
                  </a:cubicBezTo>
                  <a:cubicBezTo>
                    <a:pt x="1885028" y="114958"/>
                    <a:pt x="1889722" y="118704"/>
                    <a:pt x="1895009" y="121396"/>
                  </a:cubicBezTo>
                  <a:cubicBezTo>
                    <a:pt x="1900499" y="124109"/>
                    <a:pt x="1906554" y="125498"/>
                    <a:pt x="1912681" y="125452"/>
                  </a:cubicBezTo>
                  <a:cubicBezTo>
                    <a:pt x="1918983" y="125530"/>
                    <a:pt x="1925211" y="124036"/>
                    <a:pt x="1930788" y="121106"/>
                  </a:cubicBezTo>
                  <a:cubicBezTo>
                    <a:pt x="1936075" y="118286"/>
                    <a:pt x="1940755" y="114445"/>
                    <a:pt x="1944550" y="109807"/>
                  </a:cubicBezTo>
                  <a:cubicBezTo>
                    <a:pt x="1948359" y="105105"/>
                    <a:pt x="1951314" y="99758"/>
                    <a:pt x="1953241" y="94018"/>
                  </a:cubicBezTo>
                  <a:cubicBezTo>
                    <a:pt x="1955254" y="88293"/>
                    <a:pt x="1956283" y="82268"/>
                    <a:pt x="1956283" y="76200"/>
                  </a:cubicBezTo>
                  <a:cubicBezTo>
                    <a:pt x="1956240" y="69888"/>
                    <a:pt x="1955168" y="63624"/>
                    <a:pt x="1953096" y="57659"/>
                  </a:cubicBezTo>
                  <a:cubicBezTo>
                    <a:pt x="1950981" y="51957"/>
                    <a:pt x="1947896" y="46666"/>
                    <a:pt x="1943970" y="42014"/>
                  </a:cubicBezTo>
                  <a:cubicBezTo>
                    <a:pt x="1940175" y="37496"/>
                    <a:pt x="1935482" y="33800"/>
                    <a:pt x="1930209" y="31150"/>
                  </a:cubicBezTo>
                  <a:cubicBezTo>
                    <a:pt x="1924762" y="28450"/>
                    <a:pt x="1918765" y="27061"/>
                    <a:pt x="1912681" y="27094"/>
                  </a:cubicBezTo>
                  <a:cubicBezTo>
                    <a:pt x="1906380" y="27016"/>
                    <a:pt x="1900151" y="28510"/>
                    <a:pt x="1894574" y="31440"/>
                  </a:cubicBezTo>
                  <a:cubicBezTo>
                    <a:pt x="1889273" y="34124"/>
                    <a:pt x="1884637" y="37931"/>
                    <a:pt x="1880958" y="42594"/>
                  </a:cubicBezTo>
                  <a:cubicBezTo>
                    <a:pt x="1873367" y="52157"/>
                    <a:pt x="1869181" y="63988"/>
                    <a:pt x="1869080" y="76200"/>
                  </a:cubicBezTo>
                  <a:close/>
                  <a:moveTo>
                    <a:pt x="1912536" y="135881"/>
                  </a:moveTo>
                  <a:cubicBezTo>
                    <a:pt x="1904758" y="135941"/>
                    <a:pt x="1897080" y="134205"/>
                    <a:pt x="1890084" y="130811"/>
                  </a:cubicBezTo>
                  <a:cubicBezTo>
                    <a:pt x="1883406" y="127585"/>
                    <a:pt x="1877496" y="122996"/>
                    <a:pt x="1872701" y="117340"/>
                  </a:cubicBezTo>
                  <a:cubicBezTo>
                    <a:pt x="1867733" y="111754"/>
                    <a:pt x="1863894" y="105261"/>
                    <a:pt x="1861402" y="98219"/>
                  </a:cubicBezTo>
                  <a:cubicBezTo>
                    <a:pt x="1858693" y="91195"/>
                    <a:pt x="1857317" y="83729"/>
                    <a:pt x="1857346" y="76200"/>
                  </a:cubicBezTo>
                  <a:cubicBezTo>
                    <a:pt x="1857346" y="68474"/>
                    <a:pt x="1858780" y="60815"/>
                    <a:pt x="1861547" y="53603"/>
                  </a:cubicBezTo>
                  <a:cubicBezTo>
                    <a:pt x="1864343" y="46650"/>
                    <a:pt x="1868312" y="40231"/>
                    <a:pt x="1873281" y="34627"/>
                  </a:cubicBezTo>
                  <a:cubicBezTo>
                    <a:pt x="1878191" y="29119"/>
                    <a:pt x="1884159" y="24639"/>
                    <a:pt x="1890808" y="21445"/>
                  </a:cubicBezTo>
                  <a:cubicBezTo>
                    <a:pt x="1897645" y="18196"/>
                    <a:pt x="1905120" y="16514"/>
                    <a:pt x="1912681" y="16520"/>
                  </a:cubicBezTo>
                  <a:cubicBezTo>
                    <a:pt x="1920475" y="16424"/>
                    <a:pt x="1928181" y="18213"/>
                    <a:pt x="1935134" y="21735"/>
                  </a:cubicBezTo>
                  <a:cubicBezTo>
                    <a:pt x="1941855" y="25328"/>
                    <a:pt x="1947765" y="30258"/>
                    <a:pt x="1952517" y="36220"/>
                  </a:cubicBezTo>
                  <a:cubicBezTo>
                    <a:pt x="1957326" y="41917"/>
                    <a:pt x="1961150" y="48381"/>
                    <a:pt x="1963816" y="55341"/>
                  </a:cubicBezTo>
                  <a:cubicBezTo>
                    <a:pt x="1969219" y="69621"/>
                    <a:pt x="1969219" y="85387"/>
                    <a:pt x="1963816" y="99667"/>
                  </a:cubicBezTo>
                  <a:cubicBezTo>
                    <a:pt x="1961078" y="106613"/>
                    <a:pt x="1957152" y="113033"/>
                    <a:pt x="1952227" y="118643"/>
                  </a:cubicBezTo>
                  <a:cubicBezTo>
                    <a:pt x="1947258" y="124061"/>
                    <a:pt x="1941319" y="128485"/>
                    <a:pt x="1934700" y="131680"/>
                  </a:cubicBezTo>
                  <a:cubicBezTo>
                    <a:pt x="1927761" y="134715"/>
                    <a:pt x="1920243" y="136151"/>
                    <a:pt x="1912681" y="135881"/>
                  </a:cubicBezTo>
                  <a:close/>
                  <a:moveTo>
                    <a:pt x="1767680" y="81270"/>
                  </a:moveTo>
                  <a:lnTo>
                    <a:pt x="1806357" y="81270"/>
                  </a:lnTo>
                  <a:cubicBezTo>
                    <a:pt x="1812876" y="81378"/>
                    <a:pt x="1819046" y="78295"/>
                    <a:pt x="1822871" y="73014"/>
                  </a:cubicBezTo>
                  <a:cubicBezTo>
                    <a:pt x="1824942" y="70486"/>
                    <a:pt x="1826521" y="67586"/>
                    <a:pt x="1827506" y="64467"/>
                  </a:cubicBezTo>
                  <a:cubicBezTo>
                    <a:pt x="1829954" y="57928"/>
                    <a:pt x="1829954" y="50726"/>
                    <a:pt x="1827506" y="44187"/>
                  </a:cubicBezTo>
                  <a:cubicBezTo>
                    <a:pt x="1826275" y="41057"/>
                    <a:pt x="1824507" y="38166"/>
                    <a:pt x="1822291" y="35641"/>
                  </a:cubicBezTo>
                  <a:cubicBezTo>
                    <a:pt x="1820191" y="33233"/>
                    <a:pt x="1817627" y="31265"/>
                    <a:pt x="1814759" y="29847"/>
                  </a:cubicBezTo>
                  <a:cubicBezTo>
                    <a:pt x="1811876" y="28427"/>
                    <a:pt x="1808704" y="27684"/>
                    <a:pt x="1805488" y="27674"/>
                  </a:cubicBezTo>
                  <a:lnTo>
                    <a:pt x="1767825" y="27674"/>
                  </a:lnTo>
                  <a:close/>
                  <a:moveTo>
                    <a:pt x="1756382" y="135012"/>
                  </a:moveTo>
                  <a:lnTo>
                    <a:pt x="1756382" y="17389"/>
                  </a:lnTo>
                  <a:lnTo>
                    <a:pt x="1805778" y="17389"/>
                  </a:lnTo>
                  <a:cubicBezTo>
                    <a:pt x="1810790" y="17263"/>
                    <a:pt x="1815758" y="18357"/>
                    <a:pt x="1820263" y="20576"/>
                  </a:cubicBezTo>
                  <a:cubicBezTo>
                    <a:pt x="1828592" y="24916"/>
                    <a:pt x="1835067" y="32116"/>
                    <a:pt x="1838515" y="40856"/>
                  </a:cubicBezTo>
                  <a:cubicBezTo>
                    <a:pt x="1840210" y="45145"/>
                    <a:pt x="1841094" y="49714"/>
                    <a:pt x="1841122" y="54327"/>
                  </a:cubicBezTo>
                  <a:cubicBezTo>
                    <a:pt x="1841094" y="58501"/>
                    <a:pt x="1840456" y="62648"/>
                    <a:pt x="1839239" y="66640"/>
                  </a:cubicBezTo>
                  <a:cubicBezTo>
                    <a:pt x="1837994" y="70441"/>
                    <a:pt x="1836140" y="74013"/>
                    <a:pt x="1833735" y="77214"/>
                  </a:cubicBezTo>
                  <a:cubicBezTo>
                    <a:pt x="1831460" y="80330"/>
                    <a:pt x="1828665" y="83026"/>
                    <a:pt x="1825478" y="85182"/>
                  </a:cubicBezTo>
                  <a:cubicBezTo>
                    <a:pt x="1822219" y="87347"/>
                    <a:pt x="1818583" y="88871"/>
                    <a:pt x="1814759" y="89672"/>
                  </a:cubicBezTo>
                  <a:lnTo>
                    <a:pt x="1843730" y="135012"/>
                  </a:lnTo>
                  <a:lnTo>
                    <a:pt x="1830693" y="135012"/>
                  </a:lnTo>
                  <a:lnTo>
                    <a:pt x="1802880" y="91555"/>
                  </a:lnTo>
                  <a:lnTo>
                    <a:pt x="1767970" y="91555"/>
                  </a:lnTo>
                  <a:lnTo>
                    <a:pt x="1767970" y="135012"/>
                  </a:lnTo>
                  <a:close/>
                  <a:moveTo>
                    <a:pt x="1685402" y="31005"/>
                  </a:moveTo>
                  <a:lnTo>
                    <a:pt x="1661211" y="88948"/>
                  </a:lnTo>
                  <a:lnTo>
                    <a:pt x="1708869" y="88948"/>
                  </a:lnTo>
                  <a:close/>
                  <a:moveTo>
                    <a:pt x="1631081" y="135012"/>
                  </a:moveTo>
                  <a:lnTo>
                    <a:pt x="1680332" y="17389"/>
                  </a:lnTo>
                  <a:lnTo>
                    <a:pt x="1689748" y="17389"/>
                  </a:lnTo>
                  <a:lnTo>
                    <a:pt x="1738999" y="135012"/>
                  </a:lnTo>
                  <a:lnTo>
                    <a:pt x="1726541" y="135012"/>
                  </a:lnTo>
                  <a:lnTo>
                    <a:pt x="1711331" y="98219"/>
                  </a:lnTo>
                  <a:lnTo>
                    <a:pt x="1658459" y="98219"/>
                  </a:lnTo>
                  <a:lnTo>
                    <a:pt x="1643973" y="135012"/>
                  </a:lnTo>
                  <a:close/>
                  <a:moveTo>
                    <a:pt x="1602110" y="135012"/>
                  </a:moveTo>
                  <a:lnTo>
                    <a:pt x="1602110" y="17534"/>
                  </a:lnTo>
                  <a:lnTo>
                    <a:pt x="1613554" y="17534"/>
                  </a:lnTo>
                  <a:lnTo>
                    <a:pt x="1613554" y="135012"/>
                  </a:lnTo>
                  <a:close/>
                  <a:moveTo>
                    <a:pt x="1560826" y="135012"/>
                  </a:moveTo>
                  <a:lnTo>
                    <a:pt x="1560826" y="37814"/>
                  </a:lnTo>
                  <a:lnTo>
                    <a:pt x="1517369" y="112559"/>
                  </a:lnTo>
                  <a:lnTo>
                    <a:pt x="1510561" y="112559"/>
                  </a:lnTo>
                  <a:lnTo>
                    <a:pt x="1467104" y="37814"/>
                  </a:lnTo>
                  <a:lnTo>
                    <a:pt x="1467104" y="134433"/>
                  </a:lnTo>
                  <a:lnTo>
                    <a:pt x="1457254" y="134433"/>
                  </a:lnTo>
                  <a:lnTo>
                    <a:pt x="1457254" y="17389"/>
                  </a:lnTo>
                  <a:lnTo>
                    <a:pt x="1468987" y="17389"/>
                  </a:lnTo>
                  <a:lnTo>
                    <a:pt x="1515196" y="97929"/>
                  </a:lnTo>
                  <a:lnTo>
                    <a:pt x="1561261" y="17389"/>
                  </a:lnTo>
                  <a:lnTo>
                    <a:pt x="1573139" y="17389"/>
                  </a:lnTo>
                  <a:lnTo>
                    <a:pt x="1573139" y="135012"/>
                  </a:lnTo>
                  <a:close/>
                  <a:moveTo>
                    <a:pt x="1335575" y="76200"/>
                  </a:moveTo>
                  <a:cubicBezTo>
                    <a:pt x="1335532" y="82474"/>
                    <a:pt x="1336603" y="88706"/>
                    <a:pt x="1338762" y="94597"/>
                  </a:cubicBezTo>
                  <a:cubicBezTo>
                    <a:pt x="1340732" y="100377"/>
                    <a:pt x="1343788" y="105734"/>
                    <a:pt x="1347743" y="110386"/>
                  </a:cubicBezTo>
                  <a:cubicBezTo>
                    <a:pt x="1351712" y="115060"/>
                    <a:pt x="1356666" y="118816"/>
                    <a:pt x="1362229" y="121396"/>
                  </a:cubicBezTo>
                  <a:cubicBezTo>
                    <a:pt x="1367719" y="124109"/>
                    <a:pt x="1373774" y="125498"/>
                    <a:pt x="1379901" y="125452"/>
                  </a:cubicBezTo>
                  <a:cubicBezTo>
                    <a:pt x="1386202" y="125530"/>
                    <a:pt x="1392431" y="124036"/>
                    <a:pt x="1398008" y="121106"/>
                  </a:cubicBezTo>
                  <a:cubicBezTo>
                    <a:pt x="1403556" y="118368"/>
                    <a:pt x="1408481" y="114522"/>
                    <a:pt x="1412494" y="109807"/>
                  </a:cubicBezTo>
                  <a:cubicBezTo>
                    <a:pt x="1416202" y="105030"/>
                    <a:pt x="1419128" y="99702"/>
                    <a:pt x="1421185" y="94018"/>
                  </a:cubicBezTo>
                  <a:cubicBezTo>
                    <a:pt x="1425429" y="82270"/>
                    <a:pt x="1425429" y="69407"/>
                    <a:pt x="1421185" y="57659"/>
                  </a:cubicBezTo>
                  <a:cubicBezTo>
                    <a:pt x="1419171" y="51939"/>
                    <a:pt x="1416129" y="46635"/>
                    <a:pt x="1412204" y="42014"/>
                  </a:cubicBezTo>
                  <a:cubicBezTo>
                    <a:pt x="1408148" y="37464"/>
                    <a:pt x="1403223" y="33771"/>
                    <a:pt x="1397718" y="31150"/>
                  </a:cubicBezTo>
                  <a:cubicBezTo>
                    <a:pt x="1392272" y="28450"/>
                    <a:pt x="1386275" y="27061"/>
                    <a:pt x="1380191" y="27094"/>
                  </a:cubicBezTo>
                  <a:cubicBezTo>
                    <a:pt x="1373889" y="27016"/>
                    <a:pt x="1367661" y="28510"/>
                    <a:pt x="1362084" y="31440"/>
                  </a:cubicBezTo>
                  <a:cubicBezTo>
                    <a:pt x="1356521" y="34089"/>
                    <a:pt x="1351582" y="37890"/>
                    <a:pt x="1347598" y="42594"/>
                  </a:cubicBezTo>
                  <a:cubicBezTo>
                    <a:pt x="1343817" y="47264"/>
                    <a:pt x="1340877" y="52558"/>
                    <a:pt x="1338907" y="58238"/>
                  </a:cubicBezTo>
                  <a:cubicBezTo>
                    <a:pt x="1336951" y="64024"/>
                    <a:pt x="1335966" y="70093"/>
                    <a:pt x="1336010" y="76200"/>
                  </a:cubicBezTo>
                  <a:close/>
                  <a:moveTo>
                    <a:pt x="1379032" y="135881"/>
                  </a:moveTo>
                  <a:cubicBezTo>
                    <a:pt x="1371253" y="135941"/>
                    <a:pt x="1363576" y="134205"/>
                    <a:pt x="1356579" y="130811"/>
                  </a:cubicBezTo>
                  <a:cubicBezTo>
                    <a:pt x="1349887" y="127549"/>
                    <a:pt x="1343919" y="122966"/>
                    <a:pt x="1339051" y="117340"/>
                  </a:cubicBezTo>
                  <a:cubicBezTo>
                    <a:pt x="1334170" y="111715"/>
                    <a:pt x="1330389" y="105231"/>
                    <a:pt x="1327898" y="98219"/>
                  </a:cubicBezTo>
                  <a:cubicBezTo>
                    <a:pt x="1325189" y="91195"/>
                    <a:pt x="1323813" y="83729"/>
                    <a:pt x="1323842" y="76200"/>
                  </a:cubicBezTo>
                  <a:cubicBezTo>
                    <a:pt x="1323842" y="68474"/>
                    <a:pt x="1325276" y="60815"/>
                    <a:pt x="1328043" y="53603"/>
                  </a:cubicBezTo>
                  <a:cubicBezTo>
                    <a:pt x="1330838" y="46650"/>
                    <a:pt x="1334807" y="40231"/>
                    <a:pt x="1339776" y="34627"/>
                  </a:cubicBezTo>
                  <a:cubicBezTo>
                    <a:pt x="1344686" y="29119"/>
                    <a:pt x="1350654" y="24639"/>
                    <a:pt x="1357303" y="21445"/>
                  </a:cubicBezTo>
                  <a:cubicBezTo>
                    <a:pt x="1364141" y="18196"/>
                    <a:pt x="1371615" y="16514"/>
                    <a:pt x="1379177" y="16520"/>
                  </a:cubicBezTo>
                  <a:cubicBezTo>
                    <a:pt x="1386970" y="16440"/>
                    <a:pt x="1394662" y="18229"/>
                    <a:pt x="1401629" y="21735"/>
                  </a:cubicBezTo>
                  <a:cubicBezTo>
                    <a:pt x="1408351" y="25328"/>
                    <a:pt x="1414261" y="30258"/>
                    <a:pt x="1419012" y="36220"/>
                  </a:cubicBezTo>
                  <a:cubicBezTo>
                    <a:pt x="1423821" y="41887"/>
                    <a:pt x="1427602" y="48361"/>
                    <a:pt x="1430166" y="55341"/>
                  </a:cubicBezTo>
                  <a:cubicBezTo>
                    <a:pt x="1432860" y="62267"/>
                    <a:pt x="1434236" y="69637"/>
                    <a:pt x="1434222" y="77070"/>
                  </a:cubicBezTo>
                  <a:cubicBezTo>
                    <a:pt x="1434222" y="84796"/>
                    <a:pt x="1432788" y="92455"/>
                    <a:pt x="1430021" y="99667"/>
                  </a:cubicBezTo>
                  <a:cubicBezTo>
                    <a:pt x="1427225" y="106585"/>
                    <a:pt x="1423314" y="112995"/>
                    <a:pt x="1418433" y="118643"/>
                  </a:cubicBezTo>
                  <a:cubicBezTo>
                    <a:pt x="1413435" y="124020"/>
                    <a:pt x="1407496" y="128438"/>
                    <a:pt x="1400905" y="131680"/>
                  </a:cubicBezTo>
                  <a:cubicBezTo>
                    <a:pt x="1394198" y="134596"/>
                    <a:pt x="1386926" y="136030"/>
                    <a:pt x="1379611" y="135881"/>
                  </a:cubicBezTo>
                  <a:close/>
                  <a:moveTo>
                    <a:pt x="1239970" y="81270"/>
                  </a:moveTo>
                  <a:lnTo>
                    <a:pt x="1277633" y="81270"/>
                  </a:lnTo>
                  <a:cubicBezTo>
                    <a:pt x="1280848" y="81327"/>
                    <a:pt x="1284035" y="80581"/>
                    <a:pt x="1286903" y="79098"/>
                  </a:cubicBezTo>
                  <a:cubicBezTo>
                    <a:pt x="1289743" y="77697"/>
                    <a:pt x="1292220" y="75664"/>
                    <a:pt x="1294146" y="73158"/>
                  </a:cubicBezTo>
                  <a:cubicBezTo>
                    <a:pt x="1296247" y="70596"/>
                    <a:pt x="1297826" y="67642"/>
                    <a:pt x="1298782" y="64467"/>
                  </a:cubicBezTo>
                  <a:cubicBezTo>
                    <a:pt x="1301201" y="57873"/>
                    <a:pt x="1301201" y="50636"/>
                    <a:pt x="1298782" y="44042"/>
                  </a:cubicBezTo>
                  <a:cubicBezTo>
                    <a:pt x="1297608" y="40889"/>
                    <a:pt x="1295827" y="37987"/>
                    <a:pt x="1293567" y="35496"/>
                  </a:cubicBezTo>
                  <a:cubicBezTo>
                    <a:pt x="1291437" y="33052"/>
                    <a:pt x="1288830" y="31079"/>
                    <a:pt x="1285889" y="29702"/>
                  </a:cubicBezTo>
                  <a:cubicBezTo>
                    <a:pt x="1283021" y="28381"/>
                    <a:pt x="1279921" y="27688"/>
                    <a:pt x="1276763" y="27674"/>
                  </a:cubicBezTo>
                  <a:lnTo>
                    <a:pt x="1239970" y="27674"/>
                  </a:lnTo>
                  <a:close/>
                  <a:moveTo>
                    <a:pt x="1228526" y="135012"/>
                  </a:moveTo>
                  <a:lnTo>
                    <a:pt x="1228526" y="17389"/>
                  </a:lnTo>
                  <a:lnTo>
                    <a:pt x="1277343" y="17389"/>
                  </a:lnTo>
                  <a:cubicBezTo>
                    <a:pt x="1282369" y="17209"/>
                    <a:pt x="1287352" y="18306"/>
                    <a:pt x="1291828" y="20576"/>
                  </a:cubicBezTo>
                  <a:cubicBezTo>
                    <a:pt x="1296029" y="22675"/>
                    <a:pt x="1299767" y="25579"/>
                    <a:pt x="1302837" y="29122"/>
                  </a:cubicBezTo>
                  <a:cubicBezTo>
                    <a:pt x="1305952" y="32557"/>
                    <a:pt x="1308400" y="36533"/>
                    <a:pt x="1310080" y="40856"/>
                  </a:cubicBezTo>
                  <a:cubicBezTo>
                    <a:pt x="1311775" y="45145"/>
                    <a:pt x="1312659" y="49714"/>
                    <a:pt x="1312688" y="54327"/>
                  </a:cubicBezTo>
                  <a:cubicBezTo>
                    <a:pt x="1312731" y="59264"/>
                    <a:pt x="1311906" y="64169"/>
                    <a:pt x="1310225" y="68813"/>
                  </a:cubicBezTo>
                  <a:cubicBezTo>
                    <a:pt x="1307183" y="77527"/>
                    <a:pt x="1300911" y="84737"/>
                    <a:pt x="1292698" y="88948"/>
                  </a:cubicBezTo>
                  <a:cubicBezTo>
                    <a:pt x="1288178" y="91110"/>
                    <a:pt x="1283210" y="92155"/>
                    <a:pt x="1278212" y="91990"/>
                  </a:cubicBezTo>
                  <a:lnTo>
                    <a:pt x="1239970" y="91990"/>
                  </a:lnTo>
                  <a:lnTo>
                    <a:pt x="1239970" y="135447"/>
                  </a:lnTo>
                  <a:close/>
                  <a:moveTo>
                    <a:pt x="1176813" y="124727"/>
                  </a:moveTo>
                  <a:lnTo>
                    <a:pt x="1176813" y="135012"/>
                  </a:lnTo>
                  <a:lnTo>
                    <a:pt x="1097721" y="135012"/>
                  </a:lnTo>
                  <a:lnTo>
                    <a:pt x="1097721" y="17389"/>
                  </a:lnTo>
                  <a:lnTo>
                    <a:pt x="1175364" y="17389"/>
                  </a:lnTo>
                  <a:lnTo>
                    <a:pt x="1175364" y="27674"/>
                  </a:lnTo>
                  <a:lnTo>
                    <a:pt x="1109600" y="27674"/>
                  </a:lnTo>
                  <a:lnTo>
                    <a:pt x="1109600" y="70117"/>
                  </a:lnTo>
                  <a:lnTo>
                    <a:pt x="1167542" y="70117"/>
                  </a:lnTo>
                  <a:lnTo>
                    <a:pt x="1167542" y="79822"/>
                  </a:lnTo>
                  <a:lnTo>
                    <a:pt x="1109600" y="79822"/>
                  </a:lnTo>
                  <a:lnTo>
                    <a:pt x="1109600" y="124727"/>
                  </a:lnTo>
                  <a:close/>
                  <a:moveTo>
                    <a:pt x="1056582" y="135012"/>
                  </a:moveTo>
                  <a:lnTo>
                    <a:pt x="1056582" y="17534"/>
                  </a:lnTo>
                  <a:lnTo>
                    <a:pt x="1068026" y="17534"/>
                  </a:lnTo>
                  <a:lnTo>
                    <a:pt x="1068026" y="135012"/>
                  </a:lnTo>
                  <a:close/>
                  <a:moveTo>
                    <a:pt x="1022686" y="117919"/>
                  </a:moveTo>
                  <a:cubicBezTo>
                    <a:pt x="1013376" y="129144"/>
                    <a:pt x="999605" y="135710"/>
                    <a:pt x="985023" y="135881"/>
                  </a:cubicBezTo>
                  <a:cubicBezTo>
                    <a:pt x="977416" y="135958"/>
                    <a:pt x="969905" y="134168"/>
                    <a:pt x="963150" y="130666"/>
                  </a:cubicBezTo>
                  <a:cubicBezTo>
                    <a:pt x="956471" y="127387"/>
                    <a:pt x="950551" y="122749"/>
                    <a:pt x="945767" y="117050"/>
                  </a:cubicBezTo>
                  <a:cubicBezTo>
                    <a:pt x="940757" y="111447"/>
                    <a:pt x="936827" y="104963"/>
                    <a:pt x="934179" y="97929"/>
                  </a:cubicBezTo>
                  <a:cubicBezTo>
                    <a:pt x="931425" y="90964"/>
                    <a:pt x="930000" y="83545"/>
                    <a:pt x="929978" y="76056"/>
                  </a:cubicBezTo>
                  <a:cubicBezTo>
                    <a:pt x="930007" y="68345"/>
                    <a:pt x="931379" y="60698"/>
                    <a:pt x="934034" y="53458"/>
                  </a:cubicBezTo>
                  <a:cubicBezTo>
                    <a:pt x="936673" y="46527"/>
                    <a:pt x="940496" y="40105"/>
                    <a:pt x="945333" y="34482"/>
                  </a:cubicBezTo>
                  <a:cubicBezTo>
                    <a:pt x="950155" y="29034"/>
                    <a:pt x="956016" y="24603"/>
                    <a:pt x="962571" y="21445"/>
                  </a:cubicBezTo>
                  <a:cubicBezTo>
                    <a:pt x="969395" y="18168"/>
                    <a:pt x="976874" y="16484"/>
                    <a:pt x="984444" y="16520"/>
                  </a:cubicBezTo>
                  <a:cubicBezTo>
                    <a:pt x="989715" y="16523"/>
                    <a:pt x="994968" y="17154"/>
                    <a:pt x="1000088" y="18403"/>
                  </a:cubicBezTo>
                  <a:cubicBezTo>
                    <a:pt x="1004518" y="19594"/>
                    <a:pt x="1008761" y="21398"/>
                    <a:pt x="1012691" y="23763"/>
                  </a:cubicBezTo>
                  <a:cubicBezTo>
                    <a:pt x="1016253" y="25990"/>
                    <a:pt x="1019473" y="28722"/>
                    <a:pt x="1022251" y="31875"/>
                  </a:cubicBezTo>
                  <a:cubicBezTo>
                    <a:pt x="1025091" y="34974"/>
                    <a:pt x="1027436" y="38492"/>
                    <a:pt x="1029204" y="42304"/>
                  </a:cubicBezTo>
                  <a:lnTo>
                    <a:pt x="1020368" y="48243"/>
                  </a:lnTo>
                  <a:cubicBezTo>
                    <a:pt x="1017209" y="41587"/>
                    <a:pt x="1012175" y="35999"/>
                    <a:pt x="1005883" y="32164"/>
                  </a:cubicBezTo>
                  <a:cubicBezTo>
                    <a:pt x="999406" y="28615"/>
                    <a:pt x="992117" y="26818"/>
                    <a:pt x="984734" y="26949"/>
                  </a:cubicBezTo>
                  <a:cubicBezTo>
                    <a:pt x="978634" y="26881"/>
                    <a:pt x="972612" y="28324"/>
                    <a:pt x="967206" y="31150"/>
                  </a:cubicBezTo>
                  <a:cubicBezTo>
                    <a:pt x="961987" y="33826"/>
                    <a:pt x="957395" y="37577"/>
                    <a:pt x="953734" y="42159"/>
                  </a:cubicBezTo>
                  <a:cubicBezTo>
                    <a:pt x="949964" y="46869"/>
                    <a:pt x="947070" y="52217"/>
                    <a:pt x="945188" y="57949"/>
                  </a:cubicBezTo>
                  <a:cubicBezTo>
                    <a:pt x="943160" y="63820"/>
                    <a:pt x="942132" y="69989"/>
                    <a:pt x="942146" y="76200"/>
                  </a:cubicBezTo>
                  <a:cubicBezTo>
                    <a:pt x="941645" y="82807"/>
                    <a:pt x="942431" y="89449"/>
                    <a:pt x="944464" y="95756"/>
                  </a:cubicBezTo>
                  <a:cubicBezTo>
                    <a:pt x="946679" y="101126"/>
                    <a:pt x="949871" y="106038"/>
                    <a:pt x="953879" y="110242"/>
                  </a:cubicBezTo>
                  <a:cubicBezTo>
                    <a:pt x="957906" y="114787"/>
                    <a:pt x="962840" y="118439"/>
                    <a:pt x="968365" y="120961"/>
                  </a:cubicBezTo>
                  <a:cubicBezTo>
                    <a:pt x="973819" y="123642"/>
                    <a:pt x="979816" y="125030"/>
                    <a:pt x="985893" y="125017"/>
                  </a:cubicBezTo>
                  <a:cubicBezTo>
                    <a:pt x="992608" y="125014"/>
                    <a:pt x="999221" y="123373"/>
                    <a:pt x="1005158" y="120237"/>
                  </a:cubicBezTo>
                  <a:cubicBezTo>
                    <a:pt x="1011846" y="116533"/>
                    <a:pt x="1017788" y="111621"/>
                    <a:pt x="1022686" y="105751"/>
                  </a:cubicBezTo>
                  <a:lnTo>
                    <a:pt x="1022686" y="86196"/>
                  </a:lnTo>
                  <a:lnTo>
                    <a:pt x="996612" y="86196"/>
                  </a:lnTo>
                  <a:lnTo>
                    <a:pt x="996612" y="77214"/>
                  </a:lnTo>
                  <a:lnTo>
                    <a:pt x="1032536" y="77214"/>
                  </a:lnTo>
                  <a:lnTo>
                    <a:pt x="1032536" y="135157"/>
                  </a:lnTo>
                  <a:lnTo>
                    <a:pt x="1022686" y="135157"/>
                  </a:lnTo>
                  <a:close/>
                  <a:moveTo>
                    <a:pt x="815832" y="76200"/>
                  </a:moveTo>
                  <a:cubicBezTo>
                    <a:pt x="815782" y="82474"/>
                    <a:pt x="816862" y="88706"/>
                    <a:pt x="819018" y="94597"/>
                  </a:cubicBezTo>
                  <a:cubicBezTo>
                    <a:pt x="821017" y="100293"/>
                    <a:pt x="824009" y="105589"/>
                    <a:pt x="827855" y="110242"/>
                  </a:cubicBezTo>
                  <a:cubicBezTo>
                    <a:pt x="831898" y="114844"/>
                    <a:pt x="836824" y="118587"/>
                    <a:pt x="842340" y="121251"/>
                  </a:cubicBezTo>
                  <a:cubicBezTo>
                    <a:pt x="847890" y="123951"/>
                    <a:pt x="853987" y="125339"/>
                    <a:pt x="860158" y="125307"/>
                  </a:cubicBezTo>
                  <a:cubicBezTo>
                    <a:pt x="866414" y="125385"/>
                    <a:pt x="872590" y="123890"/>
                    <a:pt x="878120" y="120961"/>
                  </a:cubicBezTo>
                  <a:cubicBezTo>
                    <a:pt x="883698" y="118270"/>
                    <a:pt x="888638" y="114418"/>
                    <a:pt x="892605" y="109662"/>
                  </a:cubicBezTo>
                  <a:cubicBezTo>
                    <a:pt x="896422" y="104960"/>
                    <a:pt x="899366" y="99614"/>
                    <a:pt x="901297" y="93873"/>
                  </a:cubicBezTo>
                  <a:cubicBezTo>
                    <a:pt x="905450" y="82109"/>
                    <a:pt x="905450" y="69278"/>
                    <a:pt x="901297" y="57514"/>
                  </a:cubicBezTo>
                  <a:cubicBezTo>
                    <a:pt x="899230" y="51820"/>
                    <a:pt x="896190" y="46527"/>
                    <a:pt x="892316" y="41870"/>
                  </a:cubicBezTo>
                  <a:cubicBezTo>
                    <a:pt x="888258" y="37320"/>
                    <a:pt x="883333" y="33626"/>
                    <a:pt x="877830" y="31005"/>
                  </a:cubicBezTo>
                  <a:cubicBezTo>
                    <a:pt x="872376" y="28324"/>
                    <a:pt x="866379" y="26936"/>
                    <a:pt x="860302" y="26949"/>
                  </a:cubicBezTo>
                  <a:cubicBezTo>
                    <a:pt x="853998" y="26860"/>
                    <a:pt x="847772" y="28355"/>
                    <a:pt x="842195" y="31295"/>
                  </a:cubicBezTo>
                  <a:cubicBezTo>
                    <a:pt x="836630" y="33944"/>
                    <a:pt x="831693" y="37746"/>
                    <a:pt x="827710" y="42449"/>
                  </a:cubicBezTo>
                  <a:cubicBezTo>
                    <a:pt x="823926" y="47119"/>
                    <a:pt x="820984" y="52414"/>
                    <a:pt x="819018" y="58093"/>
                  </a:cubicBezTo>
                  <a:cubicBezTo>
                    <a:pt x="816948" y="63908"/>
                    <a:pt x="815871" y="70030"/>
                    <a:pt x="815832" y="76200"/>
                  </a:cubicBezTo>
                  <a:close/>
                  <a:moveTo>
                    <a:pt x="859288" y="135881"/>
                  </a:moveTo>
                  <a:cubicBezTo>
                    <a:pt x="851512" y="135956"/>
                    <a:pt x="843825" y="134220"/>
                    <a:pt x="836836" y="130811"/>
                  </a:cubicBezTo>
                  <a:cubicBezTo>
                    <a:pt x="830352" y="127484"/>
                    <a:pt x="824592" y="122905"/>
                    <a:pt x="819888" y="117340"/>
                  </a:cubicBezTo>
                  <a:cubicBezTo>
                    <a:pt x="804792" y="99728"/>
                    <a:pt x="800565" y="75257"/>
                    <a:pt x="808878" y="53603"/>
                  </a:cubicBezTo>
                  <a:cubicBezTo>
                    <a:pt x="811341" y="46650"/>
                    <a:pt x="815074" y="40215"/>
                    <a:pt x="819888" y="34627"/>
                  </a:cubicBezTo>
                  <a:cubicBezTo>
                    <a:pt x="824774" y="29087"/>
                    <a:pt x="830737" y="24601"/>
                    <a:pt x="837415" y="21445"/>
                  </a:cubicBezTo>
                  <a:cubicBezTo>
                    <a:pt x="844244" y="18181"/>
                    <a:pt x="851720" y="16498"/>
                    <a:pt x="859288" y="16520"/>
                  </a:cubicBezTo>
                  <a:cubicBezTo>
                    <a:pt x="867082" y="16440"/>
                    <a:pt x="874781" y="18229"/>
                    <a:pt x="881741" y="21735"/>
                  </a:cubicBezTo>
                  <a:cubicBezTo>
                    <a:pt x="888462" y="25328"/>
                    <a:pt x="894377" y="30258"/>
                    <a:pt x="899124" y="36220"/>
                  </a:cubicBezTo>
                  <a:cubicBezTo>
                    <a:pt x="908762" y="47670"/>
                    <a:pt x="914137" y="62105"/>
                    <a:pt x="914334" y="77070"/>
                  </a:cubicBezTo>
                  <a:cubicBezTo>
                    <a:pt x="914350" y="84811"/>
                    <a:pt x="912875" y="92484"/>
                    <a:pt x="909988" y="99667"/>
                  </a:cubicBezTo>
                  <a:cubicBezTo>
                    <a:pt x="907304" y="106641"/>
                    <a:pt x="903377" y="113069"/>
                    <a:pt x="898399" y="118643"/>
                  </a:cubicBezTo>
                  <a:cubicBezTo>
                    <a:pt x="893454" y="124019"/>
                    <a:pt x="887561" y="128438"/>
                    <a:pt x="881017" y="131680"/>
                  </a:cubicBezTo>
                  <a:cubicBezTo>
                    <a:pt x="874214" y="134638"/>
                    <a:pt x="866848" y="136072"/>
                    <a:pt x="859433" y="135881"/>
                  </a:cubicBezTo>
                  <a:close/>
                  <a:moveTo>
                    <a:pt x="721241" y="135012"/>
                  </a:moveTo>
                  <a:lnTo>
                    <a:pt x="721241" y="17389"/>
                  </a:lnTo>
                  <a:lnTo>
                    <a:pt x="732974" y="17389"/>
                  </a:lnTo>
                  <a:lnTo>
                    <a:pt x="732974" y="124727"/>
                  </a:lnTo>
                  <a:lnTo>
                    <a:pt x="801056" y="124727"/>
                  </a:lnTo>
                  <a:lnTo>
                    <a:pt x="801056" y="135012"/>
                  </a:lnTo>
                  <a:close/>
                  <a:moveTo>
                    <a:pt x="600141" y="76200"/>
                  </a:moveTo>
                  <a:cubicBezTo>
                    <a:pt x="600092" y="82474"/>
                    <a:pt x="601171" y="88706"/>
                    <a:pt x="603328" y="94597"/>
                  </a:cubicBezTo>
                  <a:cubicBezTo>
                    <a:pt x="605365" y="100336"/>
                    <a:pt x="608460" y="105644"/>
                    <a:pt x="612454" y="110242"/>
                  </a:cubicBezTo>
                  <a:cubicBezTo>
                    <a:pt x="616198" y="114797"/>
                    <a:pt x="620832" y="118543"/>
                    <a:pt x="626070" y="121251"/>
                  </a:cubicBezTo>
                  <a:cubicBezTo>
                    <a:pt x="631620" y="123951"/>
                    <a:pt x="637717" y="125339"/>
                    <a:pt x="643887" y="125307"/>
                  </a:cubicBezTo>
                  <a:cubicBezTo>
                    <a:pt x="650145" y="125396"/>
                    <a:pt x="656325" y="123902"/>
                    <a:pt x="661850" y="120961"/>
                  </a:cubicBezTo>
                  <a:cubicBezTo>
                    <a:pt x="666907" y="118290"/>
                    <a:pt x="671385" y="114647"/>
                    <a:pt x="675032" y="110242"/>
                  </a:cubicBezTo>
                  <a:cubicBezTo>
                    <a:pt x="682570" y="100645"/>
                    <a:pt x="686745" y="88836"/>
                    <a:pt x="686910" y="76635"/>
                  </a:cubicBezTo>
                  <a:cubicBezTo>
                    <a:pt x="686900" y="70306"/>
                    <a:pt x="685771" y="64030"/>
                    <a:pt x="683578" y="58093"/>
                  </a:cubicBezTo>
                  <a:cubicBezTo>
                    <a:pt x="681689" y="52276"/>
                    <a:pt x="678796" y="46835"/>
                    <a:pt x="675032" y="42014"/>
                  </a:cubicBezTo>
                  <a:cubicBezTo>
                    <a:pt x="670974" y="37464"/>
                    <a:pt x="666050" y="33771"/>
                    <a:pt x="660546" y="31150"/>
                  </a:cubicBezTo>
                  <a:cubicBezTo>
                    <a:pt x="655092" y="28469"/>
                    <a:pt x="649095" y="27081"/>
                    <a:pt x="643018" y="27094"/>
                  </a:cubicBezTo>
                  <a:cubicBezTo>
                    <a:pt x="636716" y="27016"/>
                    <a:pt x="630493" y="28510"/>
                    <a:pt x="624911" y="31440"/>
                  </a:cubicBezTo>
                  <a:cubicBezTo>
                    <a:pt x="619346" y="34089"/>
                    <a:pt x="614409" y="37890"/>
                    <a:pt x="610426" y="42594"/>
                  </a:cubicBezTo>
                  <a:cubicBezTo>
                    <a:pt x="606642" y="47264"/>
                    <a:pt x="603700" y="52558"/>
                    <a:pt x="601734" y="58238"/>
                  </a:cubicBezTo>
                  <a:cubicBezTo>
                    <a:pt x="600268" y="64105"/>
                    <a:pt x="599779" y="70174"/>
                    <a:pt x="600286" y="76200"/>
                  </a:cubicBezTo>
                  <a:close/>
                  <a:moveTo>
                    <a:pt x="643598" y="135881"/>
                  </a:moveTo>
                  <a:cubicBezTo>
                    <a:pt x="635822" y="135956"/>
                    <a:pt x="628134" y="134220"/>
                    <a:pt x="621145" y="130811"/>
                  </a:cubicBezTo>
                  <a:cubicBezTo>
                    <a:pt x="614454" y="127549"/>
                    <a:pt x="608492" y="122966"/>
                    <a:pt x="603618" y="117340"/>
                  </a:cubicBezTo>
                  <a:cubicBezTo>
                    <a:pt x="588522" y="99728"/>
                    <a:pt x="584295" y="75257"/>
                    <a:pt x="592608" y="53603"/>
                  </a:cubicBezTo>
                  <a:cubicBezTo>
                    <a:pt x="595346" y="46622"/>
                    <a:pt x="599321" y="40195"/>
                    <a:pt x="604342" y="34627"/>
                  </a:cubicBezTo>
                  <a:cubicBezTo>
                    <a:pt x="609228" y="29087"/>
                    <a:pt x="615192" y="24601"/>
                    <a:pt x="621869" y="21445"/>
                  </a:cubicBezTo>
                  <a:cubicBezTo>
                    <a:pt x="628704" y="18196"/>
                    <a:pt x="636175" y="16514"/>
                    <a:pt x="643743" y="16520"/>
                  </a:cubicBezTo>
                  <a:cubicBezTo>
                    <a:pt x="651536" y="16440"/>
                    <a:pt x="659235" y="18229"/>
                    <a:pt x="666195" y="21735"/>
                  </a:cubicBezTo>
                  <a:cubicBezTo>
                    <a:pt x="672917" y="25328"/>
                    <a:pt x="678831" y="30258"/>
                    <a:pt x="683578" y="36220"/>
                  </a:cubicBezTo>
                  <a:cubicBezTo>
                    <a:pt x="688393" y="41887"/>
                    <a:pt x="692169" y="48361"/>
                    <a:pt x="694732" y="55341"/>
                  </a:cubicBezTo>
                  <a:cubicBezTo>
                    <a:pt x="697428" y="62267"/>
                    <a:pt x="698804" y="69637"/>
                    <a:pt x="698788" y="77070"/>
                  </a:cubicBezTo>
                  <a:cubicBezTo>
                    <a:pt x="698804" y="84811"/>
                    <a:pt x="697329" y="92484"/>
                    <a:pt x="694442" y="99667"/>
                  </a:cubicBezTo>
                  <a:cubicBezTo>
                    <a:pt x="691757" y="106641"/>
                    <a:pt x="687831" y="113069"/>
                    <a:pt x="682854" y="118643"/>
                  </a:cubicBezTo>
                  <a:cubicBezTo>
                    <a:pt x="677933" y="124046"/>
                    <a:pt x="672036" y="128470"/>
                    <a:pt x="665471" y="131680"/>
                  </a:cubicBezTo>
                  <a:cubicBezTo>
                    <a:pt x="658669" y="134638"/>
                    <a:pt x="651303" y="136072"/>
                    <a:pt x="643887" y="135881"/>
                  </a:cubicBezTo>
                  <a:close/>
                  <a:moveTo>
                    <a:pt x="479476" y="38972"/>
                  </a:moveTo>
                  <a:lnTo>
                    <a:pt x="479476" y="135012"/>
                  </a:lnTo>
                  <a:lnTo>
                    <a:pt x="468032" y="135012"/>
                  </a:lnTo>
                  <a:lnTo>
                    <a:pt x="468032" y="17389"/>
                  </a:lnTo>
                  <a:lnTo>
                    <a:pt x="477013" y="17389"/>
                  </a:lnTo>
                  <a:lnTo>
                    <a:pt x="554946" y="115312"/>
                  </a:lnTo>
                  <a:lnTo>
                    <a:pt x="554946" y="17534"/>
                  </a:lnTo>
                  <a:lnTo>
                    <a:pt x="566390" y="17534"/>
                  </a:lnTo>
                  <a:lnTo>
                    <a:pt x="566390" y="135012"/>
                  </a:lnTo>
                  <a:lnTo>
                    <a:pt x="556394" y="135012"/>
                  </a:lnTo>
                  <a:close/>
                  <a:moveTo>
                    <a:pt x="438482" y="17389"/>
                  </a:moveTo>
                  <a:lnTo>
                    <a:pt x="438482" y="135012"/>
                  </a:lnTo>
                  <a:lnTo>
                    <a:pt x="426893" y="135012"/>
                  </a:lnTo>
                  <a:lnTo>
                    <a:pt x="426893" y="79967"/>
                  </a:lnTo>
                  <a:lnTo>
                    <a:pt x="357073" y="79967"/>
                  </a:lnTo>
                  <a:lnTo>
                    <a:pt x="357073" y="135012"/>
                  </a:lnTo>
                  <a:lnTo>
                    <a:pt x="345629" y="135012"/>
                  </a:lnTo>
                  <a:lnTo>
                    <a:pt x="345629" y="17389"/>
                  </a:lnTo>
                  <a:lnTo>
                    <a:pt x="357073" y="17389"/>
                  </a:lnTo>
                  <a:lnTo>
                    <a:pt x="357073" y="69682"/>
                  </a:lnTo>
                  <a:lnTo>
                    <a:pt x="426893" y="69682"/>
                  </a:lnTo>
                  <a:lnTo>
                    <a:pt x="426893" y="17389"/>
                  </a:lnTo>
                  <a:close/>
                  <a:moveTo>
                    <a:pt x="223950" y="75331"/>
                  </a:moveTo>
                  <a:cubicBezTo>
                    <a:pt x="223834" y="60743"/>
                    <a:pt x="228976" y="46602"/>
                    <a:pt x="238436" y="35496"/>
                  </a:cubicBezTo>
                  <a:cubicBezTo>
                    <a:pt x="243374" y="29839"/>
                    <a:pt x="249379" y="25211"/>
                    <a:pt x="256108" y="21879"/>
                  </a:cubicBezTo>
                  <a:cubicBezTo>
                    <a:pt x="263459" y="18310"/>
                    <a:pt x="271548" y="16524"/>
                    <a:pt x="279719" y="16665"/>
                  </a:cubicBezTo>
                  <a:cubicBezTo>
                    <a:pt x="289170" y="16392"/>
                    <a:pt x="298491" y="18911"/>
                    <a:pt x="306518" y="23907"/>
                  </a:cubicBezTo>
                  <a:cubicBezTo>
                    <a:pt x="313762" y="28328"/>
                    <a:pt x="319553" y="34775"/>
                    <a:pt x="323176" y="42449"/>
                  </a:cubicBezTo>
                  <a:lnTo>
                    <a:pt x="313905" y="48098"/>
                  </a:lnTo>
                  <a:cubicBezTo>
                    <a:pt x="312245" y="44303"/>
                    <a:pt x="309942" y="40824"/>
                    <a:pt x="307097" y="37814"/>
                  </a:cubicBezTo>
                  <a:cubicBezTo>
                    <a:pt x="302137" y="32747"/>
                    <a:pt x="295785" y="29269"/>
                    <a:pt x="288845" y="27819"/>
                  </a:cubicBezTo>
                  <a:cubicBezTo>
                    <a:pt x="285661" y="27084"/>
                    <a:pt x="282408" y="26696"/>
                    <a:pt x="279140" y="26660"/>
                  </a:cubicBezTo>
                  <a:cubicBezTo>
                    <a:pt x="272601" y="26535"/>
                    <a:pt x="266132" y="28027"/>
                    <a:pt x="260309" y="31005"/>
                  </a:cubicBezTo>
                  <a:cubicBezTo>
                    <a:pt x="255064" y="33829"/>
                    <a:pt x="250434" y="37669"/>
                    <a:pt x="246692" y="42304"/>
                  </a:cubicBezTo>
                  <a:cubicBezTo>
                    <a:pt x="242945" y="46953"/>
                    <a:pt x="240096" y="52257"/>
                    <a:pt x="238291" y="57949"/>
                  </a:cubicBezTo>
                  <a:cubicBezTo>
                    <a:pt x="236448" y="63657"/>
                    <a:pt x="235520" y="69623"/>
                    <a:pt x="235538" y="75621"/>
                  </a:cubicBezTo>
                  <a:cubicBezTo>
                    <a:pt x="235538" y="81998"/>
                    <a:pt x="236665" y="88323"/>
                    <a:pt x="238870" y="94307"/>
                  </a:cubicBezTo>
                  <a:cubicBezTo>
                    <a:pt x="241014" y="100116"/>
                    <a:pt x="244152" y="105508"/>
                    <a:pt x="248141" y="110242"/>
                  </a:cubicBezTo>
                  <a:cubicBezTo>
                    <a:pt x="252162" y="114867"/>
                    <a:pt x="257093" y="118614"/>
                    <a:pt x="262626" y="121251"/>
                  </a:cubicBezTo>
                  <a:cubicBezTo>
                    <a:pt x="268085" y="123916"/>
                    <a:pt x="274079" y="125304"/>
                    <a:pt x="280154" y="125307"/>
                  </a:cubicBezTo>
                  <a:cubicBezTo>
                    <a:pt x="283576" y="125292"/>
                    <a:pt x="286981" y="124855"/>
                    <a:pt x="290294" y="124003"/>
                  </a:cubicBezTo>
                  <a:cubicBezTo>
                    <a:pt x="293824" y="123128"/>
                    <a:pt x="297231" y="121814"/>
                    <a:pt x="300434" y="120092"/>
                  </a:cubicBezTo>
                  <a:cubicBezTo>
                    <a:pt x="303728" y="118248"/>
                    <a:pt x="306750" y="115958"/>
                    <a:pt x="309415" y="113284"/>
                  </a:cubicBezTo>
                  <a:cubicBezTo>
                    <a:pt x="312247" y="110395"/>
                    <a:pt x="314595" y="107069"/>
                    <a:pt x="316368" y="103433"/>
                  </a:cubicBezTo>
                  <a:lnTo>
                    <a:pt x="326073" y="108358"/>
                  </a:lnTo>
                  <a:cubicBezTo>
                    <a:pt x="324208" y="112751"/>
                    <a:pt x="321500" y="116737"/>
                    <a:pt x="318106" y="120092"/>
                  </a:cubicBezTo>
                  <a:cubicBezTo>
                    <a:pt x="314682" y="123428"/>
                    <a:pt x="310835" y="126302"/>
                    <a:pt x="306663" y="128638"/>
                  </a:cubicBezTo>
                  <a:cubicBezTo>
                    <a:pt x="302465" y="130946"/>
                    <a:pt x="297986" y="132699"/>
                    <a:pt x="293336" y="133853"/>
                  </a:cubicBezTo>
                  <a:cubicBezTo>
                    <a:pt x="288621" y="135161"/>
                    <a:pt x="283744" y="135796"/>
                    <a:pt x="278850" y="135736"/>
                  </a:cubicBezTo>
                  <a:cubicBezTo>
                    <a:pt x="271131" y="135823"/>
                    <a:pt x="263513" y="133981"/>
                    <a:pt x="256687" y="130377"/>
                  </a:cubicBezTo>
                  <a:cubicBezTo>
                    <a:pt x="250080" y="126922"/>
                    <a:pt x="244183" y="122253"/>
                    <a:pt x="239305" y="116615"/>
                  </a:cubicBezTo>
                  <a:cubicBezTo>
                    <a:pt x="234442" y="110849"/>
                    <a:pt x="230618" y="104281"/>
                    <a:pt x="228006" y="97205"/>
                  </a:cubicBezTo>
                  <a:cubicBezTo>
                    <a:pt x="225343" y="90218"/>
                    <a:pt x="223969" y="82807"/>
                    <a:pt x="223950" y="75331"/>
                  </a:cubicBezTo>
                  <a:close/>
                  <a:moveTo>
                    <a:pt x="209464" y="124727"/>
                  </a:moveTo>
                  <a:lnTo>
                    <a:pt x="209464" y="135012"/>
                  </a:lnTo>
                  <a:lnTo>
                    <a:pt x="129938" y="135012"/>
                  </a:lnTo>
                  <a:lnTo>
                    <a:pt x="129938" y="17389"/>
                  </a:lnTo>
                  <a:lnTo>
                    <a:pt x="207581" y="17389"/>
                  </a:lnTo>
                  <a:lnTo>
                    <a:pt x="207581" y="27674"/>
                  </a:lnTo>
                  <a:lnTo>
                    <a:pt x="141382" y="27674"/>
                  </a:lnTo>
                  <a:lnTo>
                    <a:pt x="141382" y="70117"/>
                  </a:lnTo>
                  <a:lnTo>
                    <a:pt x="199324" y="70117"/>
                  </a:lnTo>
                  <a:lnTo>
                    <a:pt x="199324" y="79822"/>
                  </a:lnTo>
                  <a:lnTo>
                    <a:pt x="141382" y="79822"/>
                  </a:lnTo>
                  <a:lnTo>
                    <a:pt x="141382" y="124727"/>
                  </a:lnTo>
                  <a:close/>
                  <a:moveTo>
                    <a:pt x="112411" y="27674"/>
                  </a:moveTo>
                  <a:lnTo>
                    <a:pt x="70403" y="27674"/>
                  </a:lnTo>
                  <a:lnTo>
                    <a:pt x="70403" y="135012"/>
                  </a:lnTo>
                  <a:lnTo>
                    <a:pt x="58814" y="135012"/>
                  </a:lnTo>
                  <a:lnTo>
                    <a:pt x="58814" y="27674"/>
                  </a:lnTo>
                  <a:lnTo>
                    <a:pt x="16516" y="27674"/>
                  </a:lnTo>
                  <a:lnTo>
                    <a:pt x="16516" y="17389"/>
                  </a:lnTo>
                  <a:lnTo>
                    <a:pt x="111976" y="17389"/>
                  </a:lnTo>
                  <a:close/>
                </a:path>
              </a:pathLst>
            </a:custGeom>
            <a:solidFill>
              <a:srgbClr val="3988C2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" name="Dowolny kształt: kształt 8">
              <a:extLst>
                <a:ext uri="{FF2B5EF4-FFF2-40B4-BE49-F238E27FC236}">
                  <a16:creationId xmlns:a16="http://schemas.microsoft.com/office/drawing/2014/main" id="{D61C2996-8A9B-4EF3-B623-BB2D5E9EF8A1}"/>
                </a:ext>
              </a:extLst>
            </p:cNvPr>
            <p:cNvSpPr/>
            <p:nvPr/>
          </p:nvSpPr>
          <p:spPr>
            <a:xfrm>
              <a:off x="1480490" y="5008542"/>
              <a:ext cx="2245268" cy="275227"/>
            </a:xfrm>
            <a:custGeom>
              <a:avLst/>
              <a:gdLst>
                <a:gd name="connsiteX0" fmla="*/ 16516 w 2245268"/>
                <a:gd name="connsiteY0" fmla="*/ 230474 h 275226"/>
                <a:gd name="connsiteX1" fmla="*/ 157171 w 2245268"/>
                <a:gd name="connsiteY1" fmla="*/ 60412 h 275226"/>
                <a:gd name="connsiteX2" fmla="*/ 20427 w 2245268"/>
                <a:gd name="connsiteY2" fmla="*/ 60412 h 275226"/>
                <a:gd name="connsiteX3" fmla="*/ 20427 w 2245268"/>
                <a:gd name="connsiteY3" fmla="*/ 17970 h 275226"/>
                <a:gd name="connsiteX4" fmla="*/ 212941 w 2245268"/>
                <a:gd name="connsiteY4" fmla="*/ 17970 h 275226"/>
                <a:gd name="connsiteX5" fmla="*/ 212941 w 2245268"/>
                <a:gd name="connsiteY5" fmla="*/ 54763 h 275226"/>
                <a:gd name="connsiteX6" fmla="*/ 76921 w 2245268"/>
                <a:gd name="connsiteY6" fmla="*/ 224534 h 275226"/>
                <a:gd name="connsiteX7" fmla="*/ 213955 w 2245268"/>
                <a:gd name="connsiteY7" fmla="*/ 224534 h 275226"/>
                <a:gd name="connsiteX8" fmla="*/ 213955 w 2245268"/>
                <a:gd name="connsiteY8" fmla="*/ 266977 h 275226"/>
                <a:gd name="connsiteX9" fmla="*/ 16516 w 2245268"/>
                <a:gd name="connsiteY9" fmla="*/ 266977 h 275226"/>
                <a:gd name="connsiteX10" fmla="*/ 254659 w 2245268"/>
                <a:gd name="connsiteY10" fmla="*/ 266977 h 275226"/>
                <a:gd name="connsiteX11" fmla="*/ 254659 w 2245268"/>
                <a:gd name="connsiteY11" fmla="*/ 170648 h 275226"/>
                <a:gd name="connsiteX12" fmla="*/ 236408 w 2245268"/>
                <a:gd name="connsiteY12" fmla="*/ 182236 h 275226"/>
                <a:gd name="connsiteX13" fmla="*/ 224529 w 2245268"/>
                <a:gd name="connsiteY13" fmla="*/ 156162 h 275226"/>
                <a:gd name="connsiteX14" fmla="*/ 254659 w 2245268"/>
                <a:gd name="connsiteY14" fmla="*/ 137331 h 275226"/>
                <a:gd name="connsiteX15" fmla="*/ 254659 w 2245268"/>
                <a:gd name="connsiteY15" fmla="*/ 17970 h 275226"/>
                <a:gd name="connsiteX16" fmla="*/ 303041 w 2245268"/>
                <a:gd name="connsiteY16" fmla="*/ 17970 h 275226"/>
                <a:gd name="connsiteX17" fmla="*/ 303041 w 2245268"/>
                <a:gd name="connsiteY17" fmla="*/ 107056 h 275226"/>
                <a:gd name="connsiteX18" fmla="*/ 341283 w 2245268"/>
                <a:gd name="connsiteY18" fmla="*/ 82865 h 275226"/>
                <a:gd name="connsiteX19" fmla="*/ 352727 w 2245268"/>
                <a:gd name="connsiteY19" fmla="*/ 108505 h 275226"/>
                <a:gd name="connsiteX20" fmla="*/ 303041 w 2245268"/>
                <a:gd name="connsiteY20" fmla="*/ 140083 h 275226"/>
                <a:gd name="connsiteX21" fmla="*/ 303041 w 2245268"/>
                <a:gd name="connsiteY21" fmla="*/ 224534 h 275226"/>
                <a:gd name="connsiteX22" fmla="*/ 429935 w 2245268"/>
                <a:gd name="connsiteY22" fmla="*/ 224534 h 275226"/>
                <a:gd name="connsiteX23" fmla="*/ 429935 w 2245268"/>
                <a:gd name="connsiteY23" fmla="*/ 266977 h 275226"/>
                <a:gd name="connsiteX24" fmla="*/ 564651 w 2245268"/>
                <a:gd name="connsiteY24" fmla="*/ 268716 h 275226"/>
                <a:gd name="connsiteX25" fmla="*/ 516559 w 2245268"/>
                <a:gd name="connsiteY25" fmla="*/ 257562 h 275226"/>
                <a:gd name="connsiteX26" fmla="*/ 479186 w 2245268"/>
                <a:gd name="connsiteY26" fmla="*/ 228590 h 275226"/>
                <a:gd name="connsiteX27" fmla="*/ 455140 w 2245268"/>
                <a:gd name="connsiteY27" fmla="*/ 188031 h 275226"/>
                <a:gd name="connsiteX28" fmla="*/ 446883 w 2245268"/>
                <a:gd name="connsiteY28" fmla="*/ 142401 h 275226"/>
                <a:gd name="connsiteX29" fmla="*/ 455864 w 2245268"/>
                <a:gd name="connsiteY29" fmla="*/ 94743 h 275226"/>
                <a:gd name="connsiteX30" fmla="*/ 480635 w 2245268"/>
                <a:gd name="connsiteY30" fmla="*/ 54763 h 275226"/>
                <a:gd name="connsiteX31" fmla="*/ 518297 w 2245268"/>
                <a:gd name="connsiteY31" fmla="*/ 26951 h 275226"/>
                <a:gd name="connsiteX32" fmla="*/ 565665 w 2245268"/>
                <a:gd name="connsiteY32" fmla="*/ 16521 h 275226"/>
                <a:gd name="connsiteX33" fmla="*/ 613613 w 2245268"/>
                <a:gd name="connsiteY33" fmla="*/ 27530 h 275226"/>
                <a:gd name="connsiteX34" fmla="*/ 650841 w 2245268"/>
                <a:gd name="connsiteY34" fmla="*/ 56501 h 275226"/>
                <a:gd name="connsiteX35" fmla="*/ 674742 w 2245268"/>
                <a:gd name="connsiteY35" fmla="*/ 97206 h 275226"/>
                <a:gd name="connsiteX36" fmla="*/ 683143 w 2245268"/>
                <a:gd name="connsiteY36" fmla="*/ 143415 h 275226"/>
                <a:gd name="connsiteX37" fmla="*/ 649392 w 2245268"/>
                <a:gd name="connsiteY37" fmla="*/ 230329 h 275226"/>
                <a:gd name="connsiteX38" fmla="*/ 611874 w 2245268"/>
                <a:gd name="connsiteY38" fmla="*/ 257996 h 275226"/>
                <a:gd name="connsiteX39" fmla="*/ 564651 w 2245268"/>
                <a:gd name="connsiteY39" fmla="*/ 268716 h 275226"/>
                <a:gd name="connsiteX40" fmla="*/ 495555 w 2245268"/>
                <a:gd name="connsiteY40" fmla="*/ 142401 h 275226"/>
                <a:gd name="connsiteX41" fmla="*/ 500190 w 2245268"/>
                <a:gd name="connsiteY41" fmla="*/ 173690 h 275226"/>
                <a:gd name="connsiteX42" fmla="*/ 514676 w 2245268"/>
                <a:gd name="connsiteY42" fmla="*/ 200343 h 275226"/>
                <a:gd name="connsiteX43" fmla="*/ 536549 w 2245268"/>
                <a:gd name="connsiteY43" fmla="*/ 218885 h 275226"/>
                <a:gd name="connsiteX44" fmla="*/ 565520 w 2245268"/>
                <a:gd name="connsiteY44" fmla="*/ 225983 h 275226"/>
                <a:gd name="connsiteX45" fmla="*/ 594492 w 2245268"/>
                <a:gd name="connsiteY45" fmla="*/ 218740 h 275226"/>
                <a:gd name="connsiteX46" fmla="*/ 616510 w 2245268"/>
                <a:gd name="connsiteY46" fmla="*/ 199619 h 275226"/>
                <a:gd name="connsiteX47" fmla="*/ 629836 w 2245268"/>
                <a:gd name="connsiteY47" fmla="*/ 172821 h 275226"/>
                <a:gd name="connsiteX48" fmla="*/ 634327 w 2245268"/>
                <a:gd name="connsiteY48" fmla="*/ 142401 h 275226"/>
                <a:gd name="connsiteX49" fmla="*/ 629402 w 2245268"/>
                <a:gd name="connsiteY49" fmla="*/ 111257 h 275226"/>
                <a:gd name="connsiteX50" fmla="*/ 614916 w 2245268"/>
                <a:gd name="connsiteY50" fmla="*/ 84603 h 275226"/>
                <a:gd name="connsiteX51" fmla="*/ 593188 w 2245268"/>
                <a:gd name="connsiteY51" fmla="*/ 66207 h 275226"/>
                <a:gd name="connsiteX52" fmla="*/ 564217 w 2245268"/>
                <a:gd name="connsiteY52" fmla="*/ 59399 h 275226"/>
                <a:gd name="connsiteX53" fmla="*/ 535245 w 2245268"/>
                <a:gd name="connsiteY53" fmla="*/ 66496 h 275226"/>
                <a:gd name="connsiteX54" fmla="*/ 513517 w 2245268"/>
                <a:gd name="connsiteY54" fmla="*/ 85473 h 275226"/>
                <a:gd name="connsiteX55" fmla="*/ 500045 w 2245268"/>
                <a:gd name="connsiteY55" fmla="*/ 112706 h 275226"/>
                <a:gd name="connsiteX56" fmla="*/ 495555 w 2245268"/>
                <a:gd name="connsiteY56" fmla="*/ 142401 h 275226"/>
                <a:gd name="connsiteX57" fmla="*/ 898399 w 2245268"/>
                <a:gd name="connsiteY57" fmla="*/ 60412 h 275226"/>
                <a:gd name="connsiteX58" fmla="*/ 819163 w 2245268"/>
                <a:gd name="connsiteY58" fmla="*/ 60412 h 275226"/>
                <a:gd name="connsiteX59" fmla="*/ 819163 w 2245268"/>
                <a:gd name="connsiteY59" fmla="*/ 266977 h 275226"/>
                <a:gd name="connsiteX60" fmla="*/ 770781 w 2245268"/>
                <a:gd name="connsiteY60" fmla="*/ 266977 h 275226"/>
                <a:gd name="connsiteX61" fmla="*/ 770781 w 2245268"/>
                <a:gd name="connsiteY61" fmla="*/ 60412 h 275226"/>
                <a:gd name="connsiteX62" fmla="*/ 691111 w 2245268"/>
                <a:gd name="connsiteY62" fmla="*/ 60412 h 275226"/>
                <a:gd name="connsiteX63" fmla="*/ 691111 w 2245268"/>
                <a:gd name="connsiteY63" fmla="*/ 17970 h 275226"/>
                <a:gd name="connsiteX64" fmla="*/ 898399 w 2245268"/>
                <a:gd name="connsiteY64" fmla="*/ 17970 h 275226"/>
                <a:gd name="connsiteX65" fmla="*/ 1102502 w 2245268"/>
                <a:gd name="connsiteY65" fmla="*/ 224534 h 275226"/>
                <a:gd name="connsiteX66" fmla="*/ 1102502 w 2245268"/>
                <a:gd name="connsiteY66" fmla="*/ 266977 h 275226"/>
                <a:gd name="connsiteX67" fmla="*/ 929544 w 2245268"/>
                <a:gd name="connsiteY67" fmla="*/ 266977 h 275226"/>
                <a:gd name="connsiteX68" fmla="*/ 929544 w 2245268"/>
                <a:gd name="connsiteY68" fmla="*/ 17970 h 275226"/>
                <a:gd name="connsiteX69" fmla="*/ 1098735 w 2245268"/>
                <a:gd name="connsiteY69" fmla="*/ 17970 h 275226"/>
                <a:gd name="connsiteX70" fmla="*/ 1098735 w 2245268"/>
                <a:gd name="connsiteY70" fmla="*/ 60412 h 275226"/>
                <a:gd name="connsiteX71" fmla="*/ 977926 w 2245268"/>
                <a:gd name="connsiteY71" fmla="*/ 60412 h 275226"/>
                <a:gd name="connsiteX72" fmla="*/ 977926 w 2245268"/>
                <a:gd name="connsiteY72" fmla="*/ 120383 h 275226"/>
                <a:gd name="connsiteX73" fmla="*/ 1082801 w 2245268"/>
                <a:gd name="connsiteY73" fmla="*/ 120383 h 275226"/>
                <a:gd name="connsiteX74" fmla="*/ 1082801 w 2245268"/>
                <a:gd name="connsiteY74" fmla="*/ 159639 h 275226"/>
                <a:gd name="connsiteX75" fmla="*/ 977926 w 2245268"/>
                <a:gd name="connsiteY75" fmla="*/ 159639 h 275226"/>
                <a:gd name="connsiteX76" fmla="*/ 977926 w 2245268"/>
                <a:gd name="connsiteY76" fmla="*/ 224534 h 275226"/>
                <a:gd name="connsiteX77" fmla="*/ 1251414 w 2245268"/>
                <a:gd name="connsiteY77" fmla="*/ 266977 h 275226"/>
                <a:gd name="connsiteX78" fmla="*/ 1251414 w 2245268"/>
                <a:gd name="connsiteY78" fmla="*/ 17970 h 275226"/>
                <a:gd name="connsiteX79" fmla="*/ 1361504 w 2245268"/>
                <a:gd name="connsiteY79" fmla="*/ 17970 h 275226"/>
                <a:gd name="connsiteX80" fmla="*/ 1393228 w 2245268"/>
                <a:gd name="connsiteY80" fmla="*/ 25212 h 275226"/>
                <a:gd name="connsiteX81" fmla="*/ 1418288 w 2245268"/>
                <a:gd name="connsiteY81" fmla="*/ 44189 h 275226"/>
                <a:gd name="connsiteX82" fmla="*/ 1434801 w 2245268"/>
                <a:gd name="connsiteY82" fmla="*/ 70697 h 275226"/>
                <a:gd name="connsiteX83" fmla="*/ 1440740 w 2245268"/>
                <a:gd name="connsiteY83" fmla="*/ 100682 h 275226"/>
                <a:gd name="connsiteX84" fmla="*/ 1428717 w 2245268"/>
                <a:gd name="connsiteY84" fmla="*/ 144139 h 275226"/>
                <a:gd name="connsiteX85" fmla="*/ 1395835 w 2245268"/>
                <a:gd name="connsiteY85" fmla="*/ 173111 h 275226"/>
                <a:gd name="connsiteX86" fmla="*/ 1453778 w 2245268"/>
                <a:gd name="connsiteY86" fmla="*/ 266688 h 275226"/>
                <a:gd name="connsiteX87" fmla="*/ 1399022 w 2245268"/>
                <a:gd name="connsiteY87" fmla="*/ 266688 h 275226"/>
                <a:gd name="connsiteX88" fmla="*/ 1346729 w 2245268"/>
                <a:gd name="connsiteY88" fmla="*/ 183250 h 275226"/>
                <a:gd name="connsiteX89" fmla="*/ 1299071 w 2245268"/>
                <a:gd name="connsiteY89" fmla="*/ 183250 h 275226"/>
                <a:gd name="connsiteX90" fmla="*/ 1299071 w 2245268"/>
                <a:gd name="connsiteY90" fmla="*/ 266688 h 275226"/>
                <a:gd name="connsiteX91" fmla="*/ 1299796 w 2245268"/>
                <a:gd name="connsiteY91" fmla="*/ 141677 h 275226"/>
                <a:gd name="connsiteX92" fmla="*/ 1360490 w 2245268"/>
                <a:gd name="connsiteY92" fmla="*/ 141677 h 275226"/>
                <a:gd name="connsiteX93" fmla="*/ 1372948 w 2245268"/>
                <a:gd name="connsiteY93" fmla="*/ 138490 h 275226"/>
                <a:gd name="connsiteX94" fmla="*/ 1382943 w 2245268"/>
                <a:gd name="connsiteY94" fmla="*/ 129943 h 275226"/>
                <a:gd name="connsiteX95" fmla="*/ 1389606 w 2245268"/>
                <a:gd name="connsiteY95" fmla="*/ 117051 h 275226"/>
                <a:gd name="connsiteX96" fmla="*/ 1392069 w 2245268"/>
                <a:gd name="connsiteY96" fmla="*/ 101262 h 275226"/>
                <a:gd name="connsiteX97" fmla="*/ 1389172 w 2245268"/>
                <a:gd name="connsiteY97" fmla="*/ 85183 h 275226"/>
                <a:gd name="connsiteX98" fmla="*/ 1381639 w 2245268"/>
                <a:gd name="connsiteY98" fmla="*/ 72436 h 275226"/>
                <a:gd name="connsiteX99" fmla="*/ 1370775 w 2245268"/>
                <a:gd name="connsiteY99" fmla="*/ 64034 h 275226"/>
                <a:gd name="connsiteX100" fmla="*/ 1358317 w 2245268"/>
                <a:gd name="connsiteY100" fmla="*/ 60992 h 275226"/>
                <a:gd name="connsiteX101" fmla="*/ 1300375 w 2245268"/>
                <a:gd name="connsiteY101" fmla="*/ 60992 h 275226"/>
                <a:gd name="connsiteX102" fmla="*/ 1589508 w 2245268"/>
                <a:gd name="connsiteY102" fmla="*/ 226562 h 275226"/>
                <a:gd name="connsiteX103" fmla="*/ 1637455 w 2245268"/>
                <a:gd name="connsiteY103" fmla="*/ 201213 h 275226"/>
                <a:gd name="connsiteX104" fmla="*/ 1647595 w 2245268"/>
                <a:gd name="connsiteY104" fmla="*/ 175428 h 275226"/>
                <a:gd name="connsiteX105" fmla="*/ 1650492 w 2245268"/>
                <a:gd name="connsiteY105" fmla="*/ 145443 h 275226"/>
                <a:gd name="connsiteX106" fmla="*/ 1650492 w 2245268"/>
                <a:gd name="connsiteY106" fmla="*/ 17970 h 275226"/>
                <a:gd name="connsiteX107" fmla="*/ 1698584 w 2245268"/>
                <a:gd name="connsiteY107" fmla="*/ 17970 h 275226"/>
                <a:gd name="connsiteX108" fmla="*/ 1698584 w 2245268"/>
                <a:gd name="connsiteY108" fmla="*/ 144864 h 275226"/>
                <a:gd name="connsiteX109" fmla="*/ 1692500 w 2245268"/>
                <a:gd name="connsiteY109" fmla="*/ 192956 h 275226"/>
                <a:gd name="connsiteX110" fmla="*/ 1673234 w 2245268"/>
                <a:gd name="connsiteY110" fmla="*/ 232212 h 275226"/>
                <a:gd name="connsiteX111" fmla="*/ 1639338 w 2245268"/>
                <a:gd name="connsiteY111" fmla="*/ 258865 h 275226"/>
                <a:gd name="connsiteX112" fmla="*/ 1589942 w 2245268"/>
                <a:gd name="connsiteY112" fmla="*/ 268716 h 275226"/>
                <a:gd name="connsiteX113" fmla="*/ 1539243 w 2245268"/>
                <a:gd name="connsiteY113" fmla="*/ 258286 h 275226"/>
                <a:gd name="connsiteX114" fmla="*/ 1505346 w 2245268"/>
                <a:gd name="connsiteY114" fmla="*/ 231053 h 275226"/>
                <a:gd name="connsiteX115" fmla="*/ 1486660 w 2245268"/>
                <a:gd name="connsiteY115" fmla="*/ 191507 h 275226"/>
                <a:gd name="connsiteX116" fmla="*/ 1480866 w 2245268"/>
                <a:gd name="connsiteY116" fmla="*/ 144864 h 275226"/>
                <a:gd name="connsiteX117" fmla="*/ 1480866 w 2245268"/>
                <a:gd name="connsiteY117" fmla="*/ 17970 h 275226"/>
                <a:gd name="connsiteX118" fmla="*/ 1529247 w 2245268"/>
                <a:gd name="connsiteY118" fmla="*/ 17970 h 275226"/>
                <a:gd name="connsiteX119" fmla="*/ 1529247 w 2245268"/>
                <a:gd name="connsiteY119" fmla="*/ 144864 h 275226"/>
                <a:gd name="connsiteX120" fmla="*/ 1532289 w 2245268"/>
                <a:gd name="connsiteY120" fmla="*/ 175283 h 275226"/>
                <a:gd name="connsiteX121" fmla="*/ 1542429 w 2245268"/>
                <a:gd name="connsiteY121" fmla="*/ 201068 h 275226"/>
                <a:gd name="connsiteX122" fmla="*/ 1562275 w 2245268"/>
                <a:gd name="connsiteY122" fmla="*/ 219030 h 275226"/>
                <a:gd name="connsiteX123" fmla="*/ 1590087 w 2245268"/>
                <a:gd name="connsiteY123" fmla="*/ 225983 h 275226"/>
                <a:gd name="connsiteX124" fmla="*/ 1795348 w 2245268"/>
                <a:gd name="connsiteY124" fmla="*/ 107925 h 275226"/>
                <a:gd name="connsiteX125" fmla="*/ 1795348 w 2245268"/>
                <a:gd name="connsiteY125" fmla="*/ 267267 h 275226"/>
                <a:gd name="connsiteX126" fmla="*/ 1746966 w 2245268"/>
                <a:gd name="connsiteY126" fmla="*/ 267267 h 275226"/>
                <a:gd name="connsiteX127" fmla="*/ 1746966 w 2245268"/>
                <a:gd name="connsiteY127" fmla="*/ 17970 h 275226"/>
                <a:gd name="connsiteX128" fmla="*/ 1784484 w 2245268"/>
                <a:gd name="connsiteY128" fmla="*/ 17970 h 275226"/>
                <a:gd name="connsiteX129" fmla="*/ 1914854 w 2245268"/>
                <a:gd name="connsiteY129" fmla="*/ 181367 h 275226"/>
                <a:gd name="connsiteX130" fmla="*/ 1914854 w 2245268"/>
                <a:gd name="connsiteY130" fmla="*/ 18404 h 275226"/>
                <a:gd name="connsiteX131" fmla="*/ 1963236 w 2245268"/>
                <a:gd name="connsiteY131" fmla="*/ 18404 h 275226"/>
                <a:gd name="connsiteX132" fmla="*/ 1963236 w 2245268"/>
                <a:gd name="connsiteY132" fmla="*/ 266977 h 275226"/>
                <a:gd name="connsiteX133" fmla="*/ 1924415 w 2245268"/>
                <a:gd name="connsiteY133" fmla="*/ 266977 h 275226"/>
                <a:gd name="connsiteX134" fmla="*/ 2118522 w 2245268"/>
                <a:gd name="connsiteY134" fmla="*/ 268716 h 275226"/>
                <a:gd name="connsiteX135" fmla="*/ 2070430 w 2245268"/>
                <a:gd name="connsiteY135" fmla="*/ 257996 h 275226"/>
                <a:gd name="connsiteX136" fmla="*/ 2033201 w 2245268"/>
                <a:gd name="connsiteY136" fmla="*/ 229025 h 275226"/>
                <a:gd name="connsiteX137" fmla="*/ 2009156 w 2245268"/>
                <a:gd name="connsiteY137" fmla="*/ 188465 h 275226"/>
                <a:gd name="connsiteX138" fmla="*/ 2000754 w 2245268"/>
                <a:gd name="connsiteY138" fmla="*/ 141822 h 275226"/>
                <a:gd name="connsiteX139" fmla="*/ 2009735 w 2245268"/>
                <a:gd name="connsiteY139" fmla="*/ 94164 h 275226"/>
                <a:gd name="connsiteX140" fmla="*/ 2034505 w 2245268"/>
                <a:gd name="connsiteY140" fmla="*/ 54763 h 275226"/>
                <a:gd name="connsiteX141" fmla="*/ 2072313 w 2245268"/>
                <a:gd name="connsiteY141" fmla="*/ 26951 h 275226"/>
                <a:gd name="connsiteX142" fmla="*/ 2119536 w 2245268"/>
                <a:gd name="connsiteY142" fmla="*/ 16521 h 275226"/>
                <a:gd name="connsiteX143" fmla="*/ 2167628 w 2245268"/>
                <a:gd name="connsiteY143" fmla="*/ 27530 h 275226"/>
                <a:gd name="connsiteX144" fmla="*/ 2204856 w 2245268"/>
                <a:gd name="connsiteY144" fmla="*/ 56501 h 275226"/>
                <a:gd name="connsiteX145" fmla="*/ 2237014 w 2245268"/>
                <a:gd name="connsiteY145" fmla="*/ 143415 h 275226"/>
                <a:gd name="connsiteX146" fmla="*/ 2228178 w 2245268"/>
                <a:gd name="connsiteY146" fmla="*/ 190928 h 275226"/>
                <a:gd name="connsiteX147" fmla="*/ 2203407 w 2245268"/>
                <a:gd name="connsiteY147" fmla="*/ 230908 h 275226"/>
                <a:gd name="connsiteX148" fmla="*/ 2165890 w 2245268"/>
                <a:gd name="connsiteY148" fmla="*/ 258576 h 275226"/>
                <a:gd name="connsiteX149" fmla="*/ 2118522 w 2245268"/>
                <a:gd name="connsiteY149" fmla="*/ 268716 h 275226"/>
                <a:gd name="connsiteX150" fmla="*/ 2049425 w 2245268"/>
                <a:gd name="connsiteY150" fmla="*/ 142401 h 275226"/>
                <a:gd name="connsiteX151" fmla="*/ 2054206 w 2245268"/>
                <a:gd name="connsiteY151" fmla="*/ 173690 h 275226"/>
                <a:gd name="connsiteX152" fmla="*/ 2067822 w 2245268"/>
                <a:gd name="connsiteY152" fmla="*/ 200343 h 275226"/>
                <a:gd name="connsiteX153" fmla="*/ 2089840 w 2245268"/>
                <a:gd name="connsiteY153" fmla="*/ 218885 h 275226"/>
                <a:gd name="connsiteX154" fmla="*/ 2118811 w 2245268"/>
                <a:gd name="connsiteY154" fmla="*/ 225983 h 275226"/>
                <a:gd name="connsiteX155" fmla="*/ 2147783 w 2245268"/>
                <a:gd name="connsiteY155" fmla="*/ 218740 h 275226"/>
                <a:gd name="connsiteX156" fmla="*/ 2170670 w 2245268"/>
                <a:gd name="connsiteY156" fmla="*/ 199619 h 275226"/>
                <a:gd name="connsiteX157" fmla="*/ 2183997 w 2245268"/>
                <a:gd name="connsiteY157" fmla="*/ 172821 h 275226"/>
                <a:gd name="connsiteX158" fmla="*/ 2188632 w 2245268"/>
                <a:gd name="connsiteY158" fmla="*/ 142401 h 275226"/>
                <a:gd name="connsiteX159" fmla="*/ 2183707 w 2245268"/>
                <a:gd name="connsiteY159" fmla="*/ 111257 h 275226"/>
                <a:gd name="connsiteX160" fmla="*/ 2169221 w 2245268"/>
                <a:gd name="connsiteY160" fmla="*/ 84603 h 275226"/>
                <a:gd name="connsiteX161" fmla="*/ 2147493 w 2245268"/>
                <a:gd name="connsiteY161" fmla="*/ 66207 h 275226"/>
                <a:gd name="connsiteX162" fmla="*/ 2118522 w 2245268"/>
                <a:gd name="connsiteY162" fmla="*/ 59399 h 275226"/>
                <a:gd name="connsiteX163" fmla="*/ 2089550 w 2245268"/>
                <a:gd name="connsiteY163" fmla="*/ 66496 h 275226"/>
                <a:gd name="connsiteX164" fmla="*/ 2067822 w 2245268"/>
                <a:gd name="connsiteY164" fmla="*/ 85473 h 275226"/>
                <a:gd name="connsiteX165" fmla="*/ 2054785 w 2245268"/>
                <a:gd name="connsiteY165" fmla="*/ 112706 h 275226"/>
                <a:gd name="connsiteX166" fmla="*/ 2049425 w 2245268"/>
                <a:gd name="connsiteY166" fmla="*/ 142401 h 275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2245268" h="275226">
                  <a:moveTo>
                    <a:pt x="16516" y="230474"/>
                  </a:moveTo>
                  <a:lnTo>
                    <a:pt x="157171" y="60412"/>
                  </a:lnTo>
                  <a:lnTo>
                    <a:pt x="20427" y="60412"/>
                  </a:lnTo>
                  <a:lnTo>
                    <a:pt x="20427" y="17970"/>
                  </a:lnTo>
                  <a:lnTo>
                    <a:pt x="212941" y="17970"/>
                  </a:lnTo>
                  <a:lnTo>
                    <a:pt x="212941" y="54763"/>
                  </a:lnTo>
                  <a:lnTo>
                    <a:pt x="76921" y="224534"/>
                  </a:lnTo>
                  <a:lnTo>
                    <a:pt x="213955" y="224534"/>
                  </a:lnTo>
                  <a:lnTo>
                    <a:pt x="213955" y="266977"/>
                  </a:lnTo>
                  <a:lnTo>
                    <a:pt x="16516" y="266977"/>
                  </a:lnTo>
                  <a:close/>
                  <a:moveTo>
                    <a:pt x="254659" y="266977"/>
                  </a:moveTo>
                  <a:lnTo>
                    <a:pt x="254659" y="170648"/>
                  </a:lnTo>
                  <a:lnTo>
                    <a:pt x="236408" y="182236"/>
                  </a:lnTo>
                  <a:lnTo>
                    <a:pt x="224529" y="156162"/>
                  </a:lnTo>
                  <a:lnTo>
                    <a:pt x="254659" y="137331"/>
                  </a:lnTo>
                  <a:lnTo>
                    <a:pt x="254659" y="17970"/>
                  </a:lnTo>
                  <a:lnTo>
                    <a:pt x="303041" y="17970"/>
                  </a:lnTo>
                  <a:lnTo>
                    <a:pt x="303041" y="107056"/>
                  </a:lnTo>
                  <a:lnTo>
                    <a:pt x="341283" y="82865"/>
                  </a:lnTo>
                  <a:lnTo>
                    <a:pt x="352727" y="108505"/>
                  </a:lnTo>
                  <a:lnTo>
                    <a:pt x="303041" y="140083"/>
                  </a:lnTo>
                  <a:lnTo>
                    <a:pt x="303041" y="224534"/>
                  </a:lnTo>
                  <a:lnTo>
                    <a:pt x="429935" y="224534"/>
                  </a:lnTo>
                  <a:lnTo>
                    <a:pt x="429935" y="266977"/>
                  </a:lnTo>
                  <a:close/>
                  <a:moveTo>
                    <a:pt x="564651" y="268716"/>
                  </a:moveTo>
                  <a:cubicBezTo>
                    <a:pt x="547973" y="268779"/>
                    <a:pt x="531507" y="264961"/>
                    <a:pt x="516559" y="257562"/>
                  </a:cubicBezTo>
                  <a:cubicBezTo>
                    <a:pt x="502312" y="250464"/>
                    <a:pt x="489611" y="240618"/>
                    <a:pt x="479186" y="228590"/>
                  </a:cubicBezTo>
                  <a:cubicBezTo>
                    <a:pt x="468710" y="216689"/>
                    <a:pt x="460555" y="202932"/>
                    <a:pt x="455140" y="188031"/>
                  </a:cubicBezTo>
                  <a:cubicBezTo>
                    <a:pt x="449785" y="173409"/>
                    <a:pt x="446992" y="157973"/>
                    <a:pt x="446883" y="142401"/>
                  </a:cubicBezTo>
                  <a:cubicBezTo>
                    <a:pt x="446870" y="126093"/>
                    <a:pt x="449917" y="109927"/>
                    <a:pt x="455864" y="94743"/>
                  </a:cubicBezTo>
                  <a:cubicBezTo>
                    <a:pt x="461579" y="80000"/>
                    <a:pt x="469978" y="66444"/>
                    <a:pt x="480635" y="54763"/>
                  </a:cubicBezTo>
                  <a:cubicBezTo>
                    <a:pt x="491196" y="43059"/>
                    <a:pt x="504004" y="33601"/>
                    <a:pt x="518297" y="26951"/>
                  </a:cubicBezTo>
                  <a:cubicBezTo>
                    <a:pt x="533093" y="19930"/>
                    <a:pt x="549289" y="16363"/>
                    <a:pt x="565665" y="16521"/>
                  </a:cubicBezTo>
                  <a:cubicBezTo>
                    <a:pt x="582292" y="16365"/>
                    <a:pt x="598720" y="20137"/>
                    <a:pt x="613613" y="27530"/>
                  </a:cubicBezTo>
                  <a:cubicBezTo>
                    <a:pt x="627785" y="34679"/>
                    <a:pt x="640430" y="44519"/>
                    <a:pt x="650841" y="56501"/>
                  </a:cubicBezTo>
                  <a:cubicBezTo>
                    <a:pt x="661195" y="68519"/>
                    <a:pt x="669292" y="82309"/>
                    <a:pt x="674742" y="97206"/>
                  </a:cubicBezTo>
                  <a:cubicBezTo>
                    <a:pt x="680223" y="111999"/>
                    <a:pt x="683067" y="127639"/>
                    <a:pt x="683143" y="143415"/>
                  </a:cubicBezTo>
                  <a:cubicBezTo>
                    <a:pt x="682991" y="175556"/>
                    <a:pt x="670971" y="206509"/>
                    <a:pt x="649392" y="230329"/>
                  </a:cubicBezTo>
                  <a:cubicBezTo>
                    <a:pt x="638868" y="241974"/>
                    <a:pt x="626109" y="251382"/>
                    <a:pt x="611874" y="257996"/>
                  </a:cubicBezTo>
                  <a:cubicBezTo>
                    <a:pt x="597148" y="265100"/>
                    <a:pt x="581001" y="268766"/>
                    <a:pt x="564651" y="268716"/>
                  </a:cubicBezTo>
                  <a:close/>
                  <a:moveTo>
                    <a:pt x="495555" y="142401"/>
                  </a:moveTo>
                  <a:cubicBezTo>
                    <a:pt x="495540" y="153003"/>
                    <a:pt x="497102" y="163547"/>
                    <a:pt x="500190" y="173690"/>
                  </a:cubicBezTo>
                  <a:cubicBezTo>
                    <a:pt x="503402" y="183362"/>
                    <a:pt x="508307" y="192387"/>
                    <a:pt x="514676" y="200343"/>
                  </a:cubicBezTo>
                  <a:cubicBezTo>
                    <a:pt x="520559" y="208017"/>
                    <a:pt x="528017" y="214338"/>
                    <a:pt x="536549" y="218885"/>
                  </a:cubicBezTo>
                  <a:cubicBezTo>
                    <a:pt x="545474" y="223602"/>
                    <a:pt x="555425" y="226039"/>
                    <a:pt x="565520" y="225983"/>
                  </a:cubicBezTo>
                  <a:cubicBezTo>
                    <a:pt x="575636" y="226063"/>
                    <a:pt x="585605" y="223571"/>
                    <a:pt x="594492" y="218740"/>
                  </a:cubicBezTo>
                  <a:cubicBezTo>
                    <a:pt x="603126" y="214031"/>
                    <a:pt x="610637" y="207508"/>
                    <a:pt x="616510" y="199619"/>
                  </a:cubicBezTo>
                  <a:cubicBezTo>
                    <a:pt x="622401" y="191484"/>
                    <a:pt x="626905" y="182428"/>
                    <a:pt x="629836" y="172821"/>
                  </a:cubicBezTo>
                  <a:cubicBezTo>
                    <a:pt x="632835" y="162960"/>
                    <a:pt x="634347" y="152708"/>
                    <a:pt x="634327" y="142401"/>
                  </a:cubicBezTo>
                  <a:cubicBezTo>
                    <a:pt x="634376" y="131822"/>
                    <a:pt x="632713" y="121304"/>
                    <a:pt x="629402" y="111257"/>
                  </a:cubicBezTo>
                  <a:cubicBezTo>
                    <a:pt x="626190" y="101585"/>
                    <a:pt x="621286" y="92560"/>
                    <a:pt x="614916" y="84603"/>
                  </a:cubicBezTo>
                  <a:cubicBezTo>
                    <a:pt x="609090" y="76971"/>
                    <a:pt x="601676" y="70694"/>
                    <a:pt x="593188" y="66207"/>
                  </a:cubicBezTo>
                  <a:cubicBezTo>
                    <a:pt x="584233" y="61602"/>
                    <a:pt x="574286" y="59264"/>
                    <a:pt x="564217" y="59399"/>
                  </a:cubicBezTo>
                  <a:cubicBezTo>
                    <a:pt x="554114" y="59274"/>
                    <a:pt x="544145" y="61716"/>
                    <a:pt x="535245" y="66496"/>
                  </a:cubicBezTo>
                  <a:cubicBezTo>
                    <a:pt x="526803" y="71301"/>
                    <a:pt x="519414" y="77755"/>
                    <a:pt x="513517" y="85473"/>
                  </a:cubicBezTo>
                  <a:cubicBezTo>
                    <a:pt x="507439" y="93674"/>
                    <a:pt x="502876" y="102897"/>
                    <a:pt x="500045" y="112706"/>
                  </a:cubicBezTo>
                  <a:cubicBezTo>
                    <a:pt x="497114" y="122333"/>
                    <a:pt x="495601" y="132336"/>
                    <a:pt x="495555" y="142401"/>
                  </a:cubicBezTo>
                  <a:close/>
                  <a:moveTo>
                    <a:pt x="898399" y="60412"/>
                  </a:moveTo>
                  <a:lnTo>
                    <a:pt x="819163" y="60412"/>
                  </a:lnTo>
                  <a:lnTo>
                    <a:pt x="819163" y="266977"/>
                  </a:lnTo>
                  <a:lnTo>
                    <a:pt x="770781" y="266977"/>
                  </a:lnTo>
                  <a:lnTo>
                    <a:pt x="770781" y="60412"/>
                  </a:lnTo>
                  <a:lnTo>
                    <a:pt x="691111" y="60412"/>
                  </a:lnTo>
                  <a:lnTo>
                    <a:pt x="691111" y="17970"/>
                  </a:lnTo>
                  <a:lnTo>
                    <a:pt x="898399" y="17970"/>
                  </a:lnTo>
                  <a:close/>
                  <a:moveTo>
                    <a:pt x="1102502" y="224534"/>
                  </a:moveTo>
                  <a:lnTo>
                    <a:pt x="1102502" y="266977"/>
                  </a:lnTo>
                  <a:lnTo>
                    <a:pt x="929544" y="266977"/>
                  </a:lnTo>
                  <a:lnTo>
                    <a:pt x="929544" y="17970"/>
                  </a:lnTo>
                  <a:lnTo>
                    <a:pt x="1098735" y="17970"/>
                  </a:lnTo>
                  <a:lnTo>
                    <a:pt x="1098735" y="60412"/>
                  </a:lnTo>
                  <a:lnTo>
                    <a:pt x="977926" y="60412"/>
                  </a:lnTo>
                  <a:lnTo>
                    <a:pt x="977926" y="120383"/>
                  </a:lnTo>
                  <a:lnTo>
                    <a:pt x="1082801" y="120383"/>
                  </a:lnTo>
                  <a:lnTo>
                    <a:pt x="1082801" y="159639"/>
                  </a:lnTo>
                  <a:lnTo>
                    <a:pt x="977926" y="159639"/>
                  </a:lnTo>
                  <a:lnTo>
                    <a:pt x="977926" y="224534"/>
                  </a:lnTo>
                  <a:close/>
                  <a:moveTo>
                    <a:pt x="1251414" y="266977"/>
                  </a:moveTo>
                  <a:lnTo>
                    <a:pt x="1251414" y="17970"/>
                  </a:lnTo>
                  <a:lnTo>
                    <a:pt x="1361504" y="17970"/>
                  </a:lnTo>
                  <a:cubicBezTo>
                    <a:pt x="1372499" y="17890"/>
                    <a:pt x="1383363" y="20369"/>
                    <a:pt x="1393228" y="25212"/>
                  </a:cubicBezTo>
                  <a:cubicBezTo>
                    <a:pt x="1402759" y="29802"/>
                    <a:pt x="1411291" y="36253"/>
                    <a:pt x="1418288" y="44189"/>
                  </a:cubicBezTo>
                  <a:cubicBezTo>
                    <a:pt x="1425342" y="51956"/>
                    <a:pt x="1430948" y="60937"/>
                    <a:pt x="1434801" y="70697"/>
                  </a:cubicBezTo>
                  <a:cubicBezTo>
                    <a:pt x="1438640" y="80230"/>
                    <a:pt x="1440668" y="90404"/>
                    <a:pt x="1440740" y="100682"/>
                  </a:cubicBezTo>
                  <a:cubicBezTo>
                    <a:pt x="1440798" y="115997"/>
                    <a:pt x="1436641" y="131031"/>
                    <a:pt x="1428717" y="144139"/>
                  </a:cubicBezTo>
                  <a:cubicBezTo>
                    <a:pt x="1421127" y="157055"/>
                    <a:pt x="1409611" y="167206"/>
                    <a:pt x="1395835" y="173111"/>
                  </a:cubicBezTo>
                  <a:lnTo>
                    <a:pt x="1453778" y="266688"/>
                  </a:lnTo>
                  <a:lnTo>
                    <a:pt x="1399022" y="266688"/>
                  </a:lnTo>
                  <a:lnTo>
                    <a:pt x="1346729" y="183250"/>
                  </a:lnTo>
                  <a:lnTo>
                    <a:pt x="1299071" y="183250"/>
                  </a:lnTo>
                  <a:lnTo>
                    <a:pt x="1299071" y="266688"/>
                  </a:lnTo>
                  <a:close/>
                  <a:moveTo>
                    <a:pt x="1299796" y="141677"/>
                  </a:moveTo>
                  <a:lnTo>
                    <a:pt x="1360490" y="141677"/>
                  </a:lnTo>
                  <a:cubicBezTo>
                    <a:pt x="1364850" y="141723"/>
                    <a:pt x="1369153" y="140624"/>
                    <a:pt x="1372948" y="138490"/>
                  </a:cubicBezTo>
                  <a:cubicBezTo>
                    <a:pt x="1376830" y="136346"/>
                    <a:pt x="1380220" y="133439"/>
                    <a:pt x="1382943" y="129943"/>
                  </a:cubicBezTo>
                  <a:cubicBezTo>
                    <a:pt x="1385811" y="126016"/>
                    <a:pt x="1388071" y="121668"/>
                    <a:pt x="1389606" y="117051"/>
                  </a:cubicBezTo>
                  <a:cubicBezTo>
                    <a:pt x="1391258" y="111951"/>
                    <a:pt x="1392083" y="106622"/>
                    <a:pt x="1392069" y="101262"/>
                  </a:cubicBezTo>
                  <a:cubicBezTo>
                    <a:pt x="1392098" y="95769"/>
                    <a:pt x="1391113" y="90318"/>
                    <a:pt x="1389172" y="85183"/>
                  </a:cubicBezTo>
                  <a:cubicBezTo>
                    <a:pt x="1387448" y="80514"/>
                    <a:pt x="1384898" y="76196"/>
                    <a:pt x="1381639" y="72436"/>
                  </a:cubicBezTo>
                  <a:cubicBezTo>
                    <a:pt x="1378699" y="68847"/>
                    <a:pt x="1374990" y="65974"/>
                    <a:pt x="1370775" y="64034"/>
                  </a:cubicBezTo>
                  <a:cubicBezTo>
                    <a:pt x="1366922" y="62058"/>
                    <a:pt x="1362649" y="61017"/>
                    <a:pt x="1358317" y="60992"/>
                  </a:cubicBezTo>
                  <a:lnTo>
                    <a:pt x="1300375" y="60992"/>
                  </a:lnTo>
                  <a:close/>
                  <a:moveTo>
                    <a:pt x="1589508" y="226562"/>
                  </a:moveTo>
                  <a:cubicBezTo>
                    <a:pt x="1608875" y="227327"/>
                    <a:pt x="1627185" y="217652"/>
                    <a:pt x="1637455" y="201213"/>
                  </a:cubicBezTo>
                  <a:cubicBezTo>
                    <a:pt x="1642395" y="193315"/>
                    <a:pt x="1645828" y="184574"/>
                    <a:pt x="1647595" y="175428"/>
                  </a:cubicBezTo>
                  <a:cubicBezTo>
                    <a:pt x="1649594" y="165559"/>
                    <a:pt x="1650564" y="155511"/>
                    <a:pt x="1650492" y="145443"/>
                  </a:cubicBezTo>
                  <a:lnTo>
                    <a:pt x="1650492" y="17970"/>
                  </a:lnTo>
                  <a:lnTo>
                    <a:pt x="1698584" y="17970"/>
                  </a:lnTo>
                  <a:lnTo>
                    <a:pt x="1698584" y="144864"/>
                  </a:lnTo>
                  <a:cubicBezTo>
                    <a:pt x="1698700" y="161093"/>
                    <a:pt x="1696657" y="177266"/>
                    <a:pt x="1692500" y="192956"/>
                  </a:cubicBezTo>
                  <a:cubicBezTo>
                    <a:pt x="1688763" y="207194"/>
                    <a:pt x="1682201" y="220541"/>
                    <a:pt x="1673234" y="232212"/>
                  </a:cubicBezTo>
                  <a:cubicBezTo>
                    <a:pt x="1664195" y="243645"/>
                    <a:pt x="1652578" y="252778"/>
                    <a:pt x="1639338" y="258865"/>
                  </a:cubicBezTo>
                  <a:cubicBezTo>
                    <a:pt x="1623809" y="265768"/>
                    <a:pt x="1606934" y="269131"/>
                    <a:pt x="1589942" y="268716"/>
                  </a:cubicBezTo>
                  <a:cubicBezTo>
                    <a:pt x="1572458" y="269225"/>
                    <a:pt x="1555104" y="265655"/>
                    <a:pt x="1539243" y="258286"/>
                  </a:cubicBezTo>
                  <a:cubicBezTo>
                    <a:pt x="1525974" y="251973"/>
                    <a:pt x="1514371" y="242647"/>
                    <a:pt x="1505346" y="231053"/>
                  </a:cubicBezTo>
                  <a:cubicBezTo>
                    <a:pt x="1496582" y="219225"/>
                    <a:pt x="1490238" y="205789"/>
                    <a:pt x="1486660" y="191507"/>
                  </a:cubicBezTo>
                  <a:cubicBezTo>
                    <a:pt x="1482734" y="176273"/>
                    <a:pt x="1480779" y="160596"/>
                    <a:pt x="1480866" y="144864"/>
                  </a:cubicBezTo>
                  <a:lnTo>
                    <a:pt x="1480866" y="17970"/>
                  </a:lnTo>
                  <a:lnTo>
                    <a:pt x="1529247" y="17970"/>
                  </a:lnTo>
                  <a:lnTo>
                    <a:pt x="1529247" y="144864"/>
                  </a:lnTo>
                  <a:cubicBezTo>
                    <a:pt x="1529204" y="155082"/>
                    <a:pt x="1530233" y="165275"/>
                    <a:pt x="1532289" y="175283"/>
                  </a:cubicBezTo>
                  <a:cubicBezTo>
                    <a:pt x="1534013" y="184441"/>
                    <a:pt x="1537446" y="193189"/>
                    <a:pt x="1542429" y="201068"/>
                  </a:cubicBezTo>
                  <a:cubicBezTo>
                    <a:pt x="1547485" y="208584"/>
                    <a:pt x="1554293" y="214752"/>
                    <a:pt x="1562275" y="219030"/>
                  </a:cubicBezTo>
                  <a:cubicBezTo>
                    <a:pt x="1570763" y="223783"/>
                    <a:pt x="1580367" y="226183"/>
                    <a:pt x="1590087" y="225983"/>
                  </a:cubicBezTo>
                  <a:close/>
                  <a:moveTo>
                    <a:pt x="1795348" y="107925"/>
                  </a:moveTo>
                  <a:lnTo>
                    <a:pt x="1795348" y="267267"/>
                  </a:lnTo>
                  <a:lnTo>
                    <a:pt x="1746966" y="267267"/>
                  </a:lnTo>
                  <a:lnTo>
                    <a:pt x="1746966" y="17970"/>
                  </a:lnTo>
                  <a:lnTo>
                    <a:pt x="1784484" y="17970"/>
                  </a:lnTo>
                  <a:lnTo>
                    <a:pt x="1914854" y="181367"/>
                  </a:lnTo>
                  <a:lnTo>
                    <a:pt x="1914854" y="18404"/>
                  </a:lnTo>
                  <a:lnTo>
                    <a:pt x="1963236" y="18404"/>
                  </a:lnTo>
                  <a:lnTo>
                    <a:pt x="1963236" y="266977"/>
                  </a:lnTo>
                  <a:lnTo>
                    <a:pt x="1924415" y="266977"/>
                  </a:lnTo>
                  <a:close/>
                  <a:moveTo>
                    <a:pt x="2118522" y="268716"/>
                  </a:moveTo>
                  <a:cubicBezTo>
                    <a:pt x="2101878" y="268878"/>
                    <a:pt x="2085422" y="265210"/>
                    <a:pt x="2070430" y="257996"/>
                  </a:cubicBezTo>
                  <a:cubicBezTo>
                    <a:pt x="2056205" y="250934"/>
                    <a:pt x="2043544" y="241083"/>
                    <a:pt x="2033201" y="229025"/>
                  </a:cubicBezTo>
                  <a:cubicBezTo>
                    <a:pt x="2022728" y="217124"/>
                    <a:pt x="2014573" y="203367"/>
                    <a:pt x="2009156" y="188465"/>
                  </a:cubicBezTo>
                  <a:cubicBezTo>
                    <a:pt x="2003564" y="173551"/>
                    <a:pt x="2000725" y="157749"/>
                    <a:pt x="2000754" y="141822"/>
                  </a:cubicBezTo>
                  <a:cubicBezTo>
                    <a:pt x="2000667" y="125506"/>
                    <a:pt x="2003709" y="109326"/>
                    <a:pt x="2009735" y="94164"/>
                  </a:cubicBezTo>
                  <a:cubicBezTo>
                    <a:pt x="2015558" y="79651"/>
                    <a:pt x="2023945" y="66305"/>
                    <a:pt x="2034505" y="54763"/>
                  </a:cubicBezTo>
                  <a:cubicBezTo>
                    <a:pt x="2045152" y="43088"/>
                    <a:pt x="2058001" y="33634"/>
                    <a:pt x="2072313" y="26951"/>
                  </a:cubicBezTo>
                  <a:cubicBezTo>
                    <a:pt x="2087059" y="19947"/>
                    <a:pt x="2103211" y="16381"/>
                    <a:pt x="2119536" y="16521"/>
                  </a:cubicBezTo>
                  <a:cubicBezTo>
                    <a:pt x="2136209" y="16363"/>
                    <a:pt x="2152679" y="20135"/>
                    <a:pt x="2167628" y="27530"/>
                  </a:cubicBezTo>
                  <a:cubicBezTo>
                    <a:pt x="2181795" y="34679"/>
                    <a:pt x="2194441" y="44519"/>
                    <a:pt x="2204856" y="56501"/>
                  </a:cubicBezTo>
                  <a:cubicBezTo>
                    <a:pt x="2225440" y="80802"/>
                    <a:pt x="2236826" y="111568"/>
                    <a:pt x="2237014" y="143415"/>
                  </a:cubicBezTo>
                  <a:cubicBezTo>
                    <a:pt x="2237101" y="159669"/>
                    <a:pt x="2234102" y="175793"/>
                    <a:pt x="2228178" y="190928"/>
                  </a:cubicBezTo>
                  <a:cubicBezTo>
                    <a:pt x="2222340" y="205606"/>
                    <a:pt x="2213953" y="219140"/>
                    <a:pt x="2203407" y="230908"/>
                  </a:cubicBezTo>
                  <a:cubicBezTo>
                    <a:pt x="2192847" y="242521"/>
                    <a:pt x="2180100" y="251925"/>
                    <a:pt x="2165890" y="258576"/>
                  </a:cubicBezTo>
                  <a:cubicBezTo>
                    <a:pt x="2151071" y="265497"/>
                    <a:pt x="2134876" y="268963"/>
                    <a:pt x="2118522" y="268716"/>
                  </a:cubicBezTo>
                  <a:close/>
                  <a:moveTo>
                    <a:pt x="2049425" y="142401"/>
                  </a:moveTo>
                  <a:cubicBezTo>
                    <a:pt x="2049382" y="153015"/>
                    <a:pt x="2051004" y="163570"/>
                    <a:pt x="2054206" y="173690"/>
                  </a:cubicBezTo>
                  <a:cubicBezTo>
                    <a:pt x="2057146" y="183304"/>
                    <a:pt x="2061753" y="192326"/>
                    <a:pt x="2067822" y="200343"/>
                  </a:cubicBezTo>
                  <a:cubicBezTo>
                    <a:pt x="2073761" y="208022"/>
                    <a:pt x="2081265" y="214344"/>
                    <a:pt x="2089840" y="218885"/>
                  </a:cubicBezTo>
                  <a:cubicBezTo>
                    <a:pt x="2098763" y="223619"/>
                    <a:pt x="2108715" y="226058"/>
                    <a:pt x="2118811" y="225983"/>
                  </a:cubicBezTo>
                  <a:cubicBezTo>
                    <a:pt x="2128922" y="226089"/>
                    <a:pt x="2138903" y="223594"/>
                    <a:pt x="2147783" y="218740"/>
                  </a:cubicBezTo>
                  <a:cubicBezTo>
                    <a:pt x="2156764" y="214177"/>
                    <a:pt x="2164586" y="207640"/>
                    <a:pt x="2170670" y="199619"/>
                  </a:cubicBezTo>
                  <a:cubicBezTo>
                    <a:pt x="2176623" y="191525"/>
                    <a:pt x="2181143" y="182457"/>
                    <a:pt x="2183997" y="172821"/>
                  </a:cubicBezTo>
                  <a:cubicBezTo>
                    <a:pt x="2187039" y="162966"/>
                    <a:pt x="2188603" y="152715"/>
                    <a:pt x="2188632" y="142401"/>
                  </a:cubicBezTo>
                  <a:cubicBezTo>
                    <a:pt x="2188618" y="131828"/>
                    <a:pt x="2186952" y="121322"/>
                    <a:pt x="2183707" y="111257"/>
                  </a:cubicBezTo>
                  <a:cubicBezTo>
                    <a:pt x="2180433" y="101614"/>
                    <a:pt x="2175523" y="92601"/>
                    <a:pt x="2169221" y="84603"/>
                  </a:cubicBezTo>
                  <a:cubicBezTo>
                    <a:pt x="2163398" y="76971"/>
                    <a:pt x="2155981" y="70694"/>
                    <a:pt x="2147493" y="66207"/>
                  </a:cubicBezTo>
                  <a:cubicBezTo>
                    <a:pt x="2138541" y="61586"/>
                    <a:pt x="2128589" y="59246"/>
                    <a:pt x="2118522" y="59399"/>
                  </a:cubicBezTo>
                  <a:cubicBezTo>
                    <a:pt x="2108425" y="59268"/>
                    <a:pt x="2098445" y="61710"/>
                    <a:pt x="2089550" y="66496"/>
                  </a:cubicBezTo>
                  <a:cubicBezTo>
                    <a:pt x="2081105" y="71301"/>
                    <a:pt x="2073718" y="77755"/>
                    <a:pt x="2067822" y="85473"/>
                  </a:cubicBezTo>
                  <a:cubicBezTo>
                    <a:pt x="2061897" y="93706"/>
                    <a:pt x="2057479" y="102928"/>
                    <a:pt x="2054785" y="112706"/>
                  </a:cubicBezTo>
                  <a:cubicBezTo>
                    <a:pt x="2051569" y="122291"/>
                    <a:pt x="2049759" y="132294"/>
                    <a:pt x="2049425" y="142401"/>
                  </a:cubicBezTo>
                  <a:close/>
                </a:path>
              </a:pathLst>
            </a:custGeom>
            <a:solidFill>
              <a:srgbClr val="58595B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" name="Dowolny kształt: kształt 9">
              <a:extLst>
                <a:ext uri="{FF2B5EF4-FFF2-40B4-BE49-F238E27FC236}">
                  <a16:creationId xmlns:a16="http://schemas.microsoft.com/office/drawing/2014/main" id="{33983460-AA11-41B7-AD74-7400B87C55EA}"/>
                </a:ext>
              </a:extLst>
            </p:cNvPr>
            <p:cNvSpPr/>
            <p:nvPr/>
          </p:nvSpPr>
          <p:spPr>
            <a:xfrm>
              <a:off x="1201063" y="4699135"/>
              <a:ext cx="521482" cy="912593"/>
            </a:xfrm>
            <a:custGeom>
              <a:avLst/>
              <a:gdLst>
                <a:gd name="connsiteX0" fmla="*/ 407627 w 521481"/>
                <a:gd name="connsiteY0" fmla="*/ 805113 h 912593"/>
                <a:gd name="connsiteX1" fmla="*/ 118303 w 521481"/>
                <a:gd name="connsiteY1" fmla="*/ 740605 h 912593"/>
                <a:gd name="connsiteX2" fmla="*/ 85612 w 521481"/>
                <a:gd name="connsiteY2" fmla="*/ 627954 h 912593"/>
                <a:gd name="connsiteX3" fmla="*/ 300579 w 521481"/>
                <a:gd name="connsiteY3" fmla="*/ 153115 h 912593"/>
                <a:gd name="connsiteX4" fmla="*/ 368806 w 521481"/>
                <a:gd name="connsiteY4" fmla="*/ 277257 h 912593"/>
                <a:gd name="connsiteX5" fmla="*/ 446304 w 521481"/>
                <a:gd name="connsiteY5" fmla="*/ 277257 h 912593"/>
                <a:gd name="connsiteX6" fmla="*/ 332592 w 521481"/>
                <a:gd name="connsiteY6" fmla="*/ 70547 h 912593"/>
                <a:gd name="connsiteX7" fmla="*/ 330854 w 521481"/>
                <a:gd name="connsiteY7" fmla="*/ 67650 h 912593"/>
                <a:gd name="connsiteX8" fmla="*/ 301158 w 521481"/>
                <a:gd name="connsiteY8" fmla="*/ 16516 h 912593"/>
                <a:gd name="connsiteX9" fmla="*/ 271318 w 521481"/>
                <a:gd name="connsiteY9" fmla="*/ 67505 h 912593"/>
                <a:gd name="connsiteX10" fmla="*/ 260164 w 521481"/>
                <a:gd name="connsiteY10" fmla="*/ 86337 h 912593"/>
                <a:gd name="connsiteX11" fmla="*/ 16516 w 521481"/>
                <a:gd name="connsiteY11" fmla="*/ 627954 h 912593"/>
                <a:gd name="connsiteX12" fmla="*/ 295416 w 521481"/>
                <a:gd name="connsiteY12" fmla="*/ 906749 h 912593"/>
                <a:gd name="connsiteX13" fmla="*/ 492513 w 521481"/>
                <a:gd name="connsiteY13" fmla="*/ 825103 h 912593"/>
                <a:gd name="connsiteX14" fmla="*/ 510765 w 521481"/>
                <a:gd name="connsiteY14" fmla="*/ 805113 h 912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1481" h="912593">
                  <a:moveTo>
                    <a:pt x="407627" y="805113"/>
                  </a:moveTo>
                  <a:cubicBezTo>
                    <a:pt x="309919" y="867194"/>
                    <a:pt x="180384" y="838314"/>
                    <a:pt x="118303" y="740605"/>
                  </a:cubicBezTo>
                  <a:cubicBezTo>
                    <a:pt x="96907" y="706931"/>
                    <a:pt x="85566" y="667850"/>
                    <a:pt x="85612" y="627954"/>
                  </a:cubicBezTo>
                  <a:cubicBezTo>
                    <a:pt x="85612" y="524237"/>
                    <a:pt x="232352" y="268421"/>
                    <a:pt x="300579" y="153115"/>
                  </a:cubicBezTo>
                  <a:cubicBezTo>
                    <a:pt x="318106" y="184115"/>
                    <a:pt x="344760" y="231772"/>
                    <a:pt x="368806" y="277257"/>
                  </a:cubicBezTo>
                  <a:lnTo>
                    <a:pt x="446304" y="277257"/>
                  </a:lnTo>
                  <a:cubicBezTo>
                    <a:pt x="398646" y="184549"/>
                    <a:pt x="349685" y="98649"/>
                    <a:pt x="332592" y="70547"/>
                  </a:cubicBezTo>
                  <a:lnTo>
                    <a:pt x="330854" y="67650"/>
                  </a:lnTo>
                  <a:lnTo>
                    <a:pt x="301158" y="16516"/>
                  </a:lnTo>
                  <a:lnTo>
                    <a:pt x="271318" y="67505"/>
                  </a:lnTo>
                  <a:cubicBezTo>
                    <a:pt x="270304" y="69389"/>
                    <a:pt x="265668" y="77066"/>
                    <a:pt x="260164" y="86337"/>
                  </a:cubicBezTo>
                  <a:cubicBezTo>
                    <a:pt x="203525" y="181217"/>
                    <a:pt x="16516" y="494541"/>
                    <a:pt x="16516" y="627954"/>
                  </a:cubicBezTo>
                  <a:cubicBezTo>
                    <a:pt x="16545" y="781957"/>
                    <a:pt x="141413" y="906778"/>
                    <a:pt x="295416" y="906749"/>
                  </a:cubicBezTo>
                  <a:cubicBezTo>
                    <a:pt x="369340" y="906735"/>
                    <a:pt x="440234" y="877368"/>
                    <a:pt x="492513" y="825103"/>
                  </a:cubicBezTo>
                  <a:cubicBezTo>
                    <a:pt x="498887" y="818729"/>
                    <a:pt x="504971" y="812066"/>
                    <a:pt x="510765" y="805113"/>
                  </a:cubicBezTo>
                  <a:close/>
                </a:path>
              </a:pathLst>
            </a:custGeom>
            <a:solidFill>
              <a:srgbClr val="3988C2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11" name="Grafika 11">
            <a:extLst>
              <a:ext uri="{FF2B5EF4-FFF2-40B4-BE49-F238E27FC236}">
                <a16:creationId xmlns:a16="http://schemas.microsoft.com/office/drawing/2014/main" id="{4A976C0A-188D-4943-AA4E-EC48CC7EC137}"/>
              </a:ext>
            </a:extLst>
          </p:cNvPr>
          <p:cNvSpPr/>
          <p:nvPr userDrawn="1"/>
        </p:nvSpPr>
        <p:spPr>
          <a:xfrm>
            <a:off x="-14384" y="916632"/>
            <a:ext cx="9158383" cy="5677762"/>
          </a:xfrm>
          <a:custGeom>
            <a:avLst/>
            <a:gdLst>
              <a:gd name="connsiteX0" fmla="*/ 7144 w 8020050"/>
              <a:gd name="connsiteY0" fmla="*/ 4961573 h 4972050"/>
              <a:gd name="connsiteX1" fmla="*/ 169926 w 8020050"/>
              <a:gd name="connsiteY1" fmla="*/ 4962430 h 4972050"/>
              <a:gd name="connsiteX2" fmla="*/ 197834 w 8020050"/>
              <a:gd name="connsiteY2" fmla="*/ 4962240 h 4972050"/>
              <a:gd name="connsiteX3" fmla="*/ 205645 w 8020050"/>
              <a:gd name="connsiteY3" fmla="*/ 4917758 h 4972050"/>
              <a:gd name="connsiteX4" fmla="*/ 224409 w 8020050"/>
              <a:gd name="connsiteY4" fmla="*/ 4910614 h 4972050"/>
              <a:gd name="connsiteX5" fmla="*/ 225647 w 8020050"/>
              <a:gd name="connsiteY5" fmla="*/ 4878991 h 4972050"/>
              <a:gd name="connsiteX6" fmla="*/ 241364 w 8020050"/>
              <a:gd name="connsiteY6" fmla="*/ 4878991 h 4972050"/>
              <a:gd name="connsiteX7" fmla="*/ 240697 w 8020050"/>
              <a:gd name="connsiteY7" fmla="*/ 4310063 h 4972050"/>
              <a:gd name="connsiteX8" fmla="*/ 254889 w 8020050"/>
              <a:gd name="connsiteY8" fmla="*/ 4616482 h 4972050"/>
              <a:gd name="connsiteX9" fmla="*/ 252222 w 8020050"/>
              <a:gd name="connsiteY9" fmla="*/ 4173284 h 4972050"/>
              <a:gd name="connsiteX10" fmla="*/ 274415 w 8020050"/>
              <a:gd name="connsiteY10" fmla="*/ 4848225 h 4972050"/>
              <a:gd name="connsiteX11" fmla="*/ 271748 w 8020050"/>
              <a:gd name="connsiteY11" fmla="*/ 3232404 h 4972050"/>
              <a:gd name="connsiteX12" fmla="*/ 293084 w 8020050"/>
              <a:gd name="connsiteY12" fmla="*/ 4583526 h 4972050"/>
              <a:gd name="connsiteX13" fmla="*/ 292132 w 8020050"/>
              <a:gd name="connsiteY13" fmla="*/ 3051334 h 4972050"/>
              <a:gd name="connsiteX14" fmla="*/ 314325 w 8020050"/>
              <a:gd name="connsiteY14" fmla="*/ 4800124 h 4972050"/>
              <a:gd name="connsiteX15" fmla="*/ 333851 w 8020050"/>
              <a:gd name="connsiteY15" fmla="*/ 4690873 h 4972050"/>
              <a:gd name="connsiteX16" fmla="*/ 362331 w 8020050"/>
              <a:gd name="connsiteY16" fmla="*/ 4830509 h 4972050"/>
              <a:gd name="connsiteX17" fmla="*/ 363188 w 8020050"/>
              <a:gd name="connsiteY17" fmla="*/ 4380929 h 4972050"/>
              <a:gd name="connsiteX18" fmla="*/ 381857 w 8020050"/>
              <a:gd name="connsiteY18" fmla="*/ 4379690 h 4972050"/>
              <a:gd name="connsiteX19" fmla="*/ 373951 w 8020050"/>
              <a:gd name="connsiteY19" fmla="*/ 7144 h 4972050"/>
              <a:gd name="connsiteX20" fmla="*/ 396050 w 8020050"/>
              <a:gd name="connsiteY20" fmla="*/ 4161854 h 4972050"/>
              <a:gd name="connsiteX21" fmla="*/ 399574 w 8020050"/>
              <a:gd name="connsiteY21" fmla="*/ 1362075 h 4972050"/>
              <a:gd name="connsiteX22" fmla="*/ 412051 w 8020050"/>
              <a:gd name="connsiteY22" fmla="*/ 4520279 h 4972050"/>
              <a:gd name="connsiteX23" fmla="*/ 423577 w 8020050"/>
              <a:gd name="connsiteY23" fmla="*/ 3676841 h 4972050"/>
              <a:gd name="connsiteX24" fmla="*/ 430721 w 8020050"/>
              <a:gd name="connsiteY24" fmla="*/ 4492371 h 4972050"/>
              <a:gd name="connsiteX25" fmla="*/ 451104 w 8020050"/>
              <a:gd name="connsiteY25" fmla="*/ 2819591 h 4972050"/>
              <a:gd name="connsiteX26" fmla="*/ 448437 w 8020050"/>
              <a:gd name="connsiteY26" fmla="*/ 4421505 h 4972050"/>
              <a:gd name="connsiteX27" fmla="*/ 463487 w 8020050"/>
              <a:gd name="connsiteY27" fmla="*/ 3970687 h 4972050"/>
              <a:gd name="connsiteX28" fmla="*/ 467963 w 8020050"/>
              <a:gd name="connsiteY28" fmla="*/ 4421505 h 4972050"/>
              <a:gd name="connsiteX29" fmla="*/ 486632 w 8020050"/>
              <a:gd name="connsiteY29" fmla="*/ 4382262 h 4972050"/>
              <a:gd name="connsiteX30" fmla="*/ 489299 w 8020050"/>
              <a:gd name="connsiteY30" fmla="*/ 4479703 h 4972050"/>
              <a:gd name="connsiteX31" fmla="*/ 507016 w 8020050"/>
              <a:gd name="connsiteY31" fmla="*/ 4384739 h 4972050"/>
              <a:gd name="connsiteX32" fmla="*/ 509683 w 8020050"/>
              <a:gd name="connsiteY32" fmla="*/ 4501229 h 4972050"/>
              <a:gd name="connsiteX33" fmla="*/ 528352 w 8020050"/>
              <a:gd name="connsiteY33" fmla="*/ 4410075 h 4972050"/>
              <a:gd name="connsiteX34" fmla="*/ 529209 w 8020050"/>
              <a:gd name="connsiteY34" fmla="*/ 4521518 h 4972050"/>
              <a:gd name="connsiteX35" fmla="*/ 554069 w 8020050"/>
              <a:gd name="connsiteY35" fmla="*/ 4519041 h 4972050"/>
              <a:gd name="connsiteX36" fmla="*/ 554069 w 8020050"/>
              <a:gd name="connsiteY36" fmla="*/ 4605052 h 4972050"/>
              <a:gd name="connsiteX37" fmla="*/ 574358 w 8020050"/>
              <a:gd name="connsiteY37" fmla="*/ 4602385 h 4972050"/>
              <a:gd name="connsiteX38" fmla="*/ 573691 w 8020050"/>
              <a:gd name="connsiteY38" fmla="*/ 4648105 h 4972050"/>
              <a:gd name="connsiteX39" fmla="*/ 594932 w 8020050"/>
              <a:gd name="connsiteY39" fmla="*/ 4532948 h 4972050"/>
              <a:gd name="connsiteX40" fmla="*/ 594074 w 8020050"/>
              <a:gd name="connsiteY40" fmla="*/ 4613910 h 4972050"/>
              <a:gd name="connsiteX41" fmla="*/ 613601 w 8020050"/>
              <a:gd name="connsiteY41" fmla="*/ 4536758 h 4972050"/>
              <a:gd name="connsiteX42" fmla="*/ 619792 w 8020050"/>
              <a:gd name="connsiteY42" fmla="*/ 4711446 h 4972050"/>
              <a:gd name="connsiteX43" fmla="*/ 636651 w 8020050"/>
              <a:gd name="connsiteY43" fmla="*/ 4378452 h 4972050"/>
              <a:gd name="connsiteX44" fmla="*/ 643033 w 8020050"/>
              <a:gd name="connsiteY44" fmla="*/ 4580001 h 4972050"/>
              <a:gd name="connsiteX45" fmla="*/ 656368 w 8020050"/>
              <a:gd name="connsiteY45" fmla="*/ 4431411 h 4972050"/>
              <a:gd name="connsiteX46" fmla="*/ 657130 w 8020050"/>
              <a:gd name="connsiteY46" fmla="*/ 4586192 h 4972050"/>
              <a:gd name="connsiteX47" fmla="*/ 675323 w 8020050"/>
              <a:gd name="connsiteY47" fmla="*/ 4531900 h 4972050"/>
              <a:gd name="connsiteX48" fmla="*/ 676085 w 8020050"/>
              <a:gd name="connsiteY48" fmla="*/ 4635818 h 4972050"/>
              <a:gd name="connsiteX49" fmla="*/ 693515 w 8020050"/>
              <a:gd name="connsiteY49" fmla="*/ 4402074 h 4972050"/>
              <a:gd name="connsiteX50" fmla="*/ 690372 w 8020050"/>
              <a:gd name="connsiteY50" fmla="*/ 4639247 h 4972050"/>
              <a:gd name="connsiteX51" fmla="*/ 710946 w 8020050"/>
              <a:gd name="connsiteY51" fmla="*/ 4481132 h 4972050"/>
              <a:gd name="connsiteX52" fmla="*/ 709422 w 8020050"/>
              <a:gd name="connsiteY52" fmla="*/ 4703636 h 4972050"/>
              <a:gd name="connsiteX53" fmla="*/ 731615 w 8020050"/>
              <a:gd name="connsiteY53" fmla="*/ 4577144 h 4972050"/>
              <a:gd name="connsiteX54" fmla="*/ 729996 w 8020050"/>
              <a:gd name="connsiteY54" fmla="*/ 4682204 h 4972050"/>
              <a:gd name="connsiteX55" fmla="*/ 748189 w 8020050"/>
              <a:gd name="connsiteY55" fmla="*/ 4573715 h 4972050"/>
              <a:gd name="connsiteX56" fmla="*/ 749808 w 8020050"/>
              <a:gd name="connsiteY56" fmla="*/ 4667441 h 4972050"/>
              <a:gd name="connsiteX57" fmla="*/ 764858 w 8020050"/>
              <a:gd name="connsiteY57" fmla="*/ 4470940 h 4972050"/>
              <a:gd name="connsiteX58" fmla="*/ 766382 w 8020050"/>
              <a:gd name="connsiteY58" fmla="*/ 4586192 h 4972050"/>
              <a:gd name="connsiteX59" fmla="*/ 784670 w 8020050"/>
              <a:gd name="connsiteY59" fmla="*/ 4531900 h 4972050"/>
              <a:gd name="connsiteX60" fmla="*/ 783812 w 8020050"/>
              <a:gd name="connsiteY60" fmla="*/ 4655058 h 4972050"/>
              <a:gd name="connsiteX61" fmla="*/ 803624 w 8020050"/>
              <a:gd name="connsiteY61" fmla="*/ 4510469 h 4972050"/>
              <a:gd name="connsiteX62" fmla="*/ 816293 w 8020050"/>
              <a:gd name="connsiteY62" fmla="*/ 4647153 h 4972050"/>
              <a:gd name="connsiteX63" fmla="*/ 818674 w 8020050"/>
              <a:gd name="connsiteY63" fmla="*/ 3919728 h 4972050"/>
              <a:gd name="connsiteX64" fmla="*/ 826580 w 8020050"/>
              <a:gd name="connsiteY64" fmla="*/ 4782693 h 4972050"/>
              <a:gd name="connsiteX65" fmla="*/ 844010 w 8020050"/>
              <a:gd name="connsiteY65" fmla="*/ 4679919 h 4972050"/>
              <a:gd name="connsiteX66" fmla="*/ 847154 w 8020050"/>
              <a:gd name="connsiteY66" fmla="*/ 4731830 h 4972050"/>
              <a:gd name="connsiteX67" fmla="*/ 866204 w 8020050"/>
              <a:gd name="connsiteY67" fmla="*/ 4589526 h 4972050"/>
              <a:gd name="connsiteX68" fmla="*/ 867823 w 8020050"/>
              <a:gd name="connsiteY68" fmla="*/ 4687824 h 4972050"/>
              <a:gd name="connsiteX69" fmla="*/ 880491 w 8020050"/>
              <a:gd name="connsiteY69" fmla="*/ 4429125 h 4972050"/>
              <a:gd name="connsiteX70" fmla="*/ 885254 w 8020050"/>
              <a:gd name="connsiteY70" fmla="*/ 4580478 h 4972050"/>
              <a:gd name="connsiteX71" fmla="*/ 902684 w 8020050"/>
              <a:gd name="connsiteY71" fmla="*/ 4299300 h 4972050"/>
              <a:gd name="connsiteX72" fmla="*/ 908971 w 8020050"/>
              <a:gd name="connsiteY72" fmla="*/ 4643724 h 4972050"/>
              <a:gd name="connsiteX73" fmla="*/ 925640 w 8020050"/>
              <a:gd name="connsiteY73" fmla="*/ 4644867 h 4972050"/>
              <a:gd name="connsiteX74" fmla="*/ 924020 w 8020050"/>
              <a:gd name="connsiteY74" fmla="*/ 4756690 h 4972050"/>
              <a:gd name="connsiteX75" fmla="*/ 939832 w 8020050"/>
              <a:gd name="connsiteY75" fmla="*/ 4755547 h 4972050"/>
              <a:gd name="connsiteX76" fmla="*/ 938308 w 8020050"/>
              <a:gd name="connsiteY76" fmla="*/ 4878705 h 4972050"/>
              <a:gd name="connsiteX77" fmla="*/ 969931 w 8020050"/>
              <a:gd name="connsiteY77" fmla="*/ 4867370 h 4972050"/>
              <a:gd name="connsiteX78" fmla="*/ 969169 w 8020050"/>
              <a:gd name="connsiteY78" fmla="*/ 4922044 h 4972050"/>
              <a:gd name="connsiteX79" fmla="*/ 1004792 w 8020050"/>
              <a:gd name="connsiteY79" fmla="*/ 4923092 h 4972050"/>
              <a:gd name="connsiteX80" fmla="*/ 1005554 w 8020050"/>
              <a:gd name="connsiteY80" fmla="*/ 4957000 h 4972050"/>
              <a:gd name="connsiteX81" fmla="*/ 1050893 w 8020050"/>
              <a:gd name="connsiteY81" fmla="*/ 4941761 h 4972050"/>
              <a:gd name="connsiteX82" fmla="*/ 1101376 w 8020050"/>
              <a:gd name="connsiteY82" fmla="*/ 4966716 h 4972050"/>
              <a:gd name="connsiteX83" fmla="*/ 8015859 w 8020050"/>
              <a:gd name="connsiteY83" fmla="*/ 4963001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8020050" h="4972050">
                <a:moveTo>
                  <a:pt x="7144" y="4961573"/>
                </a:moveTo>
                <a:lnTo>
                  <a:pt x="169926" y="4962430"/>
                </a:lnTo>
                <a:lnTo>
                  <a:pt x="197834" y="4962240"/>
                </a:lnTo>
                <a:lnTo>
                  <a:pt x="205645" y="4917758"/>
                </a:lnTo>
                <a:lnTo>
                  <a:pt x="224409" y="4910614"/>
                </a:lnTo>
                <a:lnTo>
                  <a:pt x="225647" y="4878991"/>
                </a:lnTo>
                <a:lnTo>
                  <a:pt x="241364" y="4878991"/>
                </a:lnTo>
                <a:lnTo>
                  <a:pt x="240697" y="4310063"/>
                </a:lnTo>
                <a:lnTo>
                  <a:pt x="254889" y="4616482"/>
                </a:lnTo>
                <a:lnTo>
                  <a:pt x="252222" y="4173284"/>
                </a:lnTo>
                <a:lnTo>
                  <a:pt x="274415" y="4848225"/>
                </a:lnTo>
                <a:lnTo>
                  <a:pt x="271748" y="3232404"/>
                </a:lnTo>
                <a:lnTo>
                  <a:pt x="293084" y="4583526"/>
                </a:lnTo>
                <a:lnTo>
                  <a:pt x="292132" y="3051334"/>
                </a:lnTo>
                <a:lnTo>
                  <a:pt x="314325" y="4800124"/>
                </a:lnTo>
                <a:lnTo>
                  <a:pt x="333851" y="4690873"/>
                </a:lnTo>
                <a:lnTo>
                  <a:pt x="362331" y="4830509"/>
                </a:lnTo>
                <a:lnTo>
                  <a:pt x="363188" y="4380929"/>
                </a:lnTo>
                <a:lnTo>
                  <a:pt x="381857" y="4379690"/>
                </a:lnTo>
                <a:lnTo>
                  <a:pt x="373951" y="7144"/>
                </a:lnTo>
                <a:lnTo>
                  <a:pt x="396050" y="4161854"/>
                </a:lnTo>
                <a:lnTo>
                  <a:pt x="399574" y="1362075"/>
                </a:lnTo>
                <a:lnTo>
                  <a:pt x="412051" y="4520279"/>
                </a:lnTo>
                <a:lnTo>
                  <a:pt x="423577" y="3676841"/>
                </a:lnTo>
                <a:lnTo>
                  <a:pt x="430721" y="4492371"/>
                </a:lnTo>
                <a:lnTo>
                  <a:pt x="451104" y="2819591"/>
                </a:lnTo>
                <a:lnTo>
                  <a:pt x="448437" y="4421505"/>
                </a:lnTo>
                <a:lnTo>
                  <a:pt x="463487" y="3970687"/>
                </a:lnTo>
                <a:lnTo>
                  <a:pt x="467963" y="4421505"/>
                </a:lnTo>
                <a:lnTo>
                  <a:pt x="486632" y="4382262"/>
                </a:lnTo>
                <a:lnTo>
                  <a:pt x="489299" y="4479703"/>
                </a:lnTo>
                <a:lnTo>
                  <a:pt x="507016" y="4384739"/>
                </a:lnTo>
                <a:lnTo>
                  <a:pt x="509683" y="4501229"/>
                </a:lnTo>
                <a:lnTo>
                  <a:pt x="528352" y="4410075"/>
                </a:lnTo>
                <a:lnTo>
                  <a:pt x="529209" y="4521518"/>
                </a:lnTo>
                <a:lnTo>
                  <a:pt x="554069" y="4519041"/>
                </a:lnTo>
                <a:lnTo>
                  <a:pt x="554069" y="4605052"/>
                </a:lnTo>
                <a:lnTo>
                  <a:pt x="574358" y="4602385"/>
                </a:lnTo>
                <a:lnTo>
                  <a:pt x="573691" y="4648105"/>
                </a:lnTo>
                <a:lnTo>
                  <a:pt x="594932" y="4532948"/>
                </a:lnTo>
                <a:lnTo>
                  <a:pt x="594074" y="4613910"/>
                </a:lnTo>
                <a:lnTo>
                  <a:pt x="613601" y="4536758"/>
                </a:lnTo>
                <a:lnTo>
                  <a:pt x="619792" y="4711446"/>
                </a:lnTo>
                <a:lnTo>
                  <a:pt x="636651" y="4378452"/>
                </a:lnTo>
                <a:lnTo>
                  <a:pt x="643033" y="4580001"/>
                </a:lnTo>
                <a:lnTo>
                  <a:pt x="656368" y="4431411"/>
                </a:lnTo>
                <a:lnTo>
                  <a:pt x="657130" y="4586192"/>
                </a:lnTo>
                <a:lnTo>
                  <a:pt x="675323" y="4531900"/>
                </a:lnTo>
                <a:lnTo>
                  <a:pt x="676085" y="4635818"/>
                </a:lnTo>
                <a:lnTo>
                  <a:pt x="693515" y="4402074"/>
                </a:lnTo>
                <a:lnTo>
                  <a:pt x="690372" y="4639247"/>
                </a:lnTo>
                <a:lnTo>
                  <a:pt x="710946" y="4481132"/>
                </a:lnTo>
                <a:lnTo>
                  <a:pt x="709422" y="4703636"/>
                </a:lnTo>
                <a:lnTo>
                  <a:pt x="731615" y="4577144"/>
                </a:lnTo>
                <a:lnTo>
                  <a:pt x="729996" y="4682204"/>
                </a:lnTo>
                <a:lnTo>
                  <a:pt x="748189" y="4573715"/>
                </a:lnTo>
                <a:lnTo>
                  <a:pt x="749808" y="4667441"/>
                </a:lnTo>
                <a:lnTo>
                  <a:pt x="764858" y="4470940"/>
                </a:lnTo>
                <a:lnTo>
                  <a:pt x="766382" y="4586192"/>
                </a:lnTo>
                <a:lnTo>
                  <a:pt x="784670" y="4531900"/>
                </a:lnTo>
                <a:lnTo>
                  <a:pt x="783812" y="4655058"/>
                </a:lnTo>
                <a:lnTo>
                  <a:pt x="803624" y="4510469"/>
                </a:lnTo>
                <a:lnTo>
                  <a:pt x="816293" y="4647153"/>
                </a:lnTo>
                <a:lnTo>
                  <a:pt x="818674" y="3919728"/>
                </a:lnTo>
                <a:lnTo>
                  <a:pt x="826580" y="4782693"/>
                </a:lnTo>
                <a:lnTo>
                  <a:pt x="844010" y="4679919"/>
                </a:lnTo>
                <a:lnTo>
                  <a:pt x="847154" y="4731830"/>
                </a:lnTo>
                <a:lnTo>
                  <a:pt x="866204" y="4589526"/>
                </a:lnTo>
                <a:lnTo>
                  <a:pt x="867823" y="4687824"/>
                </a:lnTo>
                <a:lnTo>
                  <a:pt x="880491" y="4429125"/>
                </a:lnTo>
                <a:lnTo>
                  <a:pt x="885254" y="4580478"/>
                </a:lnTo>
                <a:lnTo>
                  <a:pt x="902684" y="4299300"/>
                </a:lnTo>
                <a:lnTo>
                  <a:pt x="908971" y="4643724"/>
                </a:lnTo>
                <a:lnTo>
                  <a:pt x="925640" y="4644867"/>
                </a:lnTo>
                <a:lnTo>
                  <a:pt x="924020" y="4756690"/>
                </a:lnTo>
                <a:lnTo>
                  <a:pt x="939832" y="4755547"/>
                </a:lnTo>
                <a:lnTo>
                  <a:pt x="938308" y="4878705"/>
                </a:lnTo>
                <a:lnTo>
                  <a:pt x="969931" y="4867370"/>
                </a:lnTo>
                <a:lnTo>
                  <a:pt x="969169" y="4922044"/>
                </a:lnTo>
                <a:lnTo>
                  <a:pt x="1004792" y="4923092"/>
                </a:lnTo>
                <a:lnTo>
                  <a:pt x="1005554" y="4957000"/>
                </a:lnTo>
                <a:lnTo>
                  <a:pt x="1050893" y="4941761"/>
                </a:lnTo>
                <a:lnTo>
                  <a:pt x="1101376" y="4966716"/>
                </a:lnTo>
                <a:lnTo>
                  <a:pt x="8015859" y="4963001"/>
                </a:lnTo>
              </a:path>
            </a:pathLst>
          </a:custGeom>
          <a:noFill/>
          <a:ln w="9525" cap="sq">
            <a:solidFill>
              <a:srgbClr val="3988C2"/>
            </a:solidFill>
            <a:prstDash val="solid"/>
            <a:bevel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59D66D9-FDC7-44C7-88B7-CA4628CA3801}"/>
              </a:ext>
            </a:extLst>
          </p:cNvPr>
          <p:cNvSpPr/>
          <p:nvPr userDrawn="1"/>
        </p:nvSpPr>
        <p:spPr>
          <a:xfrm>
            <a:off x="8535798" y="6631456"/>
            <a:ext cx="608202" cy="180000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716160" y="6617689"/>
            <a:ext cx="427839" cy="217063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8131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C87FC-6A02-4AE1-A38A-B8BBA8B65298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13.06.2019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prstClr val="black">
                    <a:tint val="75000"/>
                  </a:prstClr>
                </a:solidFill>
              </a:rPr>
              <a:t>www.zloteruno.pl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13926" y="640079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07F2A-92BD-4560-8A9A-5CE9EE389109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17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F2C9D-E3B7-40A7-8D50-F5C3F7133393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13.06.2019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prstClr val="black">
                    <a:tint val="75000"/>
                  </a:prstClr>
                </a:solidFill>
              </a:rPr>
              <a:t>www.zloteruno.pl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13926" y="640079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75380-5F43-4A5A-864E-90571B0DFA31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756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ytuł i diagram lub schemat organizacyj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obiektu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2BFD73-AD13-4F7F-B5C7-023EBF0B60F0}" type="datetime1">
              <a:rPr lang="pl-PL" altLang="pl-PL" smtClean="0">
                <a:solidFill>
                  <a:prstClr val="black">
                    <a:tint val="75000"/>
                  </a:prstClr>
                </a:solidFill>
              </a:rPr>
              <a:t>13.06.2019</a:t>
            </a:fld>
            <a:endParaRPr lang="pl-PL" alt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pl-PL" altLang="pl-PL">
                <a:solidFill>
                  <a:prstClr val="black">
                    <a:tint val="75000"/>
                  </a:prstClr>
                </a:solidFill>
              </a:rPr>
              <a:t>www.zloteruno.pl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14EA22A-9DEB-492D-9E3F-28AE43D76B53}" type="slidenum">
              <a:rPr lang="pl-PL" altLang="pl-PL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alt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51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C51C2-9515-4A8E-8D50-D5B5279C62CD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13.06.2019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prstClr val="black">
                    <a:tint val="75000"/>
                  </a:prstClr>
                </a:solidFill>
              </a:rPr>
              <a:t>www.zloteruno.pl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13926" y="640079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99998-D875-4D75-A4D7-FF9C9ADD990D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38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48FF2-BBD9-4399-9C22-5E0EEF2957F3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13.06.2019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prstClr val="black">
                    <a:tint val="75000"/>
                  </a:prstClr>
                </a:solidFill>
              </a:rPr>
              <a:t>www.zloteruno.pl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13926" y="640079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D950B-FC85-42FC-A613-431CD293893E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18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D42FA-476B-40B0-96EE-0DEADEC4F50B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13.06.2019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prstClr val="black">
                    <a:tint val="75000"/>
                  </a:prstClr>
                </a:solidFill>
              </a:rPr>
              <a:t>www.zloteruno.pl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13926" y="640079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4D2A5-DE0E-4181-A054-8688EB85DED6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16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9D84A-5F8B-4E8E-B74D-D039C22277BA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13.06.2019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prstClr val="black">
                    <a:tint val="75000"/>
                  </a:prstClr>
                </a:solidFill>
              </a:rPr>
              <a:t>www.zloteruno.pl</a:t>
            </a: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13926" y="640079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AC523-2DE8-4F6C-97A8-1E02C44DF987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33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BCF69-7465-47D0-9784-D9D66F9C55DD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13.06.2019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prstClr val="black">
                    <a:tint val="75000"/>
                  </a:prstClr>
                </a:solidFill>
              </a:rPr>
              <a:t>www.zloteruno.pl</a:t>
            </a: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13926" y="640079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34121-44C4-4C5B-A18E-A23119D2A367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91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6020C-06D2-4DD0-9961-2B96D87184B4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13.06.2019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prstClr val="black">
                    <a:tint val="75000"/>
                  </a:prstClr>
                </a:solidFill>
              </a:rPr>
              <a:t>www.zloteruno.pl</a:t>
            </a: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13926" y="640079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0CF07-1C47-4C7D-8458-CEFC695BF137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21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AA110-4200-45AF-B0B9-03E5283A4226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13.06.2019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prstClr val="black">
                    <a:tint val="75000"/>
                  </a:prstClr>
                </a:solidFill>
              </a:rPr>
              <a:t>www.zloteruno.pl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13926" y="640079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BFE88-CE1C-4955-BD0C-2DD748D2C00C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7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DAC0F-4E10-4952-8874-4E354D695648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13.06.2019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>
                <a:solidFill>
                  <a:prstClr val="black">
                    <a:tint val="75000"/>
                  </a:prstClr>
                </a:solidFill>
              </a:rPr>
              <a:t>www.zloteruno.pl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13926" y="640079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9E7FE-10B3-479B-8229-26A5774D1AD6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7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9131494-202A-4E5D-8F6A-A32A5B62CCC0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t>13.06.2019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>
                <a:solidFill>
                  <a:prstClr val="black">
                    <a:tint val="75000"/>
                  </a:prstClr>
                </a:solidFill>
              </a:rPr>
              <a:t>www.zloteruno.pl</a:t>
            </a:r>
          </a:p>
        </p:txBody>
      </p:sp>
      <p:sp>
        <p:nvSpPr>
          <p:cNvPr id="11" name="Symbol zastępczy numeru slajdu 5">
            <a:extLst>
              <a:ext uri="{FF2B5EF4-FFF2-40B4-BE49-F238E27FC236}">
                <a16:creationId xmlns:a16="http://schemas.microsoft.com/office/drawing/2014/main" id="{D18207E4-D8E9-4C67-B0FF-4F44B65ED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160" y="6594393"/>
            <a:ext cx="427839" cy="217063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288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49.png"/><Relationship Id="rId5" Type="http://schemas.openxmlformats.org/officeDocument/2006/relationships/image" Target="../media/image55.png"/><Relationship Id="rId15" Type="http://schemas.openxmlformats.org/officeDocument/2006/relationships/image" Target="../media/image59.png"/><Relationship Id="rId10" Type="http://schemas.openxmlformats.org/officeDocument/2006/relationships/image" Target="../media/image17.svg"/><Relationship Id="rId4" Type="http://schemas.openxmlformats.org/officeDocument/2006/relationships/image" Target="../media/image54.png"/><Relationship Id="rId9" Type="http://schemas.openxmlformats.org/officeDocument/2006/relationships/image" Target="../media/image16.png"/><Relationship Id="rId14" Type="http://schemas.openxmlformats.org/officeDocument/2006/relationships/image" Target="../media/image5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34.png"/><Relationship Id="rId10" Type="http://schemas.openxmlformats.org/officeDocument/2006/relationships/image" Target="../media/image67.sv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1.emf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emf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4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Pole tekstowe 2"/>
          <p:cNvSpPr txBox="1">
            <a:spLocks noChangeArrowheads="1"/>
          </p:cNvSpPr>
          <p:nvPr/>
        </p:nvSpPr>
        <p:spPr bwMode="auto">
          <a:xfrm>
            <a:off x="1094628" y="1493055"/>
            <a:ext cx="7574692" cy="719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800" dirty="0">
                <a:solidFill>
                  <a:srgbClr val="3988C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ZINTEGROWANE SYSTEMY POMIAROWE DLA ŚRODOWISKA DYSTRYBUCJI WODY I ODBIORU ŚCIEKÓW</a:t>
            </a:r>
            <a:endParaRPr lang="pl-PL" altLang="pl-PL" sz="1400" dirty="0">
              <a:solidFill>
                <a:srgbClr val="3988C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138141" y="3145937"/>
            <a:ext cx="7751762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SYSTEMY ZDALNEJ  KONTROLI </a:t>
            </a:r>
          </a:p>
          <a:p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LOKALIZACJI  WYCIEKÓW</a:t>
            </a:r>
            <a:b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PermaNET</a:t>
            </a:r>
            <a:r>
              <a:rPr lang="pl-PL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  i   </a:t>
            </a:r>
            <a:r>
              <a:rPr lang="pl-PL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PCorr</a:t>
            </a:r>
            <a:r>
              <a:rPr lang="pl-PL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</a:t>
            </a:r>
          </a:p>
          <a:p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afika 3">
            <a:extLst>
              <a:ext uri="{FF2B5EF4-FFF2-40B4-BE49-F238E27FC236}">
                <a16:creationId xmlns:a16="http://schemas.microsoft.com/office/drawing/2014/main" id="{F5107F35-24DB-4A5A-B558-2B116B1FF6B8}"/>
              </a:ext>
            </a:extLst>
          </p:cNvPr>
          <p:cNvGrpSpPr/>
          <p:nvPr/>
        </p:nvGrpSpPr>
        <p:grpSpPr>
          <a:xfrm>
            <a:off x="875230" y="361197"/>
            <a:ext cx="2506009" cy="883622"/>
            <a:chOff x="1217579" y="4715651"/>
            <a:chExt cx="2506009" cy="883622"/>
          </a:xfrm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E656776E-D3BA-4C7E-B03F-DA0C86BC3762}"/>
                </a:ext>
              </a:extLst>
            </p:cNvPr>
            <p:cNvSpPr/>
            <p:nvPr/>
          </p:nvSpPr>
          <p:spPr>
            <a:xfrm>
              <a:off x="1484112" y="5315204"/>
              <a:ext cx="2245268" cy="144856"/>
            </a:xfrm>
            <a:custGeom>
              <a:avLst/>
              <a:gdLst>
                <a:gd name="connsiteX0" fmla="*/ 2238173 w 2245268"/>
                <a:gd name="connsiteY0" fmla="*/ 124727 h 144856"/>
                <a:gd name="connsiteX1" fmla="*/ 2238173 w 2245268"/>
                <a:gd name="connsiteY1" fmla="*/ 135012 h 144856"/>
                <a:gd name="connsiteX2" fmla="*/ 2159226 w 2245268"/>
                <a:gd name="connsiteY2" fmla="*/ 135012 h 144856"/>
                <a:gd name="connsiteX3" fmla="*/ 2159226 w 2245268"/>
                <a:gd name="connsiteY3" fmla="*/ 17389 h 144856"/>
                <a:gd name="connsiteX4" fmla="*/ 2236724 w 2245268"/>
                <a:gd name="connsiteY4" fmla="*/ 17389 h 144856"/>
                <a:gd name="connsiteX5" fmla="*/ 2236724 w 2245268"/>
                <a:gd name="connsiteY5" fmla="*/ 27674 h 144856"/>
                <a:gd name="connsiteX6" fmla="*/ 2170670 w 2245268"/>
                <a:gd name="connsiteY6" fmla="*/ 27674 h 144856"/>
                <a:gd name="connsiteX7" fmla="*/ 2170670 w 2245268"/>
                <a:gd name="connsiteY7" fmla="*/ 70117 h 144856"/>
                <a:gd name="connsiteX8" fmla="*/ 2228612 w 2245268"/>
                <a:gd name="connsiteY8" fmla="*/ 70117 h 144856"/>
                <a:gd name="connsiteX9" fmla="*/ 2228612 w 2245268"/>
                <a:gd name="connsiteY9" fmla="*/ 79822 h 144856"/>
                <a:gd name="connsiteX10" fmla="*/ 2170670 w 2245268"/>
                <a:gd name="connsiteY10" fmla="*/ 79822 h 144856"/>
                <a:gd name="connsiteX11" fmla="*/ 2170670 w 2245268"/>
                <a:gd name="connsiteY11" fmla="*/ 124727 h 144856"/>
                <a:gd name="connsiteX12" fmla="*/ 2029870 w 2245268"/>
                <a:gd name="connsiteY12" fmla="*/ 18258 h 144856"/>
                <a:gd name="connsiteX13" fmla="*/ 2040879 w 2245268"/>
                <a:gd name="connsiteY13" fmla="*/ 18258 h 144856"/>
                <a:gd name="connsiteX14" fmla="*/ 2057537 w 2245268"/>
                <a:gd name="connsiteY14" fmla="*/ 59977 h 144856"/>
                <a:gd name="connsiteX15" fmla="*/ 2074196 w 2245268"/>
                <a:gd name="connsiteY15" fmla="*/ 18258 h 144856"/>
                <a:gd name="connsiteX16" fmla="*/ 2085205 w 2245268"/>
                <a:gd name="connsiteY16" fmla="*/ 18258 h 144856"/>
                <a:gd name="connsiteX17" fmla="*/ 2064635 w 2245268"/>
                <a:gd name="connsiteY17" fmla="*/ 68378 h 144856"/>
                <a:gd name="connsiteX18" fmla="*/ 2087088 w 2245268"/>
                <a:gd name="connsiteY18" fmla="*/ 121540 h 144856"/>
                <a:gd name="connsiteX19" fmla="*/ 2129676 w 2245268"/>
                <a:gd name="connsiteY19" fmla="*/ 17389 h 144856"/>
                <a:gd name="connsiteX20" fmla="*/ 2142278 w 2245268"/>
                <a:gd name="connsiteY20" fmla="*/ 17389 h 144856"/>
                <a:gd name="connsiteX21" fmla="*/ 2092593 w 2245268"/>
                <a:gd name="connsiteY21" fmla="*/ 135012 h 144856"/>
                <a:gd name="connsiteX22" fmla="*/ 2082308 w 2245268"/>
                <a:gd name="connsiteY22" fmla="*/ 135012 h 144856"/>
                <a:gd name="connsiteX23" fmla="*/ 2057682 w 2245268"/>
                <a:gd name="connsiteY23" fmla="*/ 77070 h 144856"/>
                <a:gd name="connsiteX24" fmla="*/ 2032767 w 2245268"/>
                <a:gd name="connsiteY24" fmla="*/ 135012 h 144856"/>
                <a:gd name="connsiteX25" fmla="*/ 2022192 w 2245268"/>
                <a:gd name="connsiteY25" fmla="*/ 135012 h 144856"/>
                <a:gd name="connsiteX26" fmla="*/ 1972652 w 2245268"/>
                <a:gd name="connsiteY26" fmla="*/ 17389 h 144856"/>
                <a:gd name="connsiteX27" fmla="*/ 1984964 w 2245268"/>
                <a:gd name="connsiteY27" fmla="*/ 17389 h 144856"/>
                <a:gd name="connsiteX28" fmla="*/ 2028421 w 2245268"/>
                <a:gd name="connsiteY28" fmla="*/ 121540 h 144856"/>
                <a:gd name="connsiteX29" fmla="*/ 2050729 w 2245268"/>
                <a:gd name="connsiteY29" fmla="*/ 68378 h 144856"/>
                <a:gd name="connsiteX30" fmla="*/ 1869080 w 2245268"/>
                <a:gd name="connsiteY30" fmla="*/ 76200 h 144856"/>
                <a:gd name="connsiteX31" fmla="*/ 1872266 w 2245268"/>
                <a:gd name="connsiteY31" fmla="*/ 94597 h 144856"/>
                <a:gd name="connsiteX32" fmla="*/ 1881248 w 2245268"/>
                <a:gd name="connsiteY32" fmla="*/ 110386 h 144856"/>
                <a:gd name="connsiteX33" fmla="*/ 1895009 w 2245268"/>
                <a:gd name="connsiteY33" fmla="*/ 121396 h 144856"/>
                <a:gd name="connsiteX34" fmla="*/ 1912681 w 2245268"/>
                <a:gd name="connsiteY34" fmla="*/ 125452 h 144856"/>
                <a:gd name="connsiteX35" fmla="*/ 1930788 w 2245268"/>
                <a:gd name="connsiteY35" fmla="*/ 121106 h 144856"/>
                <a:gd name="connsiteX36" fmla="*/ 1944550 w 2245268"/>
                <a:gd name="connsiteY36" fmla="*/ 109807 h 144856"/>
                <a:gd name="connsiteX37" fmla="*/ 1953241 w 2245268"/>
                <a:gd name="connsiteY37" fmla="*/ 94018 h 144856"/>
                <a:gd name="connsiteX38" fmla="*/ 1956283 w 2245268"/>
                <a:gd name="connsiteY38" fmla="*/ 76200 h 144856"/>
                <a:gd name="connsiteX39" fmla="*/ 1953096 w 2245268"/>
                <a:gd name="connsiteY39" fmla="*/ 57659 h 144856"/>
                <a:gd name="connsiteX40" fmla="*/ 1943970 w 2245268"/>
                <a:gd name="connsiteY40" fmla="*/ 42014 h 144856"/>
                <a:gd name="connsiteX41" fmla="*/ 1930209 w 2245268"/>
                <a:gd name="connsiteY41" fmla="*/ 31150 h 144856"/>
                <a:gd name="connsiteX42" fmla="*/ 1912681 w 2245268"/>
                <a:gd name="connsiteY42" fmla="*/ 27094 h 144856"/>
                <a:gd name="connsiteX43" fmla="*/ 1894574 w 2245268"/>
                <a:gd name="connsiteY43" fmla="*/ 31440 h 144856"/>
                <a:gd name="connsiteX44" fmla="*/ 1880958 w 2245268"/>
                <a:gd name="connsiteY44" fmla="*/ 42594 h 144856"/>
                <a:gd name="connsiteX45" fmla="*/ 1869080 w 2245268"/>
                <a:gd name="connsiteY45" fmla="*/ 76200 h 144856"/>
                <a:gd name="connsiteX46" fmla="*/ 1912536 w 2245268"/>
                <a:gd name="connsiteY46" fmla="*/ 135881 h 144856"/>
                <a:gd name="connsiteX47" fmla="*/ 1890084 w 2245268"/>
                <a:gd name="connsiteY47" fmla="*/ 130811 h 144856"/>
                <a:gd name="connsiteX48" fmla="*/ 1872701 w 2245268"/>
                <a:gd name="connsiteY48" fmla="*/ 117340 h 144856"/>
                <a:gd name="connsiteX49" fmla="*/ 1861402 w 2245268"/>
                <a:gd name="connsiteY49" fmla="*/ 98219 h 144856"/>
                <a:gd name="connsiteX50" fmla="*/ 1857346 w 2245268"/>
                <a:gd name="connsiteY50" fmla="*/ 76200 h 144856"/>
                <a:gd name="connsiteX51" fmla="*/ 1861547 w 2245268"/>
                <a:gd name="connsiteY51" fmla="*/ 53603 h 144856"/>
                <a:gd name="connsiteX52" fmla="*/ 1873281 w 2245268"/>
                <a:gd name="connsiteY52" fmla="*/ 34627 h 144856"/>
                <a:gd name="connsiteX53" fmla="*/ 1890808 w 2245268"/>
                <a:gd name="connsiteY53" fmla="*/ 21445 h 144856"/>
                <a:gd name="connsiteX54" fmla="*/ 1912681 w 2245268"/>
                <a:gd name="connsiteY54" fmla="*/ 16520 h 144856"/>
                <a:gd name="connsiteX55" fmla="*/ 1935134 w 2245268"/>
                <a:gd name="connsiteY55" fmla="*/ 21735 h 144856"/>
                <a:gd name="connsiteX56" fmla="*/ 1952517 w 2245268"/>
                <a:gd name="connsiteY56" fmla="*/ 36220 h 144856"/>
                <a:gd name="connsiteX57" fmla="*/ 1963816 w 2245268"/>
                <a:gd name="connsiteY57" fmla="*/ 55341 h 144856"/>
                <a:gd name="connsiteX58" fmla="*/ 1963816 w 2245268"/>
                <a:gd name="connsiteY58" fmla="*/ 99667 h 144856"/>
                <a:gd name="connsiteX59" fmla="*/ 1952227 w 2245268"/>
                <a:gd name="connsiteY59" fmla="*/ 118643 h 144856"/>
                <a:gd name="connsiteX60" fmla="*/ 1934700 w 2245268"/>
                <a:gd name="connsiteY60" fmla="*/ 131680 h 144856"/>
                <a:gd name="connsiteX61" fmla="*/ 1912681 w 2245268"/>
                <a:gd name="connsiteY61" fmla="*/ 135881 h 144856"/>
                <a:gd name="connsiteX62" fmla="*/ 1767680 w 2245268"/>
                <a:gd name="connsiteY62" fmla="*/ 81270 h 144856"/>
                <a:gd name="connsiteX63" fmla="*/ 1806357 w 2245268"/>
                <a:gd name="connsiteY63" fmla="*/ 81270 h 144856"/>
                <a:gd name="connsiteX64" fmla="*/ 1822871 w 2245268"/>
                <a:gd name="connsiteY64" fmla="*/ 73014 h 144856"/>
                <a:gd name="connsiteX65" fmla="*/ 1827506 w 2245268"/>
                <a:gd name="connsiteY65" fmla="*/ 64467 h 144856"/>
                <a:gd name="connsiteX66" fmla="*/ 1827506 w 2245268"/>
                <a:gd name="connsiteY66" fmla="*/ 44187 h 144856"/>
                <a:gd name="connsiteX67" fmla="*/ 1822291 w 2245268"/>
                <a:gd name="connsiteY67" fmla="*/ 35641 h 144856"/>
                <a:gd name="connsiteX68" fmla="*/ 1814759 w 2245268"/>
                <a:gd name="connsiteY68" fmla="*/ 29847 h 144856"/>
                <a:gd name="connsiteX69" fmla="*/ 1805488 w 2245268"/>
                <a:gd name="connsiteY69" fmla="*/ 27674 h 144856"/>
                <a:gd name="connsiteX70" fmla="*/ 1767825 w 2245268"/>
                <a:gd name="connsiteY70" fmla="*/ 27674 h 144856"/>
                <a:gd name="connsiteX71" fmla="*/ 1756382 w 2245268"/>
                <a:gd name="connsiteY71" fmla="*/ 135012 h 144856"/>
                <a:gd name="connsiteX72" fmla="*/ 1756382 w 2245268"/>
                <a:gd name="connsiteY72" fmla="*/ 17389 h 144856"/>
                <a:gd name="connsiteX73" fmla="*/ 1805778 w 2245268"/>
                <a:gd name="connsiteY73" fmla="*/ 17389 h 144856"/>
                <a:gd name="connsiteX74" fmla="*/ 1820263 w 2245268"/>
                <a:gd name="connsiteY74" fmla="*/ 20576 h 144856"/>
                <a:gd name="connsiteX75" fmla="*/ 1838515 w 2245268"/>
                <a:gd name="connsiteY75" fmla="*/ 40856 h 144856"/>
                <a:gd name="connsiteX76" fmla="*/ 1841122 w 2245268"/>
                <a:gd name="connsiteY76" fmla="*/ 54327 h 144856"/>
                <a:gd name="connsiteX77" fmla="*/ 1839239 w 2245268"/>
                <a:gd name="connsiteY77" fmla="*/ 66640 h 144856"/>
                <a:gd name="connsiteX78" fmla="*/ 1833735 w 2245268"/>
                <a:gd name="connsiteY78" fmla="*/ 77214 h 144856"/>
                <a:gd name="connsiteX79" fmla="*/ 1825478 w 2245268"/>
                <a:gd name="connsiteY79" fmla="*/ 85182 h 144856"/>
                <a:gd name="connsiteX80" fmla="*/ 1814759 w 2245268"/>
                <a:gd name="connsiteY80" fmla="*/ 89672 h 144856"/>
                <a:gd name="connsiteX81" fmla="*/ 1843730 w 2245268"/>
                <a:gd name="connsiteY81" fmla="*/ 135012 h 144856"/>
                <a:gd name="connsiteX82" fmla="*/ 1830693 w 2245268"/>
                <a:gd name="connsiteY82" fmla="*/ 135012 h 144856"/>
                <a:gd name="connsiteX83" fmla="*/ 1802880 w 2245268"/>
                <a:gd name="connsiteY83" fmla="*/ 91555 h 144856"/>
                <a:gd name="connsiteX84" fmla="*/ 1767970 w 2245268"/>
                <a:gd name="connsiteY84" fmla="*/ 91555 h 144856"/>
                <a:gd name="connsiteX85" fmla="*/ 1767970 w 2245268"/>
                <a:gd name="connsiteY85" fmla="*/ 135012 h 144856"/>
                <a:gd name="connsiteX86" fmla="*/ 1685402 w 2245268"/>
                <a:gd name="connsiteY86" fmla="*/ 31005 h 144856"/>
                <a:gd name="connsiteX87" fmla="*/ 1661211 w 2245268"/>
                <a:gd name="connsiteY87" fmla="*/ 88948 h 144856"/>
                <a:gd name="connsiteX88" fmla="*/ 1708869 w 2245268"/>
                <a:gd name="connsiteY88" fmla="*/ 88948 h 144856"/>
                <a:gd name="connsiteX89" fmla="*/ 1631081 w 2245268"/>
                <a:gd name="connsiteY89" fmla="*/ 135012 h 144856"/>
                <a:gd name="connsiteX90" fmla="*/ 1680332 w 2245268"/>
                <a:gd name="connsiteY90" fmla="*/ 17389 h 144856"/>
                <a:gd name="connsiteX91" fmla="*/ 1689748 w 2245268"/>
                <a:gd name="connsiteY91" fmla="*/ 17389 h 144856"/>
                <a:gd name="connsiteX92" fmla="*/ 1738999 w 2245268"/>
                <a:gd name="connsiteY92" fmla="*/ 135012 h 144856"/>
                <a:gd name="connsiteX93" fmla="*/ 1726541 w 2245268"/>
                <a:gd name="connsiteY93" fmla="*/ 135012 h 144856"/>
                <a:gd name="connsiteX94" fmla="*/ 1711331 w 2245268"/>
                <a:gd name="connsiteY94" fmla="*/ 98219 h 144856"/>
                <a:gd name="connsiteX95" fmla="*/ 1658459 w 2245268"/>
                <a:gd name="connsiteY95" fmla="*/ 98219 h 144856"/>
                <a:gd name="connsiteX96" fmla="*/ 1643973 w 2245268"/>
                <a:gd name="connsiteY96" fmla="*/ 135012 h 144856"/>
                <a:gd name="connsiteX97" fmla="*/ 1602110 w 2245268"/>
                <a:gd name="connsiteY97" fmla="*/ 135012 h 144856"/>
                <a:gd name="connsiteX98" fmla="*/ 1602110 w 2245268"/>
                <a:gd name="connsiteY98" fmla="*/ 17534 h 144856"/>
                <a:gd name="connsiteX99" fmla="*/ 1613554 w 2245268"/>
                <a:gd name="connsiteY99" fmla="*/ 17534 h 144856"/>
                <a:gd name="connsiteX100" fmla="*/ 1613554 w 2245268"/>
                <a:gd name="connsiteY100" fmla="*/ 135012 h 144856"/>
                <a:gd name="connsiteX101" fmla="*/ 1560826 w 2245268"/>
                <a:gd name="connsiteY101" fmla="*/ 135012 h 144856"/>
                <a:gd name="connsiteX102" fmla="*/ 1560826 w 2245268"/>
                <a:gd name="connsiteY102" fmla="*/ 37814 h 144856"/>
                <a:gd name="connsiteX103" fmla="*/ 1517369 w 2245268"/>
                <a:gd name="connsiteY103" fmla="*/ 112559 h 144856"/>
                <a:gd name="connsiteX104" fmla="*/ 1510561 w 2245268"/>
                <a:gd name="connsiteY104" fmla="*/ 112559 h 144856"/>
                <a:gd name="connsiteX105" fmla="*/ 1467104 w 2245268"/>
                <a:gd name="connsiteY105" fmla="*/ 37814 h 144856"/>
                <a:gd name="connsiteX106" fmla="*/ 1467104 w 2245268"/>
                <a:gd name="connsiteY106" fmla="*/ 134433 h 144856"/>
                <a:gd name="connsiteX107" fmla="*/ 1457254 w 2245268"/>
                <a:gd name="connsiteY107" fmla="*/ 134433 h 144856"/>
                <a:gd name="connsiteX108" fmla="*/ 1457254 w 2245268"/>
                <a:gd name="connsiteY108" fmla="*/ 17389 h 144856"/>
                <a:gd name="connsiteX109" fmla="*/ 1468987 w 2245268"/>
                <a:gd name="connsiteY109" fmla="*/ 17389 h 144856"/>
                <a:gd name="connsiteX110" fmla="*/ 1515196 w 2245268"/>
                <a:gd name="connsiteY110" fmla="*/ 97929 h 144856"/>
                <a:gd name="connsiteX111" fmla="*/ 1561261 w 2245268"/>
                <a:gd name="connsiteY111" fmla="*/ 17389 h 144856"/>
                <a:gd name="connsiteX112" fmla="*/ 1573139 w 2245268"/>
                <a:gd name="connsiteY112" fmla="*/ 17389 h 144856"/>
                <a:gd name="connsiteX113" fmla="*/ 1573139 w 2245268"/>
                <a:gd name="connsiteY113" fmla="*/ 135012 h 144856"/>
                <a:gd name="connsiteX114" fmla="*/ 1335575 w 2245268"/>
                <a:gd name="connsiteY114" fmla="*/ 76200 h 144856"/>
                <a:gd name="connsiteX115" fmla="*/ 1338762 w 2245268"/>
                <a:gd name="connsiteY115" fmla="*/ 94597 h 144856"/>
                <a:gd name="connsiteX116" fmla="*/ 1347743 w 2245268"/>
                <a:gd name="connsiteY116" fmla="*/ 110386 h 144856"/>
                <a:gd name="connsiteX117" fmla="*/ 1362229 w 2245268"/>
                <a:gd name="connsiteY117" fmla="*/ 121396 h 144856"/>
                <a:gd name="connsiteX118" fmla="*/ 1379901 w 2245268"/>
                <a:gd name="connsiteY118" fmla="*/ 125452 h 144856"/>
                <a:gd name="connsiteX119" fmla="*/ 1398008 w 2245268"/>
                <a:gd name="connsiteY119" fmla="*/ 121106 h 144856"/>
                <a:gd name="connsiteX120" fmla="*/ 1412494 w 2245268"/>
                <a:gd name="connsiteY120" fmla="*/ 109807 h 144856"/>
                <a:gd name="connsiteX121" fmla="*/ 1421185 w 2245268"/>
                <a:gd name="connsiteY121" fmla="*/ 94018 h 144856"/>
                <a:gd name="connsiteX122" fmla="*/ 1421185 w 2245268"/>
                <a:gd name="connsiteY122" fmla="*/ 57659 h 144856"/>
                <a:gd name="connsiteX123" fmla="*/ 1412204 w 2245268"/>
                <a:gd name="connsiteY123" fmla="*/ 42014 h 144856"/>
                <a:gd name="connsiteX124" fmla="*/ 1397718 w 2245268"/>
                <a:gd name="connsiteY124" fmla="*/ 31150 h 144856"/>
                <a:gd name="connsiteX125" fmla="*/ 1380191 w 2245268"/>
                <a:gd name="connsiteY125" fmla="*/ 27094 h 144856"/>
                <a:gd name="connsiteX126" fmla="*/ 1362084 w 2245268"/>
                <a:gd name="connsiteY126" fmla="*/ 31440 h 144856"/>
                <a:gd name="connsiteX127" fmla="*/ 1347598 w 2245268"/>
                <a:gd name="connsiteY127" fmla="*/ 42594 h 144856"/>
                <a:gd name="connsiteX128" fmla="*/ 1338907 w 2245268"/>
                <a:gd name="connsiteY128" fmla="*/ 58238 h 144856"/>
                <a:gd name="connsiteX129" fmla="*/ 1336010 w 2245268"/>
                <a:gd name="connsiteY129" fmla="*/ 76200 h 144856"/>
                <a:gd name="connsiteX130" fmla="*/ 1379032 w 2245268"/>
                <a:gd name="connsiteY130" fmla="*/ 135881 h 144856"/>
                <a:gd name="connsiteX131" fmla="*/ 1356579 w 2245268"/>
                <a:gd name="connsiteY131" fmla="*/ 130811 h 144856"/>
                <a:gd name="connsiteX132" fmla="*/ 1339051 w 2245268"/>
                <a:gd name="connsiteY132" fmla="*/ 117340 h 144856"/>
                <a:gd name="connsiteX133" fmla="*/ 1327898 w 2245268"/>
                <a:gd name="connsiteY133" fmla="*/ 98219 h 144856"/>
                <a:gd name="connsiteX134" fmla="*/ 1323842 w 2245268"/>
                <a:gd name="connsiteY134" fmla="*/ 76200 h 144856"/>
                <a:gd name="connsiteX135" fmla="*/ 1328043 w 2245268"/>
                <a:gd name="connsiteY135" fmla="*/ 53603 h 144856"/>
                <a:gd name="connsiteX136" fmla="*/ 1339776 w 2245268"/>
                <a:gd name="connsiteY136" fmla="*/ 34627 h 144856"/>
                <a:gd name="connsiteX137" fmla="*/ 1357303 w 2245268"/>
                <a:gd name="connsiteY137" fmla="*/ 21445 h 144856"/>
                <a:gd name="connsiteX138" fmla="*/ 1379177 w 2245268"/>
                <a:gd name="connsiteY138" fmla="*/ 16520 h 144856"/>
                <a:gd name="connsiteX139" fmla="*/ 1401629 w 2245268"/>
                <a:gd name="connsiteY139" fmla="*/ 21735 h 144856"/>
                <a:gd name="connsiteX140" fmla="*/ 1419012 w 2245268"/>
                <a:gd name="connsiteY140" fmla="*/ 36220 h 144856"/>
                <a:gd name="connsiteX141" fmla="*/ 1430166 w 2245268"/>
                <a:gd name="connsiteY141" fmla="*/ 55341 h 144856"/>
                <a:gd name="connsiteX142" fmla="*/ 1434222 w 2245268"/>
                <a:gd name="connsiteY142" fmla="*/ 77070 h 144856"/>
                <a:gd name="connsiteX143" fmla="*/ 1430021 w 2245268"/>
                <a:gd name="connsiteY143" fmla="*/ 99667 h 144856"/>
                <a:gd name="connsiteX144" fmla="*/ 1418433 w 2245268"/>
                <a:gd name="connsiteY144" fmla="*/ 118643 h 144856"/>
                <a:gd name="connsiteX145" fmla="*/ 1400905 w 2245268"/>
                <a:gd name="connsiteY145" fmla="*/ 131680 h 144856"/>
                <a:gd name="connsiteX146" fmla="*/ 1379611 w 2245268"/>
                <a:gd name="connsiteY146" fmla="*/ 135881 h 144856"/>
                <a:gd name="connsiteX147" fmla="*/ 1239970 w 2245268"/>
                <a:gd name="connsiteY147" fmla="*/ 81270 h 144856"/>
                <a:gd name="connsiteX148" fmla="*/ 1277633 w 2245268"/>
                <a:gd name="connsiteY148" fmla="*/ 81270 h 144856"/>
                <a:gd name="connsiteX149" fmla="*/ 1286903 w 2245268"/>
                <a:gd name="connsiteY149" fmla="*/ 79098 h 144856"/>
                <a:gd name="connsiteX150" fmla="*/ 1294146 w 2245268"/>
                <a:gd name="connsiteY150" fmla="*/ 73158 h 144856"/>
                <a:gd name="connsiteX151" fmla="*/ 1298782 w 2245268"/>
                <a:gd name="connsiteY151" fmla="*/ 64467 h 144856"/>
                <a:gd name="connsiteX152" fmla="*/ 1298782 w 2245268"/>
                <a:gd name="connsiteY152" fmla="*/ 44042 h 144856"/>
                <a:gd name="connsiteX153" fmla="*/ 1293567 w 2245268"/>
                <a:gd name="connsiteY153" fmla="*/ 35496 h 144856"/>
                <a:gd name="connsiteX154" fmla="*/ 1285889 w 2245268"/>
                <a:gd name="connsiteY154" fmla="*/ 29702 h 144856"/>
                <a:gd name="connsiteX155" fmla="*/ 1276763 w 2245268"/>
                <a:gd name="connsiteY155" fmla="*/ 27674 h 144856"/>
                <a:gd name="connsiteX156" fmla="*/ 1239970 w 2245268"/>
                <a:gd name="connsiteY156" fmla="*/ 27674 h 144856"/>
                <a:gd name="connsiteX157" fmla="*/ 1228526 w 2245268"/>
                <a:gd name="connsiteY157" fmla="*/ 135012 h 144856"/>
                <a:gd name="connsiteX158" fmla="*/ 1228526 w 2245268"/>
                <a:gd name="connsiteY158" fmla="*/ 17389 h 144856"/>
                <a:gd name="connsiteX159" fmla="*/ 1277343 w 2245268"/>
                <a:gd name="connsiteY159" fmla="*/ 17389 h 144856"/>
                <a:gd name="connsiteX160" fmla="*/ 1291828 w 2245268"/>
                <a:gd name="connsiteY160" fmla="*/ 20576 h 144856"/>
                <a:gd name="connsiteX161" fmla="*/ 1302837 w 2245268"/>
                <a:gd name="connsiteY161" fmla="*/ 29122 h 144856"/>
                <a:gd name="connsiteX162" fmla="*/ 1310080 w 2245268"/>
                <a:gd name="connsiteY162" fmla="*/ 40856 h 144856"/>
                <a:gd name="connsiteX163" fmla="*/ 1312688 w 2245268"/>
                <a:gd name="connsiteY163" fmla="*/ 54327 h 144856"/>
                <a:gd name="connsiteX164" fmla="*/ 1310225 w 2245268"/>
                <a:gd name="connsiteY164" fmla="*/ 68813 h 144856"/>
                <a:gd name="connsiteX165" fmla="*/ 1292698 w 2245268"/>
                <a:gd name="connsiteY165" fmla="*/ 88948 h 144856"/>
                <a:gd name="connsiteX166" fmla="*/ 1278212 w 2245268"/>
                <a:gd name="connsiteY166" fmla="*/ 91990 h 144856"/>
                <a:gd name="connsiteX167" fmla="*/ 1239970 w 2245268"/>
                <a:gd name="connsiteY167" fmla="*/ 91990 h 144856"/>
                <a:gd name="connsiteX168" fmla="*/ 1239970 w 2245268"/>
                <a:gd name="connsiteY168" fmla="*/ 135447 h 144856"/>
                <a:gd name="connsiteX169" fmla="*/ 1176813 w 2245268"/>
                <a:gd name="connsiteY169" fmla="*/ 124727 h 144856"/>
                <a:gd name="connsiteX170" fmla="*/ 1176813 w 2245268"/>
                <a:gd name="connsiteY170" fmla="*/ 135012 h 144856"/>
                <a:gd name="connsiteX171" fmla="*/ 1097721 w 2245268"/>
                <a:gd name="connsiteY171" fmla="*/ 135012 h 144856"/>
                <a:gd name="connsiteX172" fmla="*/ 1097721 w 2245268"/>
                <a:gd name="connsiteY172" fmla="*/ 17389 h 144856"/>
                <a:gd name="connsiteX173" fmla="*/ 1175364 w 2245268"/>
                <a:gd name="connsiteY173" fmla="*/ 17389 h 144856"/>
                <a:gd name="connsiteX174" fmla="*/ 1175364 w 2245268"/>
                <a:gd name="connsiteY174" fmla="*/ 27674 h 144856"/>
                <a:gd name="connsiteX175" fmla="*/ 1109600 w 2245268"/>
                <a:gd name="connsiteY175" fmla="*/ 27674 h 144856"/>
                <a:gd name="connsiteX176" fmla="*/ 1109600 w 2245268"/>
                <a:gd name="connsiteY176" fmla="*/ 70117 h 144856"/>
                <a:gd name="connsiteX177" fmla="*/ 1167542 w 2245268"/>
                <a:gd name="connsiteY177" fmla="*/ 70117 h 144856"/>
                <a:gd name="connsiteX178" fmla="*/ 1167542 w 2245268"/>
                <a:gd name="connsiteY178" fmla="*/ 79822 h 144856"/>
                <a:gd name="connsiteX179" fmla="*/ 1109600 w 2245268"/>
                <a:gd name="connsiteY179" fmla="*/ 79822 h 144856"/>
                <a:gd name="connsiteX180" fmla="*/ 1109600 w 2245268"/>
                <a:gd name="connsiteY180" fmla="*/ 124727 h 144856"/>
                <a:gd name="connsiteX181" fmla="*/ 1056582 w 2245268"/>
                <a:gd name="connsiteY181" fmla="*/ 135012 h 144856"/>
                <a:gd name="connsiteX182" fmla="*/ 1056582 w 2245268"/>
                <a:gd name="connsiteY182" fmla="*/ 17534 h 144856"/>
                <a:gd name="connsiteX183" fmla="*/ 1068026 w 2245268"/>
                <a:gd name="connsiteY183" fmla="*/ 17534 h 144856"/>
                <a:gd name="connsiteX184" fmla="*/ 1068026 w 2245268"/>
                <a:gd name="connsiteY184" fmla="*/ 135012 h 144856"/>
                <a:gd name="connsiteX185" fmla="*/ 1022686 w 2245268"/>
                <a:gd name="connsiteY185" fmla="*/ 117919 h 144856"/>
                <a:gd name="connsiteX186" fmla="*/ 985023 w 2245268"/>
                <a:gd name="connsiteY186" fmla="*/ 135881 h 144856"/>
                <a:gd name="connsiteX187" fmla="*/ 963150 w 2245268"/>
                <a:gd name="connsiteY187" fmla="*/ 130666 h 144856"/>
                <a:gd name="connsiteX188" fmla="*/ 945767 w 2245268"/>
                <a:gd name="connsiteY188" fmla="*/ 117050 h 144856"/>
                <a:gd name="connsiteX189" fmla="*/ 934179 w 2245268"/>
                <a:gd name="connsiteY189" fmla="*/ 97929 h 144856"/>
                <a:gd name="connsiteX190" fmla="*/ 929978 w 2245268"/>
                <a:gd name="connsiteY190" fmla="*/ 76056 h 144856"/>
                <a:gd name="connsiteX191" fmla="*/ 934034 w 2245268"/>
                <a:gd name="connsiteY191" fmla="*/ 53458 h 144856"/>
                <a:gd name="connsiteX192" fmla="*/ 945333 w 2245268"/>
                <a:gd name="connsiteY192" fmla="*/ 34482 h 144856"/>
                <a:gd name="connsiteX193" fmla="*/ 962571 w 2245268"/>
                <a:gd name="connsiteY193" fmla="*/ 21445 h 144856"/>
                <a:gd name="connsiteX194" fmla="*/ 984444 w 2245268"/>
                <a:gd name="connsiteY194" fmla="*/ 16520 h 144856"/>
                <a:gd name="connsiteX195" fmla="*/ 1000088 w 2245268"/>
                <a:gd name="connsiteY195" fmla="*/ 18403 h 144856"/>
                <a:gd name="connsiteX196" fmla="*/ 1012691 w 2245268"/>
                <a:gd name="connsiteY196" fmla="*/ 23763 h 144856"/>
                <a:gd name="connsiteX197" fmla="*/ 1022251 w 2245268"/>
                <a:gd name="connsiteY197" fmla="*/ 31875 h 144856"/>
                <a:gd name="connsiteX198" fmla="*/ 1029204 w 2245268"/>
                <a:gd name="connsiteY198" fmla="*/ 42304 h 144856"/>
                <a:gd name="connsiteX199" fmla="*/ 1020368 w 2245268"/>
                <a:gd name="connsiteY199" fmla="*/ 48243 h 144856"/>
                <a:gd name="connsiteX200" fmla="*/ 1005883 w 2245268"/>
                <a:gd name="connsiteY200" fmla="*/ 32164 h 144856"/>
                <a:gd name="connsiteX201" fmla="*/ 984734 w 2245268"/>
                <a:gd name="connsiteY201" fmla="*/ 26949 h 144856"/>
                <a:gd name="connsiteX202" fmla="*/ 967206 w 2245268"/>
                <a:gd name="connsiteY202" fmla="*/ 31150 h 144856"/>
                <a:gd name="connsiteX203" fmla="*/ 953734 w 2245268"/>
                <a:gd name="connsiteY203" fmla="*/ 42159 h 144856"/>
                <a:gd name="connsiteX204" fmla="*/ 945188 w 2245268"/>
                <a:gd name="connsiteY204" fmla="*/ 57949 h 144856"/>
                <a:gd name="connsiteX205" fmla="*/ 942146 w 2245268"/>
                <a:gd name="connsiteY205" fmla="*/ 76200 h 144856"/>
                <a:gd name="connsiteX206" fmla="*/ 944464 w 2245268"/>
                <a:gd name="connsiteY206" fmla="*/ 95756 h 144856"/>
                <a:gd name="connsiteX207" fmla="*/ 953879 w 2245268"/>
                <a:gd name="connsiteY207" fmla="*/ 110242 h 144856"/>
                <a:gd name="connsiteX208" fmla="*/ 968365 w 2245268"/>
                <a:gd name="connsiteY208" fmla="*/ 120961 h 144856"/>
                <a:gd name="connsiteX209" fmla="*/ 985893 w 2245268"/>
                <a:gd name="connsiteY209" fmla="*/ 125017 h 144856"/>
                <a:gd name="connsiteX210" fmla="*/ 1005158 w 2245268"/>
                <a:gd name="connsiteY210" fmla="*/ 120237 h 144856"/>
                <a:gd name="connsiteX211" fmla="*/ 1022686 w 2245268"/>
                <a:gd name="connsiteY211" fmla="*/ 105751 h 144856"/>
                <a:gd name="connsiteX212" fmla="*/ 1022686 w 2245268"/>
                <a:gd name="connsiteY212" fmla="*/ 86196 h 144856"/>
                <a:gd name="connsiteX213" fmla="*/ 996612 w 2245268"/>
                <a:gd name="connsiteY213" fmla="*/ 86196 h 144856"/>
                <a:gd name="connsiteX214" fmla="*/ 996612 w 2245268"/>
                <a:gd name="connsiteY214" fmla="*/ 77214 h 144856"/>
                <a:gd name="connsiteX215" fmla="*/ 1032536 w 2245268"/>
                <a:gd name="connsiteY215" fmla="*/ 77214 h 144856"/>
                <a:gd name="connsiteX216" fmla="*/ 1032536 w 2245268"/>
                <a:gd name="connsiteY216" fmla="*/ 135157 h 144856"/>
                <a:gd name="connsiteX217" fmla="*/ 1022686 w 2245268"/>
                <a:gd name="connsiteY217" fmla="*/ 135157 h 144856"/>
                <a:gd name="connsiteX218" fmla="*/ 815832 w 2245268"/>
                <a:gd name="connsiteY218" fmla="*/ 76200 h 144856"/>
                <a:gd name="connsiteX219" fmla="*/ 819018 w 2245268"/>
                <a:gd name="connsiteY219" fmla="*/ 94597 h 144856"/>
                <a:gd name="connsiteX220" fmla="*/ 827855 w 2245268"/>
                <a:gd name="connsiteY220" fmla="*/ 110242 h 144856"/>
                <a:gd name="connsiteX221" fmla="*/ 842340 w 2245268"/>
                <a:gd name="connsiteY221" fmla="*/ 121251 h 144856"/>
                <a:gd name="connsiteX222" fmla="*/ 860158 w 2245268"/>
                <a:gd name="connsiteY222" fmla="*/ 125307 h 144856"/>
                <a:gd name="connsiteX223" fmla="*/ 878120 w 2245268"/>
                <a:gd name="connsiteY223" fmla="*/ 120961 h 144856"/>
                <a:gd name="connsiteX224" fmla="*/ 892605 w 2245268"/>
                <a:gd name="connsiteY224" fmla="*/ 109662 h 144856"/>
                <a:gd name="connsiteX225" fmla="*/ 901297 w 2245268"/>
                <a:gd name="connsiteY225" fmla="*/ 93873 h 144856"/>
                <a:gd name="connsiteX226" fmla="*/ 901297 w 2245268"/>
                <a:gd name="connsiteY226" fmla="*/ 57514 h 144856"/>
                <a:gd name="connsiteX227" fmla="*/ 892316 w 2245268"/>
                <a:gd name="connsiteY227" fmla="*/ 41870 h 144856"/>
                <a:gd name="connsiteX228" fmla="*/ 877830 w 2245268"/>
                <a:gd name="connsiteY228" fmla="*/ 31005 h 144856"/>
                <a:gd name="connsiteX229" fmla="*/ 860302 w 2245268"/>
                <a:gd name="connsiteY229" fmla="*/ 26949 h 144856"/>
                <a:gd name="connsiteX230" fmla="*/ 842195 w 2245268"/>
                <a:gd name="connsiteY230" fmla="*/ 31295 h 144856"/>
                <a:gd name="connsiteX231" fmla="*/ 827710 w 2245268"/>
                <a:gd name="connsiteY231" fmla="*/ 42449 h 144856"/>
                <a:gd name="connsiteX232" fmla="*/ 819018 w 2245268"/>
                <a:gd name="connsiteY232" fmla="*/ 58093 h 144856"/>
                <a:gd name="connsiteX233" fmla="*/ 815832 w 2245268"/>
                <a:gd name="connsiteY233" fmla="*/ 76200 h 144856"/>
                <a:gd name="connsiteX234" fmla="*/ 859288 w 2245268"/>
                <a:gd name="connsiteY234" fmla="*/ 135881 h 144856"/>
                <a:gd name="connsiteX235" fmla="*/ 836836 w 2245268"/>
                <a:gd name="connsiteY235" fmla="*/ 130811 h 144856"/>
                <a:gd name="connsiteX236" fmla="*/ 819888 w 2245268"/>
                <a:gd name="connsiteY236" fmla="*/ 117340 h 144856"/>
                <a:gd name="connsiteX237" fmla="*/ 808878 w 2245268"/>
                <a:gd name="connsiteY237" fmla="*/ 53603 h 144856"/>
                <a:gd name="connsiteX238" fmla="*/ 819888 w 2245268"/>
                <a:gd name="connsiteY238" fmla="*/ 34627 h 144856"/>
                <a:gd name="connsiteX239" fmla="*/ 837415 w 2245268"/>
                <a:gd name="connsiteY239" fmla="*/ 21445 h 144856"/>
                <a:gd name="connsiteX240" fmla="*/ 859288 w 2245268"/>
                <a:gd name="connsiteY240" fmla="*/ 16520 h 144856"/>
                <a:gd name="connsiteX241" fmla="*/ 881741 w 2245268"/>
                <a:gd name="connsiteY241" fmla="*/ 21735 h 144856"/>
                <a:gd name="connsiteX242" fmla="*/ 899124 w 2245268"/>
                <a:gd name="connsiteY242" fmla="*/ 36220 h 144856"/>
                <a:gd name="connsiteX243" fmla="*/ 914334 w 2245268"/>
                <a:gd name="connsiteY243" fmla="*/ 77070 h 144856"/>
                <a:gd name="connsiteX244" fmla="*/ 909988 w 2245268"/>
                <a:gd name="connsiteY244" fmla="*/ 99667 h 144856"/>
                <a:gd name="connsiteX245" fmla="*/ 898399 w 2245268"/>
                <a:gd name="connsiteY245" fmla="*/ 118643 h 144856"/>
                <a:gd name="connsiteX246" fmla="*/ 881017 w 2245268"/>
                <a:gd name="connsiteY246" fmla="*/ 131680 h 144856"/>
                <a:gd name="connsiteX247" fmla="*/ 859433 w 2245268"/>
                <a:gd name="connsiteY247" fmla="*/ 135881 h 144856"/>
                <a:gd name="connsiteX248" fmla="*/ 721241 w 2245268"/>
                <a:gd name="connsiteY248" fmla="*/ 135012 h 144856"/>
                <a:gd name="connsiteX249" fmla="*/ 721241 w 2245268"/>
                <a:gd name="connsiteY249" fmla="*/ 17389 h 144856"/>
                <a:gd name="connsiteX250" fmla="*/ 732974 w 2245268"/>
                <a:gd name="connsiteY250" fmla="*/ 17389 h 144856"/>
                <a:gd name="connsiteX251" fmla="*/ 732974 w 2245268"/>
                <a:gd name="connsiteY251" fmla="*/ 124727 h 144856"/>
                <a:gd name="connsiteX252" fmla="*/ 801056 w 2245268"/>
                <a:gd name="connsiteY252" fmla="*/ 124727 h 144856"/>
                <a:gd name="connsiteX253" fmla="*/ 801056 w 2245268"/>
                <a:gd name="connsiteY253" fmla="*/ 135012 h 144856"/>
                <a:gd name="connsiteX254" fmla="*/ 600141 w 2245268"/>
                <a:gd name="connsiteY254" fmla="*/ 76200 h 144856"/>
                <a:gd name="connsiteX255" fmla="*/ 603328 w 2245268"/>
                <a:gd name="connsiteY255" fmla="*/ 94597 h 144856"/>
                <a:gd name="connsiteX256" fmla="*/ 612454 w 2245268"/>
                <a:gd name="connsiteY256" fmla="*/ 110242 h 144856"/>
                <a:gd name="connsiteX257" fmla="*/ 626070 w 2245268"/>
                <a:gd name="connsiteY257" fmla="*/ 121251 h 144856"/>
                <a:gd name="connsiteX258" fmla="*/ 643887 w 2245268"/>
                <a:gd name="connsiteY258" fmla="*/ 125307 h 144856"/>
                <a:gd name="connsiteX259" fmla="*/ 661850 w 2245268"/>
                <a:gd name="connsiteY259" fmla="*/ 120961 h 144856"/>
                <a:gd name="connsiteX260" fmla="*/ 675032 w 2245268"/>
                <a:gd name="connsiteY260" fmla="*/ 110242 h 144856"/>
                <a:gd name="connsiteX261" fmla="*/ 686910 w 2245268"/>
                <a:gd name="connsiteY261" fmla="*/ 76635 h 144856"/>
                <a:gd name="connsiteX262" fmla="*/ 683578 w 2245268"/>
                <a:gd name="connsiteY262" fmla="*/ 58093 h 144856"/>
                <a:gd name="connsiteX263" fmla="*/ 675032 w 2245268"/>
                <a:gd name="connsiteY263" fmla="*/ 42014 h 144856"/>
                <a:gd name="connsiteX264" fmla="*/ 660546 w 2245268"/>
                <a:gd name="connsiteY264" fmla="*/ 31150 h 144856"/>
                <a:gd name="connsiteX265" fmla="*/ 643018 w 2245268"/>
                <a:gd name="connsiteY265" fmla="*/ 27094 h 144856"/>
                <a:gd name="connsiteX266" fmla="*/ 624911 w 2245268"/>
                <a:gd name="connsiteY266" fmla="*/ 31440 h 144856"/>
                <a:gd name="connsiteX267" fmla="*/ 610426 w 2245268"/>
                <a:gd name="connsiteY267" fmla="*/ 42594 h 144856"/>
                <a:gd name="connsiteX268" fmla="*/ 601734 w 2245268"/>
                <a:gd name="connsiteY268" fmla="*/ 58238 h 144856"/>
                <a:gd name="connsiteX269" fmla="*/ 600286 w 2245268"/>
                <a:gd name="connsiteY269" fmla="*/ 76200 h 144856"/>
                <a:gd name="connsiteX270" fmla="*/ 643598 w 2245268"/>
                <a:gd name="connsiteY270" fmla="*/ 135881 h 144856"/>
                <a:gd name="connsiteX271" fmla="*/ 621145 w 2245268"/>
                <a:gd name="connsiteY271" fmla="*/ 130811 h 144856"/>
                <a:gd name="connsiteX272" fmla="*/ 603618 w 2245268"/>
                <a:gd name="connsiteY272" fmla="*/ 117340 h 144856"/>
                <a:gd name="connsiteX273" fmla="*/ 592608 w 2245268"/>
                <a:gd name="connsiteY273" fmla="*/ 53603 h 144856"/>
                <a:gd name="connsiteX274" fmla="*/ 604342 w 2245268"/>
                <a:gd name="connsiteY274" fmla="*/ 34627 h 144856"/>
                <a:gd name="connsiteX275" fmla="*/ 621869 w 2245268"/>
                <a:gd name="connsiteY275" fmla="*/ 21445 h 144856"/>
                <a:gd name="connsiteX276" fmla="*/ 643743 w 2245268"/>
                <a:gd name="connsiteY276" fmla="*/ 16520 h 144856"/>
                <a:gd name="connsiteX277" fmla="*/ 666195 w 2245268"/>
                <a:gd name="connsiteY277" fmla="*/ 21735 h 144856"/>
                <a:gd name="connsiteX278" fmla="*/ 683578 w 2245268"/>
                <a:gd name="connsiteY278" fmla="*/ 36220 h 144856"/>
                <a:gd name="connsiteX279" fmla="*/ 694732 w 2245268"/>
                <a:gd name="connsiteY279" fmla="*/ 55341 h 144856"/>
                <a:gd name="connsiteX280" fmla="*/ 698788 w 2245268"/>
                <a:gd name="connsiteY280" fmla="*/ 77070 h 144856"/>
                <a:gd name="connsiteX281" fmla="*/ 694442 w 2245268"/>
                <a:gd name="connsiteY281" fmla="*/ 99667 h 144856"/>
                <a:gd name="connsiteX282" fmla="*/ 682854 w 2245268"/>
                <a:gd name="connsiteY282" fmla="*/ 118643 h 144856"/>
                <a:gd name="connsiteX283" fmla="*/ 665471 w 2245268"/>
                <a:gd name="connsiteY283" fmla="*/ 131680 h 144856"/>
                <a:gd name="connsiteX284" fmla="*/ 643887 w 2245268"/>
                <a:gd name="connsiteY284" fmla="*/ 135881 h 144856"/>
                <a:gd name="connsiteX285" fmla="*/ 479476 w 2245268"/>
                <a:gd name="connsiteY285" fmla="*/ 38972 h 144856"/>
                <a:gd name="connsiteX286" fmla="*/ 479476 w 2245268"/>
                <a:gd name="connsiteY286" fmla="*/ 135012 h 144856"/>
                <a:gd name="connsiteX287" fmla="*/ 468032 w 2245268"/>
                <a:gd name="connsiteY287" fmla="*/ 135012 h 144856"/>
                <a:gd name="connsiteX288" fmla="*/ 468032 w 2245268"/>
                <a:gd name="connsiteY288" fmla="*/ 17389 h 144856"/>
                <a:gd name="connsiteX289" fmla="*/ 477013 w 2245268"/>
                <a:gd name="connsiteY289" fmla="*/ 17389 h 144856"/>
                <a:gd name="connsiteX290" fmla="*/ 554946 w 2245268"/>
                <a:gd name="connsiteY290" fmla="*/ 115312 h 144856"/>
                <a:gd name="connsiteX291" fmla="*/ 554946 w 2245268"/>
                <a:gd name="connsiteY291" fmla="*/ 17534 h 144856"/>
                <a:gd name="connsiteX292" fmla="*/ 566390 w 2245268"/>
                <a:gd name="connsiteY292" fmla="*/ 17534 h 144856"/>
                <a:gd name="connsiteX293" fmla="*/ 566390 w 2245268"/>
                <a:gd name="connsiteY293" fmla="*/ 135012 h 144856"/>
                <a:gd name="connsiteX294" fmla="*/ 556394 w 2245268"/>
                <a:gd name="connsiteY294" fmla="*/ 135012 h 144856"/>
                <a:gd name="connsiteX295" fmla="*/ 438482 w 2245268"/>
                <a:gd name="connsiteY295" fmla="*/ 17389 h 144856"/>
                <a:gd name="connsiteX296" fmla="*/ 438482 w 2245268"/>
                <a:gd name="connsiteY296" fmla="*/ 135012 h 144856"/>
                <a:gd name="connsiteX297" fmla="*/ 426893 w 2245268"/>
                <a:gd name="connsiteY297" fmla="*/ 135012 h 144856"/>
                <a:gd name="connsiteX298" fmla="*/ 426893 w 2245268"/>
                <a:gd name="connsiteY298" fmla="*/ 79967 h 144856"/>
                <a:gd name="connsiteX299" fmla="*/ 357073 w 2245268"/>
                <a:gd name="connsiteY299" fmla="*/ 79967 h 144856"/>
                <a:gd name="connsiteX300" fmla="*/ 357073 w 2245268"/>
                <a:gd name="connsiteY300" fmla="*/ 135012 h 144856"/>
                <a:gd name="connsiteX301" fmla="*/ 345629 w 2245268"/>
                <a:gd name="connsiteY301" fmla="*/ 135012 h 144856"/>
                <a:gd name="connsiteX302" fmla="*/ 345629 w 2245268"/>
                <a:gd name="connsiteY302" fmla="*/ 17389 h 144856"/>
                <a:gd name="connsiteX303" fmla="*/ 357073 w 2245268"/>
                <a:gd name="connsiteY303" fmla="*/ 17389 h 144856"/>
                <a:gd name="connsiteX304" fmla="*/ 357073 w 2245268"/>
                <a:gd name="connsiteY304" fmla="*/ 69682 h 144856"/>
                <a:gd name="connsiteX305" fmla="*/ 426893 w 2245268"/>
                <a:gd name="connsiteY305" fmla="*/ 69682 h 144856"/>
                <a:gd name="connsiteX306" fmla="*/ 426893 w 2245268"/>
                <a:gd name="connsiteY306" fmla="*/ 17389 h 144856"/>
                <a:gd name="connsiteX307" fmla="*/ 223950 w 2245268"/>
                <a:gd name="connsiteY307" fmla="*/ 75331 h 144856"/>
                <a:gd name="connsiteX308" fmla="*/ 238436 w 2245268"/>
                <a:gd name="connsiteY308" fmla="*/ 35496 h 144856"/>
                <a:gd name="connsiteX309" fmla="*/ 256108 w 2245268"/>
                <a:gd name="connsiteY309" fmla="*/ 21879 h 144856"/>
                <a:gd name="connsiteX310" fmla="*/ 279719 w 2245268"/>
                <a:gd name="connsiteY310" fmla="*/ 16665 h 144856"/>
                <a:gd name="connsiteX311" fmla="*/ 306518 w 2245268"/>
                <a:gd name="connsiteY311" fmla="*/ 23907 h 144856"/>
                <a:gd name="connsiteX312" fmla="*/ 323176 w 2245268"/>
                <a:gd name="connsiteY312" fmla="*/ 42449 h 144856"/>
                <a:gd name="connsiteX313" fmla="*/ 313905 w 2245268"/>
                <a:gd name="connsiteY313" fmla="*/ 48098 h 144856"/>
                <a:gd name="connsiteX314" fmla="*/ 307097 w 2245268"/>
                <a:gd name="connsiteY314" fmla="*/ 37814 h 144856"/>
                <a:gd name="connsiteX315" fmla="*/ 288845 w 2245268"/>
                <a:gd name="connsiteY315" fmla="*/ 27819 h 144856"/>
                <a:gd name="connsiteX316" fmla="*/ 279140 w 2245268"/>
                <a:gd name="connsiteY316" fmla="*/ 26660 h 144856"/>
                <a:gd name="connsiteX317" fmla="*/ 260309 w 2245268"/>
                <a:gd name="connsiteY317" fmla="*/ 31005 h 144856"/>
                <a:gd name="connsiteX318" fmla="*/ 246692 w 2245268"/>
                <a:gd name="connsiteY318" fmla="*/ 42304 h 144856"/>
                <a:gd name="connsiteX319" fmla="*/ 238291 w 2245268"/>
                <a:gd name="connsiteY319" fmla="*/ 57949 h 144856"/>
                <a:gd name="connsiteX320" fmla="*/ 235538 w 2245268"/>
                <a:gd name="connsiteY320" fmla="*/ 75621 h 144856"/>
                <a:gd name="connsiteX321" fmla="*/ 238870 w 2245268"/>
                <a:gd name="connsiteY321" fmla="*/ 94307 h 144856"/>
                <a:gd name="connsiteX322" fmla="*/ 248141 w 2245268"/>
                <a:gd name="connsiteY322" fmla="*/ 110242 h 144856"/>
                <a:gd name="connsiteX323" fmla="*/ 262626 w 2245268"/>
                <a:gd name="connsiteY323" fmla="*/ 121251 h 144856"/>
                <a:gd name="connsiteX324" fmla="*/ 280154 w 2245268"/>
                <a:gd name="connsiteY324" fmla="*/ 125307 h 144856"/>
                <a:gd name="connsiteX325" fmla="*/ 290294 w 2245268"/>
                <a:gd name="connsiteY325" fmla="*/ 124003 h 144856"/>
                <a:gd name="connsiteX326" fmla="*/ 300434 w 2245268"/>
                <a:gd name="connsiteY326" fmla="*/ 120092 h 144856"/>
                <a:gd name="connsiteX327" fmla="*/ 309415 w 2245268"/>
                <a:gd name="connsiteY327" fmla="*/ 113284 h 144856"/>
                <a:gd name="connsiteX328" fmla="*/ 316368 w 2245268"/>
                <a:gd name="connsiteY328" fmla="*/ 103433 h 144856"/>
                <a:gd name="connsiteX329" fmla="*/ 326073 w 2245268"/>
                <a:gd name="connsiteY329" fmla="*/ 108358 h 144856"/>
                <a:gd name="connsiteX330" fmla="*/ 318106 w 2245268"/>
                <a:gd name="connsiteY330" fmla="*/ 120092 h 144856"/>
                <a:gd name="connsiteX331" fmla="*/ 306663 w 2245268"/>
                <a:gd name="connsiteY331" fmla="*/ 128638 h 144856"/>
                <a:gd name="connsiteX332" fmla="*/ 293336 w 2245268"/>
                <a:gd name="connsiteY332" fmla="*/ 133853 h 144856"/>
                <a:gd name="connsiteX333" fmla="*/ 278850 w 2245268"/>
                <a:gd name="connsiteY333" fmla="*/ 135736 h 144856"/>
                <a:gd name="connsiteX334" fmla="*/ 256687 w 2245268"/>
                <a:gd name="connsiteY334" fmla="*/ 130377 h 144856"/>
                <a:gd name="connsiteX335" fmla="*/ 239305 w 2245268"/>
                <a:gd name="connsiteY335" fmla="*/ 116615 h 144856"/>
                <a:gd name="connsiteX336" fmla="*/ 228006 w 2245268"/>
                <a:gd name="connsiteY336" fmla="*/ 97205 h 144856"/>
                <a:gd name="connsiteX337" fmla="*/ 223950 w 2245268"/>
                <a:gd name="connsiteY337" fmla="*/ 75331 h 144856"/>
                <a:gd name="connsiteX338" fmla="*/ 209464 w 2245268"/>
                <a:gd name="connsiteY338" fmla="*/ 124727 h 144856"/>
                <a:gd name="connsiteX339" fmla="*/ 209464 w 2245268"/>
                <a:gd name="connsiteY339" fmla="*/ 135012 h 144856"/>
                <a:gd name="connsiteX340" fmla="*/ 129938 w 2245268"/>
                <a:gd name="connsiteY340" fmla="*/ 135012 h 144856"/>
                <a:gd name="connsiteX341" fmla="*/ 129938 w 2245268"/>
                <a:gd name="connsiteY341" fmla="*/ 17389 h 144856"/>
                <a:gd name="connsiteX342" fmla="*/ 207581 w 2245268"/>
                <a:gd name="connsiteY342" fmla="*/ 17389 h 144856"/>
                <a:gd name="connsiteX343" fmla="*/ 207581 w 2245268"/>
                <a:gd name="connsiteY343" fmla="*/ 27674 h 144856"/>
                <a:gd name="connsiteX344" fmla="*/ 141382 w 2245268"/>
                <a:gd name="connsiteY344" fmla="*/ 27674 h 144856"/>
                <a:gd name="connsiteX345" fmla="*/ 141382 w 2245268"/>
                <a:gd name="connsiteY345" fmla="*/ 70117 h 144856"/>
                <a:gd name="connsiteX346" fmla="*/ 199324 w 2245268"/>
                <a:gd name="connsiteY346" fmla="*/ 70117 h 144856"/>
                <a:gd name="connsiteX347" fmla="*/ 199324 w 2245268"/>
                <a:gd name="connsiteY347" fmla="*/ 79822 h 144856"/>
                <a:gd name="connsiteX348" fmla="*/ 141382 w 2245268"/>
                <a:gd name="connsiteY348" fmla="*/ 79822 h 144856"/>
                <a:gd name="connsiteX349" fmla="*/ 141382 w 2245268"/>
                <a:gd name="connsiteY349" fmla="*/ 124727 h 144856"/>
                <a:gd name="connsiteX350" fmla="*/ 112411 w 2245268"/>
                <a:gd name="connsiteY350" fmla="*/ 27674 h 144856"/>
                <a:gd name="connsiteX351" fmla="*/ 70403 w 2245268"/>
                <a:gd name="connsiteY351" fmla="*/ 27674 h 144856"/>
                <a:gd name="connsiteX352" fmla="*/ 70403 w 2245268"/>
                <a:gd name="connsiteY352" fmla="*/ 135012 h 144856"/>
                <a:gd name="connsiteX353" fmla="*/ 58814 w 2245268"/>
                <a:gd name="connsiteY353" fmla="*/ 135012 h 144856"/>
                <a:gd name="connsiteX354" fmla="*/ 58814 w 2245268"/>
                <a:gd name="connsiteY354" fmla="*/ 27674 h 144856"/>
                <a:gd name="connsiteX355" fmla="*/ 16516 w 2245268"/>
                <a:gd name="connsiteY355" fmla="*/ 27674 h 144856"/>
                <a:gd name="connsiteX356" fmla="*/ 16516 w 2245268"/>
                <a:gd name="connsiteY356" fmla="*/ 17389 h 144856"/>
                <a:gd name="connsiteX357" fmla="*/ 111976 w 2245268"/>
                <a:gd name="connsiteY357" fmla="*/ 17389 h 144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</a:cxnLst>
              <a:rect l="l" t="t" r="r" b="b"/>
              <a:pathLst>
                <a:path w="2245268" h="144856">
                  <a:moveTo>
                    <a:pt x="2238173" y="124727"/>
                  </a:moveTo>
                  <a:lnTo>
                    <a:pt x="2238173" y="135012"/>
                  </a:lnTo>
                  <a:lnTo>
                    <a:pt x="2159226" y="135012"/>
                  </a:lnTo>
                  <a:lnTo>
                    <a:pt x="2159226" y="17389"/>
                  </a:lnTo>
                  <a:lnTo>
                    <a:pt x="2236724" y="17389"/>
                  </a:lnTo>
                  <a:lnTo>
                    <a:pt x="2236724" y="27674"/>
                  </a:lnTo>
                  <a:lnTo>
                    <a:pt x="2170670" y="27674"/>
                  </a:lnTo>
                  <a:lnTo>
                    <a:pt x="2170670" y="70117"/>
                  </a:lnTo>
                  <a:lnTo>
                    <a:pt x="2228612" y="70117"/>
                  </a:lnTo>
                  <a:lnTo>
                    <a:pt x="2228612" y="79822"/>
                  </a:lnTo>
                  <a:lnTo>
                    <a:pt x="2170670" y="79822"/>
                  </a:lnTo>
                  <a:lnTo>
                    <a:pt x="2170670" y="124727"/>
                  </a:lnTo>
                  <a:close/>
                  <a:moveTo>
                    <a:pt x="2029870" y="18258"/>
                  </a:moveTo>
                  <a:lnTo>
                    <a:pt x="2040879" y="18258"/>
                  </a:lnTo>
                  <a:lnTo>
                    <a:pt x="2057537" y="59977"/>
                  </a:lnTo>
                  <a:lnTo>
                    <a:pt x="2074196" y="18258"/>
                  </a:lnTo>
                  <a:lnTo>
                    <a:pt x="2085205" y="18258"/>
                  </a:lnTo>
                  <a:lnTo>
                    <a:pt x="2064635" y="68378"/>
                  </a:lnTo>
                  <a:lnTo>
                    <a:pt x="2087088" y="121540"/>
                  </a:lnTo>
                  <a:lnTo>
                    <a:pt x="2129676" y="17389"/>
                  </a:lnTo>
                  <a:lnTo>
                    <a:pt x="2142278" y="17389"/>
                  </a:lnTo>
                  <a:lnTo>
                    <a:pt x="2092593" y="135012"/>
                  </a:lnTo>
                  <a:lnTo>
                    <a:pt x="2082308" y="135012"/>
                  </a:lnTo>
                  <a:lnTo>
                    <a:pt x="2057682" y="77070"/>
                  </a:lnTo>
                  <a:lnTo>
                    <a:pt x="2032767" y="135012"/>
                  </a:lnTo>
                  <a:lnTo>
                    <a:pt x="2022192" y="135012"/>
                  </a:lnTo>
                  <a:lnTo>
                    <a:pt x="1972652" y="17389"/>
                  </a:lnTo>
                  <a:lnTo>
                    <a:pt x="1984964" y="17389"/>
                  </a:lnTo>
                  <a:lnTo>
                    <a:pt x="2028421" y="121540"/>
                  </a:lnTo>
                  <a:lnTo>
                    <a:pt x="2050729" y="68378"/>
                  </a:lnTo>
                  <a:close/>
                  <a:moveTo>
                    <a:pt x="1869080" y="76200"/>
                  </a:moveTo>
                  <a:cubicBezTo>
                    <a:pt x="1869094" y="82468"/>
                    <a:pt x="1870181" y="88687"/>
                    <a:pt x="1872266" y="94597"/>
                  </a:cubicBezTo>
                  <a:cubicBezTo>
                    <a:pt x="1874294" y="100351"/>
                    <a:pt x="1877336" y="105697"/>
                    <a:pt x="1881248" y="110386"/>
                  </a:cubicBezTo>
                  <a:cubicBezTo>
                    <a:pt x="1885028" y="114958"/>
                    <a:pt x="1889722" y="118704"/>
                    <a:pt x="1895009" y="121396"/>
                  </a:cubicBezTo>
                  <a:cubicBezTo>
                    <a:pt x="1900499" y="124109"/>
                    <a:pt x="1906554" y="125498"/>
                    <a:pt x="1912681" y="125452"/>
                  </a:cubicBezTo>
                  <a:cubicBezTo>
                    <a:pt x="1918983" y="125530"/>
                    <a:pt x="1925211" y="124036"/>
                    <a:pt x="1930788" y="121106"/>
                  </a:cubicBezTo>
                  <a:cubicBezTo>
                    <a:pt x="1936075" y="118286"/>
                    <a:pt x="1940755" y="114445"/>
                    <a:pt x="1944550" y="109807"/>
                  </a:cubicBezTo>
                  <a:cubicBezTo>
                    <a:pt x="1948359" y="105105"/>
                    <a:pt x="1951314" y="99758"/>
                    <a:pt x="1953241" y="94018"/>
                  </a:cubicBezTo>
                  <a:cubicBezTo>
                    <a:pt x="1955254" y="88293"/>
                    <a:pt x="1956283" y="82268"/>
                    <a:pt x="1956283" y="76200"/>
                  </a:cubicBezTo>
                  <a:cubicBezTo>
                    <a:pt x="1956240" y="69888"/>
                    <a:pt x="1955168" y="63624"/>
                    <a:pt x="1953096" y="57659"/>
                  </a:cubicBezTo>
                  <a:cubicBezTo>
                    <a:pt x="1950981" y="51957"/>
                    <a:pt x="1947896" y="46666"/>
                    <a:pt x="1943970" y="42014"/>
                  </a:cubicBezTo>
                  <a:cubicBezTo>
                    <a:pt x="1940175" y="37496"/>
                    <a:pt x="1935482" y="33800"/>
                    <a:pt x="1930209" y="31150"/>
                  </a:cubicBezTo>
                  <a:cubicBezTo>
                    <a:pt x="1924762" y="28450"/>
                    <a:pt x="1918765" y="27061"/>
                    <a:pt x="1912681" y="27094"/>
                  </a:cubicBezTo>
                  <a:cubicBezTo>
                    <a:pt x="1906380" y="27016"/>
                    <a:pt x="1900151" y="28510"/>
                    <a:pt x="1894574" y="31440"/>
                  </a:cubicBezTo>
                  <a:cubicBezTo>
                    <a:pt x="1889273" y="34124"/>
                    <a:pt x="1884637" y="37931"/>
                    <a:pt x="1880958" y="42594"/>
                  </a:cubicBezTo>
                  <a:cubicBezTo>
                    <a:pt x="1873367" y="52157"/>
                    <a:pt x="1869181" y="63988"/>
                    <a:pt x="1869080" y="76200"/>
                  </a:cubicBezTo>
                  <a:close/>
                  <a:moveTo>
                    <a:pt x="1912536" y="135881"/>
                  </a:moveTo>
                  <a:cubicBezTo>
                    <a:pt x="1904758" y="135941"/>
                    <a:pt x="1897080" y="134205"/>
                    <a:pt x="1890084" y="130811"/>
                  </a:cubicBezTo>
                  <a:cubicBezTo>
                    <a:pt x="1883406" y="127585"/>
                    <a:pt x="1877496" y="122996"/>
                    <a:pt x="1872701" y="117340"/>
                  </a:cubicBezTo>
                  <a:cubicBezTo>
                    <a:pt x="1867733" y="111754"/>
                    <a:pt x="1863894" y="105261"/>
                    <a:pt x="1861402" y="98219"/>
                  </a:cubicBezTo>
                  <a:cubicBezTo>
                    <a:pt x="1858693" y="91195"/>
                    <a:pt x="1857317" y="83729"/>
                    <a:pt x="1857346" y="76200"/>
                  </a:cubicBezTo>
                  <a:cubicBezTo>
                    <a:pt x="1857346" y="68474"/>
                    <a:pt x="1858780" y="60815"/>
                    <a:pt x="1861547" y="53603"/>
                  </a:cubicBezTo>
                  <a:cubicBezTo>
                    <a:pt x="1864343" y="46650"/>
                    <a:pt x="1868312" y="40231"/>
                    <a:pt x="1873281" y="34627"/>
                  </a:cubicBezTo>
                  <a:cubicBezTo>
                    <a:pt x="1878191" y="29119"/>
                    <a:pt x="1884159" y="24639"/>
                    <a:pt x="1890808" y="21445"/>
                  </a:cubicBezTo>
                  <a:cubicBezTo>
                    <a:pt x="1897645" y="18196"/>
                    <a:pt x="1905120" y="16514"/>
                    <a:pt x="1912681" y="16520"/>
                  </a:cubicBezTo>
                  <a:cubicBezTo>
                    <a:pt x="1920475" y="16424"/>
                    <a:pt x="1928181" y="18213"/>
                    <a:pt x="1935134" y="21735"/>
                  </a:cubicBezTo>
                  <a:cubicBezTo>
                    <a:pt x="1941855" y="25328"/>
                    <a:pt x="1947765" y="30258"/>
                    <a:pt x="1952517" y="36220"/>
                  </a:cubicBezTo>
                  <a:cubicBezTo>
                    <a:pt x="1957326" y="41917"/>
                    <a:pt x="1961150" y="48381"/>
                    <a:pt x="1963816" y="55341"/>
                  </a:cubicBezTo>
                  <a:cubicBezTo>
                    <a:pt x="1969219" y="69621"/>
                    <a:pt x="1969219" y="85387"/>
                    <a:pt x="1963816" y="99667"/>
                  </a:cubicBezTo>
                  <a:cubicBezTo>
                    <a:pt x="1961078" y="106613"/>
                    <a:pt x="1957152" y="113033"/>
                    <a:pt x="1952227" y="118643"/>
                  </a:cubicBezTo>
                  <a:cubicBezTo>
                    <a:pt x="1947258" y="124061"/>
                    <a:pt x="1941319" y="128485"/>
                    <a:pt x="1934700" y="131680"/>
                  </a:cubicBezTo>
                  <a:cubicBezTo>
                    <a:pt x="1927761" y="134715"/>
                    <a:pt x="1920243" y="136151"/>
                    <a:pt x="1912681" y="135881"/>
                  </a:cubicBezTo>
                  <a:close/>
                  <a:moveTo>
                    <a:pt x="1767680" y="81270"/>
                  </a:moveTo>
                  <a:lnTo>
                    <a:pt x="1806357" y="81270"/>
                  </a:lnTo>
                  <a:cubicBezTo>
                    <a:pt x="1812876" y="81378"/>
                    <a:pt x="1819046" y="78295"/>
                    <a:pt x="1822871" y="73014"/>
                  </a:cubicBezTo>
                  <a:cubicBezTo>
                    <a:pt x="1824942" y="70486"/>
                    <a:pt x="1826521" y="67586"/>
                    <a:pt x="1827506" y="64467"/>
                  </a:cubicBezTo>
                  <a:cubicBezTo>
                    <a:pt x="1829954" y="57928"/>
                    <a:pt x="1829954" y="50726"/>
                    <a:pt x="1827506" y="44187"/>
                  </a:cubicBezTo>
                  <a:cubicBezTo>
                    <a:pt x="1826275" y="41057"/>
                    <a:pt x="1824507" y="38166"/>
                    <a:pt x="1822291" y="35641"/>
                  </a:cubicBezTo>
                  <a:cubicBezTo>
                    <a:pt x="1820191" y="33233"/>
                    <a:pt x="1817627" y="31265"/>
                    <a:pt x="1814759" y="29847"/>
                  </a:cubicBezTo>
                  <a:cubicBezTo>
                    <a:pt x="1811876" y="28427"/>
                    <a:pt x="1808704" y="27684"/>
                    <a:pt x="1805488" y="27674"/>
                  </a:cubicBezTo>
                  <a:lnTo>
                    <a:pt x="1767825" y="27674"/>
                  </a:lnTo>
                  <a:close/>
                  <a:moveTo>
                    <a:pt x="1756382" y="135012"/>
                  </a:moveTo>
                  <a:lnTo>
                    <a:pt x="1756382" y="17389"/>
                  </a:lnTo>
                  <a:lnTo>
                    <a:pt x="1805778" y="17389"/>
                  </a:lnTo>
                  <a:cubicBezTo>
                    <a:pt x="1810790" y="17263"/>
                    <a:pt x="1815758" y="18357"/>
                    <a:pt x="1820263" y="20576"/>
                  </a:cubicBezTo>
                  <a:cubicBezTo>
                    <a:pt x="1828592" y="24916"/>
                    <a:pt x="1835067" y="32116"/>
                    <a:pt x="1838515" y="40856"/>
                  </a:cubicBezTo>
                  <a:cubicBezTo>
                    <a:pt x="1840210" y="45145"/>
                    <a:pt x="1841094" y="49714"/>
                    <a:pt x="1841122" y="54327"/>
                  </a:cubicBezTo>
                  <a:cubicBezTo>
                    <a:pt x="1841094" y="58501"/>
                    <a:pt x="1840456" y="62648"/>
                    <a:pt x="1839239" y="66640"/>
                  </a:cubicBezTo>
                  <a:cubicBezTo>
                    <a:pt x="1837994" y="70441"/>
                    <a:pt x="1836140" y="74013"/>
                    <a:pt x="1833735" y="77214"/>
                  </a:cubicBezTo>
                  <a:cubicBezTo>
                    <a:pt x="1831460" y="80330"/>
                    <a:pt x="1828665" y="83026"/>
                    <a:pt x="1825478" y="85182"/>
                  </a:cubicBezTo>
                  <a:cubicBezTo>
                    <a:pt x="1822219" y="87347"/>
                    <a:pt x="1818583" y="88871"/>
                    <a:pt x="1814759" y="89672"/>
                  </a:cubicBezTo>
                  <a:lnTo>
                    <a:pt x="1843730" y="135012"/>
                  </a:lnTo>
                  <a:lnTo>
                    <a:pt x="1830693" y="135012"/>
                  </a:lnTo>
                  <a:lnTo>
                    <a:pt x="1802880" y="91555"/>
                  </a:lnTo>
                  <a:lnTo>
                    <a:pt x="1767970" y="91555"/>
                  </a:lnTo>
                  <a:lnTo>
                    <a:pt x="1767970" y="135012"/>
                  </a:lnTo>
                  <a:close/>
                  <a:moveTo>
                    <a:pt x="1685402" y="31005"/>
                  </a:moveTo>
                  <a:lnTo>
                    <a:pt x="1661211" y="88948"/>
                  </a:lnTo>
                  <a:lnTo>
                    <a:pt x="1708869" y="88948"/>
                  </a:lnTo>
                  <a:close/>
                  <a:moveTo>
                    <a:pt x="1631081" y="135012"/>
                  </a:moveTo>
                  <a:lnTo>
                    <a:pt x="1680332" y="17389"/>
                  </a:lnTo>
                  <a:lnTo>
                    <a:pt x="1689748" y="17389"/>
                  </a:lnTo>
                  <a:lnTo>
                    <a:pt x="1738999" y="135012"/>
                  </a:lnTo>
                  <a:lnTo>
                    <a:pt x="1726541" y="135012"/>
                  </a:lnTo>
                  <a:lnTo>
                    <a:pt x="1711331" y="98219"/>
                  </a:lnTo>
                  <a:lnTo>
                    <a:pt x="1658459" y="98219"/>
                  </a:lnTo>
                  <a:lnTo>
                    <a:pt x="1643973" y="135012"/>
                  </a:lnTo>
                  <a:close/>
                  <a:moveTo>
                    <a:pt x="1602110" y="135012"/>
                  </a:moveTo>
                  <a:lnTo>
                    <a:pt x="1602110" y="17534"/>
                  </a:lnTo>
                  <a:lnTo>
                    <a:pt x="1613554" y="17534"/>
                  </a:lnTo>
                  <a:lnTo>
                    <a:pt x="1613554" y="135012"/>
                  </a:lnTo>
                  <a:close/>
                  <a:moveTo>
                    <a:pt x="1560826" y="135012"/>
                  </a:moveTo>
                  <a:lnTo>
                    <a:pt x="1560826" y="37814"/>
                  </a:lnTo>
                  <a:lnTo>
                    <a:pt x="1517369" y="112559"/>
                  </a:lnTo>
                  <a:lnTo>
                    <a:pt x="1510561" y="112559"/>
                  </a:lnTo>
                  <a:lnTo>
                    <a:pt x="1467104" y="37814"/>
                  </a:lnTo>
                  <a:lnTo>
                    <a:pt x="1467104" y="134433"/>
                  </a:lnTo>
                  <a:lnTo>
                    <a:pt x="1457254" y="134433"/>
                  </a:lnTo>
                  <a:lnTo>
                    <a:pt x="1457254" y="17389"/>
                  </a:lnTo>
                  <a:lnTo>
                    <a:pt x="1468987" y="17389"/>
                  </a:lnTo>
                  <a:lnTo>
                    <a:pt x="1515196" y="97929"/>
                  </a:lnTo>
                  <a:lnTo>
                    <a:pt x="1561261" y="17389"/>
                  </a:lnTo>
                  <a:lnTo>
                    <a:pt x="1573139" y="17389"/>
                  </a:lnTo>
                  <a:lnTo>
                    <a:pt x="1573139" y="135012"/>
                  </a:lnTo>
                  <a:close/>
                  <a:moveTo>
                    <a:pt x="1335575" y="76200"/>
                  </a:moveTo>
                  <a:cubicBezTo>
                    <a:pt x="1335532" y="82474"/>
                    <a:pt x="1336603" y="88706"/>
                    <a:pt x="1338762" y="94597"/>
                  </a:cubicBezTo>
                  <a:cubicBezTo>
                    <a:pt x="1340732" y="100377"/>
                    <a:pt x="1343788" y="105734"/>
                    <a:pt x="1347743" y="110386"/>
                  </a:cubicBezTo>
                  <a:cubicBezTo>
                    <a:pt x="1351712" y="115060"/>
                    <a:pt x="1356666" y="118816"/>
                    <a:pt x="1362229" y="121396"/>
                  </a:cubicBezTo>
                  <a:cubicBezTo>
                    <a:pt x="1367719" y="124109"/>
                    <a:pt x="1373774" y="125498"/>
                    <a:pt x="1379901" y="125452"/>
                  </a:cubicBezTo>
                  <a:cubicBezTo>
                    <a:pt x="1386202" y="125530"/>
                    <a:pt x="1392431" y="124036"/>
                    <a:pt x="1398008" y="121106"/>
                  </a:cubicBezTo>
                  <a:cubicBezTo>
                    <a:pt x="1403556" y="118368"/>
                    <a:pt x="1408481" y="114522"/>
                    <a:pt x="1412494" y="109807"/>
                  </a:cubicBezTo>
                  <a:cubicBezTo>
                    <a:pt x="1416202" y="105030"/>
                    <a:pt x="1419128" y="99702"/>
                    <a:pt x="1421185" y="94018"/>
                  </a:cubicBezTo>
                  <a:cubicBezTo>
                    <a:pt x="1425429" y="82270"/>
                    <a:pt x="1425429" y="69407"/>
                    <a:pt x="1421185" y="57659"/>
                  </a:cubicBezTo>
                  <a:cubicBezTo>
                    <a:pt x="1419171" y="51939"/>
                    <a:pt x="1416129" y="46635"/>
                    <a:pt x="1412204" y="42014"/>
                  </a:cubicBezTo>
                  <a:cubicBezTo>
                    <a:pt x="1408148" y="37464"/>
                    <a:pt x="1403223" y="33771"/>
                    <a:pt x="1397718" y="31150"/>
                  </a:cubicBezTo>
                  <a:cubicBezTo>
                    <a:pt x="1392272" y="28450"/>
                    <a:pt x="1386275" y="27061"/>
                    <a:pt x="1380191" y="27094"/>
                  </a:cubicBezTo>
                  <a:cubicBezTo>
                    <a:pt x="1373889" y="27016"/>
                    <a:pt x="1367661" y="28510"/>
                    <a:pt x="1362084" y="31440"/>
                  </a:cubicBezTo>
                  <a:cubicBezTo>
                    <a:pt x="1356521" y="34089"/>
                    <a:pt x="1351582" y="37890"/>
                    <a:pt x="1347598" y="42594"/>
                  </a:cubicBezTo>
                  <a:cubicBezTo>
                    <a:pt x="1343817" y="47264"/>
                    <a:pt x="1340877" y="52558"/>
                    <a:pt x="1338907" y="58238"/>
                  </a:cubicBezTo>
                  <a:cubicBezTo>
                    <a:pt x="1336951" y="64024"/>
                    <a:pt x="1335966" y="70093"/>
                    <a:pt x="1336010" y="76200"/>
                  </a:cubicBezTo>
                  <a:close/>
                  <a:moveTo>
                    <a:pt x="1379032" y="135881"/>
                  </a:moveTo>
                  <a:cubicBezTo>
                    <a:pt x="1371253" y="135941"/>
                    <a:pt x="1363576" y="134205"/>
                    <a:pt x="1356579" y="130811"/>
                  </a:cubicBezTo>
                  <a:cubicBezTo>
                    <a:pt x="1349887" y="127549"/>
                    <a:pt x="1343919" y="122966"/>
                    <a:pt x="1339051" y="117340"/>
                  </a:cubicBezTo>
                  <a:cubicBezTo>
                    <a:pt x="1334170" y="111715"/>
                    <a:pt x="1330389" y="105231"/>
                    <a:pt x="1327898" y="98219"/>
                  </a:cubicBezTo>
                  <a:cubicBezTo>
                    <a:pt x="1325189" y="91195"/>
                    <a:pt x="1323813" y="83729"/>
                    <a:pt x="1323842" y="76200"/>
                  </a:cubicBezTo>
                  <a:cubicBezTo>
                    <a:pt x="1323842" y="68474"/>
                    <a:pt x="1325276" y="60815"/>
                    <a:pt x="1328043" y="53603"/>
                  </a:cubicBezTo>
                  <a:cubicBezTo>
                    <a:pt x="1330838" y="46650"/>
                    <a:pt x="1334807" y="40231"/>
                    <a:pt x="1339776" y="34627"/>
                  </a:cubicBezTo>
                  <a:cubicBezTo>
                    <a:pt x="1344686" y="29119"/>
                    <a:pt x="1350654" y="24639"/>
                    <a:pt x="1357303" y="21445"/>
                  </a:cubicBezTo>
                  <a:cubicBezTo>
                    <a:pt x="1364141" y="18196"/>
                    <a:pt x="1371615" y="16514"/>
                    <a:pt x="1379177" y="16520"/>
                  </a:cubicBezTo>
                  <a:cubicBezTo>
                    <a:pt x="1386970" y="16440"/>
                    <a:pt x="1394662" y="18229"/>
                    <a:pt x="1401629" y="21735"/>
                  </a:cubicBezTo>
                  <a:cubicBezTo>
                    <a:pt x="1408351" y="25328"/>
                    <a:pt x="1414261" y="30258"/>
                    <a:pt x="1419012" y="36220"/>
                  </a:cubicBezTo>
                  <a:cubicBezTo>
                    <a:pt x="1423821" y="41887"/>
                    <a:pt x="1427602" y="48361"/>
                    <a:pt x="1430166" y="55341"/>
                  </a:cubicBezTo>
                  <a:cubicBezTo>
                    <a:pt x="1432860" y="62267"/>
                    <a:pt x="1434236" y="69637"/>
                    <a:pt x="1434222" y="77070"/>
                  </a:cubicBezTo>
                  <a:cubicBezTo>
                    <a:pt x="1434222" y="84796"/>
                    <a:pt x="1432788" y="92455"/>
                    <a:pt x="1430021" y="99667"/>
                  </a:cubicBezTo>
                  <a:cubicBezTo>
                    <a:pt x="1427225" y="106585"/>
                    <a:pt x="1423314" y="112995"/>
                    <a:pt x="1418433" y="118643"/>
                  </a:cubicBezTo>
                  <a:cubicBezTo>
                    <a:pt x="1413435" y="124020"/>
                    <a:pt x="1407496" y="128438"/>
                    <a:pt x="1400905" y="131680"/>
                  </a:cubicBezTo>
                  <a:cubicBezTo>
                    <a:pt x="1394198" y="134596"/>
                    <a:pt x="1386926" y="136030"/>
                    <a:pt x="1379611" y="135881"/>
                  </a:cubicBezTo>
                  <a:close/>
                  <a:moveTo>
                    <a:pt x="1239970" y="81270"/>
                  </a:moveTo>
                  <a:lnTo>
                    <a:pt x="1277633" y="81270"/>
                  </a:lnTo>
                  <a:cubicBezTo>
                    <a:pt x="1280848" y="81327"/>
                    <a:pt x="1284035" y="80581"/>
                    <a:pt x="1286903" y="79098"/>
                  </a:cubicBezTo>
                  <a:cubicBezTo>
                    <a:pt x="1289743" y="77697"/>
                    <a:pt x="1292220" y="75664"/>
                    <a:pt x="1294146" y="73158"/>
                  </a:cubicBezTo>
                  <a:cubicBezTo>
                    <a:pt x="1296247" y="70596"/>
                    <a:pt x="1297826" y="67642"/>
                    <a:pt x="1298782" y="64467"/>
                  </a:cubicBezTo>
                  <a:cubicBezTo>
                    <a:pt x="1301201" y="57873"/>
                    <a:pt x="1301201" y="50636"/>
                    <a:pt x="1298782" y="44042"/>
                  </a:cubicBezTo>
                  <a:cubicBezTo>
                    <a:pt x="1297608" y="40889"/>
                    <a:pt x="1295827" y="37987"/>
                    <a:pt x="1293567" y="35496"/>
                  </a:cubicBezTo>
                  <a:cubicBezTo>
                    <a:pt x="1291437" y="33052"/>
                    <a:pt x="1288830" y="31079"/>
                    <a:pt x="1285889" y="29702"/>
                  </a:cubicBezTo>
                  <a:cubicBezTo>
                    <a:pt x="1283021" y="28381"/>
                    <a:pt x="1279921" y="27688"/>
                    <a:pt x="1276763" y="27674"/>
                  </a:cubicBezTo>
                  <a:lnTo>
                    <a:pt x="1239970" y="27674"/>
                  </a:lnTo>
                  <a:close/>
                  <a:moveTo>
                    <a:pt x="1228526" y="135012"/>
                  </a:moveTo>
                  <a:lnTo>
                    <a:pt x="1228526" y="17389"/>
                  </a:lnTo>
                  <a:lnTo>
                    <a:pt x="1277343" y="17389"/>
                  </a:lnTo>
                  <a:cubicBezTo>
                    <a:pt x="1282369" y="17209"/>
                    <a:pt x="1287352" y="18306"/>
                    <a:pt x="1291828" y="20576"/>
                  </a:cubicBezTo>
                  <a:cubicBezTo>
                    <a:pt x="1296029" y="22675"/>
                    <a:pt x="1299767" y="25579"/>
                    <a:pt x="1302837" y="29122"/>
                  </a:cubicBezTo>
                  <a:cubicBezTo>
                    <a:pt x="1305952" y="32557"/>
                    <a:pt x="1308400" y="36533"/>
                    <a:pt x="1310080" y="40856"/>
                  </a:cubicBezTo>
                  <a:cubicBezTo>
                    <a:pt x="1311775" y="45145"/>
                    <a:pt x="1312659" y="49714"/>
                    <a:pt x="1312688" y="54327"/>
                  </a:cubicBezTo>
                  <a:cubicBezTo>
                    <a:pt x="1312731" y="59264"/>
                    <a:pt x="1311906" y="64169"/>
                    <a:pt x="1310225" y="68813"/>
                  </a:cubicBezTo>
                  <a:cubicBezTo>
                    <a:pt x="1307183" y="77527"/>
                    <a:pt x="1300911" y="84737"/>
                    <a:pt x="1292698" y="88948"/>
                  </a:cubicBezTo>
                  <a:cubicBezTo>
                    <a:pt x="1288178" y="91110"/>
                    <a:pt x="1283210" y="92155"/>
                    <a:pt x="1278212" y="91990"/>
                  </a:cubicBezTo>
                  <a:lnTo>
                    <a:pt x="1239970" y="91990"/>
                  </a:lnTo>
                  <a:lnTo>
                    <a:pt x="1239970" y="135447"/>
                  </a:lnTo>
                  <a:close/>
                  <a:moveTo>
                    <a:pt x="1176813" y="124727"/>
                  </a:moveTo>
                  <a:lnTo>
                    <a:pt x="1176813" y="135012"/>
                  </a:lnTo>
                  <a:lnTo>
                    <a:pt x="1097721" y="135012"/>
                  </a:lnTo>
                  <a:lnTo>
                    <a:pt x="1097721" y="17389"/>
                  </a:lnTo>
                  <a:lnTo>
                    <a:pt x="1175364" y="17389"/>
                  </a:lnTo>
                  <a:lnTo>
                    <a:pt x="1175364" y="27674"/>
                  </a:lnTo>
                  <a:lnTo>
                    <a:pt x="1109600" y="27674"/>
                  </a:lnTo>
                  <a:lnTo>
                    <a:pt x="1109600" y="70117"/>
                  </a:lnTo>
                  <a:lnTo>
                    <a:pt x="1167542" y="70117"/>
                  </a:lnTo>
                  <a:lnTo>
                    <a:pt x="1167542" y="79822"/>
                  </a:lnTo>
                  <a:lnTo>
                    <a:pt x="1109600" y="79822"/>
                  </a:lnTo>
                  <a:lnTo>
                    <a:pt x="1109600" y="124727"/>
                  </a:lnTo>
                  <a:close/>
                  <a:moveTo>
                    <a:pt x="1056582" y="135012"/>
                  </a:moveTo>
                  <a:lnTo>
                    <a:pt x="1056582" y="17534"/>
                  </a:lnTo>
                  <a:lnTo>
                    <a:pt x="1068026" y="17534"/>
                  </a:lnTo>
                  <a:lnTo>
                    <a:pt x="1068026" y="135012"/>
                  </a:lnTo>
                  <a:close/>
                  <a:moveTo>
                    <a:pt x="1022686" y="117919"/>
                  </a:moveTo>
                  <a:cubicBezTo>
                    <a:pt x="1013376" y="129144"/>
                    <a:pt x="999605" y="135710"/>
                    <a:pt x="985023" y="135881"/>
                  </a:cubicBezTo>
                  <a:cubicBezTo>
                    <a:pt x="977416" y="135958"/>
                    <a:pt x="969905" y="134168"/>
                    <a:pt x="963150" y="130666"/>
                  </a:cubicBezTo>
                  <a:cubicBezTo>
                    <a:pt x="956471" y="127387"/>
                    <a:pt x="950551" y="122749"/>
                    <a:pt x="945767" y="117050"/>
                  </a:cubicBezTo>
                  <a:cubicBezTo>
                    <a:pt x="940757" y="111447"/>
                    <a:pt x="936827" y="104963"/>
                    <a:pt x="934179" y="97929"/>
                  </a:cubicBezTo>
                  <a:cubicBezTo>
                    <a:pt x="931425" y="90964"/>
                    <a:pt x="930000" y="83545"/>
                    <a:pt x="929978" y="76056"/>
                  </a:cubicBezTo>
                  <a:cubicBezTo>
                    <a:pt x="930007" y="68345"/>
                    <a:pt x="931379" y="60698"/>
                    <a:pt x="934034" y="53458"/>
                  </a:cubicBezTo>
                  <a:cubicBezTo>
                    <a:pt x="936673" y="46527"/>
                    <a:pt x="940496" y="40105"/>
                    <a:pt x="945333" y="34482"/>
                  </a:cubicBezTo>
                  <a:cubicBezTo>
                    <a:pt x="950155" y="29034"/>
                    <a:pt x="956016" y="24603"/>
                    <a:pt x="962571" y="21445"/>
                  </a:cubicBezTo>
                  <a:cubicBezTo>
                    <a:pt x="969395" y="18168"/>
                    <a:pt x="976874" y="16484"/>
                    <a:pt x="984444" y="16520"/>
                  </a:cubicBezTo>
                  <a:cubicBezTo>
                    <a:pt x="989715" y="16523"/>
                    <a:pt x="994968" y="17154"/>
                    <a:pt x="1000088" y="18403"/>
                  </a:cubicBezTo>
                  <a:cubicBezTo>
                    <a:pt x="1004518" y="19594"/>
                    <a:pt x="1008761" y="21398"/>
                    <a:pt x="1012691" y="23763"/>
                  </a:cubicBezTo>
                  <a:cubicBezTo>
                    <a:pt x="1016253" y="25990"/>
                    <a:pt x="1019473" y="28722"/>
                    <a:pt x="1022251" y="31875"/>
                  </a:cubicBezTo>
                  <a:cubicBezTo>
                    <a:pt x="1025091" y="34974"/>
                    <a:pt x="1027436" y="38492"/>
                    <a:pt x="1029204" y="42304"/>
                  </a:cubicBezTo>
                  <a:lnTo>
                    <a:pt x="1020368" y="48243"/>
                  </a:lnTo>
                  <a:cubicBezTo>
                    <a:pt x="1017209" y="41587"/>
                    <a:pt x="1012175" y="35999"/>
                    <a:pt x="1005883" y="32164"/>
                  </a:cubicBezTo>
                  <a:cubicBezTo>
                    <a:pt x="999406" y="28615"/>
                    <a:pt x="992117" y="26818"/>
                    <a:pt x="984734" y="26949"/>
                  </a:cubicBezTo>
                  <a:cubicBezTo>
                    <a:pt x="978634" y="26881"/>
                    <a:pt x="972612" y="28324"/>
                    <a:pt x="967206" y="31150"/>
                  </a:cubicBezTo>
                  <a:cubicBezTo>
                    <a:pt x="961987" y="33826"/>
                    <a:pt x="957395" y="37577"/>
                    <a:pt x="953734" y="42159"/>
                  </a:cubicBezTo>
                  <a:cubicBezTo>
                    <a:pt x="949964" y="46869"/>
                    <a:pt x="947070" y="52217"/>
                    <a:pt x="945188" y="57949"/>
                  </a:cubicBezTo>
                  <a:cubicBezTo>
                    <a:pt x="943160" y="63820"/>
                    <a:pt x="942132" y="69989"/>
                    <a:pt x="942146" y="76200"/>
                  </a:cubicBezTo>
                  <a:cubicBezTo>
                    <a:pt x="941645" y="82807"/>
                    <a:pt x="942431" y="89449"/>
                    <a:pt x="944464" y="95756"/>
                  </a:cubicBezTo>
                  <a:cubicBezTo>
                    <a:pt x="946679" y="101126"/>
                    <a:pt x="949871" y="106038"/>
                    <a:pt x="953879" y="110242"/>
                  </a:cubicBezTo>
                  <a:cubicBezTo>
                    <a:pt x="957906" y="114787"/>
                    <a:pt x="962840" y="118439"/>
                    <a:pt x="968365" y="120961"/>
                  </a:cubicBezTo>
                  <a:cubicBezTo>
                    <a:pt x="973819" y="123642"/>
                    <a:pt x="979816" y="125030"/>
                    <a:pt x="985893" y="125017"/>
                  </a:cubicBezTo>
                  <a:cubicBezTo>
                    <a:pt x="992608" y="125014"/>
                    <a:pt x="999221" y="123373"/>
                    <a:pt x="1005158" y="120237"/>
                  </a:cubicBezTo>
                  <a:cubicBezTo>
                    <a:pt x="1011846" y="116533"/>
                    <a:pt x="1017788" y="111621"/>
                    <a:pt x="1022686" y="105751"/>
                  </a:cubicBezTo>
                  <a:lnTo>
                    <a:pt x="1022686" y="86196"/>
                  </a:lnTo>
                  <a:lnTo>
                    <a:pt x="996612" y="86196"/>
                  </a:lnTo>
                  <a:lnTo>
                    <a:pt x="996612" y="77214"/>
                  </a:lnTo>
                  <a:lnTo>
                    <a:pt x="1032536" y="77214"/>
                  </a:lnTo>
                  <a:lnTo>
                    <a:pt x="1032536" y="135157"/>
                  </a:lnTo>
                  <a:lnTo>
                    <a:pt x="1022686" y="135157"/>
                  </a:lnTo>
                  <a:close/>
                  <a:moveTo>
                    <a:pt x="815832" y="76200"/>
                  </a:moveTo>
                  <a:cubicBezTo>
                    <a:pt x="815782" y="82474"/>
                    <a:pt x="816862" y="88706"/>
                    <a:pt x="819018" y="94597"/>
                  </a:cubicBezTo>
                  <a:cubicBezTo>
                    <a:pt x="821017" y="100293"/>
                    <a:pt x="824009" y="105589"/>
                    <a:pt x="827855" y="110242"/>
                  </a:cubicBezTo>
                  <a:cubicBezTo>
                    <a:pt x="831898" y="114844"/>
                    <a:pt x="836824" y="118587"/>
                    <a:pt x="842340" y="121251"/>
                  </a:cubicBezTo>
                  <a:cubicBezTo>
                    <a:pt x="847890" y="123951"/>
                    <a:pt x="853987" y="125339"/>
                    <a:pt x="860158" y="125307"/>
                  </a:cubicBezTo>
                  <a:cubicBezTo>
                    <a:pt x="866414" y="125385"/>
                    <a:pt x="872590" y="123890"/>
                    <a:pt x="878120" y="120961"/>
                  </a:cubicBezTo>
                  <a:cubicBezTo>
                    <a:pt x="883698" y="118270"/>
                    <a:pt x="888638" y="114418"/>
                    <a:pt x="892605" y="109662"/>
                  </a:cubicBezTo>
                  <a:cubicBezTo>
                    <a:pt x="896422" y="104960"/>
                    <a:pt x="899366" y="99614"/>
                    <a:pt x="901297" y="93873"/>
                  </a:cubicBezTo>
                  <a:cubicBezTo>
                    <a:pt x="905450" y="82109"/>
                    <a:pt x="905450" y="69278"/>
                    <a:pt x="901297" y="57514"/>
                  </a:cubicBezTo>
                  <a:cubicBezTo>
                    <a:pt x="899230" y="51820"/>
                    <a:pt x="896190" y="46527"/>
                    <a:pt x="892316" y="41870"/>
                  </a:cubicBezTo>
                  <a:cubicBezTo>
                    <a:pt x="888258" y="37320"/>
                    <a:pt x="883333" y="33626"/>
                    <a:pt x="877830" y="31005"/>
                  </a:cubicBezTo>
                  <a:cubicBezTo>
                    <a:pt x="872376" y="28324"/>
                    <a:pt x="866379" y="26936"/>
                    <a:pt x="860302" y="26949"/>
                  </a:cubicBezTo>
                  <a:cubicBezTo>
                    <a:pt x="853998" y="26860"/>
                    <a:pt x="847772" y="28355"/>
                    <a:pt x="842195" y="31295"/>
                  </a:cubicBezTo>
                  <a:cubicBezTo>
                    <a:pt x="836630" y="33944"/>
                    <a:pt x="831693" y="37746"/>
                    <a:pt x="827710" y="42449"/>
                  </a:cubicBezTo>
                  <a:cubicBezTo>
                    <a:pt x="823926" y="47119"/>
                    <a:pt x="820984" y="52414"/>
                    <a:pt x="819018" y="58093"/>
                  </a:cubicBezTo>
                  <a:cubicBezTo>
                    <a:pt x="816948" y="63908"/>
                    <a:pt x="815871" y="70030"/>
                    <a:pt x="815832" y="76200"/>
                  </a:cubicBezTo>
                  <a:close/>
                  <a:moveTo>
                    <a:pt x="859288" y="135881"/>
                  </a:moveTo>
                  <a:cubicBezTo>
                    <a:pt x="851512" y="135956"/>
                    <a:pt x="843825" y="134220"/>
                    <a:pt x="836836" y="130811"/>
                  </a:cubicBezTo>
                  <a:cubicBezTo>
                    <a:pt x="830352" y="127484"/>
                    <a:pt x="824592" y="122905"/>
                    <a:pt x="819888" y="117340"/>
                  </a:cubicBezTo>
                  <a:cubicBezTo>
                    <a:pt x="804792" y="99728"/>
                    <a:pt x="800565" y="75257"/>
                    <a:pt x="808878" y="53603"/>
                  </a:cubicBezTo>
                  <a:cubicBezTo>
                    <a:pt x="811341" y="46650"/>
                    <a:pt x="815074" y="40215"/>
                    <a:pt x="819888" y="34627"/>
                  </a:cubicBezTo>
                  <a:cubicBezTo>
                    <a:pt x="824774" y="29087"/>
                    <a:pt x="830737" y="24601"/>
                    <a:pt x="837415" y="21445"/>
                  </a:cubicBezTo>
                  <a:cubicBezTo>
                    <a:pt x="844244" y="18181"/>
                    <a:pt x="851720" y="16498"/>
                    <a:pt x="859288" y="16520"/>
                  </a:cubicBezTo>
                  <a:cubicBezTo>
                    <a:pt x="867082" y="16440"/>
                    <a:pt x="874781" y="18229"/>
                    <a:pt x="881741" y="21735"/>
                  </a:cubicBezTo>
                  <a:cubicBezTo>
                    <a:pt x="888462" y="25328"/>
                    <a:pt x="894377" y="30258"/>
                    <a:pt x="899124" y="36220"/>
                  </a:cubicBezTo>
                  <a:cubicBezTo>
                    <a:pt x="908762" y="47670"/>
                    <a:pt x="914137" y="62105"/>
                    <a:pt x="914334" y="77070"/>
                  </a:cubicBezTo>
                  <a:cubicBezTo>
                    <a:pt x="914350" y="84811"/>
                    <a:pt x="912875" y="92484"/>
                    <a:pt x="909988" y="99667"/>
                  </a:cubicBezTo>
                  <a:cubicBezTo>
                    <a:pt x="907304" y="106641"/>
                    <a:pt x="903377" y="113069"/>
                    <a:pt x="898399" y="118643"/>
                  </a:cubicBezTo>
                  <a:cubicBezTo>
                    <a:pt x="893454" y="124019"/>
                    <a:pt x="887561" y="128438"/>
                    <a:pt x="881017" y="131680"/>
                  </a:cubicBezTo>
                  <a:cubicBezTo>
                    <a:pt x="874214" y="134638"/>
                    <a:pt x="866848" y="136072"/>
                    <a:pt x="859433" y="135881"/>
                  </a:cubicBezTo>
                  <a:close/>
                  <a:moveTo>
                    <a:pt x="721241" y="135012"/>
                  </a:moveTo>
                  <a:lnTo>
                    <a:pt x="721241" y="17389"/>
                  </a:lnTo>
                  <a:lnTo>
                    <a:pt x="732974" y="17389"/>
                  </a:lnTo>
                  <a:lnTo>
                    <a:pt x="732974" y="124727"/>
                  </a:lnTo>
                  <a:lnTo>
                    <a:pt x="801056" y="124727"/>
                  </a:lnTo>
                  <a:lnTo>
                    <a:pt x="801056" y="135012"/>
                  </a:lnTo>
                  <a:close/>
                  <a:moveTo>
                    <a:pt x="600141" y="76200"/>
                  </a:moveTo>
                  <a:cubicBezTo>
                    <a:pt x="600092" y="82474"/>
                    <a:pt x="601171" y="88706"/>
                    <a:pt x="603328" y="94597"/>
                  </a:cubicBezTo>
                  <a:cubicBezTo>
                    <a:pt x="605365" y="100336"/>
                    <a:pt x="608460" y="105644"/>
                    <a:pt x="612454" y="110242"/>
                  </a:cubicBezTo>
                  <a:cubicBezTo>
                    <a:pt x="616198" y="114797"/>
                    <a:pt x="620832" y="118543"/>
                    <a:pt x="626070" y="121251"/>
                  </a:cubicBezTo>
                  <a:cubicBezTo>
                    <a:pt x="631620" y="123951"/>
                    <a:pt x="637717" y="125339"/>
                    <a:pt x="643887" y="125307"/>
                  </a:cubicBezTo>
                  <a:cubicBezTo>
                    <a:pt x="650145" y="125396"/>
                    <a:pt x="656325" y="123902"/>
                    <a:pt x="661850" y="120961"/>
                  </a:cubicBezTo>
                  <a:cubicBezTo>
                    <a:pt x="666907" y="118290"/>
                    <a:pt x="671385" y="114647"/>
                    <a:pt x="675032" y="110242"/>
                  </a:cubicBezTo>
                  <a:cubicBezTo>
                    <a:pt x="682570" y="100645"/>
                    <a:pt x="686745" y="88836"/>
                    <a:pt x="686910" y="76635"/>
                  </a:cubicBezTo>
                  <a:cubicBezTo>
                    <a:pt x="686900" y="70306"/>
                    <a:pt x="685771" y="64030"/>
                    <a:pt x="683578" y="58093"/>
                  </a:cubicBezTo>
                  <a:cubicBezTo>
                    <a:pt x="681689" y="52276"/>
                    <a:pt x="678796" y="46835"/>
                    <a:pt x="675032" y="42014"/>
                  </a:cubicBezTo>
                  <a:cubicBezTo>
                    <a:pt x="670974" y="37464"/>
                    <a:pt x="666050" y="33771"/>
                    <a:pt x="660546" y="31150"/>
                  </a:cubicBezTo>
                  <a:cubicBezTo>
                    <a:pt x="655092" y="28469"/>
                    <a:pt x="649095" y="27081"/>
                    <a:pt x="643018" y="27094"/>
                  </a:cubicBezTo>
                  <a:cubicBezTo>
                    <a:pt x="636716" y="27016"/>
                    <a:pt x="630493" y="28510"/>
                    <a:pt x="624911" y="31440"/>
                  </a:cubicBezTo>
                  <a:cubicBezTo>
                    <a:pt x="619346" y="34089"/>
                    <a:pt x="614409" y="37890"/>
                    <a:pt x="610426" y="42594"/>
                  </a:cubicBezTo>
                  <a:cubicBezTo>
                    <a:pt x="606642" y="47264"/>
                    <a:pt x="603700" y="52558"/>
                    <a:pt x="601734" y="58238"/>
                  </a:cubicBezTo>
                  <a:cubicBezTo>
                    <a:pt x="600268" y="64105"/>
                    <a:pt x="599779" y="70174"/>
                    <a:pt x="600286" y="76200"/>
                  </a:cubicBezTo>
                  <a:close/>
                  <a:moveTo>
                    <a:pt x="643598" y="135881"/>
                  </a:moveTo>
                  <a:cubicBezTo>
                    <a:pt x="635822" y="135956"/>
                    <a:pt x="628134" y="134220"/>
                    <a:pt x="621145" y="130811"/>
                  </a:cubicBezTo>
                  <a:cubicBezTo>
                    <a:pt x="614454" y="127549"/>
                    <a:pt x="608492" y="122966"/>
                    <a:pt x="603618" y="117340"/>
                  </a:cubicBezTo>
                  <a:cubicBezTo>
                    <a:pt x="588522" y="99728"/>
                    <a:pt x="584295" y="75257"/>
                    <a:pt x="592608" y="53603"/>
                  </a:cubicBezTo>
                  <a:cubicBezTo>
                    <a:pt x="595346" y="46622"/>
                    <a:pt x="599321" y="40195"/>
                    <a:pt x="604342" y="34627"/>
                  </a:cubicBezTo>
                  <a:cubicBezTo>
                    <a:pt x="609228" y="29087"/>
                    <a:pt x="615192" y="24601"/>
                    <a:pt x="621869" y="21445"/>
                  </a:cubicBezTo>
                  <a:cubicBezTo>
                    <a:pt x="628704" y="18196"/>
                    <a:pt x="636175" y="16514"/>
                    <a:pt x="643743" y="16520"/>
                  </a:cubicBezTo>
                  <a:cubicBezTo>
                    <a:pt x="651536" y="16440"/>
                    <a:pt x="659235" y="18229"/>
                    <a:pt x="666195" y="21735"/>
                  </a:cubicBezTo>
                  <a:cubicBezTo>
                    <a:pt x="672917" y="25328"/>
                    <a:pt x="678831" y="30258"/>
                    <a:pt x="683578" y="36220"/>
                  </a:cubicBezTo>
                  <a:cubicBezTo>
                    <a:pt x="688393" y="41887"/>
                    <a:pt x="692169" y="48361"/>
                    <a:pt x="694732" y="55341"/>
                  </a:cubicBezTo>
                  <a:cubicBezTo>
                    <a:pt x="697428" y="62267"/>
                    <a:pt x="698804" y="69637"/>
                    <a:pt x="698788" y="77070"/>
                  </a:cubicBezTo>
                  <a:cubicBezTo>
                    <a:pt x="698804" y="84811"/>
                    <a:pt x="697329" y="92484"/>
                    <a:pt x="694442" y="99667"/>
                  </a:cubicBezTo>
                  <a:cubicBezTo>
                    <a:pt x="691757" y="106641"/>
                    <a:pt x="687831" y="113069"/>
                    <a:pt x="682854" y="118643"/>
                  </a:cubicBezTo>
                  <a:cubicBezTo>
                    <a:pt x="677933" y="124046"/>
                    <a:pt x="672036" y="128470"/>
                    <a:pt x="665471" y="131680"/>
                  </a:cubicBezTo>
                  <a:cubicBezTo>
                    <a:pt x="658669" y="134638"/>
                    <a:pt x="651303" y="136072"/>
                    <a:pt x="643887" y="135881"/>
                  </a:cubicBezTo>
                  <a:close/>
                  <a:moveTo>
                    <a:pt x="479476" y="38972"/>
                  </a:moveTo>
                  <a:lnTo>
                    <a:pt x="479476" y="135012"/>
                  </a:lnTo>
                  <a:lnTo>
                    <a:pt x="468032" y="135012"/>
                  </a:lnTo>
                  <a:lnTo>
                    <a:pt x="468032" y="17389"/>
                  </a:lnTo>
                  <a:lnTo>
                    <a:pt x="477013" y="17389"/>
                  </a:lnTo>
                  <a:lnTo>
                    <a:pt x="554946" y="115312"/>
                  </a:lnTo>
                  <a:lnTo>
                    <a:pt x="554946" y="17534"/>
                  </a:lnTo>
                  <a:lnTo>
                    <a:pt x="566390" y="17534"/>
                  </a:lnTo>
                  <a:lnTo>
                    <a:pt x="566390" y="135012"/>
                  </a:lnTo>
                  <a:lnTo>
                    <a:pt x="556394" y="135012"/>
                  </a:lnTo>
                  <a:close/>
                  <a:moveTo>
                    <a:pt x="438482" y="17389"/>
                  </a:moveTo>
                  <a:lnTo>
                    <a:pt x="438482" y="135012"/>
                  </a:lnTo>
                  <a:lnTo>
                    <a:pt x="426893" y="135012"/>
                  </a:lnTo>
                  <a:lnTo>
                    <a:pt x="426893" y="79967"/>
                  </a:lnTo>
                  <a:lnTo>
                    <a:pt x="357073" y="79967"/>
                  </a:lnTo>
                  <a:lnTo>
                    <a:pt x="357073" y="135012"/>
                  </a:lnTo>
                  <a:lnTo>
                    <a:pt x="345629" y="135012"/>
                  </a:lnTo>
                  <a:lnTo>
                    <a:pt x="345629" y="17389"/>
                  </a:lnTo>
                  <a:lnTo>
                    <a:pt x="357073" y="17389"/>
                  </a:lnTo>
                  <a:lnTo>
                    <a:pt x="357073" y="69682"/>
                  </a:lnTo>
                  <a:lnTo>
                    <a:pt x="426893" y="69682"/>
                  </a:lnTo>
                  <a:lnTo>
                    <a:pt x="426893" y="17389"/>
                  </a:lnTo>
                  <a:close/>
                  <a:moveTo>
                    <a:pt x="223950" y="75331"/>
                  </a:moveTo>
                  <a:cubicBezTo>
                    <a:pt x="223834" y="60743"/>
                    <a:pt x="228976" y="46602"/>
                    <a:pt x="238436" y="35496"/>
                  </a:cubicBezTo>
                  <a:cubicBezTo>
                    <a:pt x="243374" y="29839"/>
                    <a:pt x="249379" y="25211"/>
                    <a:pt x="256108" y="21879"/>
                  </a:cubicBezTo>
                  <a:cubicBezTo>
                    <a:pt x="263459" y="18310"/>
                    <a:pt x="271548" y="16524"/>
                    <a:pt x="279719" y="16665"/>
                  </a:cubicBezTo>
                  <a:cubicBezTo>
                    <a:pt x="289170" y="16392"/>
                    <a:pt x="298491" y="18911"/>
                    <a:pt x="306518" y="23907"/>
                  </a:cubicBezTo>
                  <a:cubicBezTo>
                    <a:pt x="313762" y="28328"/>
                    <a:pt x="319553" y="34775"/>
                    <a:pt x="323176" y="42449"/>
                  </a:cubicBezTo>
                  <a:lnTo>
                    <a:pt x="313905" y="48098"/>
                  </a:lnTo>
                  <a:cubicBezTo>
                    <a:pt x="312245" y="44303"/>
                    <a:pt x="309942" y="40824"/>
                    <a:pt x="307097" y="37814"/>
                  </a:cubicBezTo>
                  <a:cubicBezTo>
                    <a:pt x="302137" y="32747"/>
                    <a:pt x="295785" y="29269"/>
                    <a:pt x="288845" y="27819"/>
                  </a:cubicBezTo>
                  <a:cubicBezTo>
                    <a:pt x="285661" y="27084"/>
                    <a:pt x="282408" y="26696"/>
                    <a:pt x="279140" y="26660"/>
                  </a:cubicBezTo>
                  <a:cubicBezTo>
                    <a:pt x="272601" y="26535"/>
                    <a:pt x="266132" y="28027"/>
                    <a:pt x="260309" y="31005"/>
                  </a:cubicBezTo>
                  <a:cubicBezTo>
                    <a:pt x="255064" y="33829"/>
                    <a:pt x="250434" y="37669"/>
                    <a:pt x="246692" y="42304"/>
                  </a:cubicBezTo>
                  <a:cubicBezTo>
                    <a:pt x="242945" y="46953"/>
                    <a:pt x="240096" y="52257"/>
                    <a:pt x="238291" y="57949"/>
                  </a:cubicBezTo>
                  <a:cubicBezTo>
                    <a:pt x="236448" y="63657"/>
                    <a:pt x="235520" y="69623"/>
                    <a:pt x="235538" y="75621"/>
                  </a:cubicBezTo>
                  <a:cubicBezTo>
                    <a:pt x="235538" y="81998"/>
                    <a:pt x="236665" y="88323"/>
                    <a:pt x="238870" y="94307"/>
                  </a:cubicBezTo>
                  <a:cubicBezTo>
                    <a:pt x="241014" y="100116"/>
                    <a:pt x="244152" y="105508"/>
                    <a:pt x="248141" y="110242"/>
                  </a:cubicBezTo>
                  <a:cubicBezTo>
                    <a:pt x="252162" y="114867"/>
                    <a:pt x="257093" y="118614"/>
                    <a:pt x="262626" y="121251"/>
                  </a:cubicBezTo>
                  <a:cubicBezTo>
                    <a:pt x="268085" y="123916"/>
                    <a:pt x="274079" y="125304"/>
                    <a:pt x="280154" y="125307"/>
                  </a:cubicBezTo>
                  <a:cubicBezTo>
                    <a:pt x="283576" y="125292"/>
                    <a:pt x="286981" y="124855"/>
                    <a:pt x="290294" y="124003"/>
                  </a:cubicBezTo>
                  <a:cubicBezTo>
                    <a:pt x="293824" y="123128"/>
                    <a:pt x="297231" y="121814"/>
                    <a:pt x="300434" y="120092"/>
                  </a:cubicBezTo>
                  <a:cubicBezTo>
                    <a:pt x="303728" y="118248"/>
                    <a:pt x="306750" y="115958"/>
                    <a:pt x="309415" y="113284"/>
                  </a:cubicBezTo>
                  <a:cubicBezTo>
                    <a:pt x="312247" y="110395"/>
                    <a:pt x="314595" y="107069"/>
                    <a:pt x="316368" y="103433"/>
                  </a:cubicBezTo>
                  <a:lnTo>
                    <a:pt x="326073" y="108358"/>
                  </a:lnTo>
                  <a:cubicBezTo>
                    <a:pt x="324208" y="112751"/>
                    <a:pt x="321500" y="116737"/>
                    <a:pt x="318106" y="120092"/>
                  </a:cubicBezTo>
                  <a:cubicBezTo>
                    <a:pt x="314682" y="123428"/>
                    <a:pt x="310835" y="126302"/>
                    <a:pt x="306663" y="128638"/>
                  </a:cubicBezTo>
                  <a:cubicBezTo>
                    <a:pt x="302465" y="130946"/>
                    <a:pt x="297986" y="132699"/>
                    <a:pt x="293336" y="133853"/>
                  </a:cubicBezTo>
                  <a:cubicBezTo>
                    <a:pt x="288621" y="135161"/>
                    <a:pt x="283744" y="135796"/>
                    <a:pt x="278850" y="135736"/>
                  </a:cubicBezTo>
                  <a:cubicBezTo>
                    <a:pt x="271131" y="135823"/>
                    <a:pt x="263513" y="133981"/>
                    <a:pt x="256687" y="130377"/>
                  </a:cubicBezTo>
                  <a:cubicBezTo>
                    <a:pt x="250080" y="126922"/>
                    <a:pt x="244183" y="122253"/>
                    <a:pt x="239305" y="116615"/>
                  </a:cubicBezTo>
                  <a:cubicBezTo>
                    <a:pt x="234442" y="110849"/>
                    <a:pt x="230618" y="104281"/>
                    <a:pt x="228006" y="97205"/>
                  </a:cubicBezTo>
                  <a:cubicBezTo>
                    <a:pt x="225343" y="90218"/>
                    <a:pt x="223969" y="82807"/>
                    <a:pt x="223950" y="75331"/>
                  </a:cubicBezTo>
                  <a:close/>
                  <a:moveTo>
                    <a:pt x="209464" y="124727"/>
                  </a:moveTo>
                  <a:lnTo>
                    <a:pt x="209464" y="135012"/>
                  </a:lnTo>
                  <a:lnTo>
                    <a:pt x="129938" y="135012"/>
                  </a:lnTo>
                  <a:lnTo>
                    <a:pt x="129938" y="17389"/>
                  </a:lnTo>
                  <a:lnTo>
                    <a:pt x="207581" y="17389"/>
                  </a:lnTo>
                  <a:lnTo>
                    <a:pt x="207581" y="27674"/>
                  </a:lnTo>
                  <a:lnTo>
                    <a:pt x="141382" y="27674"/>
                  </a:lnTo>
                  <a:lnTo>
                    <a:pt x="141382" y="70117"/>
                  </a:lnTo>
                  <a:lnTo>
                    <a:pt x="199324" y="70117"/>
                  </a:lnTo>
                  <a:lnTo>
                    <a:pt x="199324" y="79822"/>
                  </a:lnTo>
                  <a:lnTo>
                    <a:pt x="141382" y="79822"/>
                  </a:lnTo>
                  <a:lnTo>
                    <a:pt x="141382" y="124727"/>
                  </a:lnTo>
                  <a:close/>
                  <a:moveTo>
                    <a:pt x="112411" y="27674"/>
                  </a:moveTo>
                  <a:lnTo>
                    <a:pt x="70403" y="27674"/>
                  </a:lnTo>
                  <a:lnTo>
                    <a:pt x="70403" y="135012"/>
                  </a:lnTo>
                  <a:lnTo>
                    <a:pt x="58814" y="135012"/>
                  </a:lnTo>
                  <a:lnTo>
                    <a:pt x="58814" y="27674"/>
                  </a:lnTo>
                  <a:lnTo>
                    <a:pt x="16516" y="27674"/>
                  </a:lnTo>
                  <a:lnTo>
                    <a:pt x="16516" y="17389"/>
                  </a:lnTo>
                  <a:lnTo>
                    <a:pt x="111976" y="17389"/>
                  </a:lnTo>
                  <a:close/>
                </a:path>
              </a:pathLst>
            </a:custGeom>
            <a:solidFill>
              <a:srgbClr val="3988C2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DFE4FCD7-7AEF-42C6-A979-10AE65D0682E}"/>
                </a:ext>
              </a:extLst>
            </p:cNvPr>
            <p:cNvSpPr/>
            <p:nvPr/>
          </p:nvSpPr>
          <p:spPr>
            <a:xfrm>
              <a:off x="1480490" y="5008542"/>
              <a:ext cx="2245268" cy="275227"/>
            </a:xfrm>
            <a:custGeom>
              <a:avLst/>
              <a:gdLst>
                <a:gd name="connsiteX0" fmla="*/ 16516 w 2245268"/>
                <a:gd name="connsiteY0" fmla="*/ 230474 h 275226"/>
                <a:gd name="connsiteX1" fmla="*/ 157171 w 2245268"/>
                <a:gd name="connsiteY1" fmla="*/ 60412 h 275226"/>
                <a:gd name="connsiteX2" fmla="*/ 20427 w 2245268"/>
                <a:gd name="connsiteY2" fmla="*/ 60412 h 275226"/>
                <a:gd name="connsiteX3" fmla="*/ 20427 w 2245268"/>
                <a:gd name="connsiteY3" fmla="*/ 17970 h 275226"/>
                <a:gd name="connsiteX4" fmla="*/ 212941 w 2245268"/>
                <a:gd name="connsiteY4" fmla="*/ 17970 h 275226"/>
                <a:gd name="connsiteX5" fmla="*/ 212941 w 2245268"/>
                <a:gd name="connsiteY5" fmla="*/ 54763 h 275226"/>
                <a:gd name="connsiteX6" fmla="*/ 76921 w 2245268"/>
                <a:gd name="connsiteY6" fmla="*/ 224534 h 275226"/>
                <a:gd name="connsiteX7" fmla="*/ 213955 w 2245268"/>
                <a:gd name="connsiteY7" fmla="*/ 224534 h 275226"/>
                <a:gd name="connsiteX8" fmla="*/ 213955 w 2245268"/>
                <a:gd name="connsiteY8" fmla="*/ 266977 h 275226"/>
                <a:gd name="connsiteX9" fmla="*/ 16516 w 2245268"/>
                <a:gd name="connsiteY9" fmla="*/ 266977 h 275226"/>
                <a:gd name="connsiteX10" fmla="*/ 254659 w 2245268"/>
                <a:gd name="connsiteY10" fmla="*/ 266977 h 275226"/>
                <a:gd name="connsiteX11" fmla="*/ 254659 w 2245268"/>
                <a:gd name="connsiteY11" fmla="*/ 170648 h 275226"/>
                <a:gd name="connsiteX12" fmla="*/ 236408 w 2245268"/>
                <a:gd name="connsiteY12" fmla="*/ 182236 h 275226"/>
                <a:gd name="connsiteX13" fmla="*/ 224529 w 2245268"/>
                <a:gd name="connsiteY13" fmla="*/ 156162 h 275226"/>
                <a:gd name="connsiteX14" fmla="*/ 254659 w 2245268"/>
                <a:gd name="connsiteY14" fmla="*/ 137331 h 275226"/>
                <a:gd name="connsiteX15" fmla="*/ 254659 w 2245268"/>
                <a:gd name="connsiteY15" fmla="*/ 17970 h 275226"/>
                <a:gd name="connsiteX16" fmla="*/ 303041 w 2245268"/>
                <a:gd name="connsiteY16" fmla="*/ 17970 h 275226"/>
                <a:gd name="connsiteX17" fmla="*/ 303041 w 2245268"/>
                <a:gd name="connsiteY17" fmla="*/ 107056 h 275226"/>
                <a:gd name="connsiteX18" fmla="*/ 341283 w 2245268"/>
                <a:gd name="connsiteY18" fmla="*/ 82865 h 275226"/>
                <a:gd name="connsiteX19" fmla="*/ 352727 w 2245268"/>
                <a:gd name="connsiteY19" fmla="*/ 108505 h 275226"/>
                <a:gd name="connsiteX20" fmla="*/ 303041 w 2245268"/>
                <a:gd name="connsiteY20" fmla="*/ 140083 h 275226"/>
                <a:gd name="connsiteX21" fmla="*/ 303041 w 2245268"/>
                <a:gd name="connsiteY21" fmla="*/ 224534 h 275226"/>
                <a:gd name="connsiteX22" fmla="*/ 429935 w 2245268"/>
                <a:gd name="connsiteY22" fmla="*/ 224534 h 275226"/>
                <a:gd name="connsiteX23" fmla="*/ 429935 w 2245268"/>
                <a:gd name="connsiteY23" fmla="*/ 266977 h 275226"/>
                <a:gd name="connsiteX24" fmla="*/ 564651 w 2245268"/>
                <a:gd name="connsiteY24" fmla="*/ 268716 h 275226"/>
                <a:gd name="connsiteX25" fmla="*/ 516559 w 2245268"/>
                <a:gd name="connsiteY25" fmla="*/ 257562 h 275226"/>
                <a:gd name="connsiteX26" fmla="*/ 479186 w 2245268"/>
                <a:gd name="connsiteY26" fmla="*/ 228590 h 275226"/>
                <a:gd name="connsiteX27" fmla="*/ 455140 w 2245268"/>
                <a:gd name="connsiteY27" fmla="*/ 188031 h 275226"/>
                <a:gd name="connsiteX28" fmla="*/ 446883 w 2245268"/>
                <a:gd name="connsiteY28" fmla="*/ 142401 h 275226"/>
                <a:gd name="connsiteX29" fmla="*/ 455864 w 2245268"/>
                <a:gd name="connsiteY29" fmla="*/ 94743 h 275226"/>
                <a:gd name="connsiteX30" fmla="*/ 480635 w 2245268"/>
                <a:gd name="connsiteY30" fmla="*/ 54763 h 275226"/>
                <a:gd name="connsiteX31" fmla="*/ 518297 w 2245268"/>
                <a:gd name="connsiteY31" fmla="*/ 26951 h 275226"/>
                <a:gd name="connsiteX32" fmla="*/ 565665 w 2245268"/>
                <a:gd name="connsiteY32" fmla="*/ 16521 h 275226"/>
                <a:gd name="connsiteX33" fmla="*/ 613613 w 2245268"/>
                <a:gd name="connsiteY33" fmla="*/ 27530 h 275226"/>
                <a:gd name="connsiteX34" fmla="*/ 650841 w 2245268"/>
                <a:gd name="connsiteY34" fmla="*/ 56501 h 275226"/>
                <a:gd name="connsiteX35" fmla="*/ 674742 w 2245268"/>
                <a:gd name="connsiteY35" fmla="*/ 97206 h 275226"/>
                <a:gd name="connsiteX36" fmla="*/ 683143 w 2245268"/>
                <a:gd name="connsiteY36" fmla="*/ 143415 h 275226"/>
                <a:gd name="connsiteX37" fmla="*/ 649392 w 2245268"/>
                <a:gd name="connsiteY37" fmla="*/ 230329 h 275226"/>
                <a:gd name="connsiteX38" fmla="*/ 611874 w 2245268"/>
                <a:gd name="connsiteY38" fmla="*/ 257996 h 275226"/>
                <a:gd name="connsiteX39" fmla="*/ 564651 w 2245268"/>
                <a:gd name="connsiteY39" fmla="*/ 268716 h 275226"/>
                <a:gd name="connsiteX40" fmla="*/ 495555 w 2245268"/>
                <a:gd name="connsiteY40" fmla="*/ 142401 h 275226"/>
                <a:gd name="connsiteX41" fmla="*/ 500190 w 2245268"/>
                <a:gd name="connsiteY41" fmla="*/ 173690 h 275226"/>
                <a:gd name="connsiteX42" fmla="*/ 514676 w 2245268"/>
                <a:gd name="connsiteY42" fmla="*/ 200343 h 275226"/>
                <a:gd name="connsiteX43" fmla="*/ 536549 w 2245268"/>
                <a:gd name="connsiteY43" fmla="*/ 218885 h 275226"/>
                <a:gd name="connsiteX44" fmla="*/ 565520 w 2245268"/>
                <a:gd name="connsiteY44" fmla="*/ 225983 h 275226"/>
                <a:gd name="connsiteX45" fmla="*/ 594492 w 2245268"/>
                <a:gd name="connsiteY45" fmla="*/ 218740 h 275226"/>
                <a:gd name="connsiteX46" fmla="*/ 616510 w 2245268"/>
                <a:gd name="connsiteY46" fmla="*/ 199619 h 275226"/>
                <a:gd name="connsiteX47" fmla="*/ 629836 w 2245268"/>
                <a:gd name="connsiteY47" fmla="*/ 172821 h 275226"/>
                <a:gd name="connsiteX48" fmla="*/ 634327 w 2245268"/>
                <a:gd name="connsiteY48" fmla="*/ 142401 h 275226"/>
                <a:gd name="connsiteX49" fmla="*/ 629402 w 2245268"/>
                <a:gd name="connsiteY49" fmla="*/ 111257 h 275226"/>
                <a:gd name="connsiteX50" fmla="*/ 614916 w 2245268"/>
                <a:gd name="connsiteY50" fmla="*/ 84603 h 275226"/>
                <a:gd name="connsiteX51" fmla="*/ 593188 w 2245268"/>
                <a:gd name="connsiteY51" fmla="*/ 66207 h 275226"/>
                <a:gd name="connsiteX52" fmla="*/ 564217 w 2245268"/>
                <a:gd name="connsiteY52" fmla="*/ 59399 h 275226"/>
                <a:gd name="connsiteX53" fmla="*/ 535245 w 2245268"/>
                <a:gd name="connsiteY53" fmla="*/ 66496 h 275226"/>
                <a:gd name="connsiteX54" fmla="*/ 513517 w 2245268"/>
                <a:gd name="connsiteY54" fmla="*/ 85473 h 275226"/>
                <a:gd name="connsiteX55" fmla="*/ 500045 w 2245268"/>
                <a:gd name="connsiteY55" fmla="*/ 112706 h 275226"/>
                <a:gd name="connsiteX56" fmla="*/ 495555 w 2245268"/>
                <a:gd name="connsiteY56" fmla="*/ 142401 h 275226"/>
                <a:gd name="connsiteX57" fmla="*/ 898399 w 2245268"/>
                <a:gd name="connsiteY57" fmla="*/ 60412 h 275226"/>
                <a:gd name="connsiteX58" fmla="*/ 819163 w 2245268"/>
                <a:gd name="connsiteY58" fmla="*/ 60412 h 275226"/>
                <a:gd name="connsiteX59" fmla="*/ 819163 w 2245268"/>
                <a:gd name="connsiteY59" fmla="*/ 266977 h 275226"/>
                <a:gd name="connsiteX60" fmla="*/ 770781 w 2245268"/>
                <a:gd name="connsiteY60" fmla="*/ 266977 h 275226"/>
                <a:gd name="connsiteX61" fmla="*/ 770781 w 2245268"/>
                <a:gd name="connsiteY61" fmla="*/ 60412 h 275226"/>
                <a:gd name="connsiteX62" fmla="*/ 691111 w 2245268"/>
                <a:gd name="connsiteY62" fmla="*/ 60412 h 275226"/>
                <a:gd name="connsiteX63" fmla="*/ 691111 w 2245268"/>
                <a:gd name="connsiteY63" fmla="*/ 17970 h 275226"/>
                <a:gd name="connsiteX64" fmla="*/ 898399 w 2245268"/>
                <a:gd name="connsiteY64" fmla="*/ 17970 h 275226"/>
                <a:gd name="connsiteX65" fmla="*/ 1102502 w 2245268"/>
                <a:gd name="connsiteY65" fmla="*/ 224534 h 275226"/>
                <a:gd name="connsiteX66" fmla="*/ 1102502 w 2245268"/>
                <a:gd name="connsiteY66" fmla="*/ 266977 h 275226"/>
                <a:gd name="connsiteX67" fmla="*/ 929544 w 2245268"/>
                <a:gd name="connsiteY67" fmla="*/ 266977 h 275226"/>
                <a:gd name="connsiteX68" fmla="*/ 929544 w 2245268"/>
                <a:gd name="connsiteY68" fmla="*/ 17970 h 275226"/>
                <a:gd name="connsiteX69" fmla="*/ 1098735 w 2245268"/>
                <a:gd name="connsiteY69" fmla="*/ 17970 h 275226"/>
                <a:gd name="connsiteX70" fmla="*/ 1098735 w 2245268"/>
                <a:gd name="connsiteY70" fmla="*/ 60412 h 275226"/>
                <a:gd name="connsiteX71" fmla="*/ 977926 w 2245268"/>
                <a:gd name="connsiteY71" fmla="*/ 60412 h 275226"/>
                <a:gd name="connsiteX72" fmla="*/ 977926 w 2245268"/>
                <a:gd name="connsiteY72" fmla="*/ 120383 h 275226"/>
                <a:gd name="connsiteX73" fmla="*/ 1082801 w 2245268"/>
                <a:gd name="connsiteY73" fmla="*/ 120383 h 275226"/>
                <a:gd name="connsiteX74" fmla="*/ 1082801 w 2245268"/>
                <a:gd name="connsiteY74" fmla="*/ 159639 h 275226"/>
                <a:gd name="connsiteX75" fmla="*/ 977926 w 2245268"/>
                <a:gd name="connsiteY75" fmla="*/ 159639 h 275226"/>
                <a:gd name="connsiteX76" fmla="*/ 977926 w 2245268"/>
                <a:gd name="connsiteY76" fmla="*/ 224534 h 275226"/>
                <a:gd name="connsiteX77" fmla="*/ 1251414 w 2245268"/>
                <a:gd name="connsiteY77" fmla="*/ 266977 h 275226"/>
                <a:gd name="connsiteX78" fmla="*/ 1251414 w 2245268"/>
                <a:gd name="connsiteY78" fmla="*/ 17970 h 275226"/>
                <a:gd name="connsiteX79" fmla="*/ 1361504 w 2245268"/>
                <a:gd name="connsiteY79" fmla="*/ 17970 h 275226"/>
                <a:gd name="connsiteX80" fmla="*/ 1393228 w 2245268"/>
                <a:gd name="connsiteY80" fmla="*/ 25212 h 275226"/>
                <a:gd name="connsiteX81" fmla="*/ 1418288 w 2245268"/>
                <a:gd name="connsiteY81" fmla="*/ 44189 h 275226"/>
                <a:gd name="connsiteX82" fmla="*/ 1434801 w 2245268"/>
                <a:gd name="connsiteY82" fmla="*/ 70697 h 275226"/>
                <a:gd name="connsiteX83" fmla="*/ 1440740 w 2245268"/>
                <a:gd name="connsiteY83" fmla="*/ 100682 h 275226"/>
                <a:gd name="connsiteX84" fmla="*/ 1428717 w 2245268"/>
                <a:gd name="connsiteY84" fmla="*/ 144139 h 275226"/>
                <a:gd name="connsiteX85" fmla="*/ 1395835 w 2245268"/>
                <a:gd name="connsiteY85" fmla="*/ 173111 h 275226"/>
                <a:gd name="connsiteX86" fmla="*/ 1453778 w 2245268"/>
                <a:gd name="connsiteY86" fmla="*/ 266688 h 275226"/>
                <a:gd name="connsiteX87" fmla="*/ 1399022 w 2245268"/>
                <a:gd name="connsiteY87" fmla="*/ 266688 h 275226"/>
                <a:gd name="connsiteX88" fmla="*/ 1346729 w 2245268"/>
                <a:gd name="connsiteY88" fmla="*/ 183250 h 275226"/>
                <a:gd name="connsiteX89" fmla="*/ 1299071 w 2245268"/>
                <a:gd name="connsiteY89" fmla="*/ 183250 h 275226"/>
                <a:gd name="connsiteX90" fmla="*/ 1299071 w 2245268"/>
                <a:gd name="connsiteY90" fmla="*/ 266688 h 275226"/>
                <a:gd name="connsiteX91" fmla="*/ 1299796 w 2245268"/>
                <a:gd name="connsiteY91" fmla="*/ 141677 h 275226"/>
                <a:gd name="connsiteX92" fmla="*/ 1360490 w 2245268"/>
                <a:gd name="connsiteY92" fmla="*/ 141677 h 275226"/>
                <a:gd name="connsiteX93" fmla="*/ 1372948 w 2245268"/>
                <a:gd name="connsiteY93" fmla="*/ 138490 h 275226"/>
                <a:gd name="connsiteX94" fmla="*/ 1382943 w 2245268"/>
                <a:gd name="connsiteY94" fmla="*/ 129943 h 275226"/>
                <a:gd name="connsiteX95" fmla="*/ 1389606 w 2245268"/>
                <a:gd name="connsiteY95" fmla="*/ 117051 h 275226"/>
                <a:gd name="connsiteX96" fmla="*/ 1392069 w 2245268"/>
                <a:gd name="connsiteY96" fmla="*/ 101262 h 275226"/>
                <a:gd name="connsiteX97" fmla="*/ 1389172 w 2245268"/>
                <a:gd name="connsiteY97" fmla="*/ 85183 h 275226"/>
                <a:gd name="connsiteX98" fmla="*/ 1381639 w 2245268"/>
                <a:gd name="connsiteY98" fmla="*/ 72436 h 275226"/>
                <a:gd name="connsiteX99" fmla="*/ 1370775 w 2245268"/>
                <a:gd name="connsiteY99" fmla="*/ 64034 h 275226"/>
                <a:gd name="connsiteX100" fmla="*/ 1358317 w 2245268"/>
                <a:gd name="connsiteY100" fmla="*/ 60992 h 275226"/>
                <a:gd name="connsiteX101" fmla="*/ 1300375 w 2245268"/>
                <a:gd name="connsiteY101" fmla="*/ 60992 h 275226"/>
                <a:gd name="connsiteX102" fmla="*/ 1589508 w 2245268"/>
                <a:gd name="connsiteY102" fmla="*/ 226562 h 275226"/>
                <a:gd name="connsiteX103" fmla="*/ 1637455 w 2245268"/>
                <a:gd name="connsiteY103" fmla="*/ 201213 h 275226"/>
                <a:gd name="connsiteX104" fmla="*/ 1647595 w 2245268"/>
                <a:gd name="connsiteY104" fmla="*/ 175428 h 275226"/>
                <a:gd name="connsiteX105" fmla="*/ 1650492 w 2245268"/>
                <a:gd name="connsiteY105" fmla="*/ 145443 h 275226"/>
                <a:gd name="connsiteX106" fmla="*/ 1650492 w 2245268"/>
                <a:gd name="connsiteY106" fmla="*/ 17970 h 275226"/>
                <a:gd name="connsiteX107" fmla="*/ 1698584 w 2245268"/>
                <a:gd name="connsiteY107" fmla="*/ 17970 h 275226"/>
                <a:gd name="connsiteX108" fmla="*/ 1698584 w 2245268"/>
                <a:gd name="connsiteY108" fmla="*/ 144864 h 275226"/>
                <a:gd name="connsiteX109" fmla="*/ 1692500 w 2245268"/>
                <a:gd name="connsiteY109" fmla="*/ 192956 h 275226"/>
                <a:gd name="connsiteX110" fmla="*/ 1673234 w 2245268"/>
                <a:gd name="connsiteY110" fmla="*/ 232212 h 275226"/>
                <a:gd name="connsiteX111" fmla="*/ 1639338 w 2245268"/>
                <a:gd name="connsiteY111" fmla="*/ 258865 h 275226"/>
                <a:gd name="connsiteX112" fmla="*/ 1589942 w 2245268"/>
                <a:gd name="connsiteY112" fmla="*/ 268716 h 275226"/>
                <a:gd name="connsiteX113" fmla="*/ 1539243 w 2245268"/>
                <a:gd name="connsiteY113" fmla="*/ 258286 h 275226"/>
                <a:gd name="connsiteX114" fmla="*/ 1505346 w 2245268"/>
                <a:gd name="connsiteY114" fmla="*/ 231053 h 275226"/>
                <a:gd name="connsiteX115" fmla="*/ 1486660 w 2245268"/>
                <a:gd name="connsiteY115" fmla="*/ 191507 h 275226"/>
                <a:gd name="connsiteX116" fmla="*/ 1480866 w 2245268"/>
                <a:gd name="connsiteY116" fmla="*/ 144864 h 275226"/>
                <a:gd name="connsiteX117" fmla="*/ 1480866 w 2245268"/>
                <a:gd name="connsiteY117" fmla="*/ 17970 h 275226"/>
                <a:gd name="connsiteX118" fmla="*/ 1529247 w 2245268"/>
                <a:gd name="connsiteY118" fmla="*/ 17970 h 275226"/>
                <a:gd name="connsiteX119" fmla="*/ 1529247 w 2245268"/>
                <a:gd name="connsiteY119" fmla="*/ 144864 h 275226"/>
                <a:gd name="connsiteX120" fmla="*/ 1532289 w 2245268"/>
                <a:gd name="connsiteY120" fmla="*/ 175283 h 275226"/>
                <a:gd name="connsiteX121" fmla="*/ 1542429 w 2245268"/>
                <a:gd name="connsiteY121" fmla="*/ 201068 h 275226"/>
                <a:gd name="connsiteX122" fmla="*/ 1562275 w 2245268"/>
                <a:gd name="connsiteY122" fmla="*/ 219030 h 275226"/>
                <a:gd name="connsiteX123" fmla="*/ 1590087 w 2245268"/>
                <a:gd name="connsiteY123" fmla="*/ 225983 h 275226"/>
                <a:gd name="connsiteX124" fmla="*/ 1795348 w 2245268"/>
                <a:gd name="connsiteY124" fmla="*/ 107925 h 275226"/>
                <a:gd name="connsiteX125" fmla="*/ 1795348 w 2245268"/>
                <a:gd name="connsiteY125" fmla="*/ 267267 h 275226"/>
                <a:gd name="connsiteX126" fmla="*/ 1746966 w 2245268"/>
                <a:gd name="connsiteY126" fmla="*/ 267267 h 275226"/>
                <a:gd name="connsiteX127" fmla="*/ 1746966 w 2245268"/>
                <a:gd name="connsiteY127" fmla="*/ 17970 h 275226"/>
                <a:gd name="connsiteX128" fmla="*/ 1784484 w 2245268"/>
                <a:gd name="connsiteY128" fmla="*/ 17970 h 275226"/>
                <a:gd name="connsiteX129" fmla="*/ 1914854 w 2245268"/>
                <a:gd name="connsiteY129" fmla="*/ 181367 h 275226"/>
                <a:gd name="connsiteX130" fmla="*/ 1914854 w 2245268"/>
                <a:gd name="connsiteY130" fmla="*/ 18404 h 275226"/>
                <a:gd name="connsiteX131" fmla="*/ 1963236 w 2245268"/>
                <a:gd name="connsiteY131" fmla="*/ 18404 h 275226"/>
                <a:gd name="connsiteX132" fmla="*/ 1963236 w 2245268"/>
                <a:gd name="connsiteY132" fmla="*/ 266977 h 275226"/>
                <a:gd name="connsiteX133" fmla="*/ 1924415 w 2245268"/>
                <a:gd name="connsiteY133" fmla="*/ 266977 h 275226"/>
                <a:gd name="connsiteX134" fmla="*/ 2118522 w 2245268"/>
                <a:gd name="connsiteY134" fmla="*/ 268716 h 275226"/>
                <a:gd name="connsiteX135" fmla="*/ 2070430 w 2245268"/>
                <a:gd name="connsiteY135" fmla="*/ 257996 h 275226"/>
                <a:gd name="connsiteX136" fmla="*/ 2033201 w 2245268"/>
                <a:gd name="connsiteY136" fmla="*/ 229025 h 275226"/>
                <a:gd name="connsiteX137" fmla="*/ 2009156 w 2245268"/>
                <a:gd name="connsiteY137" fmla="*/ 188465 h 275226"/>
                <a:gd name="connsiteX138" fmla="*/ 2000754 w 2245268"/>
                <a:gd name="connsiteY138" fmla="*/ 141822 h 275226"/>
                <a:gd name="connsiteX139" fmla="*/ 2009735 w 2245268"/>
                <a:gd name="connsiteY139" fmla="*/ 94164 h 275226"/>
                <a:gd name="connsiteX140" fmla="*/ 2034505 w 2245268"/>
                <a:gd name="connsiteY140" fmla="*/ 54763 h 275226"/>
                <a:gd name="connsiteX141" fmla="*/ 2072313 w 2245268"/>
                <a:gd name="connsiteY141" fmla="*/ 26951 h 275226"/>
                <a:gd name="connsiteX142" fmla="*/ 2119536 w 2245268"/>
                <a:gd name="connsiteY142" fmla="*/ 16521 h 275226"/>
                <a:gd name="connsiteX143" fmla="*/ 2167628 w 2245268"/>
                <a:gd name="connsiteY143" fmla="*/ 27530 h 275226"/>
                <a:gd name="connsiteX144" fmla="*/ 2204856 w 2245268"/>
                <a:gd name="connsiteY144" fmla="*/ 56501 h 275226"/>
                <a:gd name="connsiteX145" fmla="*/ 2237014 w 2245268"/>
                <a:gd name="connsiteY145" fmla="*/ 143415 h 275226"/>
                <a:gd name="connsiteX146" fmla="*/ 2228178 w 2245268"/>
                <a:gd name="connsiteY146" fmla="*/ 190928 h 275226"/>
                <a:gd name="connsiteX147" fmla="*/ 2203407 w 2245268"/>
                <a:gd name="connsiteY147" fmla="*/ 230908 h 275226"/>
                <a:gd name="connsiteX148" fmla="*/ 2165890 w 2245268"/>
                <a:gd name="connsiteY148" fmla="*/ 258576 h 275226"/>
                <a:gd name="connsiteX149" fmla="*/ 2118522 w 2245268"/>
                <a:gd name="connsiteY149" fmla="*/ 268716 h 275226"/>
                <a:gd name="connsiteX150" fmla="*/ 2049425 w 2245268"/>
                <a:gd name="connsiteY150" fmla="*/ 142401 h 275226"/>
                <a:gd name="connsiteX151" fmla="*/ 2054206 w 2245268"/>
                <a:gd name="connsiteY151" fmla="*/ 173690 h 275226"/>
                <a:gd name="connsiteX152" fmla="*/ 2067822 w 2245268"/>
                <a:gd name="connsiteY152" fmla="*/ 200343 h 275226"/>
                <a:gd name="connsiteX153" fmla="*/ 2089840 w 2245268"/>
                <a:gd name="connsiteY153" fmla="*/ 218885 h 275226"/>
                <a:gd name="connsiteX154" fmla="*/ 2118811 w 2245268"/>
                <a:gd name="connsiteY154" fmla="*/ 225983 h 275226"/>
                <a:gd name="connsiteX155" fmla="*/ 2147783 w 2245268"/>
                <a:gd name="connsiteY155" fmla="*/ 218740 h 275226"/>
                <a:gd name="connsiteX156" fmla="*/ 2170670 w 2245268"/>
                <a:gd name="connsiteY156" fmla="*/ 199619 h 275226"/>
                <a:gd name="connsiteX157" fmla="*/ 2183997 w 2245268"/>
                <a:gd name="connsiteY157" fmla="*/ 172821 h 275226"/>
                <a:gd name="connsiteX158" fmla="*/ 2188632 w 2245268"/>
                <a:gd name="connsiteY158" fmla="*/ 142401 h 275226"/>
                <a:gd name="connsiteX159" fmla="*/ 2183707 w 2245268"/>
                <a:gd name="connsiteY159" fmla="*/ 111257 h 275226"/>
                <a:gd name="connsiteX160" fmla="*/ 2169221 w 2245268"/>
                <a:gd name="connsiteY160" fmla="*/ 84603 h 275226"/>
                <a:gd name="connsiteX161" fmla="*/ 2147493 w 2245268"/>
                <a:gd name="connsiteY161" fmla="*/ 66207 h 275226"/>
                <a:gd name="connsiteX162" fmla="*/ 2118522 w 2245268"/>
                <a:gd name="connsiteY162" fmla="*/ 59399 h 275226"/>
                <a:gd name="connsiteX163" fmla="*/ 2089550 w 2245268"/>
                <a:gd name="connsiteY163" fmla="*/ 66496 h 275226"/>
                <a:gd name="connsiteX164" fmla="*/ 2067822 w 2245268"/>
                <a:gd name="connsiteY164" fmla="*/ 85473 h 275226"/>
                <a:gd name="connsiteX165" fmla="*/ 2054785 w 2245268"/>
                <a:gd name="connsiteY165" fmla="*/ 112706 h 275226"/>
                <a:gd name="connsiteX166" fmla="*/ 2049425 w 2245268"/>
                <a:gd name="connsiteY166" fmla="*/ 142401 h 275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2245268" h="275226">
                  <a:moveTo>
                    <a:pt x="16516" y="230474"/>
                  </a:moveTo>
                  <a:lnTo>
                    <a:pt x="157171" y="60412"/>
                  </a:lnTo>
                  <a:lnTo>
                    <a:pt x="20427" y="60412"/>
                  </a:lnTo>
                  <a:lnTo>
                    <a:pt x="20427" y="17970"/>
                  </a:lnTo>
                  <a:lnTo>
                    <a:pt x="212941" y="17970"/>
                  </a:lnTo>
                  <a:lnTo>
                    <a:pt x="212941" y="54763"/>
                  </a:lnTo>
                  <a:lnTo>
                    <a:pt x="76921" y="224534"/>
                  </a:lnTo>
                  <a:lnTo>
                    <a:pt x="213955" y="224534"/>
                  </a:lnTo>
                  <a:lnTo>
                    <a:pt x="213955" y="266977"/>
                  </a:lnTo>
                  <a:lnTo>
                    <a:pt x="16516" y="266977"/>
                  </a:lnTo>
                  <a:close/>
                  <a:moveTo>
                    <a:pt x="254659" y="266977"/>
                  </a:moveTo>
                  <a:lnTo>
                    <a:pt x="254659" y="170648"/>
                  </a:lnTo>
                  <a:lnTo>
                    <a:pt x="236408" y="182236"/>
                  </a:lnTo>
                  <a:lnTo>
                    <a:pt x="224529" y="156162"/>
                  </a:lnTo>
                  <a:lnTo>
                    <a:pt x="254659" y="137331"/>
                  </a:lnTo>
                  <a:lnTo>
                    <a:pt x="254659" y="17970"/>
                  </a:lnTo>
                  <a:lnTo>
                    <a:pt x="303041" y="17970"/>
                  </a:lnTo>
                  <a:lnTo>
                    <a:pt x="303041" y="107056"/>
                  </a:lnTo>
                  <a:lnTo>
                    <a:pt x="341283" y="82865"/>
                  </a:lnTo>
                  <a:lnTo>
                    <a:pt x="352727" y="108505"/>
                  </a:lnTo>
                  <a:lnTo>
                    <a:pt x="303041" y="140083"/>
                  </a:lnTo>
                  <a:lnTo>
                    <a:pt x="303041" y="224534"/>
                  </a:lnTo>
                  <a:lnTo>
                    <a:pt x="429935" y="224534"/>
                  </a:lnTo>
                  <a:lnTo>
                    <a:pt x="429935" y="266977"/>
                  </a:lnTo>
                  <a:close/>
                  <a:moveTo>
                    <a:pt x="564651" y="268716"/>
                  </a:moveTo>
                  <a:cubicBezTo>
                    <a:pt x="547973" y="268779"/>
                    <a:pt x="531507" y="264961"/>
                    <a:pt x="516559" y="257562"/>
                  </a:cubicBezTo>
                  <a:cubicBezTo>
                    <a:pt x="502312" y="250464"/>
                    <a:pt x="489611" y="240618"/>
                    <a:pt x="479186" y="228590"/>
                  </a:cubicBezTo>
                  <a:cubicBezTo>
                    <a:pt x="468710" y="216689"/>
                    <a:pt x="460555" y="202932"/>
                    <a:pt x="455140" y="188031"/>
                  </a:cubicBezTo>
                  <a:cubicBezTo>
                    <a:pt x="449785" y="173409"/>
                    <a:pt x="446992" y="157973"/>
                    <a:pt x="446883" y="142401"/>
                  </a:cubicBezTo>
                  <a:cubicBezTo>
                    <a:pt x="446870" y="126093"/>
                    <a:pt x="449917" y="109927"/>
                    <a:pt x="455864" y="94743"/>
                  </a:cubicBezTo>
                  <a:cubicBezTo>
                    <a:pt x="461579" y="80000"/>
                    <a:pt x="469978" y="66444"/>
                    <a:pt x="480635" y="54763"/>
                  </a:cubicBezTo>
                  <a:cubicBezTo>
                    <a:pt x="491196" y="43059"/>
                    <a:pt x="504004" y="33601"/>
                    <a:pt x="518297" y="26951"/>
                  </a:cubicBezTo>
                  <a:cubicBezTo>
                    <a:pt x="533093" y="19930"/>
                    <a:pt x="549289" y="16363"/>
                    <a:pt x="565665" y="16521"/>
                  </a:cubicBezTo>
                  <a:cubicBezTo>
                    <a:pt x="582292" y="16365"/>
                    <a:pt x="598720" y="20137"/>
                    <a:pt x="613613" y="27530"/>
                  </a:cubicBezTo>
                  <a:cubicBezTo>
                    <a:pt x="627785" y="34679"/>
                    <a:pt x="640430" y="44519"/>
                    <a:pt x="650841" y="56501"/>
                  </a:cubicBezTo>
                  <a:cubicBezTo>
                    <a:pt x="661195" y="68519"/>
                    <a:pt x="669292" y="82309"/>
                    <a:pt x="674742" y="97206"/>
                  </a:cubicBezTo>
                  <a:cubicBezTo>
                    <a:pt x="680223" y="111999"/>
                    <a:pt x="683067" y="127639"/>
                    <a:pt x="683143" y="143415"/>
                  </a:cubicBezTo>
                  <a:cubicBezTo>
                    <a:pt x="682991" y="175556"/>
                    <a:pt x="670971" y="206509"/>
                    <a:pt x="649392" y="230329"/>
                  </a:cubicBezTo>
                  <a:cubicBezTo>
                    <a:pt x="638868" y="241974"/>
                    <a:pt x="626109" y="251382"/>
                    <a:pt x="611874" y="257996"/>
                  </a:cubicBezTo>
                  <a:cubicBezTo>
                    <a:pt x="597148" y="265100"/>
                    <a:pt x="581001" y="268766"/>
                    <a:pt x="564651" y="268716"/>
                  </a:cubicBezTo>
                  <a:close/>
                  <a:moveTo>
                    <a:pt x="495555" y="142401"/>
                  </a:moveTo>
                  <a:cubicBezTo>
                    <a:pt x="495540" y="153003"/>
                    <a:pt x="497102" y="163547"/>
                    <a:pt x="500190" y="173690"/>
                  </a:cubicBezTo>
                  <a:cubicBezTo>
                    <a:pt x="503402" y="183362"/>
                    <a:pt x="508307" y="192387"/>
                    <a:pt x="514676" y="200343"/>
                  </a:cubicBezTo>
                  <a:cubicBezTo>
                    <a:pt x="520559" y="208017"/>
                    <a:pt x="528017" y="214338"/>
                    <a:pt x="536549" y="218885"/>
                  </a:cubicBezTo>
                  <a:cubicBezTo>
                    <a:pt x="545474" y="223602"/>
                    <a:pt x="555425" y="226039"/>
                    <a:pt x="565520" y="225983"/>
                  </a:cubicBezTo>
                  <a:cubicBezTo>
                    <a:pt x="575636" y="226063"/>
                    <a:pt x="585605" y="223571"/>
                    <a:pt x="594492" y="218740"/>
                  </a:cubicBezTo>
                  <a:cubicBezTo>
                    <a:pt x="603126" y="214031"/>
                    <a:pt x="610637" y="207508"/>
                    <a:pt x="616510" y="199619"/>
                  </a:cubicBezTo>
                  <a:cubicBezTo>
                    <a:pt x="622401" y="191484"/>
                    <a:pt x="626905" y="182428"/>
                    <a:pt x="629836" y="172821"/>
                  </a:cubicBezTo>
                  <a:cubicBezTo>
                    <a:pt x="632835" y="162960"/>
                    <a:pt x="634347" y="152708"/>
                    <a:pt x="634327" y="142401"/>
                  </a:cubicBezTo>
                  <a:cubicBezTo>
                    <a:pt x="634376" y="131822"/>
                    <a:pt x="632713" y="121304"/>
                    <a:pt x="629402" y="111257"/>
                  </a:cubicBezTo>
                  <a:cubicBezTo>
                    <a:pt x="626190" y="101585"/>
                    <a:pt x="621286" y="92560"/>
                    <a:pt x="614916" y="84603"/>
                  </a:cubicBezTo>
                  <a:cubicBezTo>
                    <a:pt x="609090" y="76971"/>
                    <a:pt x="601676" y="70694"/>
                    <a:pt x="593188" y="66207"/>
                  </a:cubicBezTo>
                  <a:cubicBezTo>
                    <a:pt x="584233" y="61602"/>
                    <a:pt x="574286" y="59264"/>
                    <a:pt x="564217" y="59399"/>
                  </a:cubicBezTo>
                  <a:cubicBezTo>
                    <a:pt x="554114" y="59274"/>
                    <a:pt x="544145" y="61716"/>
                    <a:pt x="535245" y="66496"/>
                  </a:cubicBezTo>
                  <a:cubicBezTo>
                    <a:pt x="526803" y="71301"/>
                    <a:pt x="519414" y="77755"/>
                    <a:pt x="513517" y="85473"/>
                  </a:cubicBezTo>
                  <a:cubicBezTo>
                    <a:pt x="507439" y="93674"/>
                    <a:pt x="502876" y="102897"/>
                    <a:pt x="500045" y="112706"/>
                  </a:cubicBezTo>
                  <a:cubicBezTo>
                    <a:pt x="497114" y="122333"/>
                    <a:pt x="495601" y="132336"/>
                    <a:pt x="495555" y="142401"/>
                  </a:cubicBezTo>
                  <a:close/>
                  <a:moveTo>
                    <a:pt x="898399" y="60412"/>
                  </a:moveTo>
                  <a:lnTo>
                    <a:pt x="819163" y="60412"/>
                  </a:lnTo>
                  <a:lnTo>
                    <a:pt x="819163" y="266977"/>
                  </a:lnTo>
                  <a:lnTo>
                    <a:pt x="770781" y="266977"/>
                  </a:lnTo>
                  <a:lnTo>
                    <a:pt x="770781" y="60412"/>
                  </a:lnTo>
                  <a:lnTo>
                    <a:pt x="691111" y="60412"/>
                  </a:lnTo>
                  <a:lnTo>
                    <a:pt x="691111" y="17970"/>
                  </a:lnTo>
                  <a:lnTo>
                    <a:pt x="898399" y="17970"/>
                  </a:lnTo>
                  <a:close/>
                  <a:moveTo>
                    <a:pt x="1102502" y="224534"/>
                  </a:moveTo>
                  <a:lnTo>
                    <a:pt x="1102502" y="266977"/>
                  </a:lnTo>
                  <a:lnTo>
                    <a:pt x="929544" y="266977"/>
                  </a:lnTo>
                  <a:lnTo>
                    <a:pt x="929544" y="17970"/>
                  </a:lnTo>
                  <a:lnTo>
                    <a:pt x="1098735" y="17970"/>
                  </a:lnTo>
                  <a:lnTo>
                    <a:pt x="1098735" y="60412"/>
                  </a:lnTo>
                  <a:lnTo>
                    <a:pt x="977926" y="60412"/>
                  </a:lnTo>
                  <a:lnTo>
                    <a:pt x="977926" y="120383"/>
                  </a:lnTo>
                  <a:lnTo>
                    <a:pt x="1082801" y="120383"/>
                  </a:lnTo>
                  <a:lnTo>
                    <a:pt x="1082801" y="159639"/>
                  </a:lnTo>
                  <a:lnTo>
                    <a:pt x="977926" y="159639"/>
                  </a:lnTo>
                  <a:lnTo>
                    <a:pt x="977926" y="224534"/>
                  </a:lnTo>
                  <a:close/>
                  <a:moveTo>
                    <a:pt x="1251414" y="266977"/>
                  </a:moveTo>
                  <a:lnTo>
                    <a:pt x="1251414" y="17970"/>
                  </a:lnTo>
                  <a:lnTo>
                    <a:pt x="1361504" y="17970"/>
                  </a:lnTo>
                  <a:cubicBezTo>
                    <a:pt x="1372499" y="17890"/>
                    <a:pt x="1383363" y="20369"/>
                    <a:pt x="1393228" y="25212"/>
                  </a:cubicBezTo>
                  <a:cubicBezTo>
                    <a:pt x="1402759" y="29802"/>
                    <a:pt x="1411291" y="36253"/>
                    <a:pt x="1418288" y="44189"/>
                  </a:cubicBezTo>
                  <a:cubicBezTo>
                    <a:pt x="1425342" y="51956"/>
                    <a:pt x="1430948" y="60937"/>
                    <a:pt x="1434801" y="70697"/>
                  </a:cubicBezTo>
                  <a:cubicBezTo>
                    <a:pt x="1438640" y="80230"/>
                    <a:pt x="1440668" y="90404"/>
                    <a:pt x="1440740" y="100682"/>
                  </a:cubicBezTo>
                  <a:cubicBezTo>
                    <a:pt x="1440798" y="115997"/>
                    <a:pt x="1436641" y="131031"/>
                    <a:pt x="1428717" y="144139"/>
                  </a:cubicBezTo>
                  <a:cubicBezTo>
                    <a:pt x="1421127" y="157055"/>
                    <a:pt x="1409611" y="167206"/>
                    <a:pt x="1395835" y="173111"/>
                  </a:cubicBezTo>
                  <a:lnTo>
                    <a:pt x="1453778" y="266688"/>
                  </a:lnTo>
                  <a:lnTo>
                    <a:pt x="1399022" y="266688"/>
                  </a:lnTo>
                  <a:lnTo>
                    <a:pt x="1346729" y="183250"/>
                  </a:lnTo>
                  <a:lnTo>
                    <a:pt x="1299071" y="183250"/>
                  </a:lnTo>
                  <a:lnTo>
                    <a:pt x="1299071" y="266688"/>
                  </a:lnTo>
                  <a:close/>
                  <a:moveTo>
                    <a:pt x="1299796" y="141677"/>
                  </a:moveTo>
                  <a:lnTo>
                    <a:pt x="1360490" y="141677"/>
                  </a:lnTo>
                  <a:cubicBezTo>
                    <a:pt x="1364850" y="141723"/>
                    <a:pt x="1369153" y="140624"/>
                    <a:pt x="1372948" y="138490"/>
                  </a:cubicBezTo>
                  <a:cubicBezTo>
                    <a:pt x="1376830" y="136346"/>
                    <a:pt x="1380220" y="133439"/>
                    <a:pt x="1382943" y="129943"/>
                  </a:cubicBezTo>
                  <a:cubicBezTo>
                    <a:pt x="1385811" y="126016"/>
                    <a:pt x="1388071" y="121668"/>
                    <a:pt x="1389606" y="117051"/>
                  </a:cubicBezTo>
                  <a:cubicBezTo>
                    <a:pt x="1391258" y="111951"/>
                    <a:pt x="1392083" y="106622"/>
                    <a:pt x="1392069" y="101262"/>
                  </a:cubicBezTo>
                  <a:cubicBezTo>
                    <a:pt x="1392098" y="95769"/>
                    <a:pt x="1391113" y="90318"/>
                    <a:pt x="1389172" y="85183"/>
                  </a:cubicBezTo>
                  <a:cubicBezTo>
                    <a:pt x="1387448" y="80514"/>
                    <a:pt x="1384898" y="76196"/>
                    <a:pt x="1381639" y="72436"/>
                  </a:cubicBezTo>
                  <a:cubicBezTo>
                    <a:pt x="1378699" y="68847"/>
                    <a:pt x="1374990" y="65974"/>
                    <a:pt x="1370775" y="64034"/>
                  </a:cubicBezTo>
                  <a:cubicBezTo>
                    <a:pt x="1366922" y="62058"/>
                    <a:pt x="1362649" y="61017"/>
                    <a:pt x="1358317" y="60992"/>
                  </a:cubicBezTo>
                  <a:lnTo>
                    <a:pt x="1300375" y="60992"/>
                  </a:lnTo>
                  <a:close/>
                  <a:moveTo>
                    <a:pt x="1589508" y="226562"/>
                  </a:moveTo>
                  <a:cubicBezTo>
                    <a:pt x="1608875" y="227327"/>
                    <a:pt x="1627185" y="217652"/>
                    <a:pt x="1637455" y="201213"/>
                  </a:cubicBezTo>
                  <a:cubicBezTo>
                    <a:pt x="1642395" y="193315"/>
                    <a:pt x="1645828" y="184574"/>
                    <a:pt x="1647595" y="175428"/>
                  </a:cubicBezTo>
                  <a:cubicBezTo>
                    <a:pt x="1649594" y="165559"/>
                    <a:pt x="1650564" y="155511"/>
                    <a:pt x="1650492" y="145443"/>
                  </a:cubicBezTo>
                  <a:lnTo>
                    <a:pt x="1650492" y="17970"/>
                  </a:lnTo>
                  <a:lnTo>
                    <a:pt x="1698584" y="17970"/>
                  </a:lnTo>
                  <a:lnTo>
                    <a:pt x="1698584" y="144864"/>
                  </a:lnTo>
                  <a:cubicBezTo>
                    <a:pt x="1698700" y="161093"/>
                    <a:pt x="1696657" y="177266"/>
                    <a:pt x="1692500" y="192956"/>
                  </a:cubicBezTo>
                  <a:cubicBezTo>
                    <a:pt x="1688763" y="207194"/>
                    <a:pt x="1682201" y="220541"/>
                    <a:pt x="1673234" y="232212"/>
                  </a:cubicBezTo>
                  <a:cubicBezTo>
                    <a:pt x="1664195" y="243645"/>
                    <a:pt x="1652578" y="252778"/>
                    <a:pt x="1639338" y="258865"/>
                  </a:cubicBezTo>
                  <a:cubicBezTo>
                    <a:pt x="1623809" y="265768"/>
                    <a:pt x="1606934" y="269131"/>
                    <a:pt x="1589942" y="268716"/>
                  </a:cubicBezTo>
                  <a:cubicBezTo>
                    <a:pt x="1572458" y="269225"/>
                    <a:pt x="1555104" y="265655"/>
                    <a:pt x="1539243" y="258286"/>
                  </a:cubicBezTo>
                  <a:cubicBezTo>
                    <a:pt x="1525974" y="251973"/>
                    <a:pt x="1514371" y="242647"/>
                    <a:pt x="1505346" y="231053"/>
                  </a:cubicBezTo>
                  <a:cubicBezTo>
                    <a:pt x="1496582" y="219225"/>
                    <a:pt x="1490238" y="205789"/>
                    <a:pt x="1486660" y="191507"/>
                  </a:cubicBezTo>
                  <a:cubicBezTo>
                    <a:pt x="1482734" y="176273"/>
                    <a:pt x="1480779" y="160596"/>
                    <a:pt x="1480866" y="144864"/>
                  </a:cubicBezTo>
                  <a:lnTo>
                    <a:pt x="1480866" y="17970"/>
                  </a:lnTo>
                  <a:lnTo>
                    <a:pt x="1529247" y="17970"/>
                  </a:lnTo>
                  <a:lnTo>
                    <a:pt x="1529247" y="144864"/>
                  </a:lnTo>
                  <a:cubicBezTo>
                    <a:pt x="1529204" y="155082"/>
                    <a:pt x="1530233" y="165275"/>
                    <a:pt x="1532289" y="175283"/>
                  </a:cubicBezTo>
                  <a:cubicBezTo>
                    <a:pt x="1534013" y="184441"/>
                    <a:pt x="1537446" y="193189"/>
                    <a:pt x="1542429" y="201068"/>
                  </a:cubicBezTo>
                  <a:cubicBezTo>
                    <a:pt x="1547485" y="208584"/>
                    <a:pt x="1554293" y="214752"/>
                    <a:pt x="1562275" y="219030"/>
                  </a:cubicBezTo>
                  <a:cubicBezTo>
                    <a:pt x="1570763" y="223783"/>
                    <a:pt x="1580367" y="226183"/>
                    <a:pt x="1590087" y="225983"/>
                  </a:cubicBezTo>
                  <a:close/>
                  <a:moveTo>
                    <a:pt x="1795348" y="107925"/>
                  </a:moveTo>
                  <a:lnTo>
                    <a:pt x="1795348" y="267267"/>
                  </a:lnTo>
                  <a:lnTo>
                    <a:pt x="1746966" y="267267"/>
                  </a:lnTo>
                  <a:lnTo>
                    <a:pt x="1746966" y="17970"/>
                  </a:lnTo>
                  <a:lnTo>
                    <a:pt x="1784484" y="17970"/>
                  </a:lnTo>
                  <a:lnTo>
                    <a:pt x="1914854" y="181367"/>
                  </a:lnTo>
                  <a:lnTo>
                    <a:pt x="1914854" y="18404"/>
                  </a:lnTo>
                  <a:lnTo>
                    <a:pt x="1963236" y="18404"/>
                  </a:lnTo>
                  <a:lnTo>
                    <a:pt x="1963236" y="266977"/>
                  </a:lnTo>
                  <a:lnTo>
                    <a:pt x="1924415" y="266977"/>
                  </a:lnTo>
                  <a:close/>
                  <a:moveTo>
                    <a:pt x="2118522" y="268716"/>
                  </a:moveTo>
                  <a:cubicBezTo>
                    <a:pt x="2101878" y="268878"/>
                    <a:pt x="2085422" y="265210"/>
                    <a:pt x="2070430" y="257996"/>
                  </a:cubicBezTo>
                  <a:cubicBezTo>
                    <a:pt x="2056205" y="250934"/>
                    <a:pt x="2043544" y="241083"/>
                    <a:pt x="2033201" y="229025"/>
                  </a:cubicBezTo>
                  <a:cubicBezTo>
                    <a:pt x="2022728" y="217124"/>
                    <a:pt x="2014573" y="203367"/>
                    <a:pt x="2009156" y="188465"/>
                  </a:cubicBezTo>
                  <a:cubicBezTo>
                    <a:pt x="2003564" y="173551"/>
                    <a:pt x="2000725" y="157749"/>
                    <a:pt x="2000754" y="141822"/>
                  </a:cubicBezTo>
                  <a:cubicBezTo>
                    <a:pt x="2000667" y="125506"/>
                    <a:pt x="2003709" y="109326"/>
                    <a:pt x="2009735" y="94164"/>
                  </a:cubicBezTo>
                  <a:cubicBezTo>
                    <a:pt x="2015558" y="79651"/>
                    <a:pt x="2023945" y="66305"/>
                    <a:pt x="2034505" y="54763"/>
                  </a:cubicBezTo>
                  <a:cubicBezTo>
                    <a:pt x="2045152" y="43088"/>
                    <a:pt x="2058001" y="33634"/>
                    <a:pt x="2072313" y="26951"/>
                  </a:cubicBezTo>
                  <a:cubicBezTo>
                    <a:pt x="2087059" y="19947"/>
                    <a:pt x="2103211" y="16381"/>
                    <a:pt x="2119536" y="16521"/>
                  </a:cubicBezTo>
                  <a:cubicBezTo>
                    <a:pt x="2136209" y="16363"/>
                    <a:pt x="2152679" y="20135"/>
                    <a:pt x="2167628" y="27530"/>
                  </a:cubicBezTo>
                  <a:cubicBezTo>
                    <a:pt x="2181795" y="34679"/>
                    <a:pt x="2194441" y="44519"/>
                    <a:pt x="2204856" y="56501"/>
                  </a:cubicBezTo>
                  <a:cubicBezTo>
                    <a:pt x="2225440" y="80802"/>
                    <a:pt x="2236826" y="111568"/>
                    <a:pt x="2237014" y="143415"/>
                  </a:cubicBezTo>
                  <a:cubicBezTo>
                    <a:pt x="2237101" y="159669"/>
                    <a:pt x="2234102" y="175793"/>
                    <a:pt x="2228178" y="190928"/>
                  </a:cubicBezTo>
                  <a:cubicBezTo>
                    <a:pt x="2222340" y="205606"/>
                    <a:pt x="2213953" y="219140"/>
                    <a:pt x="2203407" y="230908"/>
                  </a:cubicBezTo>
                  <a:cubicBezTo>
                    <a:pt x="2192847" y="242521"/>
                    <a:pt x="2180100" y="251925"/>
                    <a:pt x="2165890" y="258576"/>
                  </a:cubicBezTo>
                  <a:cubicBezTo>
                    <a:pt x="2151071" y="265497"/>
                    <a:pt x="2134876" y="268963"/>
                    <a:pt x="2118522" y="268716"/>
                  </a:cubicBezTo>
                  <a:close/>
                  <a:moveTo>
                    <a:pt x="2049425" y="142401"/>
                  </a:moveTo>
                  <a:cubicBezTo>
                    <a:pt x="2049382" y="153015"/>
                    <a:pt x="2051004" y="163570"/>
                    <a:pt x="2054206" y="173690"/>
                  </a:cubicBezTo>
                  <a:cubicBezTo>
                    <a:pt x="2057146" y="183304"/>
                    <a:pt x="2061753" y="192326"/>
                    <a:pt x="2067822" y="200343"/>
                  </a:cubicBezTo>
                  <a:cubicBezTo>
                    <a:pt x="2073761" y="208022"/>
                    <a:pt x="2081265" y="214344"/>
                    <a:pt x="2089840" y="218885"/>
                  </a:cubicBezTo>
                  <a:cubicBezTo>
                    <a:pt x="2098763" y="223619"/>
                    <a:pt x="2108715" y="226058"/>
                    <a:pt x="2118811" y="225983"/>
                  </a:cubicBezTo>
                  <a:cubicBezTo>
                    <a:pt x="2128922" y="226089"/>
                    <a:pt x="2138903" y="223594"/>
                    <a:pt x="2147783" y="218740"/>
                  </a:cubicBezTo>
                  <a:cubicBezTo>
                    <a:pt x="2156764" y="214177"/>
                    <a:pt x="2164586" y="207640"/>
                    <a:pt x="2170670" y="199619"/>
                  </a:cubicBezTo>
                  <a:cubicBezTo>
                    <a:pt x="2176623" y="191525"/>
                    <a:pt x="2181143" y="182457"/>
                    <a:pt x="2183997" y="172821"/>
                  </a:cubicBezTo>
                  <a:cubicBezTo>
                    <a:pt x="2187039" y="162966"/>
                    <a:pt x="2188603" y="152715"/>
                    <a:pt x="2188632" y="142401"/>
                  </a:cubicBezTo>
                  <a:cubicBezTo>
                    <a:pt x="2188618" y="131828"/>
                    <a:pt x="2186952" y="121322"/>
                    <a:pt x="2183707" y="111257"/>
                  </a:cubicBezTo>
                  <a:cubicBezTo>
                    <a:pt x="2180433" y="101614"/>
                    <a:pt x="2175523" y="92601"/>
                    <a:pt x="2169221" y="84603"/>
                  </a:cubicBezTo>
                  <a:cubicBezTo>
                    <a:pt x="2163398" y="76971"/>
                    <a:pt x="2155981" y="70694"/>
                    <a:pt x="2147493" y="66207"/>
                  </a:cubicBezTo>
                  <a:cubicBezTo>
                    <a:pt x="2138541" y="61586"/>
                    <a:pt x="2128589" y="59246"/>
                    <a:pt x="2118522" y="59399"/>
                  </a:cubicBezTo>
                  <a:cubicBezTo>
                    <a:pt x="2108425" y="59268"/>
                    <a:pt x="2098445" y="61710"/>
                    <a:pt x="2089550" y="66496"/>
                  </a:cubicBezTo>
                  <a:cubicBezTo>
                    <a:pt x="2081105" y="71301"/>
                    <a:pt x="2073718" y="77755"/>
                    <a:pt x="2067822" y="85473"/>
                  </a:cubicBezTo>
                  <a:cubicBezTo>
                    <a:pt x="2061897" y="93706"/>
                    <a:pt x="2057479" y="102928"/>
                    <a:pt x="2054785" y="112706"/>
                  </a:cubicBezTo>
                  <a:cubicBezTo>
                    <a:pt x="2051569" y="122291"/>
                    <a:pt x="2049759" y="132294"/>
                    <a:pt x="2049425" y="142401"/>
                  </a:cubicBezTo>
                  <a:close/>
                </a:path>
              </a:pathLst>
            </a:custGeom>
            <a:solidFill>
              <a:srgbClr val="58595B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" name="Dowolny kształt: kształt 7">
              <a:extLst>
                <a:ext uri="{FF2B5EF4-FFF2-40B4-BE49-F238E27FC236}">
                  <a16:creationId xmlns:a16="http://schemas.microsoft.com/office/drawing/2014/main" id="{F025EEC0-277D-4456-9542-7A24CAAD7F9F}"/>
                </a:ext>
              </a:extLst>
            </p:cNvPr>
            <p:cNvSpPr/>
            <p:nvPr/>
          </p:nvSpPr>
          <p:spPr>
            <a:xfrm>
              <a:off x="1201063" y="4699135"/>
              <a:ext cx="521482" cy="912593"/>
            </a:xfrm>
            <a:custGeom>
              <a:avLst/>
              <a:gdLst>
                <a:gd name="connsiteX0" fmla="*/ 407627 w 521481"/>
                <a:gd name="connsiteY0" fmla="*/ 805113 h 912593"/>
                <a:gd name="connsiteX1" fmla="*/ 118303 w 521481"/>
                <a:gd name="connsiteY1" fmla="*/ 740605 h 912593"/>
                <a:gd name="connsiteX2" fmla="*/ 85612 w 521481"/>
                <a:gd name="connsiteY2" fmla="*/ 627954 h 912593"/>
                <a:gd name="connsiteX3" fmla="*/ 300579 w 521481"/>
                <a:gd name="connsiteY3" fmla="*/ 153115 h 912593"/>
                <a:gd name="connsiteX4" fmla="*/ 368806 w 521481"/>
                <a:gd name="connsiteY4" fmla="*/ 277257 h 912593"/>
                <a:gd name="connsiteX5" fmla="*/ 446304 w 521481"/>
                <a:gd name="connsiteY5" fmla="*/ 277257 h 912593"/>
                <a:gd name="connsiteX6" fmla="*/ 332592 w 521481"/>
                <a:gd name="connsiteY6" fmla="*/ 70547 h 912593"/>
                <a:gd name="connsiteX7" fmla="*/ 330854 w 521481"/>
                <a:gd name="connsiteY7" fmla="*/ 67650 h 912593"/>
                <a:gd name="connsiteX8" fmla="*/ 301158 w 521481"/>
                <a:gd name="connsiteY8" fmla="*/ 16516 h 912593"/>
                <a:gd name="connsiteX9" fmla="*/ 271318 w 521481"/>
                <a:gd name="connsiteY9" fmla="*/ 67505 h 912593"/>
                <a:gd name="connsiteX10" fmla="*/ 260164 w 521481"/>
                <a:gd name="connsiteY10" fmla="*/ 86337 h 912593"/>
                <a:gd name="connsiteX11" fmla="*/ 16516 w 521481"/>
                <a:gd name="connsiteY11" fmla="*/ 627954 h 912593"/>
                <a:gd name="connsiteX12" fmla="*/ 295416 w 521481"/>
                <a:gd name="connsiteY12" fmla="*/ 906749 h 912593"/>
                <a:gd name="connsiteX13" fmla="*/ 492513 w 521481"/>
                <a:gd name="connsiteY13" fmla="*/ 825103 h 912593"/>
                <a:gd name="connsiteX14" fmla="*/ 510765 w 521481"/>
                <a:gd name="connsiteY14" fmla="*/ 805113 h 912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1481" h="912593">
                  <a:moveTo>
                    <a:pt x="407627" y="805113"/>
                  </a:moveTo>
                  <a:cubicBezTo>
                    <a:pt x="309919" y="867194"/>
                    <a:pt x="180384" y="838314"/>
                    <a:pt x="118303" y="740605"/>
                  </a:cubicBezTo>
                  <a:cubicBezTo>
                    <a:pt x="96907" y="706931"/>
                    <a:pt x="85566" y="667850"/>
                    <a:pt x="85612" y="627954"/>
                  </a:cubicBezTo>
                  <a:cubicBezTo>
                    <a:pt x="85612" y="524237"/>
                    <a:pt x="232352" y="268421"/>
                    <a:pt x="300579" y="153115"/>
                  </a:cubicBezTo>
                  <a:cubicBezTo>
                    <a:pt x="318106" y="184115"/>
                    <a:pt x="344760" y="231772"/>
                    <a:pt x="368806" y="277257"/>
                  </a:cubicBezTo>
                  <a:lnTo>
                    <a:pt x="446304" y="277257"/>
                  </a:lnTo>
                  <a:cubicBezTo>
                    <a:pt x="398646" y="184549"/>
                    <a:pt x="349685" y="98649"/>
                    <a:pt x="332592" y="70547"/>
                  </a:cubicBezTo>
                  <a:lnTo>
                    <a:pt x="330854" y="67650"/>
                  </a:lnTo>
                  <a:lnTo>
                    <a:pt x="301158" y="16516"/>
                  </a:lnTo>
                  <a:lnTo>
                    <a:pt x="271318" y="67505"/>
                  </a:lnTo>
                  <a:cubicBezTo>
                    <a:pt x="270304" y="69389"/>
                    <a:pt x="265668" y="77066"/>
                    <a:pt x="260164" y="86337"/>
                  </a:cubicBezTo>
                  <a:cubicBezTo>
                    <a:pt x="203525" y="181217"/>
                    <a:pt x="16516" y="494541"/>
                    <a:pt x="16516" y="627954"/>
                  </a:cubicBezTo>
                  <a:cubicBezTo>
                    <a:pt x="16545" y="781957"/>
                    <a:pt x="141413" y="906778"/>
                    <a:pt x="295416" y="906749"/>
                  </a:cubicBezTo>
                  <a:cubicBezTo>
                    <a:pt x="369340" y="906735"/>
                    <a:pt x="440234" y="877368"/>
                    <a:pt x="492513" y="825103"/>
                  </a:cubicBezTo>
                  <a:cubicBezTo>
                    <a:pt x="498887" y="818729"/>
                    <a:pt x="504971" y="812066"/>
                    <a:pt x="510765" y="805113"/>
                  </a:cubicBezTo>
                  <a:close/>
                </a:path>
              </a:pathLst>
            </a:custGeom>
            <a:solidFill>
              <a:srgbClr val="3988C2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cxnSp>
        <p:nvCxnSpPr>
          <p:cNvPr id="2051" name="Łącznik prostoliniowy 2"/>
          <p:cNvCxnSpPr>
            <a:cxnSpLocks noChangeShapeType="1"/>
          </p:cNvCxnSpPr>
          <p:nvPr/>
        </p:nvCxnSpPr>
        <p:spPr bwMode="auto">
          <a:xfrm>
            <a:off x="1207752" y="2212193"/>
            <a:ext cx="7927942" cy="0"/>
          </a:xfrm>
          <a:prstGeom prst="line">
            <a:avLst/>
          </a:prstGeom>
          <a:noFill/>
          <a:ln w="19050" algn="ctr">
            <a:solidFill>
              <a:srgbClr val="3988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Grafika 11">
            <a:extLst>
              <a:ext uri="{FF2B5EF4-FFF2-40B4-BE49-F238E27FC236}">
                <a16:creationId xmlns:a16="http://schemas.microsoft.com/office/drawing/2014/main" id="{4D83CC29-F64E-4452-BAEB-31377837DF77}"/>
              </a:ext>
            </a:extLst>
          </p:cNvPr>
          <p:cNvSpPr/>
          <p:nvPr/>
        </p:nvSpPr>
        <p:spPr>
          <a:xfrm>
            <a:off x="-14384" y="916632"/>
            <a:ext cx="9158383" cy="5677762"/>
          </a:xfrm>
          <a:custGeom>
            <a:avLst/>
            <a:gdLst>
              <a:gd name="connsiteX0" fmla="*/ 7144 w 8020050"/>
              <a:gd name="connsiteY0" fmla="*/ 4961573 h 4972050"/>
              <a:gd name="connsiteX1" fmla="*/ 169926 w 8020050"/>
              <a:gd name="connsiteY1" fmla="*/ 4962430 h 4972050"/>
              <a:gd name="connsiteX2" fmla="*/ 197834 w 8020050"/>
              <a:gd name="connsiteY2" fmla="*/ 4962240 h 4972050"/>
              <a:gd name="connsiteX3" fmla="*/ 205645 w 8020050"/>
              <a:gd name="connsiteY3" fmla="*/ 4917758 h 4972050"/>
              <a:gd name="connsiteX4" fmla="*/ 224409 w 8020050"/>
              <a:gd name="connsiteY4" fmla="*/ 4910614 h 4972050"/>
              <a:gd name="connsiteX5" fmla="*/ 225647 w 8020050"/>
              <a:gd name="connsiteY5" fmla="*/ 4878991 h 4972050"/>
              <a:gd name="connsiteX6" fmla="*/ 241364 w 8020050"/>
              <a:gd name="connsiteY6" fmla="*/ 4878991 h 4972050"/>
              <a:gd name="connsiteX7" fmla="*/ 240697 w 8020050"/>
              <a:gd name="connsiteY7" fmla="*/ 4310063 h 4972050"/>
              <a:gd name="connsiteX8" fmla="*/ 254889 w 8020050"/>
              <a:gd name="connsiteY8" fmla="*/ 4616482 h 4972050"/>
              <a:gd name="connsiteX9" fmla="*/ 252222 w 8020050"/>
              <a:gd name="connsiteY9" fmla="*/ 4173284 h 4972050"/>
              <a:gd name="connsiteX10" fmla="*/ 274415 w 8020050"/>
              <a:gd name="connsiteY10" fmla="*/ 4848225 h 4972050"/>
              <a:gd name="connsiteX11" fmla="*/ 271748 w 8020050"/>
              <a:gd name="connsiteY11" fmla="*/ 3232404 h 4972050"/>
              <a:gd name="connsiteX12" fmla="*/ 293084 w 8020050"/>
              <a:gd name="connsiteY12" fmla="*/ 4583526 h 4972050"/>
              <a:gd name="connsiteX13" fmla="*/ 292132 w 8020050"/>
              <a:gd name="connsiteY13" fmla="*/ 3051334 h 4972050"/>
              <a:gd name="connsiteX14" fmla="*/ 314325 w 8020050"/>
              <a:gd name="connsiteY14" fmla="*/ 4800124 h 4972050"/>
              <a:gd name="connsiteX15" fmla="*/ 333851 w 8020050"/>
              <a:gd name="connsiteY15" fmla="*/ 4690873 h 4972050"/>
              <a:gd name="connsiteX16" fmla="*/ 362331 w 8020050"/>
              <a:gd name="connsiteY16" fmla="*/ 4830509 h 4972050"/>
              <a:gd name="connsiteX17" fmla="*/ 363188 w 8020050"/>
              <a:gd name="connsiteY17" fmla="*/ 4380929 h 4972050"/>
              <a:gd name="connsiteX18" fmla="*/ 381857 w 8020050"/>
              <a:gd name="connsiteY18" fmla="*/ 4379690 h 4972050"/>
              <a:gd name="connsiteX19" fmla="*/ 373951 w 8020050"/>
              <a:gd name="connsiteY19" fmla="*/ 7144 h 4972050"/>
              <a:gd name="connsiteX20" fmla="*/ 396050 w 8020050"/>
              <a:gd name="connsiteY20" fmla="*/ 4161854 h 4972050"/>
              <a:gd name="connsiteX21" fmla="*/ 399574 w 8020050"/>
              <a:gd name="connsiteY21" fmla="*/ 1362075 h 4972050"/>
              <a:gd name="connsiteX22" fmla="*/ 412051 w 8020050"/>
              <a:gd name="connsiteY22" fmla="*/ 4520279 h 4972050"/>
              <a:gd name="connsiteX23" fmla="*/ 423577 w 8020050"/>
              <a:gd name="connsiteY23" fmla="*/ 3676841 h 4972050"/>
              <a:gd name="connsiteX24" fmla="*/ 430721 w 8020050"/>
              <a:gd name="connsiteY24" fmla="*/ 4492371 h 4972050"/>
              <a:gd name="connsiteX25" fmla="*/ 451104 w 8020050"/>
              <a:gd name="connsiteY25" fmla="*/ 2819591 h 4972050"/>
              <a:gd name="connsiteX26" fmla="*/ 448437 w 8020050"/>
              <a:gd name="connsiteY26" fmla="*/ 4421505 h 4972050"/>
              <a:gd name="connsiteX27" fmla="*/ 463487 w 8020050"/>
              <a:gd name="connsiteY27" fmla="*/ 3970687 h 4972050"/>
              <a:gd name="connsiteX28" fmla="*/ 467963 w 8020050"/>
              <a:gd name="connsiteY28" fmla="*/ 4421505 h 4972050"/>
              <a:gd name="connsiteX29" fmla="*/ 486632 w 8020050"/>
              <a:gd name="connsiteY29" fmla="*/ 4382262 h 4972050"/>
              <a:gd name="connsiteX30" fmla="*/ 489299 w 8020050"/>
              <a:gd name="connsiteY30" fmla="*/ 4479703 h 4972050"/>
              <a:gd name="connsiteX31" fmla="*/ 507016 w 8020050"/>
              <a:gd name="connsiteY31" fmla="*/ 4384739 h 4972050"/>
              <a:gd name="connsiteX32" fmla="*/ 509683 w 8020050"/>
              <a:gd name="connsiteY32" fmla="*/ 4501229 h 4972050"/>
              <a:gd name="connsiteX33" fmla="*/ 528352 w 8020050"/>
              <a:gd name="connsiteY33" fmla="*/ 4410075 h 4972050"/>
              <a:gd name="connsiteX34" fmla="*/ 529209 w 8020050"/>
              <a:gd name="connsiteY34" fmla="*/ 4521518 h 4972050"/>
              <a:gd name="connsiteX35" fmla="*/ 554069 w 8020050"/>
              <a:gd name="connsiteY35" fmla="*/ 4519041 h 4972050"/>
              <a:gd name="connsiteX36" fmla="*/ 554069 w 8020050"/>
              <a:gd name="connsiteY36" fmla="*/ 4605052 h 4972050"/>
              <a:gd name="connsiteX37" fmla="*/ 574358 w 8020050"/>
              <a:gd name="connsiteY37" fmla="*/ 4602385 h 4972050"/>
              <a:gd name="connsiteX38" fmla="*/ 573691 w 8020050"/>
              <a:gd name="connsiteY38" fmla="*/ 4648105 h 4972050"/>
              <a:gd name="connsiteX39" fmla="*/ 594932 w 8020050"/>
              <a:gd name="connsiteY39" fmla="*/ 4532948 h 4972050"/>
              <a:gd name="connsiteX40" fmla="*/ 594074 w 8020050"/>
              <a:gd name="connsiteY40" fmla="*/ 4613910 h 4972050"/>
              <a:gd name="connsiteX41" fmla="*/ 613601 w 8020050"/>
              <a:gd name="connsiteY41" fmla="*/ 4536758 h 4972050"/>
              <a:gd name="connsiteX42" fmla="*/ 619792 w 8020050"/>
              <a:gd name="connsiteY42" fmla="*/ 4711446 h 4972050"/>
              <a:gd name="connsiteX43" fmla="*/ 636651 w 8020050"/>
              <a:gd name="connsiteY43" fmla="*/ 4378452 h 4972050"/>
              <a:gd name="connsiteX44" fmla="*/ 643033 w 8020050"/>
              <a:gd name="connsiteY44" fmla="*/ 4580001 h 4972050"/>
              <a:gd name="connsiteX45" fmla="*/ 656368 w 8020050"/>
              <a:gd name="connsiteY45" fmla="*/ 4431411 h 4972050"/>
              <a:gd name="connsiteX46" fmla="*/ 657130 w 8020050"/>
              <a:gd name="connsiteY46" fmla="*/ 4586192 h 4972050"/>
              <a:gd name="connsiteX47" fmla="*/ 675323 w 8020050"/>
              <a:gd name="connsiteY47" fmla="*/ 4531900 h 4972050"/>
              <a:gd name="connsiteX48" fmla="*/ 676085 w 8020050"/>
              <a:gd name="connsiteY48" fmla="*/ 4635818 h 4972050"/>
              <a:gd name="connsiteX49" fmla="*/ 693515 w 8020050"/>
              <a:gd name="connsiteY49" fmla="*/ 4402074 h 4972050"/>
              <a:gd name="connsiteX50" fmla="*/ 690372 w 8020050"/>
              <a:gd name="connsiteY50" fmla="*/ 4639247 h 4972050"/>
              <a:gd name="connsiteX51" fmla="*/ 710946 w 8020050"/>
              <a:gd name="connsiteY51" fmla="*/ 4481132 h 4972050"/>
              <a:gd name="connsiteX52" fmla="*/ 709422 w 8020050"/>
              <a:gd name="connsiteY52" fmla="*/ 4703636 h 4972050"/>
              <a:gd name="connsiteX53" fmla="*/ 731615 w 8020050"/>
              <a:gd name="connsiteY53" fmla="*/ 4577144 h 4972050"/>
              <a:gd name="connsiteX54" fmla="*/ 729996 w 8020050"/>
              <a:gd name="connsiteY54" fmla="*/ 4682204 h 4972050"/>
              <a:gd name="connsiteX55" fmla="*/ 748189 w 8020050"/>
              <a:gd name="connsiteY55" fmla="*/ 4573715 h 4972050"/>
              <a:gd name="connsiteX56" fmla="*/ 749808 w 8020050"/>
              <a:gd name="connsiteY56" fmla="*/ 4667441 h 4972050"/>
              <a:gd name="connsiteX57" fmla="*/ 764858 w 8020050"/>
              <a:gd name="connsiteY57" fmla="*/ 4470940 h 4972050"/>
              <a:gd name="connsiteX58" fmla="*/ 766382 w 8020050"/>
              <a:gd name="connsiteY58" fmla="*/ 4586192 h 4972050"/>
              <a:gd name="connsiteX59" fmla="*/ 784670 w 8020050"/>
              <a:gd name="connsiteY59" fmla="*/ 4531900 h 4972050"/>
              <a:gd name="connsiteX60" fmla="*/ 783812 w 8020050"/>
              <a:gd name="connsiteY60" fmla="*/ 4655058 h 4972050"/>
              <a:gd name="connsiteX61" fmla="*/ 803624 w 8020050"/>
              <a:gd name="connsiteY61" fmla="*/ 4510469 h 4972050"/>
              <a:gd name="connsiteX62" fmla="*/ 816293 w 8020050"/>
              <a:gd name="connsiteY62" fmla="*/ 4647153 h 4972050"/>
              <a:gd name="connsiteX63" fmla="*/ 818674 w 8020050"/>
              <a:gd name="connsiteY63" fmla="*/ 3919728 h 4972050"/>
              <a:gd name="connsiteX64" fmla="*/ 826580 w 8020050"/>
              <a:gd name="connsiteY64" fmla="*/ 4782693 h 4972050"/>
              <a:gd name="connsiteX65" fmla="*/ 844010 w 8020050"/>
              <a:gd name="connsiteY65" fmla="*/ 4679919 h 4972050"/>
              <a:gd name="connsiteX66" fmla="*/ 847154 w 8020050"/>
              <a:gd name="connsiteY66" fmla="*/ 4731830 h 4972050"/>
              <a:gd name="connsiteX67" fmla="*/ 866204 w 8020050"/>
              <a:gd name="connsiteY67" fmla="*/ 4589526 h 4972050"/>
              <a:gd name="connsiteX68" fmla="*/ 867823 w 8020050"/>
              <a:gd name="connsiteY68" fmla="*/ 4687824 h 4972050"/>
              <a:gd name="connsiteX69" fmla="*/ 880491 w 8020050"/>
              <a:gd name="connsiteY69" fmla="*/ 4429125 h 4972050"/>
              <a:gd name="connsiteX70" fmla="*/ 885254 w 8020050"/>
              <a:gd name="connsiteY70" fmla="*/ 4580478 h 4972050"/>
              <a:gd name="connsiteX71" fmla="*/ 902684 w 8020050"/>
              <a:gd name="connsiteY71" fmla="*/ 4299300 h 4972050"/>
              <a:gd name="connsiteX72" fmla="*/ 908971 w 8020050"/>
              <a:gd name="connsiteY72" fmla="*/ 4643724 h 4972050"/>
              <a:gd name="connsiteX73" fmla="*/ 925640 w 8020050"/>
              <a:gd name="connsiteY73" fmla="*/ 4644867 h 4972050"/>
              <a:gd name="connsiteX74" fmla="*/ 924020 w 8020050"/>
              <a:gd name="connsiteY74" fmla="*/ 4756690 h 4972050"/>
              <a:gd name="connsiteX75" fmla="*/ 939832 w 8020050"/>
              <a:gd name="connsiteY75" fmla="*/ 4755547 h 4972050"/>
              <a:gd name="connsiteX76" fmla="*/ 938308 w 8020050"/>
              <a:gd name="connsiteY76" fmla="*/ 4878705 h 4972050"/>
              <a:gd name="connsiteX77" fmla="*/ 969931 w 8020050"/>
              <a:gd name="connsiteY77" fmla="*/ 4867370 h 4972050"/>
              <a:gd name="connsiteX78" fmla="*/ 969169 w 8020050"/>
              <a:gd name="connsiteY78" fmla="*/ 4922044 h 4972050"/>
              <a:gd name="connsiteX79" fmla="*/ 1004792 w 8020050"/>
              <a:gd name="connsiteY79" fmla="*/ 4923092 h 4972050"/>
              <a:gd name="connsiteX80" fmla="*/ 1005554 w 8020050"/>
              <a:gd name="connsiteY80" fmla="*/ 4957000 h 4972050"/>
              <a:gd name="connsiteX81" fmla="*/ 1050893 w 8020050"/>
              <a:gd name="connsiteY81" fmla="*/ 4941761 h 4972050"/>
              <a:gd name="connsiteX82" fmla="*/ 1101376 w 8020050"/>
              <a:gd name="connsiteY82" fmla="*/ 4966716 h 4972050"/>
              <a:gd name="connsiteX83" fmla="*/ 8015859 w 8020050"/>
              <a:gd name="connsiteY83" fmla="*/ 4963001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8020050" h="4972050">
                <a:moveTo>
                  <a:pt x="7144" y="4961573"/>
                </a:moveTo>
                <a:lnTo>
                  <a:pt x="169926" y="4962430"/>
                </a:lnTo>
                <a:lnTo>
                  <a:pt x="197834" y="4962240"/>
                </a:lnTo>
                <a:lnTo>
                  <a:pt x="205645" y="4917758"/>
                </a:lnTo>
                <a:lnTo>
                  <a:pt x="224409" y="4910614"/>
                </a:lnTo>
                <a:lnTo>
                  <a:pt x="225647" y="4878991"/>
                </a:lnTo>
                <a:lnTo>
                  <a:pt x="241364" y="4878991"/>
                </a:lnTo>
                <a:lnTo>
                  <a:pt x="240697" y="4310063"/>
                </a:lnTo>
                <a:lnTo>
                  <a:pt x="254889" y="4616482"/>
                </a:lnTo>
                <a:lnTo>
                  <a:pt x="252222" y="4173284"/>
                </a:lnTo>
                <a:lnTo>
                  <a:pt x="274415" y="4848225"/>
                </a:lnTo>
                <a:lnTo>
                  <a:pt x="271748" y="3232404"/>
                </a:lnTo>
                <a:lnTo>
                  <a:pt x="293084" y="4583526"/>
                </a:lnTo>
                <a:lnTo>
                  <a:pt x="292132" y="3051334"/>
                </a:lnTo>
                <a:lnTo>
                  <a:pt x="314325" y="4800124"/>
                </a:lnTo>
                <a:lnTo>
                  <a:pt x="333851" y="4690873"/>
                </a:lnTo>
                <a:lnTo>
                  <a:pt x="362331" y="4830509"/>
                </a:lnTo>
                <a:lnTo>
                  <a:pt x="363188" y="4380929"/>
                </a:lnTo>
                <a:lnTo>
                  <a:pt x="381857" y="4379690"/>
                </a:lnTo>
                <a:lnTo>
                  <a:pt x="373951" y="7144"/>
                </a:lnTo>
                <a:lnTo>
                  <a:pt x="396050" y="4161854"/>
                </a:lnTo>
                <a:lnTo>
                  <a:pt x="399574" y="1362075"/>
                </a:lnTo>
                <a:lnTo>
                  <a:pt x="412051" y="4520279"/>
                </a:lnTo>
                <a:lnTo>
                  <a:pt x="423577" y="3676841"/>
                </a:lnTo>
                <a:lnTo>
                  <a:pt x="430721" y="4492371"/>
                </a:lnTo>
                <a:lnTo>
                  <a:pt x="451104" y="2819591"/>
                </a:lnTo>
                <a:lnTo>
                  <a:pt x="448437" y="4421505"/>
                </a:lnTo>
                <a:lnTo>
                  <a:pt x="463487" y="3970687"/>
                </a:lnTo>
                <a:lnTo>
                  <a:pt x="467963" y="4421505"/>
                </a:lnTo>
                <a:lnTo>
                  <a:pt x="486632" y="4382262"/>
                </a:lnTo>
                <a:lnTo>
                  <a:pt x="489299" y="4479703"/>
                </a:lnTo>
                <a:lnTo>
                  <a:pt x="507016" y="4384739"/>
                </a:lnTo>
                <a:lnTo>
                  <a:pt x="509683" y="4501229"/>
                </a:lnTo>
                <a:lnTo>
                  <a:pt x="528352" y="4410075"/>
                </a:lnTo>
                <a:lnTo>
                  <a:pt x="529209" y="4521518"/>
                </a:lnTo>
                <a:lnTo>
                  <a:pt x="554069" y="4519041"/>
                </a:lnTo>
                <a:lnTo>
                  <a:pt x="554069" y="4605052"/>
                </a:lnTo>
                <a:lnTo>
                  <a:pt x="574358" y="4602385"/>
                </a:lnTo>
                <a:lnTo>
                  <a:pt x="573691" y="4648105"/>
                </a:lnTo>
                <a:lnTo>
                  <a:pt x="594932" y="4532948"/>
                </a:lnTo>
                <a:lnTo>
                  <a:pt x="594074" y="4613910"/>
                </a:lnTo>
                <a:lnTo>
                  <a:pt x="613601" y="4536758"/>
                </a:lnTo>
                <a:lnTo>
                  <a:pt x="619792" y="4711446"/>
                </a:lnTo>
                <a:lnTo>
                  <a:pt x="636651" y="4378452"/>
                </a:lnTo>
                <a:lnTo>
                  <a:pt x="643033" y="4580001"/>
                </a:lnTo>
                <a:lnTo>
                  <a:pt x="656368" y="4431411"/>
                </a:lnTo>
                <a:lnTo>
                  <a:pt x="657130" y="4586192"/>
                </a:lnTo>
                <a:lnTo>
                  <a:pt x="675323" y="4531900"/>
                </a:lnTo>
                <a:lnTo>
                  <a:pt x="676085" y="4635818"/>
                </a:lnTo>
                <a:lnTo>
                  <a:pt x="693515" y="4402074"/>
                </a:lnTo>
                <a:lnTo>
                  <a:pt x="690372" y="4639247"/>
                </a:lnTo>
                <a:lnTo>
                  <a:pt x="710946" y="4481132"/>
                </a:lnTo>
                <a:lnTo>
                  <a:pt x="709422" y="4703636"/>
                </a:lnTo>
                <a:lnTo>
                  <a:pt x="731615" y="4577144"/>
                </a:lnTo>
                <a:lnTo>
                  <a:pt x="729996" y="4682204"/>
                </a:lnTo>
                <a:lnTo>
                  <a:pt x="748189" y="4573715"/>
                </a:lnTo>
                <a:lnTo>
                  <a:pt x="749808" y="4667441"/>
                </a:lnTo>
                <a:lnTo>
                  <a:pt x="764858" y="4470940"/>
                </a:lnTo>
                <a:lnTo>
                  <a:pt x="766382" y="4586192"/>
                </a:lnTo>
                <a:lnTo>
                  <a:pt x="784670" y="4531900"/>
                </a:lnTo>
                <a:lnTo>
                  <a:pt x="783812" y="4655058"/>
                </a:lnTo>
                <a:lnTo>
                  <a:pt x="803624" y="4510469"/>
                </a:lnTo>
                <a:lnTo>
                  <a:pt x="816293" y="4647153"/>
                </a:lnTo>
                <a:lnTo>
                  <a:pt x="818674" y="3919728"/>
                </a:lnTo>
                <a:lnTo>
                  <a:pt x="826580" y="4782693"/>
                </a:lnTo>
                <a:lnTo>
                  <a:pt x="844010" y="4679919"/>
                </a:lnTo>
                <a:lnTo>
                  <a:pt x="847154" y="4731830"/>
                </a:lnTo>
                <a:lnTo>
                  <a:pt x="866204" y="4589526"/>
                </a:lnTo>
                <a:lnTo>
                  <a:pt x="867823" y="4687824"/>
                </a:lnTo>
                <a:lnTo>
                  <a:pt x="880491" y="4429125"/>
                </a:lnTo>
                <a:lnTo>
                  <a:pt x="885254" y="4580478"/>
                </a:lnTo>
                <a:lnTo>
                  <a:pt x="902684" y="4299300"/>
                </a:lnTo>
                <a:lnTo>
                  <a:pt x="908971" y="4643724"/>
                </a:lnTo>
                <a:lnTo>
                  <a:pt x="925640" y="4644867"/>
                </a:lnTo>
                <a:lnTo>
                  <a:pt x="924020" y="4756690"/>
                </a:lnTo>
                <a:lnTo>
                  <a:pt x="939832" y="4755547"/>
                </a:lnTo>
                <a:lnTo>
                  <a:pt x="938308" y="4878705"/>
                </a:lnTo>
                <a:lnTo>
                  <a:pt x="969931" y="4867370"/>
                </a:lnTo>
                <a:lnTo>
                  <a:pt x="969169" y="4922044"/>
                </a:lnTo>
                <a:lnTo>
                  <a:pt x="1004792" y="4923092"/>
                </a:lnTo>
                <a:lnTo>
                  <a:pt x="1005554" y="4957000"/>
                </a:lnTo>
                <a:lnTo>
                  <a:pt x="1050893" y="4941761"/>
                </a:lnTo>
                <a:lnTo>
                  <a:pt x="1101376" y="4966716"/>
                </a:lnTo>
                <a:lnTo>
                  <a:pt x="8015859" y="4963001"/>
                </a:lnTo>
              </a:path>
            </a:pathLst>
          </a:custGeom>
          <a:noFill/>
          <a:ln w="9525" cap="sq">
            <a:solidFill>
              <a:srgbClr val="3988C2"/>
            </a:solidFill>
            <a:prstDash val="solid"/>
            <a:bevel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CF1B11B2-967F-4E76-86BE-A05D5978FC6B}"/>
              </a:ext>
            </a:extLst>
          </p:cNvPr>
          <p:cNvSpPr/>
          <p:nvPr/>
        </p:nvSpPr>
        <p:spPr>
          <a:xfrm>
            <a:off x="7334655" y="5695488"/>
            <a:ext cx="1801039" cy="245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7365207" y="5695488"/>
            <a:ext cx="1739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1200" b="1" dirty="0">
                <a:solidFill>
                  <a:srgbClr val="58595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Adam Włodarczyk</a:t>
            </a:r>
            <a:endParaRPr lang="en-US" sz="1200" b="1" dirty="0">
              <a:solidFill>
                <a:srgbClr val="58595B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/>
            <a:endParaRPr lang="en-US" sz="1200" i="1" dirty="0">
              <a:solidFill>
                <a:srgbClr val="58595B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/>
            <a:r>
              <a:rPr lang="pl-PL" sz="1100" dirty="0">
                <a:solidFill>
                  <a:srgbClr val="58595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ZŁOTE RUNO Sp. z o. o.</a:t>
            </a:r>
            <a:endParaRPr lang="en-US" sz="1100" dirty="0">
              <a:solidFill>
                <a:srgbClr val="58595B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7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lesze\Desktop\Foto do prezentacji Permanet+\PermaNET+ kompakt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5"/>
          <a:stretch/>
        </p:blipFill>
        <p:spPr bwMode="auto">
          <a:xfrm>
            <a:off x="6910339" y="3527725"/>
            <a:ext cx="2240930" cy="278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788" y="4746556"/>
            <a:ext cx="3296506" cy="176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-3691008" y="444364"/>
            <a:ext cx="5295714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marR="0" lvl="0" indent="-2667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4EFE23C1-18D4-4D1F-B4B8-80AB23CBC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pl-PL"/>
              <a:t>www.zloteruno.pl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1EE57D5-DB10-4C8B-9F01-E3C708B42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10</a:t>
            </a:fld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BAD59429-7CD2-4C65-B919-46511B9ED57E}"/>
              </a:ext>
            </a:extLst>
          </p:cNvPr>
          <p:cNvSpPr/>
          <p:nvPr/>
        </p:nvSpPr>
        <p:spPr>
          <a:xfrm>
            <a:off x="1876802" y="270861"/>
            <a:ext cx="7267198" cy="345304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A074CD46-4FEA-4BEC-8DCC-B4279C125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802" y="80421"/>
            <a:ext cx="7267198" cy="73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defRPr/>
            </a:pPr>
            <a:r>
              <a:rPr lang="pl-PL" altLang="en-US" sz="20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Nowe możliwości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20C3D1C-872C-4762-987B-7329BF975E67}"/>
              </a:ext>
            </a:extLst>
          </p:cNvPr>
          <p:cNvSpPr/>
          <p:nvPr/>
        </p:nvSpPr>
        <p:spPr>
          <a:xfrm rot="16200000">
            <a:off x="1525566" y="-231061"/>
            <a:ext cx="3236330" cy="62874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38812" y="1462540"/>
            <a:ext cx="6009836" cy="295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lvl="0" indent="-285750" defTabSz="914400">
              <a:lnSpc>
                <a:spcPct val="90000"/>
              </a:lnSpc>
              <a:spcBef>
                <a:spcPct val="20000"/>
              </a:spcBef>
              <a:buSzPct val="200000"/>
              <a:buFont typeface="Wingdings" panose="05000000000000000000" pitchFamily="2" charset="2"/>
              <a:buChar char="ü"/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Najnowsze technologie rejestracji i GPRS </a:t>
            </a:r>
            <a:b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pozwalają wprowadzić </a:t>
            </a:r>
            <a:r>
              <a:rPr lang="pl-PL" alt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elastyczny, szybki i tani </a:t>
            </a:r>
            <a:br>
              <a:rPr lang="pl-PL" alt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</a:t>
            </a: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monitorowania wycieków</a:t>
            </a:r>
          </a:p>
          <a:p>
            <a:pPr marL="285750" lvl="0" indent="-285750" defTabSz="914400">
              <a:lnSpc>
                <a:spcPct val="90000"/>
              </a:lnSpc>
              <a:spcBef>
                <a:spcPct val="20000"/>
              </a:spcBef>
              <a:buSzPct val="200000"/>
              <a:buFont typeface="Wingdings" panose="05000000000000000000" pitchFamily="2" charset="2"/>
              <a:buChar char="ü"/>
              <a:defRPr/>
            </a:pPr>
            <a:endParaRPr lang="pl-PL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lvl="0" indent="-285750" defTabSz="914400">
              <a:lnSpc>
                <a:spcPct val="90000"/>
              </a:lnSpc>
              <a:spcBef>
                <a:spcPct val="20000"/>
              </a:spcBef>
              <a:buSzPct val="200000"/>
              <a:buFont typeface="Wingdings" panose="05000000000000000000" pitchFamily="2" charset="2"/>
              <a:buChar char="ü"/>
              <a:defRPr/>
            </a:pPr>
            <a:r>
              <a:rPr lang="pl-PL" alt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Zdalne przesyłanie </a:t>
            </a: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dźwięku pozwala:</a:t>
            </a:r>
          </a:p>
          <a:p>
            <a:pPr marL="0" lvl="0" indent="0" defTabSz="914400">
              <a:lnSpc>
                <a:spcPct val="90000"/>
              </a:lnSpc>
              <a:spcBef>
                <a:spcPct val="20000"/>
              </a:spcBef>
              <a:buSzPct val="200000"/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- Zdalnie odsłuchać wyciek</a:t>
            </a:r>
          </a:p>
          <a:p>
            <a:pPr marL="0" lvl="0" indent="0" defTabSz="914400">
              <a:lnSpc>
                <a:spcPct val="90000"/>
              </a:lnSpc>
              <a:spcBef>
                <a:spcPct val="20000"/>
              </a:spcBef>
              <a:buSzPct val="200000"/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- Wykonać zdalną korelację</a:t>
            </a:r>
          </a:p>
          <a:p>
            <a:pPr marL="285750" lvl="0" indent="-285750" defTabSz="914400">
              <a:lnSpc>
                <a:spcPct val="90000"/>
              </a:lnSpc>
              <a:spcBef>
                <a:spcPct val="20000"/>
              </a:spcBef>
              <a:buSzPct val="200000"/>
              <a:buFont typeface="Wingdings" panose="05000000000000000000" pitchFamily="2" charset="2"/>
              <a:buChar char="ü"/>
              <a:defRPr/>
            </a:pPr>
            <a:endParaRPr lang="pl-PL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lvl="0" indent="-285750" defTabSz="914400">
              <a:lnSpc>
                <a:spcPct val="90000"/>
              </a:lnSpc>
              <a:spcBef>
                <a:spcPct val="20000"/>
              </a:spcBef>
              <a:buSzPct val="200000"/>
              <a:buFont typeface="Wingdings" panose="05000000000000000000" pitchFamily="2" charset="2"/>
              <a:buChar char="ü"/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Łatwo przenoszone urządzenia pozwalają na stałe </a:t>
            </a:r>
            <a:b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lub długookresowe rozmieszczanie oraz inne, </a:t>
            </a:r>
            <a:r>
              <a:rPr lang="pl-PL" alt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elastyczne zastosowania</a:t>
            </a:r>
          </a:p>
          <a:p>
            <a:pPr marL="285750" lvl="0" indent="-285750" defTabSz="914400">
              <a:lnSpc>
                <a:spcPct val="90000"/>
              </a:lnSpc>
              <a:spcBef>
                <a:spcPct val="20000"/>
              </a:spcBef>
              <a:buSzPct val="200000"/>
              <a:buFont typeface="Wingdings" panose="05000000000000000000" pitchFamily="2" charset="2"/>
              <a:buChar char="ü"/>
              <a:defRPr/>
            </a:pPr>
            <a:endParaRPr lang="pl-PL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lvl="0" indent="-285750" defTabSz="914400">
              <a:lnSpc>
                <a:spcPct val="90000"/>
              </a:lnSpc>
              <a:spcBef>
                <a:spcPct val="20000"/>
              </a:spcBef>
              <a:buSzPct val="200000"/>
              <a:buFont typeface="Wingdings" panose="05000000000000000000" pitchFamily="2" charset="2"/>
              <a:buChar char="ü"/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Ulepszone przetwarzanie i </a:t>
            </a:r>
            <a:r>
              <a:rPr lang="pl-PL" alt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zdalne programowanie  </a:t>
            </a:r>
            <a:br>
              <a:rPr lang="pl-PL" alt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ciągłego monitorowania  </a:t>
            </a: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(np. co15 minut, co godzinę)</a:t>
            </a:r>
          </a:p>
          <a:p>
            <a:pPr marL="0" lvl="0" indent="0" defTabSz="914400">
              <a:lnSpc>
                <a:spcPct val="90000"/>
              </a:lnSpc>
              <a:spcBef>
                <a:spcPct val="20000"/>
              </a:spcBef>
            </a:pPr>
            <a:endParaRPr lang="pl-PL" altLang="en-US" sz="1400" kern="0" dirty="0">
              <a:solidFill>
                <a:srgbClr val="1F497D"/>
              </a:solidFill>
            </a:endParaRPr>
          </a:p>
        </p:txBody>
      </p:sp>
      <p:pic>
        <p:nvPicPr>
          <p:cNvPr id="3074" name="Picture 2" descr="C:\Users\lesze\Desktop\Foto do prezentacji Permanet+\DG korelacja wynik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r="2581"/>
          <a:stretch/>
        </p:blipFill>
        <p:spPr bwMode="auto">
          <a:xfrm>
            <a:off x="4628036" y="919347"/>
            <a:ext cx="4302043" cy="2195083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FAB5DB49-18C1-4914-ADAC-345635697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828" y="4773956"/>
            <a:ext cx="6441011" cy="42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0" indent="0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altLang="en-US" sz="1400" kern="0" dirty="0">
                <a:solidFill>
                  <a:srgbClr val="58595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Ekonomia odpowie na pytanie: </a:t>
            </a:r>
          </a:p>
          <a:p>
            <a:pPr marL="0" lvl="0" indent="0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altLang="en-US" sz="1600" kern="0" dirty="0">
                <a:solidFill>
                  <a:srgbClr val="3988C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Jaka metoda rozstawiania jest najlepsza?</a:t>
            </a:r>
          </a:p>
          <a:p>
            <a:pPr marL="0" lvl="0" indent="0" defTabSz="914400">
              <a:lnSpc>
                <a:spcPct val="90000"/>
              </a:lnSpc>
              <a:spcBef>
                <a:spcPct val="20000"/>
              </a:spcBef>
            </a:pPr>
            <a:endParaRPr lang="pl-PL" altLang="en-US" sz="1400" kern="0" dirty="0">
              <a:solidFill>
                <a:srgbClr val="3988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750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CF14E4F6-0358-4CA3-8F1B-4971296EA9E0}"/>
              </a:ext>
            </a:extLst>
          </p:cNvPr>
          <p:cNvSpPr/>
          <p:nvPr/>
        </p:nvSpPr>
        <p:spPr>
          <a:xfrm rot="16200000">
            <a:off x="2618301" y="37105"/>
            <a:ext cx="3236330" cy="6287461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pic>
        <p:nvPicPr>
          <p:cNvPr id="23" name="Picture 1" descr="image010">
            <a:extLst>
              <a:ext uri="{FF2B5EF4-FFF2-40B4-BE49-F238E27FC236}">
                <a16:creationId xmlns:a16="http://schemas.microsoft.com/office/drawing/2014/main" id="{CEA19E8F-5918-4C9F-A8ED-EF945CAF1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"/>
          <a:stretch/>
        </p:blipFill>
        <p:spPr bwMode="auto">
          <a:xfrm>
            <a:off x="6338315" y="4056750"/>
            <a:ext cx="2591764" cy="2463381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29F518B-2F45-484E-BE74-E3FD2B548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21308" flipH="1">
            <a:off x="4885694" y="414063"/>
            <a:ext cx="3252096" cy="4005498"/>
          </a:xfrm>
          <a:prstGeom prst="rect">
            <a:avLst/>
          </a:prstGeom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-3691008" y="444364"/>
            <a:ext cx="5295714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marR="0" lvl="0" indent="-2667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813FE99-2639-40BD-ABAA-163390397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pl-PL"/>
              <a:t>www.zloteruno.pl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9F75A24-EFCF-4848-B676-92A8E100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11</a:t>
            </a:fld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477F189-47C8-4FF7-A960-85C4416B1B7C}"/>
              </a:ext>
            </a:extLst>
          </p:cNvPr>
          <p:cNvSpPr/>
          <p:nvPr/>
        </p:nvSpPr>
        <p:spPr>
          <a:xfrm>
            <a:off x="5558763" y="263606"/>
            <a:ext cx="3583723" cy="881039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15" name="Grafika 11">
            <a:extLst>
              <a:ext uri="{FF2B5EF4-FFF2-40B4-BE49-F238E27FC236}">
                <a16:creationId xmlns:a16="http://schemas.microsoft.com/office/drawing/2014/main" id="{4253FE81-8320-49BA-9A37-F463DA54111C}"/>
              </a:ext>
            </a:extLst>
          </p:cNvPr>
          <p:cNvSpPr/>
          <p:nvPr/>
        </p:nvSpPr>
        <p:spPr>
          <a:xfrm>
            <a:off x="-14384" y="916632"/>
            <a:ext cx="9158383" cy="5677762"/>
          </a:xfrm>
          <a:custGeom>
            <a:avLst/>
            <a:gdLst>
              <a:gd name="connsiteX0" fmla="*/ 7144 w 8020050"/>
              <a:gd name="connsiteY0" fmla="*/ 4961573 h 4972050"/>
              <a:gd name="connsiteX1" fmla="*/ 169926 w 8020050"/>
              <a:gd name="connsiteY1" fmla="*/ 4962430 h 4972050"/>
              <a:gd name="connsiteX2" fmla="*/ 197834 w 8020050"/>
              <a:gd name="connsiteY2" fmla="*/ 4962240 h 4972050"/>
              <a:gd name="connsiteX3" fmla="*/ 205645 w 8020050"/>
              <a:gd name="connsiteY3" fmla="*/ 4917758 h 4972050"/>
              <a:gd name="connsiteX4" fmla="*/ 224409 w 8020050"/>
              <a:gd name="connsiteY4" fmla="*/ 4910614 h 4972050"/>
              <a:gd name="connsiteX5" fmla="*/ 225647 w 8020050"/>
              <a:gd name="connsiteY5" fmla="*/ 4878991 h 4972050"/>
              <a:gd name="connsiteX6" fmla="*/ 241364 w 8020050"/>
              <a:gd name="connsiteY6" fmla="*/ 4878991 h 4972050"/>
              <a:gd name="connsiteX7" fmla="*/ 240697 w 8020050"/>
              <a:gd name="connsiteY7" fmla="*/ 4310063 h 4972050"/>
              <a:gd name="connsiteX8" fmla="*/ 254889 w 8020050"/>
              <a:gd name="connsiteY8" fmla="*/ 4616482 h 4972050"/>
              <a:gd name="connsiteX9" fmla="*/ 252222 w 8020050"/>
              <a:gd name="connsiteY9" fmla="*/ 4173284 h 4972050"/>
              <a:gd name="connsiteX10" fmla="*/ 274415 w 8020050"/>
              <a:gd name="connsiteY10" fmla="*/ 4848225 h 4972050"/>
              <a:gd name="connsiteX11" fmla="*/ 271748 w 8020050"/>
              <a:gd name="connsiteY11" fmla="*/ 3232404 h 4972050"/>
              <a:gd name="connsiteX12" fmla="*/ 293084 w 8020050"/>
              <a:gd name="connsiteY12" fmla="*/ 4583526 h 4972050"/>
              <a:gd name="connsiteX13" fmla="*/ 292132 w 8020050"/>
              <a:gd name="connsiteY13" fmla="*/ 3051334 h 4972050"/>
              <a:gd name="connsiteX14" fmla="*/ 314325 w 8020050"/>
              <a:gd name="connsiteY14" fmla="*/ 4800124 h 4972050"/>
              <a:gd name="connsiteX15" fmla="*/ 333851 w 8020050"/>
              <a:gd name="connsiteY15" fmla="*/ 4690873 h 4972050"/>
              <a:gd name="connsiteX16" fmla="*/ 362331 w 8020050"/>
              <a:gd name="connsiteY16" fmla="*/ 4830509 h 4972050"/>
              <a:gd name="connsiteX17" fmla="*/ 363188 w 8020050"/>
              <a:gd name="connsiteY17" fmla="*/ 4380929 h 4972050"/>
              <a:gd name="connsiteX18" fmla="*/ 381857 w 8020050"/>
              <a:gd name="connsiteY18" fmla="*/ 4379690 h 4972050"/>
              <a:gd name="connsiteX19" fmla="*/ 373951 w 8020050"/>
              <a:gd name="connsiteY19" fmla="*/ 7144 h 4972050"/>
              <a:gd name="connsiteX20" fmla="*/ 396050 w 8020050"/>
              <a:gd name="connsiteY20" fmla="*/ 4161854 h 4972050"/>
              <a:gd name="connsiteX21" fmla="*/ 399574 w 8020050"/>
              <a:gd name="connsiteY21" fmla="*/ 1362075 h 4972050"/>
              <a:gd name="connsiteX22" fmla="*/ 412051 w 8020050"/>
              <a:gd name="connsiteY22" fmla="*/ 4520279 h 4972050"/>
              <a:gd name="connsiteX23" fmla="*/ 423577 w 8020050"/>
              <a:gd name="connsiteY23" fmla="*/ 3676841 h 4972050"/>
              <a:gd name="connsiteX24" fmla="*/ 430721 w 8020050"/>
              <a:gd name="connsiteY24" fmla="*/ 4492371 h 4972050"/>
              <a:gd name="connsiteX25" fmla="*/ 451104 w 8020050"/>
              <a:gd name="connsiteY25" fmla="*/ 2819591 h 4972050"/>
              <a:gd name="connsiteX26" fmla="*/ 448437 w 8020050"/>
              <a:gd name="connsiteY26" fmla="*/ 4421505 h 4972050"/>
              <a:gd name="connsiteX27" fmla="*/ 463487 w 8020050"/>
              <a:gd name="connsiteY27" fmla="*/ 3970687 h 4972050"/>
              <a:gd name="connsiteX28" fmla="*/ 467963 w 8020050"/>
              <a:gd name="connsiteY28" fmla="*/ 4421505 h 4972050"/>
              <a:gd name="connsiteX29" fmla="*/ 486632 w 8020050"/>
              <a:gd name="connsiteY29" fmla="*/ 4382262 h 4972050"/>
              <a:gd name="connsiteX30" fmla="*/ 489299 w 8020050"/>
              <a:gd name="connsiteY30" fmla="*/ 4479703 h 4972050"/>
              <a:gd name="connsiteX31" fmla="*/ 507016 w 8020050"/>
              <a:gd name="connsiteY31" fmla="*/ 4384739 h 4972050"/>
              <a:gd name="connsiteX32" fmla="*/ 509683 w 8020050"/>
              <a:gd name="connsiteY32" fmla="*/ 4501229 h 4972050"/>
              <a:gd name="connsiteX33" fmla="*/ 528352 w 8020050"/>
              <a:gd name="connsiteY33" fmla="*/ 4410075 h 4972050"/>
              <a:gd name="connsiteX34" fmla="*/ 529209 w 8020050"/>
              <a:gd name="connsiteY34" fmla="*/ 4521518 h 4972050"/>
              <a:gd name="connsiteX35" fmla="*/ 554069 w 8020050"/>
              <a:gd name="connsiteY35" fmla="*/ 4519041 h 4972050"/>
              <a:gd name="connsiteX36" fmla="*/ 554069 w 8020050"/>
              <a:gd name="connsiteY36" fmla="*/ 4605052 h 4972050"/>
              <a:gd name="connsiteX37" fmla="*/ 574358 w 8020050"/>
              <a:gd name="connsiteY37" fmla="*/ 4602385 h 4972050"/>
              <a:gd name="connsiteX38" fmla="*/ 573691 w 8020050"/>
              <a:gd name="connsiteY38" fmla="*/ 4648105 h 4972050"/>
              <a:gd name="connsiteX39" fmla="*/ 594932 w 8020050"/>
              <a:gd name="connsiteY39" fmla="*/ 4532948 h 4972050"/>
              <a:gd name="connsiteX40" fmla="*/ 594074 w 8020050"/>
              <a:gd name="connsiteY40" fmla="*/ 4613910 h 4972050"/>
              <a:gd name="connsiteX41" fmla="*/ 613601 w 8020050"/>
              <a:gd name="connsiteY41" fmla="*/ 4536758 h 4972050"/>
              <a:gd name="connsiteX42" fmla="*/ 619792 w 8020050"/>
              <a:gd name="connsiteY42" fmla="*/ 4711446 h 4972050"/>
              <a:gd name="connsiteX43" fmla="*/ 636651 w 8020050"/>
              <a:gd name="connsiteY43" fmla="*/ 4378452 h 4972050"/>
              <a:gd name="connsiteX44" fmla="*/ 643033 w 8020050"/>
              <a:gd name="connsiteY44" fmla="*/ 4580001 h 4972050"/>
              <a:gd name="connsiteX45" fmla="*/ 656368 w 8020050"/>
              <a:gd name="connsiteY45" fmla="*/ 4431411 h 4972050"/>
              <a:gd name="connsiteX46" fmla="*/ 657130 w 8020050"/>
              <a:gd name="connsiteY46" fmla="*/ 4586192 h 4972050"/>
              <a:gd name="connsiteX47" fmla="*/ 675323 w 8020050"/>
              <a:gd name="connsiteY47" fmla="*/ 4531900 h 4972050"/>
              <a:gd name="connsiteX48" fmla="*/ 676085 w 8020050"/>
              <a:gd name="connsiteY48" fmla="*/ 4635818 h 4972050"/>
              <a:gd name="connsiteX49" fmla="*/ 693515 w 8020050"/>
              <a:gd name="connsiteY49" fmla="*/ 4402074 h 4972050"/>
              <a:gd name="connsiteX50" fmla="*/ 690372 w 8020050"/>
              <a:gd name="connsiteY50" fmla="*/ 4639247 h 4972050"/>
              <a:gd name="connsiteX51" fmla="*/ 710946 w 8020050"/>
              <a:gd name="connsiteY51" fmla="*/ 4481132 h 4972050"/>
              <a:gd name="connsiteX52" fmla="*/ 709422 w 8020050"/>
              <a:gd name="connsiteY52" fmla="*/ 4703636 h 4972050"/>
              <a:gd name="connsiteX53" fmla="*/ 731615 w 8020050"/>
              <a:gd name="connsiteY53" fmla="*/ 4577144 h 4972050"/>
              <a:gd name="connsiteX54" fmla="*/ 729996 w 8020050"/>
              <a:gd name="connsiteY54" fmla="*/ 4682204 h 4972050"/>
              <a:gd name="connsiteX55" fmla="*/ 748189 w 8020050"/>
              <a:gd name="connsiteY55" fmla="*/ 4573715 h 4972050"/>
              <a:gd name="connsiteX56" fmla="*/ 749808 w 8020050"/>
              <a:gd name="connsiteY56" fmla="*/ 4667441 h 4972050"/>
              <a:gd name="connsiteX57" fmla="*/ 764858 w 8020050"/>
              <a:gd name="connsiteY57" fmla="*/ 4470940 h 4972050"/>
              <a:gd name="connsiteX58" fmla="*/ 766382 w 8020050"/>
              <a:gd name="connsiteY58" fmla="*/ 4586192 h 4972050"/>
              <a:gd name="connsiteX59" fmla="*/ 784670 w 8020050"/>
              <a:gd name="connsiteY59" fmla="*/ 4531900 h 4972050"/>
              <a:gd name="connsiteX60" fmla="*/ 783812 w 8020050"/>
              <a:gd name="connsiteY60" fmla="*/ 4655058 h 4972050"/>
              <a:gd name="connsiteX61" fmla="*/ 803624 w 8020050"/>
              <a:gd name="connsiteY61" fmla="*/ 4510469 h 4972050"/>
              <a:gd name="connsiteX62" fmla="*/ 816293 w 8020050"/>
              <a:gd name="connsiteY62" fmla="*/ 4647153 h 4972050"/>
              <a:gd name="connsiteX63" fmla="*/ 818674 w 8020050"/>
              <a:gd name="connsiteY63" fmla="*/ 3919728 h 4972050"/>
              <a:gd name="connsiteX64" fmla="*/ 826580 w 8020050"/>
              <a:gd name="connsiteY64" fmla="*/ 4782693 h 4972050"/>
              <a:gd name="connsiteX65" fmla="*/ 844010 w 8020050"/>
              <a:gd name="connsiteY65" fmla="*/ 4679919 h 4972050"/>
              <a:gd name="connsiteX66" fmla="*/ 847154 w 8020050"/>
              <a:gd name="connsiteY66" fmla="*/ 4731830 h 4972050"/>
              <a:gd name="connsiteX67" fmla="*/ 866204 w 8020050"/>
              <a:gd name="connsiteY67" fmla="*/ 4589526 h 4972050"/>
              <a:gd name="connsiteX68" fmla="*/ 867823 w 8020050"/>
              <a:gd name="connsiteY68" fmla="*/ 4687824 h 4972050"/>
              <a:gd name="connsiteX69" fmla="*/ 880491 w 8020050"/>
              <a:gd name="connsiteY69" fmla="*/ 4429125 h 4972050"/>
              <a:gd name="connsiteX70" fmla="*/ 885254 w 8020050"/>
              <a:gd name="connsiteY70" fmla="*/ 4580478 h 4972050"/>
              <a:gd name="connsiteX71" fmla="*/ 902684 w 8020050"/>
              <a:gd name="connsiteY71" fmla="*/ 4299300 h 4972050"/>
              <a:gd name="connsiteX72" fmla="*/ 908971 w 8020050"/>
              <a:gd name="connsiteY72" fmla="*/ 4643724 h 4972050"/>
              <a:gd name="connsiteX73" fmla="*/ 925640 w 8020050"/>
              <a:gd name="connsiteY73" fmla="*/ 4644867 h 4972050"/>
              <a:gd name="connsiteX74" fmla="*/ 924020 w 8020050"/>
              <a:gd name="connsiteY74" fmla="*/ 4756690 h 4972050"/>
              <a:gd name="connsiteX75" fmla="*/ 939832 w 8020050"/>
              <a:gd name="connsiteY75" fmla="*/ 4755547 h 4972050"/>
              <a:gd name="connsiteX76" fmla="*/ 938308 w 8020050"/>
              <a:gd name="connsiteY76" fmla="*/ 4878705 h 4972050"/>
              <a:gd name="connsiteX77" fmla="*/ 969931 w 8020050"/>
              <a:gd name="connsiteY77" fmla="*/ 4867370 h 4972050"/>
              <a:gd name="connsiteX78" fmla="*/ 969169 w 8020050"/>
              <a:gd name="connsiteY78" fmla="*/ 4922044 h 4972050"/>
              <a:gd name="connsiteX79" fmla="*/ 1004792 w 8020050"/>
              <a:gd name="connsiteY79" fmla="*/ 4923092 h 4972050"/>
              <a:gd name="connsiteX80" fmla="*/ 1005554 w 8020050"/>
              <a:gd name="connsiteY80" fmla="*/ 4957000 h 4972050"/>
              <a:gd name="connsiteX81" fmla="*/ 1050893 w 8020050"/>
              <a:gd name="connsiteY81" fmla="*/ 4941761 h 4972050"/>
              <a:gd name="connsiteX82" fmla="*/ 1101376 w 8020050"/>
              <a:gd name="connsiteY82" fmla="*/ 4966716 h 4972050"/>
              <a:gd name="connsiteX83" fmla="*/ 8015859 w 8020050"/>
              <a:gd name="connsiteY83" fmla="*/ 4963001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8020050" h="4972050">
                <a:moveTo>
                  <a:pt x="7144" y="4961573"/>
                </a:moveTo>
                <a:lnTo>
                  <a:pt x="169926" y="4962430"/>
                </a:lnTo>
                <a:lnTo>
                  <a:pt x="197834" y="4962240"/>
                </a:lnTo>
                <a:lnTo>
                  <a:pt x="205645" y="4917758"/>
                </a:lnTo>
                <a:lnTo>
                  <a:pt x="224409" y="4910614"/>
                </a:lnTo>
                <a:lnTo>
                  <a:pt x="225647" y="4878991"/>
                </a:lnTo>
                <a:lnTo>
                  <a:pt x="241364" y="4878991"/>
                </a:lnTo>
                <a:lnTo>
                  <a:pt x="240697" y="4310063"/>
                </a:lnTo>
                <a:lnTo>
                  <a:pt x="254889" y="4616482"/>
                </a:lnTo>
                <a:lnTo>
                  <a:pt x="252222" y="4173284"/>
                </a:lnTo>
                <a:lnTo>
                  <a:pt x="274415" y="4848225"/>
                </a:lnTo>
                <a:lnTo>
                  <a:pt x="271748" y="3232404"/>
                </a:lnTo>
                <a:lnTo>
                  <a:pt x="293084" y="4583526"/>
                </a:lnTo>
                <a:lnTo>
                  <a:pt x="292132" y="3051334"/>
                </a:lnTo>
                <a:lnTo>
                  <a:pt x="314325" y="4800124"/>
                </a:lnTo>
                <a:lnTo>
                  <a:pt x="333851" y="4690873"/>
                </a:lnTo>
                <a:lnTo>
                  <a:pt x="362331" y="4830509"/>
                </a:lnTo>
                <a:lnTo>
                  <a:pt x="363188" y="4380929"/>
                </a:lnTo>
                <a:lnTo>
                  <a:pt x="381857" y="4379690"/>
                </a:lnTo>
                <a:lnTo>
                  <a:pt x="373951" y="7144"/>
                </a:lnTo>
                <a:lnTo>
                  <a:pt x="396050" y="4161854"/>
                </a:lnTo>
                <a:lnTo>
                  <a:pt x="399574" y="1362075"/>
                </a:lnTo>
                <a:lnTo>
                  <a:pt x="412051" y="4520279"/>
                </a:lnTo>
                <a:lnTo>
                  <a:pt x="423577" y="3676841"/>
                </a:lnTo>
                <a:lnTo>
                  <a:pt x="430721" y="4492371"/>
                </a:lnTo>
                <a:lnTo>
                  <a:pt x="451104" y="2819591"/>
                </a:lnTo>
                <a:lnTo>
                  <a:pt x="448437" y="4421505"/>
                </a:lnTo>
                <a:lnTo>
                  <a:pt x="463487" y="3970687"/>
                </a:lnTo>
                <a:lnTo>
                  <a:pt x="467963" y="4421505"/>
                </a:lnTo>
                <a:lnTo>
                  <a:pt x="486632" y="4382262"/>
                </a:lnTo>
                <a:lnTo>
                  <a:pt x="489299" y="4479703"/>
                </a:lnTo>
                <a:lnTo>
                  <a:pt x="507016" y="4384739"/>
                </a:lnTo>
                <a:lnTo>
                  <a:pt x="509683" y="4501229"/>
                </a:lnTo>
                <a:lnTo>
                  <a:pt x="528352" y="4410075"/>
                </a:lnTo>
                <a:lnTo>
                  <a:pt x="529209" y="4521518"/>
                </a:lnTo>
                <a:lnTo>
                  <a:pt x="554069" y="4519041"/>
                </a:lnTo>
                <a:lnTo>
                  <a:pt x="554069" y="4605052"/>
                </a:lnTo>
                <a:lnTo>
                  <a:pt x="574358" y="4602385"/>
                </a:lnTo>
                <a:lnTo>
                  <a:pt x="573691" y="4648105"/>
                </a:lnTo>
                <a:lnTo>
                  <a:pt x="594932" y="4532948"/>
                </a:lnTo>
                <a:lnTo>
                  <a:pt x="594074" y="4613910"/>
                </a:lnTo>
                <a:lnTo>
                  <a:pt x="613601" y="4536758"/>
                </a:lnTo>
                <a:lnTo>
                  <a:pt x="619792" y="4711446"/>
                </a:lnTo>
                <a:lnTo>
                  <a:pt x="636651" y="4378452"/>
                </a:lnTo>
                <a:lnTo>
                  <a:pt x="643033" y="4580001"/>
                </a:lnTo>
                <a:lnTo>
                  <a:pt x="656368" y="4431411"/>
                </a:lnTo>
                <a:lnTo>
                  <a:pt x="657130" y="4586192"/>
                </a:lnTo>
                <a:lnTo>
                  <a:pt x="675323" y="4531900"/>
                </a:lnTo>
                <a:lnTo>
                  <a:pt x="676085" y="4635818"/>
                </a:lnTo>
                <a:lnTo>
                  <a:pt x="693515" y="4402074"/>
                </a:lnTo>
                <a:lnTo>
                  <a:pt x="690372" y="4639247"/>
                </a:lnTo>
                <a:lnTo>
                  <a:pt x="710946" y="4481132"/>
                </a:lnTo>
                <a:lnTo>
                  <a:pt x="709422" y="4703636"/>
                </a:lnTo>
                <a:lnTo>
                  <a:pt x="731615" y="4577144"/>
                </a:lnTo>
                <a:lnTo>
                  <a:pt x="729996" y="4682204"/>
                </a:lnTo>
                <a:lnTo>
                  <a:pt x="748189" y="4573715"/>
                </a:lnTo>
                <a:lnTo>
                  <a:pt x="749808" y="4667441"/>
                </a:lnTo>
                <a:lnTo>
                  <a:pt x="764858" y="4470940"/>
                </a:lnTo>
                <a:lnTo>
                  <a:pt x="766382" y="4586192"/>
                </a:lnTo>
                <a:lnTo>
                  <a:pt x="784670" y="4531900"/>
                </a:lnTo>
                <a:lnTo>
                  <a:pt x="783812" y="4655058"/>
                </a:lnTo>
                <a:lnTo>
                  <a:pt x="803624" y="4510469"/>
                </a:lnTo>
                <a:lnTo>
                  <a:pt x="816293" y="4647153"/>
                </a:lnTo>
                <a:lnTo>
                  <a:pt x="818674" y="3919728"/>
                </a:lnTo>
                <a:lnTo>
                  <a:pt x="826580" y="4782693"/>
                </a:lnTo>
                <a:lnTo>
                  <a:pt x="844010" y="4679919"/>
                </a:lnTo>
                <a:lnTo>
                  <a:pt x="847154" y="4731830"/>
                </a:lnTo>
                <a:lnTo>
                  <a:pt x="866204" y="4589526"/>
                </a:lnTo>
                <a:lnTo>
                  <a:pt x="867823" y="4687824"/>
                </a:lnTo>
                <a:lnTo>
                  <a:pt x="880491" y="4429125"/>
                </a:lnTo>
                <a:lnTo>
                  <a:pt x="885254" y="4580478"/>
                </a:lnTo>
                <a:lnTo>
                  <a:pt x="902684" y="4299300"/>
                </a:lnTo>
                <a:lnTo>
                  <a:pt x="908971" y="4643724"/>
                </a:lnTo>
                <a:lnTo>
                  <a:pt x="925640" y="4644867"/>
                </a:lnTo>
                <a:lnTo>
                  <a:pt x="924020" y="4756690"/>
                </a:lnTo>
                <a:lnTo>
                  <a:pt x="939832" y="4755547"/>
                </a:lnTo>
                <a:lnTo>
                  <a:pt x="938308" y="4878705"/>
                </a:lnTo>
                <a:lnTo>
                  <a:pt x="969931" y="4867370"/>
                </a:lnTo>
                <a:lnTo>
                  <a:pt x="969169" y="4922044"/>
                </a:lnTo>
                <a:lnTo>
                  <a:pt x="1004792" y="4923092"/>
                </a:lnTo>
                <a:lnTo>
                  <a:pt x="1005554" y="4957000"/>
                </a:lnTo>
                <a:lnTo>
                  <a:pt x="1050893" y="4941761"/>
                </a:lnTo>
                <a:lnTo>
                  <a:pt x="1101376" y="4966716"/>
                </a:lnTo>
                <a:lnTo>
                  <a:pt x="8015859" y="4963001"/>
                </a:lnTo>
              </a:path>
            </a:pathLst>
          </a:custGeom>
          <a:noFill/>
          <a:ln w="9525" cap="sq">
            <a:solidFill>
              <a:srgbClr val="3988C2"/>
            </a:solidFill>
            <a:prstDash val="solid"/>
            <a:bevel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6050DFF2-846D-48D0-8379-F6CA6BE11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925" y="337869"/>
            <a:ext cx="3608999" cy="71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r" defTabSz="914400">
              <a:defRPr/>
            </a:pPr>
            <a:r>
              <a:rPr lang="pl-PL" altLang="en-US" sz="3600" b="1" kern="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PermaNET</a:t>
            </a:r>
            <a:r>
              <a:rPr lang="pl-PL" altLang="en-US" sz="3600" b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</a:t>
            </a:r>
            <a:endParaRPr lang="pl-PL" altLang="en-US" sz="2000" b="1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046B6918-525D-4BB6-9EB1-0C1225094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785" y="1832895"/>
            <a:ext cx="5558520" cy="1889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defTabSz="914400">
              <a:lnSpc>
                <a:spcPct val="90000"/>
              </a:lnSpc>
              <a:spcBef>
                <a:spcPct val="20000"/>
              </a:spcBef>
              <a:buClr>
                <a:srgbClr val="FFC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l-PL" altLang="en-US" sz="1400" b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CIĄGŁA REJESTRACJA </a:t>
            </a:r>
            <a:br>
              <a:rPr lang="pl-PL" altLang="en-US" sz="1400" b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 skuteczna dla rurociągów magistralnych</a:t>
            </a:r>
          </a:p>
          <a:p>
            <a:pPr marL="285750" indent="-285750" defTabSz="914400">
              <a:lnSpc>
                <a:spcPct val="90000"/>
              </a:lnSpc>
              <a:spcBef>
                <a:spcPct val="20000"/>
              </a:spcBef>
              <a:buClr>
                <a:srgbClr val="FFC000"/>
              </a:buClr>
              <a:buSzPct val="200000"/>
              <a:buFont typeface="Wingdings" panose="05000000000000000000" pitchFamily="2" charset="2"/>
              <a:buChar char="ü"/>
              <a:defRPr/>
            </a:pPr>
            <a:endParaRPr lang="pl-PL" altLang="en-US" sz="1400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ct val="20000"/>
              </a:spcBef>
              <a:buClr>
                <a:srgbClr val="FFC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l-PL" altLang="en-US" sz="1400" b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BUDOWA PROFILI HAŁASU </a:t>
            </a:r>
            <a:br>
              <a:rPr lang="pl-PL" altLang="en-US" sz="1400" b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alarmy profilowe natychmiast alarmują </a:t>
            </a:r>
            <a:b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 jakiejkolwiek zmianie</a:t>
            </a:r>
          </a:p>
          <a:p>
            <a:pPr marL="285750" indent="-285750" defTabSz="914400">
              <a:lnSpc>
                <a:spcPct val="90000"/>
              </a:lnSpc>
              <a:spcBef>
                <a:spcPct val="20000"/>
              </a:spcBef>
              <a:buClr>
                <a:srgbClr val="FFC000"/>
              </a:buClr>
              <a:buSzPct val="200000"/>
              <a:buFont typeface="Wingdings" panose="05000000000000000000" pitchFamily="2" charset="2"/>
              <a:buChar char="ü"/>
              <a:defRPr/>
            </a:pPr>
            <a:endParaRPr lang="pl-PL" altLang="en-US" sz="1400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ct val="20000"/>
              </a:spcBef>
              <a:buClr>
                <a:srgbClr val="FFC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l-PL" altLang="en-US" sz="1400" b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AUTOMATYCZNE</a:t>
            </a: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wysyłanie pliku audio </a:t>
            </a:r>
            <a:b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możliwość korelacji natychmiast po alarmie</a:t>
            </a:r>
          </a:p>
          <a:p>
            <a:pPr marL="285750" indent="-285750" defTabSz="914400">
              <a:lnSpc>
                <a:spcPct val="90000"/>
              </a:lnSpc>
              <a:spcBef>
                <a:spcPct val="20000"/>
              </a:spcBef>
              <a:buClr>
                <a:srgbClr val="FFC000"/>
              </a:buClr>
              <a:buSzPct val="200000"/>
              <a:buFont typeface="Wingdings" panose="05000000000000000000" pitchFamily="2" charset="2"/>
              <a:buChar char="ü"/>
              <a:defRPr/>
            </a:pPr>
            <a:endParaRPr lang="pl-PL" altLang="en-US" sz="1400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ct val="20000"/>
              </a:spcBef>
              <a:buClr>
                <a:srgbClr val="FFC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l-PL" altLang="en-US" sz="1400" b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HYDROFON</a:t>
            </a: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jako interfejs dla rur </a:t>
            </a:r>
            <a:b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„akustycznie trudnych” (plastik, duże średnice) </a:t>
            </a:r>
          </a:p>
          <a:p>
            <a:pPr marL="0" indent="0" defTabSz="914400">
              <a:lnSpc>
                <a:spcPct val="90000"/>
              </a:lnSpc>
              <a:spcBef>
                <a:spcPct val="20000"/>
              </a:spcBef>
              <a:buSzPct val="200000"/>
              <a:defRPr/>
            </a:pP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</a:t>
            </a:r>
            <a:endParaRPr lang="en-GB" altLang="en-US" sz="1400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F5A05B92-501A-4FD4-802F-BBD53339DDB0}"/>
              </a:ext>
            </a:extLst>
          </p:cNvPr>
          <p:cNvSpPr/>
          <p:nvPr/>
        </p:nvSpPr>
        <p:spPr>
          <a:xfrm>
            <a:off x="1092735" y="988891"/>
            <a:ext cx="8051265" cy="3453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DD9AD202-1598-4A46-9A6F-ECFBFCF90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82" y="785295"/>
            <a:ext cx="7267198" cy="73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defRPr/>
            </a:pPr>
            <a: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Ciągły monitoring wrażliwych rurociągów magistralnych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D0A5AFEE-7E26-45D7-A117-D654B979F5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2046" y="4082618"/>
            <a:ext cx="1712640" cy="2774295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108801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>
            <a:extLst>
              <a:ext uri="{FF2B5EF4-FFF2-40B4-BE49-F238E27FC236}">
                <a16:creationId xmlns:a16="http://schemas.microsoft.com/office/drawing/2014/main" id="{3CDF25A1-04EF-4D7D-A78C-D86E7B5EE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86956">
            <a:off x="761576" y="1518842"/>
            <a:ext cx="1989541" cy="1505419"/>
          </a:xfrm>
          <a:prstGeom prst="rect">
            <a:avLst/>
          </a:prstGeom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-3691008" y="444364"/>
            <a:ext cx="5295714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marR="0" lvl="0" indent="-2667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310730" y="1698332"/>
            <a:ext cx="6496065" cy="477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altLang="en-US" sz="1400" b="1" kern="0" dirty="0">
                <a:solidFill>
                  <a:srgbClr val="3988C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Możliwość zainstalowania urządzeń pod ziemią ma kluczowe znaczenie </a:t>
            </a:r>
            <a:br>
              <a:rPr lang="pl-PL" altLang="en-US" sz="1400" b="1" kern="0" dirty="0">
                <a:solidFill>
                  <a:srgbClr val="3988C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b="1" kern="0" dirty="0">
                <a:solidFill>
                  <a:srgbClr val="3988C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świat ma ogromną ilość różnych komór z dostępem do rurociągów:</a:t>
            </a:r>
          </a:p>
          <a:p>
            <a:pPr marL="476250" lvl="1" indent="0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Wariant kompaktowy </a:t>
            </a:r>
          </a:p>
          <a:p>
            <a:pPr marL="476250" lvl="1" indent="0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Wariant z rozdzielonymi elementami</a:t>
            </a:r>
          </a:p>
          <a:p>
            <a:pPr marL="0" indent="0" defTabSz="914400">
              <a:lnSpc>
                <a:spcPct val="90000"/>
              </a:lnSpc>
              <a:spcBef>
                <a:spcPct val="20000"/>
              </a:spcBef>
              <a:defRPr/>
            </a:pPr>
            <a:endParaRPr lang="pl-PL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altLang="en-US" sz="1400" b="1" kern="0" dirty="0">
                <a:solidFill>
                  <a:srgbClr val="3988C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Jesteśmy ograniczeni przez akustykę (plastik i duże średnice):</a:t>
            </a:r>
          </a:p>
          <a:p>
            <a:pPr marL="476250" lvl="1" indent="0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Hydrofony</a:t>
            </a:r>
          </a:p>
          <a:p>
            <a:pPr marL="476250" lvl="1" indent="0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Bliższe rozmieszczanie</a:t>
            </a:r>
          </a:p>
          <a:p>
            <a:pPr marL="0" indent="0" defTabSz="914400">
              <a:lnSpc>
                <a:spcPct val="90000"/>
              </a:lnSpc>
              <a:spcBef>
                <a:spcPct val="20000"/>
              </a:spcBef>
              <a:defRPr/>
            </a:pPr>
            <a:endParaRPr lang="pl-PL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altLang="en-US" sz="1400" b="1" kern="0" dirty="0">
                <a:solidFill>
                  <a:srgbClr val="3988C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Hałas miasta, pompy, generatory:</a:t>
            </a:r>
            <a:endParaRPr lang="pl-PL" altLang="en-US" sz="1400" b="1" i="1" kern="0" dirty="0">
              <a:solidFill>
                <a:srgbClr val="3988C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76250" lvl="1" indent="0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Stałe rozmieszczenie pozwala ustalić profil bazowy </a:t>
            </a:r>
            <a:b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 czym można wprowadzać korekty</a:t>
            </a:r>
          </a:p>
          <a:p>
            <a:pPr marL="476250" lvl="1" indent="0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Do identyfikacji można wyświetlać spektrum częstotliwości, </a:t>
            </a:r>
            <a:b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aby nie alarmować o wycieku gdy przyczyną są stałe zakłócenia</a:t>
            </a:r>
          </a:p>
          <a:p>
            <a:pPr marL="476250" lvl="1" indent="0" defTabSz="914400">
              <a:lnSpc>
                <a:spcPct val="90000"/>
              </a:lnSpc>
              <a:spcBef>
                <a:spcPct val="20000"/>
              </a:spcBef>
              <a:defRPr/>
            </a:pPr>
            <a:endParaRPr lang="pl-PL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altLang="en-US" sz="1400" b="1" kern="0" dirty="0">
                <a:solidFill>
                  <a:srgbClr val="3988C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Warunki ekonomiczne do stosowania na masową skalę:</a:t>
            </a:r>
          </a:p>
          <a:p>
            <a:pPr marL="476250" lvl="1" indent="0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Dostawcy poprawiają technologię i obniżają koszty</a:t>
            </a:r>
          </a:p>
          <a:p>
            <a:pPr marL="476250" lvl="1" indent="0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Użytkownicy liczą koszty i oszczędności związane z wdrożeniem</a:t>
            </a:r>
          </a:p>
          <a:p>
            <a:pPr marL="476250" lvl="1" indent="0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Status quo? Czy opłaca się dalej robić tylko to, co dotychczas?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altLang="en-US" sz="1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9D335B62-0E14-477D-8E88-B964FDA8A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pl-PL"/>
              <a:t>www.zloteruno.pl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4593BA1-89E5-49A4-BA03-75EBCB52C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12</a:t>
            </a:fld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2E29397C-2B9C-49F9-860C-F8C9F79364F8}"/>
              </a:ext>
            </a:extLst>
          </p:cNvPr>
          <p:cNvSpPr/>
          <p:nvPr/>
        </p:nvSpPr>
        <p:spPr>
          <a:xfrm>
            <a:off x="5558763" y="263606"/>
            <a:ext cx="3583723" cy="881039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DC586A89-3BE5-40E6-9D9C-3F9F9A624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925" y="337869"/>
            <a:ext cx="3608999" cy="71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r" defTabSz="914400">
              <a:defRPr/>
            </a:pPr>
            <a:r>
              <a:rPr lang="pl-PL" altLang="en-US" sz="3600" b="1" kern="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PermaNET</a:t>
            </a:r>
            <a:r>
              <a:rPr lang="pl-PL" altLang="en-US" sz="3600" b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                      </a:t>
            </a:r>
            <a:endParaRPr lang="pl-PL" altLang="en-US" sz="2000" b="1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939AAF7C-357A-4D1B-93C8-53FFFD801E57}"/>
              </a:ext>
            </a:extLst>
          </p:cNvPr>
          <p:cNvSpPr/>
          <p:nvPr/>
        </p:nvSpPr>
        <p:spPr>
          <a:xfrm>
            <a:off x="1092735" y="988891"/>
            <a:ext cx="8051265" cy="3453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08BB8987-096A-49D8-B1A6-A591393F0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82" y="785295"/>
            <a:ext cx="7267198" cy="73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defRPr/>
            </a:pPr>
            <a: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Zdobyte  doświadczenia  i  wyzwania </a:t>
            </a:r>
          </a:p>
        </p:txBody>
      </p:sp>
    </p:spTree>
    <p:extLst>
      <p:ext uri="{BB962C8B-B14F-4D97-AF65-F5344CB8AC3E}">
        <p14:creationId xmlns:p14="http://schemas.microsoft.com/office/powerpoint/2010/main" val="2636792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sze\Desktop\Foto do prezentacji Permanet+\PermaNET+ kompak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353" y="1623197"/>
            <a:ext cx="2414460" cy="241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-3691008" y="444364"/>
            <a:ext cx="5295714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marR="0" lvl="0" indent="-2667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020" y="1863516"/>
            <a:ext cx="3651190" cy="19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351" y="4037657"/>
            <a:ext cx="3199918" cy="2341371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ermanet T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5432" r="1980" b="2863"/>
          <a:stretch/>
        </p:blipFill>
        <p:spPr bwMode="auto">
          <a:xfrm>
            <a:off x="5297568" y="4037657"/>
            <a:ext cx="3631193" cy="2341371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26CD3BA-B4A5-401C-8BC8-08B05137A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pl-PL"/>
              <a:t>www.zloteruno.pl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C793C8E-728E-4244-AA2B-6C1F35179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13</a:t>
            </a:fld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F5ABC2FB-0B98-48B1-914B-FDD8E09B3466}"/>
              </a:ext>
            </a:extLst>
          </p:cNvPr>
          <p:cNvSpPr/>
          <p:nvPr/>
        </p:nvSpPr>
        <p:spPr>
          <a:xfrm>
            <a:off x="5558763" y="263606"/>
            <a:ext cx="3583723" cy="881039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0B8F91D7-E629-4B45-A949-B4EFF4334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925" y="337869"/>
            <a:ext cx="3608999" cy="71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r" defTabSz="914400">
              <a:defRPr/>
            </a:pPr>
            <a:r>
              <a:rPr lang="pl-PL" altLang="en-US" sz="3600" b="1" kern="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PermaNET</a:t>
            </a:r>
            <a:r>
              <a:rPr lang="pl-PL" altLang="en-US" sz="3600" b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</a:t>
            </a:r>
            <a:endParaRPr lang="pl-PL" altLang="en-US" sz="2000" b="1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73C7416-5312-4B5F-A6CC-526F8072A422}"/>
              </a:ext>
            </a:extLst>
          </p:cNvPr>
          <p:cNvSpPr/>
          <p:nvPr/>
        </p:nvSpPr>
        <p:spPr>
          <a:xfrm>
            <a:off x="1092735" y="988891"/>
            <a:ext cx="8051265" cy="6031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C8748AA-8D35-49C0-8AB1-C735DC61A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82" y="924609"/>
            <a:ext cx="7267198" cy="73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defRPr/>
            </a:pPr>
            <a: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Nowa technologia dla ciągłej kontroli akustycznej sieci </a:t>
            </a:r>
            <a:b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obniżania strat wody </a:t>
            </a:r>
          </a:p>
        </p:txBody>
      </p:sp>
    </p:spTree>
    <p:extLst>
      <p:ext uri="{BB962C8B-B14F-4D97-AF65-F5344CB8AC3E}">
        <p14:creationId xmlns:p14="http://schemas.microsoft.com/office/powerpoint/2010/main" val="3576111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-3691008" y="444364"/>
            <a:ext cx="5295714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marR="0" lvl="0" indent="-2667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C:\Users\lesze\Desktop\Foto do prezentacji Permanet+\PermaNET+ kompakt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14" r="20060" b="-3688"/>
          <a:stretch/>
        </p:blipFill>
        <p:spPr bwMode="auto">
          <a:xfrm>
            <a:off x="1143825" y="1761437"/>
            <a:ext cx="2457487" cy="3756652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hwmglobal.com/g_images/large/2017-06-29-15-01-21-page-276-1-imag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1709"/>
            <a:ext cx="4250085" cy="3187564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03B9EA7F-352F-4BC5-862E-33519E22A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pl-PL"/>
              <a:t>www.zloteruno.pl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FBBA6CF-44FB-4C24-BA01-01E2FD37F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14</a:t>
            </a:fld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32E5A667-DE22-49DF-9058-4714C8C79B87}"/>
              </a:ext>
            </a:extLst>
          </p:cNvPr>
          <p:cNvSpPr/>
          <p:nvPr/>
        </p:nvSpPr>
        <p:spPr>
          <a:xfrm>
            <a:off x="5558763" y="263606"/>
            <a:ext cx="3583723" cy="881039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51B49AD0-2DC2-4D79-96E1-7BA9CB870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925" y="337869"/>
            <a:ext cx="3608999" cy="71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r" defTabSz="914400">
              <a:defRPr/>
            </a:pPr>
            <a:r>
              <a:rPr lang="pl-PL" altLang="en-US" sz="3600" b="1" kern="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PermaNET</a:t>
            </a:r>
            <a:r>
              <a:rPr lang="pl-PL" altLang="en-US" sz="3600" b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</a:t>
            </a:r>
            <a:endParaRPr lang="pl-PL" altLang="en-US" sz="2000" b="1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4A3B16C3-C167-4D84-87BA-C087FF699D79}"/>
              </a:ext>
            </a:extLst>
          </p:cNvPr>
          <p:cNvSpPr/>
          <p:nvPr/>
        </p:nvSpPr>
        <p:spPr>
          <a:xfrm>
            <a:off x="1092735" y="988891"/>
            <a:ext cx="8051265" cy="3453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2D0AC065-6CDD-47EC-AF8C-A3D2253E5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82" y="785295"/>
            <a:ext cx="7267198" cy="73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defRPr/>
            </a:pPr>
            <a: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Przegląd  funkcjonalności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97D8CAF0-21DD-477A-9774-BC3A8854C8EE}"/>
              </a:ext>
            </a:extLst>
          </p:cNvPr>
          <p:cNvSpPr/>
          <p:nvPr/>
        </p:nvSpPr>
        <p:spPr>
          <a:xfrm>
            <a:off x="2430694" y="1578594"/>
            <a:ext cx="3379460" cy="579747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A07461B0-C546-4C0E-9F11-1E1D9D7323D6}"/>
              </a:ext>
            </a:extLst>
          </p:cNvPr>
          <p:cNvSpPr/>
          <p:nvPr/>
        </p:nvSpPr>
        <p:spPr>
          <a:xfrm>
            <a:off x="2498319" y="1629090"/>
            <a:ext cx="3311835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/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Szybki i prosty montaż w terenie</a:t>
            </a:r>
            <a:endParaRPr lang="en-GB" altLang="en-US" sz="1400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5EE71E5B-8A30-457F-BDE0-D64B09FFB20B}"/>
              </a:ext>
            </a:extLst>
          </p:cNvPr>
          <p:cNvSpPr/>
          <p:nvPr/>
        </p:nvSpPr>
        <p:spPr>
          <a:xfrm>
            <a:off x="2430694" y="5786726"/>
            <a:ext cx="5773512" cy="579747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5393119D-D629-4CD8-97C5-664A275FDCD1}"/>
              </a:ext>
            </a:extLst>
          </p:cNvPr>
          <p:cNvSpPr/>
          <p:nvPr/>
        </p:nvSpPr>
        <p:spPr>
          <a:xfrm>
            <a:off x="2498319" y="5837222"/>
            <a:ext cx="5541427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/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pl-PL" altLang="en-US" sz="1400" kern="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Geolokalizacja</a:t>
            </a: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każdego rejestratora przez aplikację telefonu</a:t>
            </a: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automatyczne umieszczenie rejestratora na mapie i w bazie danych</a:t>
            </a: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endParaRPr lang="pl-PL" altLang="en-US" sz="1400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966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-3691008" y="444364"/>
            <a:ext cx="5295714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marR="0" lvl="0" indent="-2667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206469" y="5524500"/>
            <a:ext cx="351843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C:\Users\lesze\Desktop\Foto do prezentacji Permanet+\DGmap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517" y="1568278"/>
            <a:ext cx="3321383" cy="2087854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esze\Desktop\Foto do prezentacji Permanet+\DGmapaSA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" t="7747" r="11835" b="4556"/>
          <a:stretch/>
        </p:blipFill>
        <p:spPr bwMode="auto">
          <a:xfrm>
            <a:off x="5229842" y="1566525"/>
            <a:ext cx="3367432" cy="2112979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esze\Desktop\Foto do prezentacji Permanet+\DG street view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7" t="8533" r="10971" b="5955"/>
          <a:stretch/>
        </p:blipFill>
        <p:spPr bwMode="auto">
          <a:xfrm>
            <a:off x="4671049" y="3938532"/>
            <a:ext cx="3926225" cy="2393831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4A4332E-AA4E-4195-AE67-54F9BA417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pl-PL"/>
              <a:t>www.zloteruno.pl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86D1FBB-1E6E-4376-BCF9-D42B1080F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15</a:t>
            </a:fld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F35E7CC3-BD48-4A05-A2D5-8A8AE4B177AC}"/>
              </a:ext>
            </a:extLst>
          </p:cNvPr>
          <p:cNvSpPr/>
          <p:nvPr/>
        </p:nvSpPr>
        <p:spPr>
          <a:xfrm>
            <a:off x="5558763" y="263606"/>
            <a:ext cx="3583723" cy="881039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89219EC-03C4-4B93-86B0-39D60DBD8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925" y="337869"/>
            <a:ext cx="3608999" cy="71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r" defTabSz="914400">
              <a:defRPr/>
            </a:pPr>
            <a:r>
              <a:rPr lang="pl-PL" altLang="en-US" sz="3600" b="1" kern="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PermaNET</a:t>
            </a:r>
            <a:r>
              <a:rPr lang="pl-PL" altLang="en-US" sz="3600" b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</a:t>
            </a:r>
            <a:endParaRPr lang="pl-PL" altLang="en-US" sz="2000" b="1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859155C5-2F8F-444D-9C56-565B5AC460BD}"/>
              </a:ext>
            </a:extLst>
          </p:cNvPr>
          <p:cNvSpPr/>
          <p:nvPr/>
        </p:nvSpPr>
        <p:spPr>
          <a:xfrm>
            <a:off x="1092735" y="988891"/>
            <a:ext cx="8051265" cy="3453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0AF19488-E313-4683-B7BF-F77ACA0F6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82" y="785295"/>
            <a:ext cx="7267198" cy="73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defRPr/>
            </a:pPr>
            <a: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Mapy rozmieszczenia i </a:t>
            </a:r>
            <a:r>
              <a:rPr lang="pl-PL" altLang="en-US" sz="20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Street</a:t>
            </a:r>
            <a: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altLang="en-US" sz="20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View</a:t>
            </a:r>
            <a:endParaRPr lang="pl-PL" altLang="en-US" sz="20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4A0D4DFC-A918-480A-AAC6-6BC52F238E3C}"/>
              </a:ext>
            </a:extLst>
          </p:cNvPr>
          <p:cNvSpPr/>
          <p:nvPr/>
        </p:nvSpPr>
        <p:spPr>
          <a:xfrm>
            <a:off x="1092735" y="5092774"/>
            <a:ext cx="4856352" cy="579747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B3907985-8DE2-4494-B0C7-CF212BE594B4}"/>
              </a:ext>
            </a:extLst>
          </p:cNvPr>
          <p:cNvSpPr/>
          <p:nvPr/>
        </p:nvSpPr>
        <p:spPr>
          <a:xfrm>
            <a:off x="1160360" y="5143270"/>
            <a:ext cx="5541427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/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Personel techniczny bez problemu zlokalizuje </a:t>
            </a:r>
            <a:b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terenie skrzynkę w której jest umieszczony rejestrator</a:t>
            </a: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endParaRPr lang="pl-PL" altLang="en-US" sz="1400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Grafika 5" descr="Znacznik">
            <a:extLst>
              <a:ext uri="{FF2B5EF4-FFF2-40B4-BE49-F238E27FC236}">
                <a16:creationId xmlns:a16="http://schemas.microsoft.com/office/drawing/2014/main" id="{30D22562-04F1-4264-AF74-FA67DEBEE7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69240" y="4635574"/>
            <a:ext cx="914400" cy="914400"/>
          </a:xfrm>
          <a:prstGeom prst="rect">
            <a:avLst/>
          </a:prstGeom>
        </p:spPr>
      </p:pic>
      <p:pic>
        <p:nvPicPr>
          <p:cNvPr id="9" name="Grafika 8" descr="Spotkanie">
            <a:extLst>
              <a:ext uri="{FF2B5EF4-FFF2-40B4-BE49-F238E27FC236}">
                <a16:creationId xmlns:a16="http://schemas.microsoft.com/office/drawing/2014/main" id="{44A9A5C0-B9DD-4BAF-B63B-AACA2C2F1A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42000" y="5743514"/>
            <a:ext cx="658381" cy="658381"/>
          </a:xfrm>
          <a:prstGeom prst="rect">
            <a:avLst/>
          </a:prstGeom>
        </p:spPr>
      </p:pic>
      <p:pic>
        <p:nvPicPr>
          <p:cNvPr id="12" name="Grafika 11" descr="Odtwórz">
            <a:extLst>
              <a:ext uri="{FF2B5EF4-FFF2-40B4-BE49-F238E27FC236}">
                <a16:creationId xmlns:a16="http://schemas.microsoft.com/office/drawing/2014/main" id="{0AF14058-5F7C-4A55-9B9B-CEAE681FA5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44363" y="2288007"/>
            <a:ext cx="914400" cy="9144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a 25" descr="Odtwórz">
            <a:extLst>
              <a:ext uri="{FF2B5EF4-FFF2-40B4-BE49-F238E27FC236}">
                <a16:creationId xmlns:a16="http://schemas.microsoft.com/office/drawing/2014/main" id="{0253FF89-6585-4481-8FF9-26308CE9DC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7069240" y="3326027"/>
            <a:ext cx="914400" cy="9144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a 26" descr="Samochód">
            <a:extLst>
              <a:ext uri="{FF2B5EF4-FFF2-40B4-BE49-F238E27FC236}">
                <a16:creationId xmlns:a16="http://schemas.microsoft.com/office/drawing/2014/main" id="{794AEBBF-D77E-4735-994C-D26FA4EC11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40384" y="5775559"/>
            <a:ext cx="666282" cy="666282"/>
          </a:xfrm>
          <a:prstGeom prst="rect">
            <a:avLst/>
          </a:prstGeom>
        </p:spPr>
      </p:pic>
      <p:pic>
        <p:nvPicPr>
          <p:cNvPr id="28" name="Grafika 27" descr="Znacznik">
            <a:extLst>
              <a:ext uri="{FF2B5EF4-FFF2-40B4-BE49-F238E27FC236}">
                <a16:creationId xmlns:a16="http://schemas.microsoft.com/office/drawing/2014/main" id="{DB8227C3-4E20-434F-9B5C-0D630072C3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14825" y="2305612"/>
            <a:ext cx="365649" cy="365649"/>
          </a:xfrm>
          <a:prstGeom prst="rect">
            <a:avLst/>
          </a:prstGeom>
        </p:spPr>
      </p:pic>
      <p:pic>
        <p:nvPicPr>
          <p:cNvPr id="29" name="Grafika 28" descr="Znacznik">
            <a:extLst>
              <a:ext uri="{FF2B5EF4-FFF2-40B4-BE49-F238E27FC236}">
                <a16:creationId xmlns:a16="http://schemas.microsoft.com/office/drawing/2014/main" id="{32D1B39F-1128-4376-BD30-7B8FAE51B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41597" y="2208870"/>
            <a:ext cx="365649" cy="365649"/>
          </a:xfrm>
          <a:prstGeom prst="rect">
            <a:avLst/>
          </a:prstGeom>
        </p:spPr>
      </p:pic>
      <p:pic>
        <p:nvPicPr>
          <p:cNvPr id="30" name="Grafika 29" descr="Znacznik">
            <a:extLst>
              <a:ext uri="{FF2B5EF4-FFF2-40B4-BE49-F238E27FC236}">
                <a16:creationId xmlns:a16="http://schemas.microsoft.com/office/drawing/2014/main" id="{663FFFB1-C94A-4167-9613-904FEBB2F3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90804" y="2288155"/>
            <a:ext cx="365649" cy="365649"/>
          </a:xfrm>
          <a:prstGeom prst="rect">
            <a:avLst/>
          </a:prstGeom>
        </p:spPr>
      </p:pic>
      <p:pic>
        <p:nvPicPr>
          <p:cNvPr id="31" name="Grafika 30" descr="Znacznik">
            <a:extLst>
              <a:ext uri="{FF2B5EF4-FFF2-40B4-BE49-F238E27FC236}">
                <a16:creationId xmlns:a16="http://schemas.microsoft.com/office/drawing/2014/main" id="{3143F817-B15E-447E-8AF7-4FCE86F00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4144" y="2223139"/>
            <a:ext cx="365649" cy="36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50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-3691008" y="444364"/>
            <a:ext cx="5295714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marR="0" lvl="0" indent="-2667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206469" y="5524500"/>
            <a:ext cx="351843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lesze\Desktop\Foto do prezentacji Permanet+\DG Bezpieczny dostę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35" y="1608900"/>
            <a:ext cx="3128706" cy="1759897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esze\Desktop\Foto do prezentacji Permanet+\DG wybór do korelacj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8900"/>
            <a:ext cx="3128706" cy="1759898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esze\Desktop\Foto do prezentacji Permanet+\DG Przegląd wykresó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63" y="3894423"/>
            <a:ext cx="4407127" cy="2479009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641BFF2D-2D99-4351-A8A1-1A1845CBA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pl-PL"/>
              <a:t>www.zloteruno.pl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5035BB0-7572-4220-AEF1-4C7553F82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16</a:t>
            </a:fld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B8F6F9F4-9755-4F21-8B4D-823280684CB1}"/>
              </a:ext>
            </a:extLst>
          </p:cNvPr>
          <p:cNvSpPr/>
          <p:nvPr/>
        </p:nvSpPr>
        <p:spPr>
          <a:xfrm>
            <a:off x="5558763" y="263606"/>
            <a:ext cx="3583723" cy="881039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907C1888-4DDF-4AF5-864E-6D1BB3257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925" y="337869"/>
            <a:ext cx="3608999" cy="71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r" defTabSz="914400">
              <a:defRPr/>
            </a:pPr>
            <a:r>
              <a:rPr lang="pl-PL" altLang="en-US" sz="3600" b="1" kern="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PermaNET</a:t>
            </a:r>
            <a:r>
              <a:rPr lang="pl-PL" altLang="en-US" sz="3600" b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</a:t>
            </a:r>
            <a:endParaRPr lang="pl-PL" altLang="en-US" sz="2000" b="1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8717C24B-1BF3-41B3-A6E1-E352BDDC46C2}"/>
              </a:ext>
            </a:extLst>
          </p:cNvPr>
          <p:cNvSpPr/>
          <p:nvPr/>
        </p:nvSpPr>
        <p:spPr>
          <a:xfrm>
            <a:off x="1092735" y="988891"/>
            <a:ext cx="8051265" cy="3453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B9D78DEF-CA0E-447F-9142-9C1ED2A39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82" y="785295"/>
            <a:ext cx="7267198" cy="73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defRPr/>
            </a:pPr>
            <a: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Baza Danych 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7308437F-2474-4414-9C7C-74291CFBAD16}"/>
              </a:ext>
            </a:extLst>
          </p:cNvPr>
          <p:cNvSpPr/>
          <p:nvPr/>
        </p:nvSpPr>
        <p:spPr>
          <a:xfrm>
            <a:off x="1522007" y="3003461"/>
            <a:ext cx="3829826" cy="579747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6F6F3B13-1EFD-4531-A4B0-B667CC0A1E35}"/>
              </a:ext>
            </a:extLst>
          </p:cNvPr>
          <p:cNvSpPr/>
          <p:nvPr/>
        </p:nvSpPr>
        <p:spPr>
          <a:xfrm>
            <a:off x="1589632" y="3047379"/>
            <a:ext cx="389475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/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Różne poziomy dostępu zabezpieczone </a:t>
            </a: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indywidualnymi hasłami</a:t>
            </a: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endParaRPr lang="pl-PL" altLang="en-US" sz="1400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D8FA7F3F-E87A-4257-9722-03A7CBF81397}"/>
              </a:ext>
            </a:extLst>
          </p:cNvPr>
          <p:cNvSpPr/>
          <p:nvPr/>
        </p:nvSpPr>
        <p:spPr>
          <a:xfrm>
            <a:off x="1522007" y="4335582"/>
            <a:ext cx="3829826" cy="579747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1D2A160A-5931-4D23-BC8D-3040C31F10C4}"/>
              </a:ext>
            </a:extLst>
          </p:cNvPr>
          <p:cNvSpPr/>
          <p:nvPr/>
        </p:nvSpPr>
        <p:spPr>
          <a:xfrm>
            <a:off x="-990559" y="4400133"/>
            <a:ext cx="5541427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/>
          <a:p>
            <a:pPr algn="r" defTabSz="914400">
              <a:lnSpc>
                <a:spcPct val="90000"/>
              </a:lnSpc>
              <a:spcBef>
                <a:spcPct val="20000"/>
              </a:spcBef>
            </a:pP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Przegląd wykresów i import danych</a:t>
            </a: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endParaRPr lang="pl-PL" altLang="en-US" sz="1400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34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-3691008" y="444364"/>
            <a:ext cx="5295714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marR="0" lvl="0" indent="-2667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206469" y="5524500"/>
            <a:ext cx="351843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1" name="Picture 5" descr="C:\Users\lesze\Desktop\Foto do prezentacji Permanet+\DG info o wyciek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35" y="1930473"/>
            <a:ext cx="3400424" cy="1912739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lesze\Desktop\Foto do prezentacji Permanet+\DG alarmy o wycieku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" t="10162" r="6818" b="3517"/>
          <a:stretch/>
        </p:blipFill>
        <p:spPr bwMode="auto">
          <a:xfrm>
            <a:off x="4719751" y="3854540"/>
            <a:ext cx="1988982" cy="1945632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lesze\Desktop\Foto do prezentacji Permanet+\DG zdalna konfiguracja grupowa i 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36" y="4276068"/>
            <a:ext cx="3400424" cy="1912739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21F6B83A-B2F6-43E5-85A1-70AF2C8DF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pl-PL"/>
              <a:t>www.zloteruno.pl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626ACD2-391F-4FFD-8495-507FEA11C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17</a:t>
            </a:fld>
            <a:endParaRPr lang="pl-PL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198F5A6A-34DA-416D-94AE-ACEB4643ECF5}"/>
              </a:ext>
            </a:extLst>
          </p:cNvPr>
          <p:cNvSpPr/>
          <p:nvPr/>
        </p:nvSpPr>
        <p:spPr>
          <a:xfrm>
            <a:off x="5558763" y="263606"/>
            <a:ext cx="3583723" cy="881039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23ABE95D-10F5-43CE-8624-FD418B7A4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925" y="337869"/>
            <a:ext cx="3608999" cy="71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r" defTabSz="914400">
              <a:defRPr/>
            </a:pPr>
            <a:r>
              <a:rPr lang="pl-PL" altLang="en-US" sz="3600" b="1" kern="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PermaNET</a:t>
            </a:r>
            <a:r>
              <a:rPr lang="pl-PL" altLang="en-US" sz="3600" b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</a:t>
            </a:r>
            <a:endParaRPr lang="pl-PL" altLang="en-US" sz="2000" b="1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21705AA4-C379-41C9-B3CB-4239A45B6B0E}"/>
              </a:ext>
            </a:extLst>
          </p:cNvPr>
          <p:cNvSpPr/>
          <p:nvPr/>
        </p:nvSpPr>
        <p:spPr>
          <a:xfrm>
            <a:off x="1092735" y="988891"/>
            <a:ext cx="8051265" cy="6031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6F8B2B6D-4054-4DFF-9508-048A7F7EB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82" y="924609"/>
            <a:ext cx="7267198" cy="73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defRPr/>
            </a:pPr>
            <a: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Natychmiastowa informacja o wycieku, alarmy na telefon</a:t>
            </a:r>
            <a:b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zdalna konfiguracja</a:t>
            </a:r>
          </a:p>
        </p:txBody>
      </p:sp>
      <p:pic>
        <p:nvPicPr>
          <p:cNvPr id="26" name="Grafika 25" descr="Znacznik">
            <a:extLst>
              <a:ext uri="{FF2B5EF4-FFF2-40B4-BE49-F238E27FC236}">
                <a16:creationId xmlns:a16="http://schemas.microsoft.com/office/drawing/2014/main" id="{F1A53EB4-2750-4580-BF9D-06FBE2DD38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70877" y="2339259"/>
            <a:ext cx="365649" cy="365649"/>
          </a:xfrm>
          <a:prstGeom prst="rect">
            <a:avLst/>
          </a:prstGeom>
        </p:spPr>
      </p:pic>
      <p:pic>
        <p:nvPicPr>
          <p:cNvPr id="27" name="Grafika 26" descr="Znacznik">
            <a:extLst>
              <a:ext uri="{FF2B5EF4-FFF2-40B4-BE49-F238E27FC236}">
                <a16:creationId xmlns:a16="http://schemas.microsoft.com/office/drawing/2014/main" id="{6C4A2D43-BB0C-452A-8F71-463A841EC6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53860" y="2242517"/>
            <a:ext cx="365649" cy="365649"/>
          </a:xfrm>
          <a:prstGeom prst="rect">
            <a:avLst/>
          </a:prstGeom>
        </p:spPr>
      </p:pic>
      <p:sp>
        <p:nvSpPr>
          <p:cNvPr id="28" name="Prostokąt 27">
            <a:extLst>
              <a:ext uri="{FF2B5EF4-FFF2-40B4-BE49-F238E27FC236}">
                <a16:creationId xmlns:a16="http://schemas.microsoft.com/office/drawing/2014/main" id="{B1E815E9-43BD-4AA5-882D-270CA60F000F}"/>
              </a:ext>
            </a:extLst>
          </p:cNvPr>
          <p:cNvSpPr/>
          <p:nvPr/>
        </p:nvSpPr>
        <p:spPr>
          <a:xfrm>
            <a:off x="3750452" y="2423714"/>
            <a:ext cx="3829826" cy="579747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F7D25541-33C3-42B1-8D34-8B498BD8A590}"/>
              </a:ext>
            </a:extLst>
          </p:cNvPr>
          <p:cNvSpPr/>
          <p:nvPr/>
        </p:nvSpPr>
        <p:spPr>
          <a:xfrm>
            <a:off x="3818077" y="2467632"/>
            <a:ext cx="389475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/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Natychmiastowa, wizualna informacja</a:t>
            </a:r>
            <a:b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 wyciekach</a:t>
            </a: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endParaRPr lang="pl-PL" altLang="en-US" sz="1400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" name="Grafika 29" descr="Ostrzeżenie">
            <a:extLst>
              <a:ext uri="{FF2B5EF4-FFF2-40B4-BE49-F238E27FC236}">
                <a16:creationId xmlns:a16="http://schemas.microsoft.com/office/drawing/2014/main" id="{51233EAA-E478-4271-87BB-B61FEAEF0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56424" y="1955925"/>
            <a:ext cx="914400" cy="914400"/>
          </a:xfrm>
          <a:prstGeom prst="rect">
            <a:avLst/>
          </a:prstGeom>
        </p:spPr>
      </p:pic>
      <p:pic>
        <p:nvPicPr>
          <p:cNvPr id="31" name="Grafika 30" descr="Odtwórz">
            <a:extLst>
              <a:ext uri="{FF2B5EF4-FFF2-40B4-BE49-F238E27FC236}">
                <a16:creationId xmlns:a16="http://schemas.microsoft.com/office/drawing/2014/main" id="{FC3A4351-F4B3-4EE0-8384-B1627D53A6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92751" y="5030777"/>
            <a:ext cx="914400" cy="9144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2" name="Prostokąt 31">
            <a:extLst>
              <a:ext uri="{FF2B5EF4-FFF2-40B4-BE49-F238E27FC236}">
                <a16:creationId xmlns:a16="http://schemas.microsoft.com/office/drawing/2014/main" id="{39891439-F28F-49BB-B57A-C744EFAF3A92}"/>
              </a:ext>
            </a:extLst>
          </p:cNvPr>
          <p:cNvSpPr/>
          <p:nvPr/>
        </p:nvSpPr>
        <p:spPr>
          <a:xfrm>
            <a:off x="5181616" y="3564666"/>
            <a:ext cx="3829826" cy="579747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8F0E8507-6C9C-4FF7-8A44-1A90CC73D7A2}"/>
              </a:ext>
            </a:extLst>
          </p:cNvPr>
          <p:cNvSpPr/>
          <p:nvPr/>
        </p:nvSpPr>
        <p:spPr>
          <a:xfrm>
            <a:off x="5249241" y="3608584"/>
            <a:ext cx="389475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/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Zdalna konfiguracja wszystkich parametrów pracy i alarmów na telefon</a:t>
            </a: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endParaRPr lang="pl-PL" altLang="en-US" sz="1400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Grafika 5" descr="Smartfon">
            <a:extLst>
              <a:ext uri="{FF2B5EF4-FFF2-40B4-BE49-F238E27FC236}">
                <a16:creationId xmlns:a16="http://schemas.microsoft.com/office/drawing/2014/main" id="{6E691A26-9D62-490E-8860-23DADC0432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90901" y="4163539"/>
            <a:ext cx="914400" cy="914400"/>
          </a:xfrm>
          <a:prstGeom prst="rect">
            <a:avLst/>
          </a:prstGeom>
        </p:spPr>
      </p:pic>
      <p:pic>
        <p:nvPicPr>
          <p:cNvPr id="8" name="Grafika 7" descr="Koła zębate">
            <a:extLst>
              <a:ext uri="{FF2B5EF4-FFF2-40B4-BE49-F238E27FC236}">
                <a16:creationId xmlns:a16="http://schemas.microsoft.com/office/drawing/2014/main" id="{0DA343D4-3AA5-4143-ADD7-47D28663D8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72178" y="4239372"/>
            <a:ext cx="755761" cy="75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86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lesze\Desktop\Foto do prezentacji Permanet+\DGWybór rury i długośc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382" y="1982100"/>
            <a:ext cx="2960939" cy="1665528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lesze\Desktop\Foto do prezentacji Permanet+\DGKoherencja i pewnoś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382" y="4017294"/>
            <a:ext cx="3624029" cy="1413663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lesze\Desktop\Foto do prezentacji Permanet+\DG korelacja wyni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744" y="4420014"/>
            <a:ext cx="2969788" cy="1413663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B50F3EBF-F2EA-46BA-8ED4-4563EB43F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pl-PL"/>
              <a:t>www.zloteruno.pl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416FCD1-6AA6-4E6B-9BB7-2B5A9A4D9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18</a:t>
            </a:fld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A2A1D9D-53FC-43FC-8F73-47711C5209A9}"/>
              </a:ext>
            </a:extLst>
          </p:cNvPr>
          <p:cNvSpPr/>
          <p:nvPr/>
        </p:nvSpPr>
        <p:spPr>
          <a:xfrm>
            <a:off x="5558763" y="263606"/>
            <a:ext cx="3583723" cy="881039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6EC69A6A-EB87-4B8C-BFB9-E06C4051C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925" y="337869"/>
            <a:ext cx="3608999" cy="71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r" defTabSz="914400">
              <a:defRPr/>
            </a:pPr>
            <a:r>
              <a:rPr lang="pl-PL" altLang="en-US" sz="3600" b="1" kern="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PermaNET</a:t>
            </a:r>
            <a:r>
              <a:rPr lang="pl-PL" altLang="en-US" sz="3600" b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</a:t>
            </a:r>
            <a:endParaRPr lang="pl-PL" altLang="en-US" sz="2000" b="1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9772F7BC-925F-4977-A12B-4CC0A4EFF99C}"/>
              </a:ext>
            </a:extLst>
          </p:cNvPr>
          <p:cNvSpPr/>
          <p:nvPr/>
        </p:nvSpPr>
        <p:spPr>
          <a:xfrm>
            <a:off x="1092735" y="988891"/>
            <a:ext cx="8051265" cy="6031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6DAF2199-6CC9-4D45-907F-AFC6C26AB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82" y="924609"/>
            <a:ext cx="7267198" cy="73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defRPr/>
            </a:pPr>
            <a: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Odsłuchiwanie  nagranych  dźwięków</a:t>
            </a:r>
          </a:p>
          <a:p>
            <a:pPr lvl="0" defTabSz="914400">
              <a:defRPr/>
            </a:pPr>
            <a: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 zdalna  korelacja</a:t>
            </a:r>
          </a:p>
        </p:txBody>
      </p:sp>
      <p:pic>
        <p:nvPicPr>
          <p:cNvPr id="5123" name="Picture 3" descr="C:\Users\lesze\Desktop\Foto do prezentacji Permanet+\DG Rura wielosegmentow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377" y="1752874"/>
            <a:ext cx="3767876" cy="1463597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rostokąt 20">
            <a:extLst>
              <a:ext uri="{FF2B5EF4-FFF2-40B4-BE49-F238E27FC236}">
                <a16:creationId xmlns:a16="http://schemas.microsoft.com/office/drawing/2014/main" id="{06FDB808-41B4-4F1D-882F-E81A13A81061}"/>
              </a:ext>
            </a:extLst>
          </p:cNvPr>
          <p:cNvSpPr/>
          <p:nvPr/>
        </p:nvSpPr>
        <p:spPr>
          <a:xfrm>
            <a:off x="4678119" y="3110263"/>
            <a:ext cx="3829826" cy="579747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4F3265C1-DB44-4D9A-8ED4-530916E96E91}"/>
              </a:ext>
            </a:extLst>
          </p:cNvPr>
          <p:cNvSpPr/>
          <p:nvPr/>
        </p:nvSpPr>
        <p:spPr>
          <a:xfrm>
            <a:off x="4745744" y="3154181"/>
            <a:ext cx="3128621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/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Definiowanie parametrów rury</a:t>
            </a: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endParaRPr lang="pl-PL" altLang="en-US" sz="1400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188A8D75-4A12-448C-AE68-C78217E4F82D}"/>
              </a:ext>
            </a:extLst>
          </p:cNvPr>
          <p:cNvSpPr/>
          <p:nvPr/>
        </p:nvSpPr>
        <p:spPr>
          <a:xfrm>
            <a:off x="1186070" y="5623921"/>
            <a:ext cx="3829826" cy="579747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1F46602C-D5C2-4E49-BA09-3A2EF9592789}"/>
              </a:ext>
            </a:extLst>
          </p:cNvPr>
          <p:cNvSpPr/>
          <p:nvPr/>
        </p:nvSpPr>
        <p:spPr>
          <a:xfrm>
            <a:off x="1253695" y="5667839"/>
            <a:ext cx="3897643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/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Odsłuchiwanie dźwięków, ocena koherencji, pewności wycieku i precyzyjny wynik</a:t>
            </a: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endParaRPr lang="pl-PL" altLang="en-US" sz="1400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a 4" descr="Słuchawki">
            <a:extLst>
              <a:ext uri="{FF2B5EF4-FFF2-40B4-BE49-F238E27FC236}">
                <a16:creationId xmlns:a16="http://schemas.microsoft.com/office/drawing/2014/main" id="{4DD3BB9B-37D8-4E4F-A075-77EC30430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29200" y="5590941"/>
            <a:ext cx="914400" cy="914400"/>
          </a:xfrm>
          <a:prstGeom prst="rect">
            <a:avLst/>
          </a:prstGeom>
        </p:spPr>
      </p:pic>
      <p:pic>
        <p:nvPicPr>
          <p:cNvPr id="7" name="Grafika 6" descr="Koła zębate">
            <a:extLst>
              <a:ext uri="{FF2B5EF4-FFF2-40B4-BE49-F238E27FC236}">
                <a16:creationId xmlns:a16="http://schemas.microsoft.com/office/drawing/2014/main" id="{631BA306-67BB-4481-8EAE-F3F1102268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50624" y="27204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08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http://www.fluidconservation.com/g_images/large/2017-04-28-11-06-17-page-284-1-image1.jpg">
            <a:extLst>
              <a:ext uri="{FF2B5EF4-FFF2-40B4-BE49-F238E27FC236}">
                <a16:creationId xmlns:a16="http://schemas.microsoft.com/office/drawing/2014/main" id="{FE504E62-5A70-48E9-BB06-D1DDCD64D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8"/>
          <a:stretch/>
        </p:blipFill>
        <p:spPr bwMode="auto">
          <a:xfrm>
            <a:off x="1139256" y="1728611"/>
            <a:ext cx="4271616" cy="2804898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29F518B-2F45-484E-BE74-E3FD2B548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97836" flipH="1" flipV="1">
            <a:off x="548478" y="2623652"/>
            <a:ext cx="3252096" cy="4005498"/>
          </a:xfrm>
          <a:prstGeom prst="rect">
            <a:avLst/>
          </a:prstGeom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-3691008" y="444364"/>
            <a:ext cx="5295714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marR="0" lvl="0" indent="-2667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813FE99-2639-40BD-ABAA-163390397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pl-PL"/>
              <a:t>www.zloteruno.pl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9F75A24-EFCF-4848-B676-92A8E100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19</a:t>
            </a:fld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477F189-47C8-4FF7-A960-85C4416B1B7C}"/>
              </a:ext>
            </a:extLst>
          </p:cNvPr>
          <p:cNvSpPr/>
          <p:nvPr/>
        </p:nvSpPr>
        <p:spPr>
          <a:xfrm>
            <a:off x="5558763" y="263606"/>
            <a:ext cx="3583723" cy="881039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15" name="Grafika 11">
            <a:extLst>
              <a:ext uri="{FF2B5EF4-FFF2-40B4-BE49-F238E27FC236}">
                <a16:creationId xmlns:a16="http://schemas.microsoft.com/office/drawing/2014/main" id="{4253FE81-8320-49BA-9A37-F463DA54111C}"/>
              </a:ext>
            </a:extLst>
          </p:cNvPr>
          <p:cNvSpPr/>
          <p:nvPr/>
        </p:nvSpPr>
        <p:spPr>
          <a:xfrm>
            <a:off x="-14384" y="916632"/>
            <a:ext cx="9158383" cy="5677762"/>
          </a:xfrm>
          <a:custGeom>
            <a:avLst/>
            <a:gdLst>
              <a:gd name="connsiteX0" fmla="*/ 7144 w 8020050"/>
              <a:gd name="connsiteY0" fmla="*/ 4961573 h 4972050"/>
              <a:gd name="connsiteX1" fmla="*/ 169926 w 8020050"/>
              <a:gd name="connsiteY1" fmla="*/ 4962430 h 4972050"/>
              <a:gd name="connsiteX2" fmla="*/ 197834 w 8020050"/>
              <a:gd name="connsiteY2" fmla="*/ 4962240 h 4972050"/>
              <a:gd name="connsiteX3" fmla="*/ 205645 w 8020050"/>
              <a:gd name="connsiteY3" fmla="*/ 4917758 h 4972050"/>
              <a:gd name="connsiteX4" fmla="*/ 224409 w 8020050"/>
              <a:gd name="connsiteY4" fmla="*/ 4910614 h 4972050"/>
              <a:gd name="connsiteX5" fmla="*/ 225647 w 8020050"/>
              <a:gd name="connsiteY5" fmla="*/ 4878991 h 4972050"/>
              <a:gd name="connsiteX6" fmla="*/ 241364 w 8020050"/>
              <a:gd name="connsiteY6" fmla="*/ 4878991 h 4972050"/>
              <a:gd name="connsiteX7" fmla="*/ 240697 w 8020050"/>
              <a:gd name="connsiteY7" fmla="*/ 4310063 h 4972050"/>
              <a:gd name="connsiteX8" fmla="*/ 254889 w 8020050"/>
              <a:gd name="connsiteY8" fmla="*/ 4616482 h 4972050"/>
              <a:gd name="connsiteX9" fmla="*/ 252222 w 8020050"/>
              <a:gd name="connsiteY9" fmla="*/ 4173284 h 4972050"/>
              <a:gd name="connsiteX10" fmla="*/ 274415 w 8020050"/>
              <a:gd name="connsiteY10" fmla="*/ 4848225 h 4972050"/>
              <a:gd name="connsiteX11" fmla="*/ 271748 w 8020050"/>
              <a:gd name="connsiteY11" fmla="*/ 3232404 h 4972050"/>
              <a:gd name="connsiteX12" fmla="*/ 293084 w 8020050"/>
              <a:gd name="connsiteY12" fmla="*/ 4583526 h 4972050"/>
              <a:gd name="connsiteX13" fmla="*/ 292132 w 8020050"/>
              <a:gd name="connsiteY13" fmla="*/ 3051334 h 4972050"/>
              <a:gd name="connsiteX14" fmla="*/ 314325 w 8020050"/>
              <a:gd name="connsiteY14" fmla="*/ 4800124 h 4972050"/>
              <a:gd name="connsiteX15" fmla="*/ 333851 w 8020050"/>
              <a:gd name="connsiteY15" fmla="*/ 4690873 h 4972050"/>
              <a:gd name="connsiteX16" fmla="*/ 362331 w 8020050"/>
              <a:gd name="connsiteY16" fmla="*/ 4830509 h 4972050"/>
              <a:gd name="connsiteX17" fmla="*/ 363188 w 8020050"/>
              <a:gd name="connsiteY17" fmla="*/ 4380929 h 4972050"/>
              <a:gd name="connsiteX18" fmla="*/ 381857 w 8020050"/>
              <a:gd name="connsiteY18" fmla="*/ 4379690 h 4972050"/>
              <a:gd name="connsiteX19" fmla="*/ 373951 w 8020050"/>
              <a:gd name="connsiteY19" fmla="*/ 7144 h 4972050"/>
              <a:gd name="connsiteX20" fmla="*/ 396050 w 8020050"/>
              <a:gd name="connsiteY20" fmla="*/ 4161854 h 4972050"/>
              <a:gd name="connsiteX21" fmla="*/ 399574 w 8020050"/>
              <a:gd name="connsiteY21" fmla="*/ 1362075 h 4972050"/>
              <a:gd name="connsiteX22" fmla="*/ 412051 w 8020050"/>
              <a:gd name="connsiteY22" fmla="*/ 4520279 h 4972050"/>
              <a:gd name="connsiteX23" fmla="*/ 423577 w 8020050"/>
              <a:gd name="connsiteY23" fmla="*/ 3676841 h 4972050"/>
              <a:gd name="connsiteX24" fmla="*/ 430721 w 8020050"/>
              <a:gd name="connsiteY24" fmla="*/ 4492371 h 4972050"/>
              <a:gd name="connsiteX25" fmla="*/ 451104 w 8020050"/>
              <a:gd name="connsiteY25" fmla="*/ 2819591 h 4972050"/>
              <a:gd name="connsiteX26" fmla="*/ 448437 w 8020050"/>
              <a:gd name="connsiteY26" fmla="*/ 4421505 h 4972050"/>
              <a:gd name="connsiteX27" fmla="*/ 463487 w 8020050"/>
              <a:gd name="connsiteY27" fmla="*/ 3970687 h 4972050"/>
              <a:gd name="connsiteX28" fmla="*/ 467963 w 8020050"/>
              <a:gd name="connsiteY28" fmla="*/ 4421505 h 4972050"/>
              <a:gd name="connsiteX29" fmla="*/ 486632 w 8020050"/>
              <a:gd name="connsiteY29" fmla="*/ 4382262 h 4972050"/>
              <a:gd name="connsiteX30" fmla="*/ 489299 w 8020050"/>
              <a:gd name="connsiteY30" fmla="*/ 4479703 h 4972050"/>
              <a:gd name="connsiteX31" fmla="*/ 507016 w 8020050"/>
              <a:gd name="connsiteY31" fmla="*/ 4384739 h 4972050"/>
              <a:gd name="connsiteX32" fmla="*/ 509683 w 8020050"/>
              <a:gd name="connsiteY32" fmla="*/ 4501229 h 4972050"/>
              <a:gd name="connsiteX33" fmla="*/ 528352 w 8020050"/>
              <a:gd name="connsiteY33" fmla="*/ 4410075 h 4972050"/>
              <a:gd name="connsiteX34" fmla="*/ 529209 w 8020050"/>
              <a:gd name="connsiteY34" fmla="*/ 4521518 h 4972050"/>
              <a:gd name="connsiteX35" fmla="*/ 554069 w 8020050"/>
              <a:gd name="connsiteY35" fmla="*/ 4519041 h 4972050"/>
              <a:gd name="connsiteX36" fmla="*/ 554069 w 8020050"/>
              <a:gd name="connsiteY36" fmla="*/ 4605052 h 4972050"/>
              <a:gd name="connsiteX37" fmla="*/ 574358 w 8020050"/>
              <a:gd name="connsiteY37" fmla="*/ 4602385 h 4972050"/>
              <a:gd name="connsiteX38" fmla="*/ 573691 w 8020050"/>
              <a:gd name="connsiteY38" fmla="*/ 4648105 h 4972050"/>
              <a:gd name="connsiteX39" fmla="*/ 594932 w 8020050"/>
              <a:gd name="connsiteY39" fmla="*/ 4532948 h 4972050"/>
              <a:gd name="connsiteX40" fmla="*/ 594074 w 8020050"/>
              <a:gd name="connsiteY40" fmla="*/ 4613910 h 4972050"/>
              <a:gd name="connsiteX41" fmla="*/ 613601 w 8020050"/>
              <a:gd name="connsiteY41" fmla="*/ 4536758 h 4972050"/>
              <a:gd name="connsiteX42" fmla="*/ 619792 w 8020050"/>
              <a:gd name="connsiteY42" fmla="*/ 4711446 h 4972050"/>
              <a:gd name="connsiteX43" fmla="*/ 636651 w 8020050"/>
              <a:gd name="connsiteY43" fmla="*/ 4378452 h 4972050"/>
              <a:gd name="connsiteX44" fmla="*/ 643033 w 8020050"/>
              <a:gd name="connsiteY44" fmla="*/ 4580001 h 4972050"/>
              <a:gd name="connsiteX45" fmla="*/ 656368 w 8020050"/>
              <a:gd name="connsiteY45" fmla="*/ 4431411 h 4972050"/>
              <a:gd name="connsiteX46" fmla="*/ 657130 w 8020050"/>
              <a:gd name="connsiteY46" fmla="*/ 4586192 h 4972050"/>
              <a:gd name="connsiteX47" fmla="*/ 675323 w 8020050"/>
              <a:gd name="connsiteY47" fmla="*/ 4531900 h 4972050"/>
              <a:gd name="connsiteX48" fmla="*/ 676085 w 8020050"/>
              <a:gd name="connsiteY48" fmla="*/ 4635818 h 4972050"/>
              <a:gd name="connsiteX49" fmla="*/ 693515 w 8020050"/>
              <a:gd name="connsiteY49" fmla="*/ 4402074 h 4972050"/>
              <a:gd name="connsiteX50" fmla="*/ 690372 w 8020050"/>
              <a:gd name="connsiteY50" fmla="*/ 4639247 h 4972050"/>
              <a:gd name="connsiteX51" fmla="*/ 710946 w 8020050"/>
              <a:gd name="connsiteY51" fmla="*/ 4481132 h 4972050"/>
              <a:gd name="connsiteX52" fmla="*/ 709422 w 8020050"/>
              <a:gd name="connsiteY52" fmla="*/ 4703636 h 4972050"/>
              <a:gd name="connsiteX53" fmla="*/ 731615 w 8020050"/>
              <a:gd name="connsiteY53" fmla="*/ 4577144 h 4972050"/>
              <a:gd name="connsiteX54" fmla="*/ 729996 w 8020050"/>
              <a:gd name="connsiteY54" fmla="*/ 4682204 h 4972050"/>
              <a:gd name="connsiteX55" fmla="*/ 748189 w 8020050"/>
              <a:gd name="connsiteY55" fmla="*/ 4573715 h 4972050"/>
              <a:gd name="connsiteX56" fmla="*/ 749808 w 8020050"/>
              <a:gd name="connsiteY56" fmla="*/ 4667441 h 4972050"/>
              <a:gd name="connsiteX57" fmla="*/ 764858 w 8020050"/>
              <a:gd name="connsiteY57" fmla="*/ 4470940 h 4972050"/>
              <a:gd name="connsiteX58" fmla="*/ 766382 w 8020050"/>
              <a:gd name="connsiteY58" fmla="*/ 4586192 h 4972050"/>
              <a:gd name="connsiteX59" fmla="*/ 784670 w 8020050"/>
              <a:gd name="connsiteY59" fmla="*/ 4531900 h 4972050"/>
              <a:gd name="connsiteX60" fmla="*/ 783812 w 8020050"/>
              <a:gd name="connsiteY60" fmla="*/ 4655058 h 4972050"/>
              <a:gd name="connsiteX61" fmla="*/ 803624 w 8020050"/>
              <a:gd name="connsiteY61" fmla="*/ 4510469 h 4972050"/>
              <a:gd name="connsiteX62" fmla="*/ 816293 w 8020050"/>
              <a:gd name="connsiteY62" fmla="*/ 4647153 h 4972050"/>
              <a:gd name="connsiteX63" fmla="*/ 818674 w 8020050"/>
              <a:gd name="connsiteY63" fmla="*/ 3919728 h 4972050"/>
              <a:gd name="connsiteX64" fmla="*/ 826580 w 8020050"/>
              <a:gd name="connsiteY64" fmla="*/ 4782693 h 4972050"/>
              <a:gd name="connsiteX65" fmla="*/ 844010 w 8020050"/>
              <a:gd name="connsiteY65" fmla="*/ 4679919 h 4972050"/>
              <a:gd name="connsiteX66" fmla="*/ 847154 w 8020050"/>
              <a:gd name="connsiteY66" fmla="*/ 4731830 h 4972050"/>
              <a:gd name="connsiteX67" fmla="*/ 866204 w 8020050"/>
              <a:gd name="connsiteY67" fmla="*/ 4589526 h 4972050"/>
              <a:gd name="connsiteX68" fmla="*/ 867823 w 8020050"/>
              <a:gd name="connsiteY68" fmla="*/ 4687824 h 4972050"/>
              <a:gd name="connsiteX69" fmla="*/ 880491 w 8020050"/>
              <a:gd name="connsiteY69" fmla="*/ 4429125 h 4972050"/>
              <a:gd name="connsiteX70" fmla="*/ 885254 w 8020050"/>
              <a:gd name="connsiteY70" fmla="*/ 4580478 h 4972050"/>
              <a:gd name="connsiteX71" fmla="*/ 902684 w 8020050"/>
              <a:gd name="connsiteY71" fmla="*/ 4299300 h 4972050"/>
              <a:gd name="connsiteX72" fmla="*/ 908971 w 8020050"/>
              <a:gd name="connsiteY72" fmla="*/ 4643724 h 4972050"/>
              <a:gd name="connsiteX73" fmla="*/ 925640 w 8020050"/>
              <a:gd name="connsiteY73" fmla="*/ 4644867 h 4972050"/>
              <a:gd name="connsiteX74" fmla="*/ 924020 w 8020050"/>
              <a:gd name="connsiteY74" fmla="*/ 4756690 h 4972050"/>
              <a:gd name="connsiteX75" fmla="*/ 939832 w 8020050"/>
              <a:gd name="connsiteY75" fmla="*/ 4755547 h 4972050"/>
              <a:gd name="connsiteX76" fmla="*/ 938308 w 8020050"/>
              <a:gd name="connsiteY76" fmla="*/ 4878705 h 4972050"/>
              <a:gd name="connsiteX77" fmla="*/ 969931 w 8020050"/>
              <a:gd name="connsiteY77" fmla="*/ 4867370 h 4972050"/>
              <a:gd name="connsiteX78" fmla="*/ 969169 w 8020050"/>
              <a:gd name="connsiteY78" fmla="*/ 4922044 h 4972050"/>
              <a:gd name="connsiteX79" fmla="*/ 1004792 w 8020050"/>
              <a:gd name="connsiteY79" fmla="*/ 4923092 h 4972050"/>
              <a:gd name="connsiteX80" fmla="*/ 1005554 w 8020050"/>
              <a:gd name="connsiteY80" fmla="*/ 4957000 h 4972050"/>
              <a:gd name="connsiteX81" fmla="*/ 1050893 w 8020050"/>
              <a:gd name="connsiteY81" fmla="*/ 4941761 h 4972050"/>
              <a:gd name="connsiteX82" fmla="*/ 1101376 w 8020050"/>
              <a:gd name="connsiteY82" fmla="*/ 4966716 h 4972050"/>
              <a:gd name="connsiteX83" fmla="*/ 8015859 w 8020050"/>
              <a:gd name="connsiteY83" fmla="*/ 4963001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8020050" h="4972050">
                <a:moveTo>
                  <a:pt x="7144" y="4961573"/>
                </a:moveTo>
                <a:lnTo>
                  <a:pt x="169926" y="4962430"/>
                </a:lnTo>
                <a:lnTo>
                  <a:pt x="197834" y="4962240"/>
                </a:lnTo>
                <a:lnTo>
                  <a:pt x="205645" y="4917758"/>
                </a:lnTo>
                <a:lnTo>
                  <a:pt x="224409" y="4910614"/>
                </a:lnTo>
                <a:lnTo>
                  <a:pt x="225647" y="4878991"/>
                </a:lnTo>
                <a:lnTo>
                  <a:pt x="241364" y="4878991"/>
                </a:lnTo>
                <a:lnTo>
                  <a:pt x="240697" y="4310063"/>
                </a:lnTo>
                <a:lnTo>
                  <a:pt x="254889" y="4616482"/>
                </a:lnTo>
                <a:lnTo>
                  <a:pt x="252222" y="4173284"/>
                </a:lnTo>
                <a:lnTo>
                  <a:pt x="274415" y="4848225"/>
                </a:lnTo>
                <a:lnTo>
                  <a:pt x="271748" y="3232404"/>
                </a:lnTo>
                <a:lnTo>
                  <a:pt x="293084" y="4583526"/>
                </a:lnTo>
                <a:lnTo>
                  <a:pt x="292132" y="3051334"/>
                </a:lnTo>
                <a:lnTo>
                  <a:pt x="314325" y="4800124"/>
                </a:lnTo>
                <a:lnTo>
                  <a:pt x="333851" y="4690873"/>
                </a:lnTo>
                <a:lnTo>
                  <a:pt x="362331" y="4830509"/>
                </a:lnTo>
                <a:lnTo>
                  <a:pt x="363188" y="4380929"/>
                </a:lnTo>
                <a:lnTo>
                  <a:pt x="381857" y="4379690"/>
                </a:lnTo>
                <a:lnTo>
                  <a:pt x="373951" y="7144"/>
                </a:lnTo>
                <a:lnTo>
                  <a:pt x="396050" y="4161854"/>
                </a:lnTo>
                <a:lnTo>
                  <a:pt x="399574" y="1362075"/>
                </a:lnTo>
                <a:lnTo>
                  <a:pt x="412051" y="4520279"/>
                </a:lnTo>
                <a:lnTo>
                  <a:pt x="423577" y="3676841"/>
                </a:lnTo>
                <a:lnTo>
                  <a:pt x="430721" y="4492371"/>
                </a:lnTo>
                <a:lnTo>
                  <a:pt x="451104" y="2819591"/>
                </a:lnTo>
                <a:lnTo>
                  <a:pt x="448437" y="4421505"/>
                </a:lnTo>
                <a:lnTo>
                  <a:pt x="463487" y="3970687"/>
                </a:lnTo>
                <a:lnTo>
                  <a:pt x="467963" y="4421505"/>
                </a:lnTo>
                <a:lnTo>
                  <a:pt x="486632" y="4382262"/>
                </a:lnTo>
                <a:lnTo>
                  <a:pt x="489299" y="4479703"/>
                </a:lnTo>
                <a:lnTo>
                  <a:pt x="507016" y="4384739"/>
                </a:lnTo>
                <a:lnTo>
                  <a:pt x="509683" y="4501229"/>
                </a:lnTo>
                <a:lnTo>
                  <a:pt x="528352" y="4410075"/>
                </a:lnTo>
                <a:lnTo>
                  <a:pt x="529209" y="4521518"/>
                </a:lnTo>
                <a:lnTo>
                  <a:pt x="554069" y="4519041"/>
                </a:lnTo>
                <a:lnTo>
                  <a:pt x="554069" y="4605052"/>
                </a:lnTo>
                <a:lnTo>
                  <a:pt x="574358" y="4602385"/>
                </a:lnTo>
                <a:lnTo>
                  <a:pt x="573691" y="4648105"/>
                </a:lnTo>
                <a:lnTo>
                  <a:pt x="594932" y="4532948"/>
                </a:lnTo>
                <a:lnTo>
                  <a:pt x="594074" y="4613910"/>
                </a:lnTo>
                <a:lnTo>
                  <a:pt x="613601" y="4536758"/>
                </a:lnTo>
                <a:lnTo>
                  <a:pt x="619792" y="4711446"/>
                </a:lnTo>
                <a:lnTo>
                  <a:pt x="636651" y="4378452"/>
                </a:lnTo>
                <a:lnTo>
                  <a:pt x="643033" y="4580001"/>
                </a:lnTo>
                <a:lnTo>
                  <a:pt x="656368" y="4431411"/>
                </a:lnTo>
                <a:lnTo>
                  <a:pt x="657130" y="4586192"/>
                </a:lnTo>
                <a:lnTo>
                  <a:pt x="675323" y="4531900"/>
                </a:lnTo>
                <a:lnTo>
                  <a:pt x="676085" y="4635818"/>
                </a:lnTo>
                <a:lnTo>
                  <a:pt x="693515" y="4402074"/>
                </a:lnTo>
                <a:lnTo>
                  <a:pt x="690372" y="4639247"/>
                </a:lnTo>
                <a:lnTo>
                  <a:pt x="710946" y="4481132"/>
                </a:lnTo>
                <a:lnTo>
                  <a:pt x="709422" y="4703636"/>
                </a:lnTo>
                <a:lnTo>
                  <a:pt x="731615" y="4577144"/>
                </a:lnTo>
                <a:lnTo>
                  <a:pt x="729996" y="4682204"/>
                </a:lnTo>
                <a:lnTo>
                  <a:pt x="748189" y="4573715"/>
                </a:lnTo>
                <a:lnTo>
                  <a:pt x="749808" y="4667441"/>
                </a:lnTo>
                <a:lnTo>
                  <a:pt x="764858" y="4470940"/>
                </a:lnTo>
                <a:lnTo>
                  <a:pt x="766382" y="4586192"/>
                </a:lnTo>
                <a:lnTo>
                  <a:pt x="784670" y="4531900"/>
                </a:lnTo>
                <a:lnTo>
                  <a:pt x="783812" y="4655058"/>
                </a:lnTo>
                <a:lnTo>
                  <a:pt x="803624" y="4510469"/>
                </a:lnTo>
                <a:lnTo>
                  <a:pt x="816293" y="4647153"/>
                </a:lnTo>
                <a:lnTo>
                  <a:pt x="818674" y="3919728"/>
                </a:lnTo>
                <a:lnTo>
                  <a:pt x="826580" y="4782693"/>
                </a:lnTo>
                <a:lnTo>
                  <a:pt x="844010" y="4679919"/>
                </a:lnTo>
                <a:lnTo>
                  <a:pt x="847154" y="4731830"/>
                </a:lnTo>
                <a:lnTo>
                  <a:pt x="866204" y="4589526"/>
                </a:lnTo>
                <a:lnTo>
                  <a:pt x="867823" y="4687824"/>
                </a:lnTo>
                <a:lnTo>
                  <a:pt x="880491" y="4429125"/>
                </a:lnTo>
                <a:lnTo>
                  <a:pt x="885254" y="4580478"/>
                </a:lnTo>
                <a:lnTo>
                  <a:pt x="902684" y="4299300"/>
                </a:lnTo>
                <a:lnTo>
                  <a:pt x="908971" y="4643724"/>
                </a:lnTo>
                <a:lnTo>
                  <a:pt x="925640" y="4644867"/>
                </a:lnTo>
                <a:lnTo>
                  <a:pt x="924020" y="4756690"/>
                </a:lnTo>
                <a:lnTo>
                  <a:pt x="939832" y="4755547"/>
                </a:lnTo>
                <a:lnTo>
                  <a:pt x="938308" y="4878705"/>
                </a:lnTo>
                <a:lnTo>
                  <a:pt x="969931" y="4867370"/>
                </a:lnTo>
                <a:lnTo>
                  <a:pt x="969169" y="4922044"/>
                </a:lnTo>
                <a:lnTo>
                  <a:pt x="1004792" y="4923092"/>
                </a:lnTo>
                <a:lnTo>
                  <a:pt x="1005554" y="4957000"/>
                </a:lnTo>
                <a:lnTo>
                  <a:pt x="1050893" y="4941761"/>
                </a:lnTo>
                <a:lnTo>
                  <a:pt x="1101376" y="4966716"/>
                </a:lnTo>
                <a:lnTo>
                  <a:pt x="8015859" y="4963001"/>
                </a:lnTo>
              </a:path>
            </a:pathLst>
          </a:custGeom>
          <a:noFill/>
          <a:ln w="9525" cap="sq">
            <a:solidFill>
              <a:srgbClr val="3988C2"/>
            </a:solidFill>
            <a:prstDash val="solid"/>
            <a:bevel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6050DFF2-846D-48D0-8379-F6CA6BE11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925" y="337869"/>
            <a:ext cx="3608999" cy="71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r" defTabSz="914400">
              <a:defRPr/>
            </a:pPr>
            <a:r>
              <a:rPr lang="pl-PL" altLang="en-US" sz="3600" b="1" kern="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PCorr</a:t>
            </a:r>
            <a:r>
              <a:rPr lang="pl-PL" altLang="en-US" sz="3600" b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9677F5B0-6B3C-4FDD-978F-B89FA18C823F}"/>
              </a:ext>
            </a:extLst>
          </p:cNvPr>
          <p:cNvSpPr/>
          <p:nvPr/>
        </p:nvSpPr>
        <p:spPr>
          <a:xfrm>
            <a:off x="1092735" y="988891"/>
            <a:ext cx="8051265" cy="6031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C1379E4F-6DCB-4C3C-8241-EF3C13D41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82" y="924609"/>
            <a:ext cx="7267198" cy="73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defRPr/>
            </a:pPr>
            <a: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do kontroli akustycznej z funkcją </a:t>
            </a:r>
            <a:b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nagrywania dźwięków i korelacją</a:t>
            </a:r>
          </a:p>
        </p:txBody>
      </p:sp>
      <p:pic>
        <p:nvPicPr>
          <p:cNvPr id="21" name="Picture 16" descr="Podobny obraz">
            <a:extLst>
              <a:ext uri="{FF2B5EF4-FFF2-40B4-BE49-F238E27FC236}">
                <a16:creationId xmlns:a16="http://schemas.microsoft.com/office/drawing/2014/main" id="{A8C4F115-66BF-43C2-98DE-2C08754E1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 t="6911"/>
          <a:stretch/>
        </p:blipFill>
        <p:spPr bwMode="auto">
          <a:xfrm>
            <a:off x="5288338" y="3873110"/>
            <a:ext cx="3302366" cy="2501151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rostokąt 27">
            <a:extLst>
              <a:ext uri="{FF2B5EF4-FFF2-40B4-BE49-F238E27FC236}">
                <a16:creationId xmlns:a16="http://schemas.microsoft.com/office/drawing/2014/main" id="{6FC215A1-F12C-4557-B3E3-7A54A226CFC5}"/>
              </a:ext>
            </a:extLst>
          </p:cNvPr>
          <p:cNvSpPr/>
          <p:nvPr/>
        </p:nvSpPr>
        <p:spPr>
          <a:xfrm rot="16200000">
            <a:off x="6159198" y="348041"/>
            <a:ext cx="731742" cy="4703322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3ABA8BB4-69D1-454F-9F91-9E6271182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6634" y="2492646"/>
            <a:ext cx="4489526" cy="48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defTabSz="914400">
              <a:lnSpc>
                <a:spcPct val="90000"/>
              </a:lnSpc>
              <a:spcBef>
                <a:spcPct val="20000"/>
              </a:spcBef>
              <a:buClr>
                <a:srgbClr val="FFC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Dowolna ilość rejestratorów PERMALOG 5 </a:t>
            </a:r>
            <a:b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odbiornik USB współpracujący z PC lub tabletem</a:t>
            </a:r>
          </a:p>
          <a:p>
            <a:pPr marL="171450" marR="0" lvl="0" indent="-1714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52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26">
            <a:extLst>
              <a:ext uri="{FF2B5EF4-FFF2-40B4-BE49-F238E27FC236}">
                <a16:creationId xmlns:a16="http://schemas.microsoft.com/office/drawing/2014/main" id="{5217AB69-C994-43BE-8D1C-752C175B2CE5}"/>
              </a:ext>
            </a:extLst>
          </p:cNvPr>
          <p:cNvSpPr/>
          <p:nvPr/>
        </p:nvSpPr>
        <p:spPr>
          <a:xfrm>
            <a:off x="1140658" y="3346106"/>
            <a:ext cx="8003341" cy="5445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CAB2EF25-EA00-4E28-AD2B-246FB963D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2" r="28409" b="35867"/>
          <a:stretch/>
        </p:blipFill>
        <p:spPr bwMode="auto">
          <a:xfrm>
            <a:off x="7291866" y="4522887"/>
            <a:ext cx="1657581" cy="192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a 2"/>
          <p:cNvGrpSpPr/>
          <p:nvPr/>
        </p:nvGrpSpPr>
        <p:grpSpPr>
          <a:xfrm>
            <a:off x="3987119" y="4536063"/>
            <a:ext cx="1914299" cy="893761"/>
            <a:chOff x="322263" y="6269038"/>
            <a:chExt cx="893763" cy="330200"/>
          </a:xfrm>
        </p:grpSpPr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322263" y="6391275"/>
              <a:ext cx="893763" cy="207963"/>
            </a:xfrm>
            <a:custGeom>
              <a:avLst/>
              <a:gdLst>
                <a:gd name="T0" fmla="*/ 1321 w 1333"/>
                <a:gd name="T1" fmla="*/ 14 h 310"/>
                <a:gd name="T2" fmla="*/ 1306 w 1333"/>
                <a:gd name="T3" fmla="*/ 30 h 310"/>
                <a:gd name="T4" fmla="*/ 1296 w 1333"/>
                <a:gd name="T5" fmla="*/ 41 h 310"/>
                <a:gd name="T6" fmla="*/ 1225 w 1333"/>
                <a:gd name="T7" fmla="*/ 107 h 310"/>
                <a:gd name="T8" fmla="*/ 1211 w 1333"/>
                <a:gd name="T9" fmla="*/ 118 h 310"/>
                <a:gd name="T10" fmla="*/ 1197 w 1333"/>
                <a:gd name="T11" fmla="*/ 129 h 310"/>
                <a:gd name="T12" fmla="*/ 1164 w 1333"/>
                <a:gd name="T13" fmla="*/ 153 h 310"/>
                <a:gd name="T14" fmla="*/ 1147 w 1333"/>
                <a:gd name="T15" fmla="*/ 164 h 310"/>
                <a:gd name="T16" fmla="*/ 1135 w 1333"/>
                <a:gd name="T17" fmla="*/ 172 h 310"/>
                <a:gd name="T18" fmla="*/ 1116 w 1333"/>
                <a:gd name="T19" fmla="*/ 183 h 310"/>
                <a:gd name="T20" fmla="*/ 1090 w 1333"/>
                <a:gd name="T21" fmla="*/ 198 h 310"/>
                <a:gd name="T22" fmla="*/ 902 w 1333"/>
                <a:gd name="T23" fmla="*/ 259 h 310"/>
                <a:gd name="T24" fmla="*/ 813 w 1333"/>
                <a:gd name="T25" fmla="*/ 265 h 310"/>
                <a:gd name="T26" fmla="*/ 804 w 1333"/>
                <a:gd name="T27" fmla="*/ 264 h 310"/>
                <a:gd name="T28" fmla="*/ 786 w 1333"/>
                <a:gd name="T29" fmla="*/ 263 h 310"/>
                <a:gd name="T30" fmla="*/ 768 w 1333"/>
                <a:gd name="T31" fmla="*/ 262 h 310"/>
                <a:gd name="T32" fmla="*/ 759 w 1333"/>
                <a:gd name="T33" fmla="*/ 261 h 310"/>
                <a:gd name="T34" fmla="*/ 466 w 1333"/>
                <a:gd name="T35" fmla="*/ 190 h 310"/>
                <a:gd name="T36" fmla="*/ 172 w 1333"/>
                <a:gd name="T37" fmla="*/ 137 h 310"/>
                <a:gd name="T38" fmla="*/ 36 w 1333"/>
                <a:gd name="T39" fmla="*/ 155 h 310"/>
                <a:gd name="T40" fmla="*/ 0 w 1333"/>
                <a:gd name="T41" fmla="*/ 283 h 310"/>
                <a:gd name="T42" fmla="*/ 175 w 1333"/>
                <a:gd name="T43" fmla="*/ 229 h 310"/>
                <a:gd name="T44" fmla="*/ 448 w 1333"/>
                <a:gd name="T45" fmla="*/ 258 h 310"/>
                <a:gd name="T46" fmla="*/ 756 w 1333"/>
                <a:gd name="T47" fmla="*/ 309 h 310"/>
                <a:gd name="T48" fmla="*/ 765 w 1333"/>
                <a:gd name="T49" fmla="*/ 310 h 310"/>
                <a:gd name="T50" fmla="*/ 785 w 1333"/>
                <a:gd name="T51" fmla="*/ 310 h 310"/>
                <a:gd name="T52" fmla="*/ 804 w 1333"/>
                <a:gd name="T53" fmla="*/ 309 h 310"/>
                <a:gd name="T54" fmla="*/ 814 w 1333"/>
                <a:gd name="T55" fmla="*/ 309 h 310"/>
                <a:gd name="T56" fmla="*/ 909 w 1333"/>
                <a:gd name="T57" fmla="*/ 296 h 310"/>
                <a:gd name="T58" fmla="*/ 1101 w 1333"/>
                <a:gd name="T59" fmla="*/ 218 h 310"/>
                <a:gd name="T60" fmla="*/ 1127 w 1333"/>
                <a:gd name="T61" fmla="*/ 201 h 310"/>
                <a:gd name="T62" fmla="*/ 1146 w 1333"/>
                <a:gd name="T63" fmla="*/ 188 h 310"/>
                <a:gd name="T64" fmla="*/ 1157 w 1333"/>
                <a:gd name="T65" fmla="*/ 179 h 310"/>
                <a:gd name="T66" fmla="*/ 1174 w 1333"/>
                <a:gd name="T67" fmla="*/ 166 h 310"/>
                <a:gd name="T68" fmla="*/ 1205 w 1333"/>
                <a:gd name="T69" fmla="*/ 140 h 310"/>
                <a:gd name="T70" fmla="*/ 1219 w 1333"/>
                <a:gd name="T71" fmla="*/ 127 h 310"/>
                <a:gd name="T72" fmla="*/ 1233 w 1333"/>
                <a:gd name="T73" fmla="*/ 115 h 310"/>
                <a:gd name="T74" fmla="*/ 1299 w 1333"/>
                <a:gd name="T75" fmla="*/ 43 h 310"/>
                <a:gd name="T76" fmla="*/ 1308 w 1333"/>
                <a:gd name="T77" fmla="*/ 32 h 310"/>
                <a:gd name="T78" fmla="*/ 1322 w 1333"/>
                <a:gd name="T79" fmla="*/ 15 h 310"/>
                <a:gd name="T80" fmla="*/ 1321 w 1333"/>
                <a:gd name="T81" fmla="*/ 1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33" h="310">
                  <a:moveTo>
                    <a:pt x="1321" y="14"/>
                  </a:moveTo>
                  <a:lnTo>
                    <a:pt x="1321" y="14"/>
                  </a:lnTo>
                  <a:cubicBezTo>
                    <a:pt x="1319" y="16"/>
                    <a:pt x="1316" y="19"/>
                    <a:pt x="1314" y="22"/>
                  </a:cubicBezTo>
                  <a:cubicBezTo>
                    <a:pt x="1311" y="24"/>
                    <a:pt x="1309" y="27"/>
                    <a:pt x="1306" y="30"/>
                  </a:cubicBezTo>
                  <a:cubicBezTo>
                    <a:pt x="1304" y="32"/>
                    <a:pt x="1303" y="34"/>
                    <a:pt x="1301" y="35"/>
                  </a:cubicBezTo>
                  <a:cubicBezTo>
                    <a:pt x="1299" y="37"/>
                    <a:pt x="1298" y="39"/>
                    <a:pt x="1296" y="41"/>
                  </a:cubicBezTo>
                  <a:cubicBezTo>
                    <a:pt x="1292" y="44"/>
                    <a:pt x="1289" y="48"/>
                    <a:pt x="1285" y="52"/>
                  </a:cubicBezTo>
                  <a:cubicBezTo>
                    <a:pt x="1269" y="68"/>
                    <a:pt x="1249" y="87"/>
                    <a:pt x="1225" y="107"/>
                  </a:cubicBezTo>
                  <a:cubicBezTo>
                    <a:pt x="1222" y="109"/>
                    <a:pt x="1219" y="112"/>
                    <a:pt x="1216" y="114"/>
                  </a:cubicBezTo>
                  <a:cubicBezTo>
                    <a:pt x="1214" y="115"/>
                    <a:pt x="1213" y="117"/>
                    <a:pt x="1211" y="118"/>
                  </a:cubicBezTo>
                  <a:cubicBezTo>
                    <a:pt x="1210" y="119"/>
                    <a:pt x="1208" y="120"/>
                    <a:pt x="1206" y="122"/>
                  </a:cubicBezTo>
                  <a:cubicBezTo>
                    <a:pt x="1203" y="124"/>
                    <a:pt x="1200" y="127"/>
                    <a:pt x="1197" y="129"/>
                  </a:cubicBezTo>
                  <a:cubicBezTo>
                    <a:pt x="1193" y="132"/>
                    <a:pt x="1190" y="135"/>
                    <a:pt x="1186" y="137"/>
                  </a:cubicBezTo>
                  <a:cubicBezTo>
                    <a:pt x="1179" y="142"/>
                    <a:pt x="1172" y="147"/>
                    <a:pt x="1164" y="153"/>
                  </a:cubicBezTo>
                  <a:cubicBezTo>
                    <a:pt x="1161" y="155"/>
                    <a:pt x="1157" y="158"/>
                    <a:pt x="1153" y="160"/>
                  </a:cubicBezTo>
                  <a:cubicBezTo>
                    <a:pt x="1151" y="162"/>
                    <a:pt x="1149" y="163"/>
                    <a:pt x="1147" y="164"/>
                  </a:cubicBezTo>
                  <a:cubicBezTo>
                    <a:pt x="1145" y="166"/>
                    <a:pt x="1143" y="167"/>
                    <a:pt x="1141" y="168"/>
                  </a:cubicBezTo>
                  <a:cubicBezTo>
                    <a:pt x="1139" y="169"/>
                    <a:pt x="1137" y="171"/>
                    <a:pt x="1135" y="172"/>
                  </a:cubicBezTo>
                  <a:cubicBezTo>
                    <a:pt x="1133" y="173"/>
                    <a:pt x="1131" y="174"/>
                    <a:pt x="1129" y="176"/>
                  </a:cubicBezTo>
                  <a:cubicBezTo>
                    <a:pt x="1125" y="178"/>
                    <a:pt x="1120" y="181"/>
                    <a:pt x="1116" y="183"/>
                  </a:cubicBezTo>
                  <a:cubicBezTo>
                    <a:pt x="1112" y="186"/>
                    <a:pt x="1107" y="188"/>
                    <a:pt x="1103" y="190"/>
                  </a:cubicBezTo>
                  <a:cubicBezTo>
                    <a:pt x="1099" y="193"/>
                    <a:pt x="1094" y="195"/>
                    <a:pt x="1090" y="198"/>
                  </a:cubicBezTo>
                  <a:cubicBezTo>
                    <a:pt x="1071" y="207"/>
                    <a:pt x="1052" y="216"/>
                    <a:pt x="1032" y="224"/>
                  </a:cubicBezTo>
                  <a:cubicBezTo>
                    <a:pt x="992" y="240"/>
                    <a:pt x="948" y="252"/>
                    <a:pt x="902" y="259"/>
                  </a:cubicBezTo>
                  <a:cubicBezTo>
                    <a:pt x="879" y="262"/>
                    <a:pt x="855" y="264"/>
                    <a:pt x="831" y="265"/>
                  </a:cubicBezTo>
                  <a:cubicBezTo>
                    <a:pt x="825" y="265"/>
                    <a:pt x="819" y="265"/>
                    <a:pt x="813" y="265"/>
                  </a:cubicBezTo>
                  <a:lnTo>
                    <a:pt x="809" y="264"/>
                  </a:lnTo>
                  <a:lnTo>
                    <a:pt x="804" y="264"/>
                  </a:lnTo>
                  <a:cubicBezTo>
                    <a:pt x="801" y="264"/>
                    <a:pt x="798" y="264"/>
                    <a:pt x="795" y="264"/>
                  </a:cubicBezTo>
                  <a:cubicBezTo>
                    <a:pt x="792" y="264"/>
                    <a:pt x="789" y="264"/>
                    <a:pt x="786" y="263"/>
                  </a:cubicBezTo>
                  <a:cubicBezTo>
                    <a:pt x="783" y="263"/>
                    <a:pt x="780" y="263"/>
                    <a:pt x="777" y="263"/>
                  </a:cubicBezTo>
                  <a:cubicBezTo>
                    <a:pt x="774" y="262"/>
                    <a:pt x="771" y="262"/>
                    <a:pt x="768" y="262"/>
                  </a:cubicBezTo>
                  <a:lnTo>
                    <a:pt x="764" y="261"/>
                  </a:lnTo>
                  <a:lnTo>
                    <a:pt x="759" y="261"/>
                  </a:lnTo>
                  <a:cubicBezTo>
                    <a:pt x="710" y="256"/>
                    <a:pt x="661" y="245"/>
                    <a:pt x="612" y="232"/>
                  </a:cubicBezTo>
                  <a:cubicBezTo>
                    <a:pt x="563" y="219"/>
                    <a:pt x="515" y="204"/>
                    <a:pt x="466" y="190"/>
                  </a:cubicBezTo>
                  <a:cubicBezTo>
                    <a:pt x="417" y="175"/>
                    <a:pt x="367" y="162"/>
                    <a:pt x="318" y="152"/>
                  </a:cubicBezTo>
                  <a:cubicBezTo>
                    <a:pt x="269" y="142"/>
                    <a:pt x="219" y="137"/>
                    <a:pt x="172" y="137"/>
                  </a:cubicBezTo>
                  <a:cubicBezTo>
                    <a:pt x="148" y="137"/>
                    <a:pt x="124" y="139"/>
                    <a:pt x="101" y="142"/>
                  </a:cubicBezTo>
                  <a:cubicBezTo>
                    <a:pt x="79" y="145"/>
                    <a:pt x="57" y="149"/>
                    <a:pt x="36" y="155"/>
                  </a:cubicBezTo>
                  <a:cubicBezTo>
                    <a:pt x="23" y="158"/>
                    <a:pt x="11" y="162"/>
                    <a:pt x="0" y="167"/>
                  </a:cubicBezTo>
                  <a:lnTo>
                    <a:pt x="0" y="283"/>
                  </a:lnTo>
                  <a:cubicBezTo>
                    <a:pt x="19" y="271"/>
                    <a:pt x="41" y="260"/>
                    <a:pt x="66" y="251"/>
                  </a:cubicBezTo>
                  <a:cubicBezTo>
                    <a:pt x="98" y="240"/>
                    <a:pt x="135" y="232"/>
                    <a:pt x="175" y="229"/>
                  </a:cubicBezTo>
                  <a:cubicBezTo>
                    <a:pt x="216" y="226"/>
                    <a:pt x="260" y="227"/>
                    <a:pt x="305" y="233"/>
                  </a:cubicBezTo>
                  <a:cubicBezTo>
                    <a:pt x="351" y="239"/>
                    <a:pt x="399" y="248"/>
                    <a:pt x="448" y="258"/>
                  </a:cubicBezTo>
                  <a:cubicBezTo>
                    <a:pt x="498" y="269"/>
                    <a:pt x="548" y="280"/>
                    <a:pt x="599" y="290"/>
                  </a:cubicBezTo>
                  <a:cubicBezTo>
                    <a:pt x="651" y="300"/>
                    <a:pt x="703" y="307"/>
                    <a:pt x="756" y="309"/>
                  </a:cubicBezTo>
                  <a:lnTo>
                    <a:pt x="760" y="310"/>
                  </a:lnTo>
                  <a:lnTo>
                    <a:pt x="765" y="310"/>
                  </a:lnTo>
                  <a:cubicBezTo>
                    <a:pt x="769" y="310"/>
                    <a:pt x="772" y="310"/>
                    <a:pt x="775" y="310"/>
                  </a:cubicBezTo>
                  <a:cubicBezTo>
                    <a:pt x="778" y="310"/>
                    <a:pt x="782" y="310"/>
                    <a:pt x="785" y="310"/>
                  </a:cubicBezTo>
                  <a:cubicBezTo>
                    <a:pt x="788" y="310"/>
                    <a:pt x="791" y="310"/>
                    <a:pt x="795" y="310"/>
                  </a:cubicBezTo>
                  <a:cubicBezTo>
                    <a:pt x="798" y="310"/>
                    <a:pt x="801" y="310"/>
                    <a:pt x="804" y="309"/>
                  </a:cubicBezTo>
                  <a:lnTo>
                    <a:pt x="809" y="309"/>
                  </a:lnTo>
                  <a:lnTo>
                    <a:pt x="814" y="309"/>
                  </a:lnTo>
                  <a:cubicBezTo>
                    <a:pt x="821" y="309"/>
                    <a:pt x="827" y="308"/>
                    <a:pt x="834" y="308"/>
                  </a:cubicBezTo>
                  <a:cubicBezTo>
                    <a:pt x="859" y="305"/>
                    <a:pt x="884" y="302"/>
                    <a:pt x="909" y="296"/>
                  </a:cubicBezTo>
                  <a:cubicBezTo>
                    <a:pt x="957" y="285"/>
                    <a:pt x="1003" y="269"/>
                    <a:pt x="1043" y="249"/>
                  </a:cubicBezTo>
                  <a:cubicBezTo>
                    <a:pt x="1064" y="239"/>
                    <a:pt x="1083" y="229"/>
                    <a:pt x="1101" y="218"/>
                  </a:cubicBezTo>
                  <a:cubicBezTo>
                    <a:pt x="1105" y="215"/>
                    <a:pt x="1110" y="212"/>
                    <a:pt x="1114" y="209"/>
                  </a:cubicBezTo>
                  <a:cubicBezTo>
                    <a:pt x="1119" y="206"/>
                    <a:pt x="1123" y="204"/>
                    <a:pt x="1127" y="201"/>
                  </a:cubicBezTo>
                  <a:cubicBezTo>
                    <a:pt x="1131" y="198"/>
                    <a:pt x="1135" y="195"/>
                    <a:pt x="1140" y="192"/>
                  </a:cubicBezTo>
                  <a:cubicBezTo>
                    <a:pt x="1142" y="191"/>
                    <a:pt x="1144" y="189"/>
                    <a:pt x="1146" y="188"/>
                  </a:cubicBezTo>
                  <a:cubicBezTo>
                    <a:pt x="1148" y="186"/>
                    <a:pt x="1150" y="185"/>
                    <a:pt x="1152" y="183"/>
                  </a:cubicBezTo>
                  <a:cubicBezTo>
                    <a:pt x="1153" y="182"/>
                    <a:pt x="1155" y="181"/>
                    <a:pt x="1157" y="179"/>
                  </a:cubicBezTo>
                  <a:cubicBezTo>
                    <a:pt x="1159" y="178"/>
                    <a:pt x="1161" y="176"/>
                    <a:pt x="1163" y="175"/>
                  </a:cubicBezTo>
                  <a:cubicBezTo>
                    <a:pt x="1167" y="172"/>
                    <a:pt x="1171" y="169"/>
                    <a:pt x="1174" y="166"/>
                  </a:cubicBezTo>
                  <a:cubicBezTo>
                    <a:pt x="1182" y="160"/>
                    <a:pt x="1189" y="155"/>
                    <a:pt x="1195" y="149"/>
                  </a:cubicBezTo>
                  <a:cubicBezTo>
                    <a:pt x="1199" y="146"/>
                    <a:pt x="1202" y="143"/>
                    <a:pt x="1205" y="140"/>
                  </a:cubicBezTo>
                  <a:cubicBezTo>
                    <a:pt x="1208" y="137"/>
                    <a:pt x="1212" y="134"/>
                    <a:pt x="1215" y="131"/>
                  </a:cubicBezTo>
                  <a:cubicBezTo>
                    <a:pt x="1216" y="130"/>
                    <a:pt x="1218" y="129"/>
                    <a:pt x="1219" y="127"/>
                  </a:cubicBezTo>
                  <a:cubicBezTo>
                    <a:pt x="1221" y="126"/>
                    <a:pt x="1222" y="124"/>
                    <a:pt x="1224" y="123"/>
                  </a:cubicBezTo>
                  <a:cubicBezTo>
                    <a:pt x="1227" y="120"/>
                    <a:pt x="1230" y="118"/>
                    <a:pt x="1233" y="115"/>
                  </a:cubicBezTo>
                  <a:cubicBezTo>
                    <a:pt x="1255" y="93"/>
                    <a:pt x="1274" y="73"/>
                    <a:pt x="1288" y="55"/>
                  </a:cubicBezTo>
                  <a:cubicBezTo>
                    <a:pt x="1292" y="51"/>
                    <a:pt x="1296" y="47"/>
                    <a:pt x="1299" y="43"/>
                  </a:cubicBezTo>
                  <a:cubicBezTo>
                    <a:pt x="1300" y="41"/>
                    <a:pt x="1302" y="39"/>
                    <a:pt x="1304" y="38"/>
                  </a:cubicBezTo>
                  <a:cubicBezTo>
                    <a:pt x="1305" y="36"/>
                    <a:pt x="1306" y="34"/>
                    <a:pt x="1308" y="32"/>
                  </a:cubicBezTo>
                  <a:cubicBezTo>
                    <a:pt x="1311" y="29"/>
                    <a:pt x="1313" y="26"/>
                    <a:pt x="1315" y="23"/>
                  </a:cubicBezTo>
                  <a:cubicBezTo>
                    <a:pt x="1318" y="20"/>
                    <a:pt x="1320" y="17"/>
                    <a:pt x="1322" y="15"/>
                  </a:cubicBezTo>
                  <a:cubicBezTo>
                    <a:pt x="1329" y="5"/>
                    <a:pt x="1333" y="0"/>
                    <a:pt x="1333" y="0"/>
                  </a:cubicBezTo>
                  <a:cubicBezTo>
                    <a:pt x="1333" y="0"/>
                    <a:pt x="1329" y="5"/>
                    <a:pt x="1321" y="1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322263" y="6269038"/>
              <a:ext cx="185738" cy="207963"/>
            </a:xfrm>
            <a:custGeom>
              <a:avLst/>
              <a:gdLst>
                <a:gd name="T0" fmla="*/ 36 w 278"/>
                <a:gd name="T1" fmla="*/ 297 h 309"/>
                <a:gd name="T2" fmla="*/ 36 w 278"/>
                <a:gd name="T3" fmla="*/ 297 h 309"/>
                <a:gd name="T4" fmla="*/ 59 w 278"/>
                <a:gd name="T5" fmla="*/ 291 h 309"/>
                <a:gd name="T6" fmla="*/ 59 w 278"/>
                <a:gd name="T7" fmla="*/ 179 h 309"/>
                <a:gd name="T8" fmla="*/ 218 w 278"/>
                <a:gd name="T9" fmla="*/ 179 h 309"/>
                <a:gd name="T10" fmla="*/ 218 w 278"/>
                <a:gd name="T11" fmla="*/ 281 h 309"/>
                <a:gd name="T12" fmla="*/ 278 w 278"/>
                <a:gd name="T13" fmla="*/ 287 h 309"/>
                <a:gd name="T14" fmla="*/ 278 w 278"/>
                <a:gd name="T15" fmla="*/ 0 h 309"/>
                <a:gd name="T16" fmla="*/ 218 w 278"/>
                <a:gd name="T17" fmla="*/ 0 h 309"/>
                <a:gd name="T18" fmla="*/ 218 w 278"/>
                <a:gd name="T19" fmla="*/ 131 h 309"/>
                <a:gd name="T20" fmla="*/ 59 w 278"/>
                <a:gd name="T21" fmla="*/ 131 h 309"/>
                <a:gd name="T22" fmla="*/ 59 w 278"/>
                <a:gd name="T23" fmla="*/ 0 h 309"/>
                <a:gd name="T24" fmla="*/ 0 w 278"/>
                <a:gd name="T25" fmla="*/ 0 h 309"/>
                <a:gd name="T26" fmla="*/ 0 w 278"/>
                <a:gd name="T27" fmla="*/ 309 h 309"/>
                <a:gd name="T28" fmla="*/ 36 w 278"/>
                <a:gd name="T29" fmla="*/ 297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8" h="309">
                  <a:moveTo>
                    <a:pt x="36" y="297"/>
                  </a:moveTo>
                  <a:lnTo>
                    <a:pt x="36" y="297"/>
                  </a:lnTo>
                  <a:cubicBezTo>
                    <a:pt x="43" y="295"/>
                    <a:pt x="51" y="293"/>
                    <a:pt x="59" y="291"/>
                  </a:cubicBezTo>
                  <a:lnTo>
                    <a:pt x="59" y="179"/>
                  </a:lnTo>
                  <a:lnTo>
                    <a:pt x="218" y="179"/>
                  </a:lnTo>
                  <a:lnTo>
                    <a:pt x="218" y="281"/>
                  </a:lnTo>
                  <a:cubicBezTo>
                    <a:pt x="238" y="282"/>
                    <a:pt x="258" y="284"/>
                    <a:pt x="278" y="287"/>
                  </a:cubicBezTo>
                  <a:lnTo>
                    <a:pt x="278" y="0"/>
                  </a:lnTo>
                  <a:lnTo>
                    <a:pt x="218" y="0"/>
                  </a:lnTo>
                  <a:lnTo>
                    <a:pt x="218" y="131"/>
                  </a:lnTo>
                  <a:lnTo>
                    <a:pt x="59" y="131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309"/>
                  </a:lnTo>
                  <a:cubicBezTo>
                    <a:pt x="11" y="305"/>
                    <a:pt x="23" y="301"/>
                    <a:pt x="36" y="297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527050" y="6269038"/>
              <a:ext cx="325438" cy="209550"/>
            </a:xfrm>
            <a:custGeom>
              <a:avLst/>
              <a:gdLst>
                <a:gd name="T0" fmla="*/ 62 w 487"/>
                <a:gd name="T1" fmla="*/ 0 h 311"/>
                <a:gd name="T2" fmla="*/ 62 w 487"/>
                <a:gd name="T3" fmla="*/ 0 h 311"/>
                <a:gd name="T4" fmla="*/ 138 w 487"/>
                <a:gd name="T5" fmla="*/ 189 h 311"/>
                <a:gd name="T6" fmla="*/ 219 w 487"/>
                <a:gd name="T7" fmla="*/ 0 h 311"/>
                <a:gd name="T8" fmla="*/ 269 w 487"/>
                <a:gd name="T9" fmla="*/ 0 h 311"/>
                <a:gd name="T10" fmla="*/ 350 w 487"/>
                <a:gd name="T11" fmla="*/ 190 h 311"/>
                <a:gd name="T12" fmla="*/ 426 w 487"/>
                <a:gd name="T13" fmla="*/ 0 h 311"/>
                <a:gd name="T14" fmla="*/ 487 w 487"/>
                <a:gd name="T15" fmla="*/ 0 h 311"/>
                <a:gd name="T16" fmla="*/ 361 w 487"/>
                <a:gd name="T17" fmla="*/ 311 h 311"/>
                <a:gd name="T18" fmla="*/ 341 w 487"/>
                <a:gd name="T19" fmla="*/ 311 h 311"/>
                <a:gd name="T20" fmla="*/ 244 w 487"/>
                <a:gd name="T21" fmla="*/ 83 h 311"/>
                <a:gd name="T22" fmla="*/ 146 w 487"/>
                <a:gd name="T23" fmla="*/ 311 h 311"/>
                <a:gd name="T24" fmla="*/ 127 w 487"/>
                <a:gd name="T25" fmla="*/ 311 h 311"/>
                <a:gd name="T26" fmla="*/ 0 w 487"/>
                <a:gd name="T27" fmla="*/ 0 h 311"/>
                <a:gd name="T28" fmla="*/ 62 w 487"/>
                <a:gd name="T29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7" h="311">
                  <a:moveTo>
                    <a:pt x="62" y="0"/>
                  </a:moveTo>
                  <a:lnTo>
                    <a:pt x="62" y="0"/>
                  </a:lnTo>
                  <a:lnTo>
                    <a:pt x="138" y="189"/>
                  </a:lnTo>
                  <a:lnTo>
                    <a:pt x="219" y="0"/>
                  </a:lnTo>
                  <a:lnTo>
                    <a:pt x="269" y="0"/>
                  </a:lnTo>
                  <a:lnTo>
                    <a:pt x="350" y="190"/>
                  </a:lnTo>
                  <a:lnTo>
                    <a:pt x="426" y="0"/>
                  </a:lnTo>
                  <a:lnTo>
                    <a:pt x="487" y="0"/>
                  </a:lnTo>
                  <a:lnTo>
                    <a:pt x="361" y="311"/>
                  </a:lnTo>
                  <a:lnTo>
                    <a:pt x="341" y="311"/>
                  </a:lnTo>
                  <a:lnTo>
                    <a:pt x="244" y="83"/>
                  </a:lnTo>
                  <a:lnTo>
                    <a:pt x="146" y="311"/>
                  </a:lnTo>
                  <a:lnTo>
                    <a:pt x="127" y="311"/>
                  </a:lnTo>
                  <a:lnTo>
                    <a:pt x="0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801688" y="6269038"/>
              <a:ext cx="315913" cy="209550"/>
            </a:xfrm>
            <a:custGeom>
              <a:avLst/>
              <a:gdLst>
                <a:gd name="T0" fmla="*/ 137 w 473"/>
                <a:gd name="T1" fmla="*/ 121 h 311"/>
                <a:gd name="T2" fmla="*/ 137 w 473"/>
                <a:gd name="T3" fmla="*/ 121 h 311"/>
                <a:gd name="T4" fmla="*/ 218 w 473"/>
                <a:gd name="T5" fmla="*/ 311 h 311"/>
                <a:gd name="T6" fmla="*/ 268 w 473"/>
                <a:gd name="T7" fmla="*/ 311 h 311"/>
                <a:gd name="T8" fmla="*/ 349 w 473"/>
                <a:gd name="T9" fmla="*/ 121 h 311"/>
                <a:gd name="T10" fmla="*/ 425 w 473"/>
                <a:gd name="T11" fmla="*/ 311 h 311"/>
                <a:gd name="T12" fmla="*/ 426 w 473"/>
                <a:gd name="T13" fmla="*/ 310 h 311"/>
                <a:gd name="T14" fmla="*/ 432 w 473"/>
                <a:gd name="T15" fmla="*/ 306 h 311"/>
                <a:gd name="T16" fmla="*/ 438 w 473"/>
                <a:gd name="T17" fmla="*/ 303 h 311"/>
                <a:gd name="T18" fmla="*/ 449 w 473"/>
                <a:gd name="T19" fmla="*/ 295 h 311"/>
                <a:gd name="T20" fmla="*/ 471 w 473"/>
                <a:gd name="T21" fmla="*/ 279 h 311"/>
                <a:gd name="T22" fmla="*/ 473 w 473"/>
                <a:gd name="T23" fmla="*/ 278 h 311"/>
                <a:gd name="T24" fmla="*/ 360 w 473"/>
                <a:gd name="T25" fmla="*/ 0 h 311"/>
                <a:gd name="T26" fmla="*/ 341 w 473"/>
                <a:gd name="T27" fmla="*/ 0 h 311"/>
                <a:gd name="T28" fmla="*/ 243 w 473"/>
                <a:gd name="T29" fmla="*/ 228 h 311"/>
                <a:gd name="T30" fmla="*/ 147 w 473"/>
                <a:gd name="T31" fmla="*/ 0 h 311"/>
                <a:gd name="T32" fmla="*/ 127 w 473"/>
                <a:gd name="T33" fmla="*/ 0 h 311"/>
                <a:gd name="T34" fmla="*/ 0 w 473"/>
                <a:gd name="T35" fmla="*/ 311 h 311"/>
                <a:gd name="T36" fmla="*/ 61 w 473"/>
                <a:gd name="T37" fmla="*/ 311 h 311"/>
                <a:gd name="T38" fmla="*/ 137 w 473"/>
                <a:gd name="T39" fmla="*/ 12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3" h="311">
                  <a:moveTo>
                    <a:pt x="137" y="121"/>
                  </a:moveTo>
                  <a:lnTo>
                    <a:pt x="137" y="121"/>
                  </a:lnTo>
                  <a:lnTo>
                    <a:pt x="218" y="311"/>
                  </a:lnTo>
                  <a:lnTo>
                    <a:pt x="268" y="311"/>
                  </a:lnTo>
                  <a:lnTo>
                    <a:pt x="349" y="121"/>
                  </a:lnTo>
                  <a:lnTo>
                    <a:pt x="425" y="311"/>
                  </a:lnTo>
                  <a:cubicBezTo>
                    <a:pt x="425" y="311"/>
                    <a:pt x="426" y="310"/>
                    <a:pt x="426" y="310"/>
                  </a:cubicBezTo>
                  <a:cubicBezTo>
                    <a:pt x="428" y="309"/>
                    <a:pt x="430" y="308"/>
                    <a:pt x="432" y="306"/>
                  </a:cubicBezTo>
                  <a:cubicBezTo>
                    <a:pt x="434" y="305"/>
                    <a:pt x="436" y="304"/>
                    <a:pt x="438" y="303"/>
                  </a:cubicBezTo>
                  <a:cubicBezTo>
                    <a:pt x="442" y="300"/>
                    <a:pt x="446" y="297"/>
                    <a:pt x="449" y="295"/>
                  </a:cubicBezTo>
                  <a:cubicBezTo>
                    <a:pt x="457" y="290"/>
                    <a:pt x="464" y="285"/>
                    <a:pt x="471" y="279"/>
                  </a:cubicBezTo>
                  <a:cubicBezTo>
                    <a:pt x="472" y="279"/>
                    <a:pt x="473" y="278"/>
                    <a:pt x="473" y="278"/>
                  </a:cubicBezTo>
                  <a:lnTo>
                    <a:pt x="360" y="0"/>
                  </a:lnTo>
                  <a:lnTo>
                    <a:pt x="341" y="0"/>
                  </a:lnTo>
                  <a:lnTo>
                    <a:pt x="243" y="228"/>
                  </a:lnTo>
                  <a:lnTo>
                    <a:pt x="147" y="0"/>
                  </a:lnTo>
                  <a:lnTo>
                    <a:pt x="127" y="0"/>
                  </a:lnTo>
                  <a:lnTo>
                    <a:pt x="0" y="311"/>
                  </a:lnTo>
                  <a:lnTo>
                    <a:pt x="61" y="311"/>
                  </a:lnTo>
                  <a:lnTo>
                    <a:pt x="137" y="121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92" name="Rectangle 3"/>
          <p:cNvSpPr>
            <a:spLocks noChangeArrowheads="1"/>
          </p:cNvSpPr>
          <p:nvPr/>
        </p:nvSpPr>
        <p:spPr bwMode="auto">
          <a:xfrm>
            <a:off x="1773740" y="793723"/>
            <a:ext cx="6873653" cy="2598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Urządzenia z czujnikami akustycznymi identyfikujące stały szum wycieku i odróżniające go od szumów tła dostępne są od około 20 lat</a:t>
            </a: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800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Pierwsze urządzenia wymagały pobierania danych  bezpośrednio do PC</a:t>
            </a: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800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Później, dla zwiększenia efektywności wyposażono je  w nadajniki radiowe i możliwość</a:t>
            </a:r>
            <a:r>
              <a:rPr kumimoji="0" lang="pl-PL" altLang="en-US" sz="1600" b="0" i="0" u="none" strike="noStrike" kern="0" cap="none" spc="0" normalizeH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nagrywania dźwięków dla przeprowadzenia precyzyjnej lokalizacji wycieków</a:t>
            </a: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800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altLang="en-US" sz="1600" kern="0" dirty="0">
                <a:solidFill>
                  <a:srgbClr val="58595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Teraz d</a:t>
            </a:r>
            <a:r>
              <a:rPr kumimoji="0" lang="pl-PL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oprowadzono do wdrożenia metody uzyskiwania danych </a:t>
            </a:r>
            <a:br>
              <a:rPr kumimoji="0" lang="pl-PL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przez sieć (GSM i </a:t>
            </a:r>
            <a:r>
              <a:rPr kumimoji="0" lang="pl-PL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internet</a:t>
            </a:r>
            <a:r>
              <a:rPr kumimoji="0" lang="pl-PL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171450" marR="0" lvl="0" indent="-1714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1000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A22C329-88CF-4C0E-AE27-6F3FDE227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pl-PL"/>
              <a:t>www.zloteruno.pl</a:t>
            </a: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199E4D-0B86-4063-8F90-15D45877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2</a:t>
            </a:fld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6CEA834-C5DA-44AF-A98F-812204EA9DC5}"/>
              </a:ext>
            </a:extLst>
          </p:cNvPr>
          <p:cNvSpPr/>
          <p:nvPr/>
        </p:nvSpPr>
        <p:spPr>
          <a:xfrm>
            <a:off x="1876802" y="270861"/>
            <a:ext cx="7267198" cy="345304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1" name="Rectangle 2"/>
          <p:cNvSpPr>
            <a:spLocks noChangeArrowheads="1"/>
          </p:cNvSpPr>
          <p:nvPr/>
        </p:nvSpPr>
        <p:spPr bwMode="auto">
          <a:xfrm>
            <a:off x="1876802" y="80421"/>
            <a:ext cx="7267198" cy="73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Krótka historia rejestracji szumów</a:t>
            </a:r>
            <a:endParaRPr kumimoji="0" lang="en-GB" altLang="en-US" sz="2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B1850189-EDD6-49B6-B0B1-F55B82D91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607" y="3355861"/>
            <a:ext cx="6020059" cy="39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AKTUALNIE NA RYNKU DOSTĘPNE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SĄ RÓŻNE METODY</a:t>
            </a: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2BE71F23-85E7-4DE3-9D72-B4FC73885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9" b="59785"/>
          <a:stretch/>
        </p:blipFill>
        <p:spPr bwMode="auto">
          <a:xfrm>
            <a:off x="6763337" y="3207162"/>
            <a:ext cx="770665" cy="173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id="{65C53313-94B6-4EF6-9F47-9A63AB612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729" y="4078662"/>
            <a:ext cx="6048803" cy="231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1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Miejscowa rejestracja i</a:t>
            </a:r>
            <a:r>
              <a:rPr kumimoji="0" lang="en-GB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pl-PL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pobieranie danych (</a:t>
            </a:r>
            <a:r>
              <a:rPr kumimoji="0" lang="pl-PL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Permalog</a:t>
            </a:r>
            <a:r>
              <a:rPr kumimoji="0" lang="pl-PL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5</a:t>
            </a: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  <a:endParaRPr kumimoji="0" lang="en-GB" altLang="en-US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R="0" lvl="1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en-US" sz="1400" b="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„Postaw i podnieś”</a:t>
            </a:r>
            <a:r>
              <a:rPr kumimoji="0" lang="en-GB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– </a:t>
            </a:r>
            <a:r>
              <a:rPr kumimoji="0" lang="pl-PL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badanie poprzez krótkotrwałe rozstawienie rejestratorów  akustycznych (dioda sygnalizująca</a:t>
            </a:r>
            <a:r>
              <a:rPr kumimoji="0" lang="pl-PL" altLang="en-US" sz="1400" b="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wyciek)</a:t>
            </a:r>
            <a:endParaRPr kumimoji="0" lang="en-GB" altLang="en-US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R="0" lvl="1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Rozstawienie na stałe i kontrola poprzez patrolowanie samochodem (radio)</a:t>
            </a:r>
            <a:endParaRPr kumimoji="0" lang="en-GB" altLang="en-US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R="0" lvl="1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Rozstawienie na stałe i stała kontrola poprzez GPRS </a:t>
            </a:r>
            <a:br>
              <a:rPr kumimoji="0" lang="pl-PL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pl-PL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</a:t>
            </a:r>
            <a:r>
              <a:rPr kumimoji="0" lang="pl-PL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internet</a:t>
            </a: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pl-PL" altLang="en-US" sz="14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PermaNET</a:t>
            </a:r>
            <a:r>
              <a:rPr lang="pl-PL" alt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+)</a:t>
            </a:r>
            <a:endParaRPr kumimoji="0" lang="en-GB" altLang="en-US" sz="1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marR="0" lvl="0" indent="-1714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26" name="Picture 2" descr="Podobny obraz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29"/>
          <a:stretch/>
        </p:blipFill>
        <p:spPr bwMode="auto">
          <a:xfrm rot="21413176">
            <a:off x="6258756" y="4859787"/>
            <a:ext cx="1223924" cy="168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2" t="70175" b="-1"/>
          <a:stretch/>
        </p:blipFill>
        <p:spPr bwMode="auto">
          <a:xfrm>
            <a:off x="7223665" y="3207162"/>
            <a:ext cx="1918238" cy="1289003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6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-3691008" y="444364"/>
            <a:ext cx="5295714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marR="0" lvl="0" indent="-2667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Znalezione obrazy dla zapytania pcorr+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1552" r="2357" b="1556"/>
          <a:stretch/>
        </p:blipFill>
        <p:spPr bwMode="auto">
          <a:xfrm>
            <a:off x="1151223" y="2410960"/>
            <a:ext cx="2377092" cy="3189113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/>
          <p:cNvPicPr/>
          <p:nvPr/>
        </p:nvPicPr>
        <p:blipFill rotWithShape="1">
          <a:blip r:embed="rId5" cstate="print"/>
          <a:srcRect l="1452" t="1188" r="2647" b="3917"/>
          <a:stretch/>
        </p:blipFill>
        <p:spPr bwMode="auto">
          <a:xfrm>
            <a:off x="3394464" y="1867758"/>
            <a:ext cx="3631286" cy="2732727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63737984-516A-4712-807A-31342C9EB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pl-PL"/>
              <a:t>www.zloteruno.pl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50BEE6D-AB3B-453D-80CD-2D6F81C6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20</a:t>
            </a:fld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1965A61-DC59-4FFE-B1CE-2D6D434CEE2E}"/>
              </a:ext>
            </a:extLst>
          </p:cNvPr>
          <p:cNvSpPr/>
          <p:nvPr/>
        </p:nvSpPr>
        <p:spPr>
          <a:xfrm>
            <a:off x="5558763" y="263606"/>
            <a:ext cx="3583723" cy="881039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A092063B-B1A3-49D9-BC8F-94A39F201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925" y="337869"/>
            <a:ext cx="3608999" cy="71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r" defTabSz="914400">
              <a:defRPr/>
            </a:pPr>
            <a:r>
              <a:rPr lang="pl-PL" altLang="en-US" sz="3600" b="1" kern="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PCorr</a:t>
            </a:r>
            <a:r>
              <a:rPr lang="pl-PL" altLang="en-US" sz="3600" b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DB97C412-50FA-4A6E-B92C-BBDFADFF2D81}"/>
              </a:ext>
            </a:extLst>
          </p:cNvPr>
          <p:cNvSpPr/>
          <p:nvPr/>
        </p:nvSpPr>
        <p:spPr>
          <a:xfrm>
            <a:off x="1092735" y="988891"/>
            <a:ext cx="8051265" cy="6031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3E05E01C-1274-4066-AECA-1D1E9B2EF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82" y="924609"/>
            <a:ext cx="7267198" cy="73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defRPr/>
            </a:pPr>
            <a: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do kontroli akustycznej z funkcją </a:t>
            </a:r>
            <a:b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nagrywania dźwięków i korelacją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EA04810F-7264-4FD8-BC89-51F23F44F751}"/>
              </a:ext>
            </a:extLst>
          </p:cNvPr>
          <p:cNvSpPr/>
          <p:nvPr/>
        </p:nvSpPr>
        <p:spPr>
          <a:xfrm rot="16200000">
            <a:off x="5735734" y="2898438"/>
            <a:ext cx="731742" cy="4703322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552318EC-DCD5-4929-A8EE-A9B35DA4E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3170" y="5043043"/>
            <a:ext cx="4650096" cy="48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defTabSz="914400">
              <a:lnSpc>
                <a:spcPct val="90000"/>
              </a:lnSpc>
              <a:spcBef>
                <a:spcPct val="20000"/>
              </a:spcBef>
              <a:buClr>
                <a:srgbClr val="FFC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Tymczasowe lub stałe rozmieszczenie rejestratorów </a:t>
            </a:r>
            <a:b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radiowy odczyt nagranych dźwięków</a:t>
            </a:r>
          </a:p>
          <a:p>
            <a:pPr marL="171450" marR="0" lvl="0" indent="-1714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41371C34-B954-4B17-9827-40B44428E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00000" flipH="1">
            <a:off x="6283918" y="2133385"/>
            <a:ext cx="2335322" cy="287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79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-3691008" y="444364"/>
            <a:ext cx="5295714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marR="0" lvl="0" indent="-2667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867DC775-7EC9-4877-8D1A-C7153481B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pl-PL"/>
              <a:t>www.zloteruno.pl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7889D4F-6B00-437B-B998-23D51CC71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21</a:t>
            </a:fld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ABDF815-1C1D-4F91-9CEA-7CE80479E359}"/>
              </a:ext>
            </a:extLst>
          </p:cNvPr>
          <p:cNvSpPr/>
          <p:nvPr/>
        </p:nvSpPr>
        <p:spPr>
          <a:xfrm>
            <a:off x="5558763" y="263606"/>
            <a:ext cx="3583723" cy="881039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D916952-4269-473A-8CA3-0A41ECFB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925" y="337869"/>
            <a:ext cx="3608999" cy="71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r" defTabSz="914400">
              <a:defRPr/>
            </a:pPr>
            <a:r>
              <a:rPr lang="pl-PL" altLang="en-US" sz="3600" b="1" kern="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PCorr</a:t>
            </a:r>
            <a:r>
              <a:rPr lang="pl-PL" altLang="en-US" sz="3600" b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2B2ABDE-210F-4D67-A829-F40AC2DF978D}"/>
              </a:ext>
            </a:extLst>
          </p:cNvPr>
          <p:cNvSpPr/>
          <p:nvPr/>
        </p:nvSpPr>
        <p:spPr>
          <a:xfrm>
            <a:off x="1092735" y="988891"/>
            <a:ext cx="8051265" cy="6031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8E9E77FC-94AE-48E6-867F-91356F13A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382" y="924609"/>
            <a:ext cx="7267198" cy="73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defRPr/>
            </a:pPr>
            <a: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do kontroli akustycznej z funkcją </a:t>
            </a:r>
            <a:b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nagrywania dźwięków i korelacją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C227B7CF-3637-4304-B7E3-6905ACA903C3}"/>
              </a:ext>
            </a:extLst>
          </p:cNvPr>
          <p:cNvSpPr/>
          <p:nvPr/>
        </p:nvSpPr>
        <p:spPr>
          <a:xfrm rot="16200000">
            <a:off x="3439192" y="-44287"/>
            <a:ext cx="731742" cy="4703322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1F4E38A6-D94B-4662-AE11-229478999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628" y="2100318"/>
            <a:ext cx="4650096" cy="48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defTabSz="914400">
              <a:lnSpc>
                <a:spcPct val="90000"/>
              </a:lnSpc>
              <a:spcBef>
                <a:spcPct val="20000"/>
              </a:spcBef>
              <a:buClr>
                <a:srgbClr val="FFC000"/>
              </a:buClr>
              <a:buSzPct val="200000"/>
              <a:buFont typeface="Wingdings" panose="05000000000000000000" pitchFamily="2" charset="2"/>
              <a:buChar char="ü"/>
              <a:defRPr/>
            </a:pP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Precyzyjna korelacja na podstawie nagranych dźwięków i informacji o rurze </a:t>
            </a:r>
          </a:p>
          <a:p>
            <a:pPr marL="171450" marR="0" lvl="0" indent="-1714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E8F9FD96-D0A7-4457-ABD3-9286734EA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713879" flipH="1">
            <a:off x="2360653" y="2331462"/>
            <a:ext cx="2335322" cy="2876338"/>
          </a:xfrm>
          <a:prstGeom prst="rect">
            <a:avLst/>
          </a:prstGeom>
        </p:spPr>
      </p:pic>
      <p:pic>
        <p:nvPicPr>
          <p:cNvPr id="8" name="Obraz 7"/>
          <p:cNvPicPr/>
          <p:nvPr/>
        </p:nvPicPr>
        <p:blipFill rotWithShape="1">
          <a:blip r:embed="rId5" cstate="print"/>
          <a:srcRect t="1519" r="1338" b="1241"/>
          <a:stretch/>
        </p:blipFill>
        <p:spPr bwMode="auto">
          <a:xfrm>
            <a:off x="4667982" y="2664018"/>
            <a:ext cx="4262097" cy="3723385"/>
          </a:xfrm>
          <a:prstGeom prst="rect">
            <a:avLst/>
          </a:prstGeom>
          <a:noFill/>
          <a:ln w="38100" cap="sq">
            <a:solidFill>
              <a:srgbClr val="FFC000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207016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Pole tekstowe 2"/>
          <p:cNvSpPr txBox="1">
            <a:spLocks noChangeArrowheads="1"/>
          </p:cNvSpPr>
          <p:nvPr/>
        </p:nvSpPr>
        <p:spPr bwMode="auto">
          <a:xfrm>
            <a:off x="1094628" y="1493055"/>
            <a:ext cx="7574692" cy="719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pl-PL" altLang="pl-PL" sz="1800" dirty="0">
                <a:solidFill>
                  <a:srgbClr val="3988C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ZINTEGROWANE SYSTEMY POMIAROWE DLA ŚRODOWISKA DYSTRYBUCJI WODY I ODBIORU ŚCIEKÓW</a:t>
            </a:r>
            <a:endParaRPr lang="pl-PL" altLang="pl-PL" sz="1400" dirty="0">
              <a:solidFill>
                <a:srgbClr val="3988C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138141" y="3863391"/>
            <a:ext cx="7751762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Dziękuję za uwagę</a:t>
            </a:r>
            <a:endParaRPr lang="pl-PL" sz="3200" b="1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afika 3">
            <a:extLst>
              <a:ext uri="{FF2B5EF4-FFF2-40B4-BE49-F238E27FC236}">
                <a16:creationId xmlns:a16="http://schemas.microsoft.com/office/drawing/2014/main" id="{F5107F35-24DB-4A5A-B558-2B116B1FF6B8}"/>
              </a:ext>
            </a:extLst>
          </p:cNvPr>
          <p:cNvGrpSpPr/>
          <p:nvPr/>
        </p:nvGrpSpPr>
        <p:grpSpPr>
          <a:xfrm>
            <a:off x="875230" y="361197"/>
            <a:ext cx="2506009" cy="883622"/>
            <a:chOff x="1217579" y="4715651"/>
            <a:chExt cx="2506009" cy="883622"/>
          </a:xfrm>
        </p:grpSpPr>
        <p:sp>
          <p:nvSpPr>
            <p:cNvPr id="6" name="Dowolny kształt: kształt 5">
              <a:extLst>
                <a:ext uri="{FF2B5EF4-FFF2-40B4-BE49-F238E27FC236}">
                  <a16:creationId xmlns:a16="http://schemas.microsoft.com/office/drawing/2014/main" id="{E656776E-D3BA-4C7E-B03F-DA0C86BC3762}"/>
                </a:ext>
              </a:extLst>
            </p:cNvPr>
            <p:cNvSpPr/>
            <p:nvPr/>
          </p:nvSpPr>
          <p:spPr>
            <a:xfrm>
              <a:off x="1484112" y="5315204"/>
              <a:ext cx="2245268" cy="144856"/>
            </a:xfrm>
            <a:custGeom>
              <a:avLst/>
              <a:gdLst>
                <a:gd name="connsiteX0" fmla="*/ 2238173 w 2245268"/>
                <a:gd name="connsiteY0" fmla="*/ 124727 h 144856"/>
                <a:gd name="connsiteX1" fmla="*/ 2238173 w 2245268"/>
                <a:gd name="connsiteY1" fmla="*/ 135012 h 144856"/>
                <a:gd name="connsiteX2" fmla="*/ 2159226 w 2245268"/>
                <a:gd name="connsiteY2" fmla="*/ 135012 h 144856"/>
                <a:gd name="connsiteX3" fmla="*/ 2159226 w 2245268"/>
                <a:gd name="connsiteY3" fmla="*/ 17389 h 144856"/>
                <a:gd name="connsiteX4" fmla="*/ 2236724 w 2245268"/>
                <a:gd name="connsiteY4" fmla="*/ 17389 h 144856"/>
                <a:gd name="connsiteX5" fmla="*/ 2236724 w 2245268"/>
                <a:gd name="connsiteY5" fmla="*/ 27674 h 144856"/>
                <a:gd name="connsiteX6" fmla="*/ 2170670 w 2245268"/>
                <a:gd name="connsiteY6" fmla="*/ 27674 h 144856"/>
                <a:gd name="connsiteX7" fmla="*/ 2170670 w 2245268"/>
                <a:gd name="connsiteY7" fmla="*/ 70117 h 144856"/>
                <a:gd name="connsiteX8" fmla="*/ 2228612 w 2245268"/>
                <a:gd name="connsiteY8" fmla="*/ 70117 h 144856"/>
                <a:gd name="connsiteX9" fmla="*/ 2228612 w 2245268"/>
                <a:gd name="connsiteY9" fmla="*/ 79822 h 144856"/>
                <a:gd name="connsiteX10" fmla="*/ 2170670 w 2245268"/>
                <a:gd name="connsiteY10" fmla="*/ 79822 h 144856"/>
                <a:gd name="connsiteX11" fmla="*/ 2170670 w 2245268"/>
                <a:gd name="connsiteY11" fmla="*/ 124727 h 144856"/>
                <a:gd name="connsiteX12" fmla="*/ 2029870 w 2245268"/>
                <a:gd name="connsiteY12" fmla="*/ 18258 h 144856"/>
                <a:gd name="connsiteX13" fmla="*/ 2040879 w 2245268"/>
                <a:gd name="connsiteY13" fmla="*/ 18258 h 144856"/>
                <a:gd name="connsiteX14" fmla="*/ 2057537 w 2245268"/>
                <a:gd name="connsiteY14" fmla="*/ 59977 h 144856"/>
                <a:gd name="connsiteX15" fmla="*/ 2074196 w 2245268"/>
                <a:gd name="connsiteY15" fmla="*/ 18258 h 144856"/>
                <a:gd name="connsiteX16" fmla="*/ 2085205 w 2245268"/>
                <a:gd name="connsiteY16" fmla="*/ 18258 h 144856"/>
                <a:gd name="connsiteX17" fmla="*/ 2064635 w 2245268"/>
                <a:gd name="connsiteY17" fmla="*/ 68378 h 144856"/>
                <a:gd name="connsiteX18" fmla="*/ 2087088 w 2245268"/>
                <a:gd name="connsiteY18" fmla="*/ 121540 h 144856"/>
                <a:gd name="connsiteX19" fmla="*/ 2129676 w 2245268"/>
                <a:gd name="connsiteY19" fmla="*/ 17389 h 144856"/>
                <a:gd name="connsiteX20" fmla="*/ 2142278 w 2245268"/>
                <a:gd name="connsiteY20" fmla="*/ 17389 h 144856"/>
                <a:gd name="connsiteX21" fmla="*/ 2092593 w 2245268"/>
                <a:gd name="connsiteY21" fmla="*/ 135012 h 144856"/>
                <a:gd name="connsiteX22" fmla="*/ 2082308 w 2245268"/>
                <a:gd name="connsiteY22" fmla="*/ 135012 h 144856"/>
                <a:gd name="connsiteX23" fmla="*/ 2057682 w 2245268"/>
                <a:gd name="connsiteY23" fmla="*/ 77070 h 144856"/>
                <a:gd name="connsiteX24" fmla="*/ 2032767 w 2245268"/>
                <a:gd name="connsiteY24" fmla="*/ 135012 h 144856"/>
                <a:gd name="connsiteX25" fmla="*/ 2022192 w 2245268"/>
                <a:gd name="connsiteY25" fmla="*/ 135012 h 144856"/>
                <a:gd name="connsiteX26" fmla="*/ 1972652 w 2245268"/>
                <a:gd name="connsiteY26" fmla="*/ 17389 h 144856"/>
                <a:gd name="connsiteX27" fmla="*/ 1984964 w 2245268"/>
                <a:gd name="connsiteY27" fmla="*/ 17389 h 144856"/>
                <a:gd name="connsiteX28" fmla="*/ 2028421 w 2245268"/>
                <a:gd name="connsiteY28" fmla="*/ 121540 h 144856"/>
                <a:gd name="connsiteX29" fmla="*/ 2050729 w 2245268"/>
                <a:gd name="connsiteY29" fmla="*/ 68378 h 144856"/>
                <a:gd name="connsiteX30" fmla="*/ 1869080 w 2245268"/>
                <a:gd name="connsiteY30" fmla="*/ 76200 h 144856"/>
                <a:gd name="connsiteX31" fmla="*/ 1872266 w 2245268"/>
                <a:gd name="connsiteY31" fmla="*/ 94597 h 144856"/>
                <a:gd name="connsiteX32" fmla="*/ 1881248 w 2245268"/>
                <a:gd name="connsiteY32" fmla="*/ 110386 h 144856"/>
                <a:gd name="connsiteX33" fmla="*/ 1895009 w 2245268"/>
                <a:gd name="connsiteY33" fmla="*/ 121396 h 144856"/>
                <a:gd name="connsiteX34" fmla="*/ 1912681 w 2245268"/>
                <a:gd name="connsiteY34" fmla="*/ 125452 h 144856"/>
                <a:gd name="connsiteX35" fmla="*/ 1930788 w 2245268"/>
                <a:gd name="connsiteY35" fmla="*/ 121106 h 144856"/>
                <a:gd name="connsiteX36" fmla="*/ 1944550 w 2245268"/>
                <a:gd name="connsiteY36" fmla="*/ 109807 h 144856"/>
                <a:gd name="connsiteX37" fmla="*/ 1953241 w 2245268"/>
                <a:gd name="connsiteY37" fmla="*/ 94018 h 144856"/>
                <a:gd name="connsiteX38" fmla="*/ 1956283 w 2245268"/>
                <a:gd name="connsiteY38" fmla="*/ 76200 h 144856"/>
                <a:gd name="connsiteX39" fmla="*/ 1953096 w 2245268"/>
                <a:gd name="connsiteY39" fmla="*/ 57659 h 144856"/>
                <a:gd name="connsiteX40" fmla="*/ 1943970 w 2245268"/>
                <a:gd name="connsiteY40" fmla="*/ 42014 h 144856"/>
                <a:gd name="connsiteX41" fmla="*/ 1930209 w 2245268"/>
                <a:gd name="connsiteY41" fmla="*/ 31150 h 144856"/>
                <a:gd name="connsiteX42" fmla="*/ 1912681 w 2245268"/>
                <a:gd name="connsiteY42" fmla="*/ 27094 h 144856"/>
                <a:gd name="connsiteX43" fmla="*/ 1894574 w 2245268"/>
                <a:gd name="connsiteY43" fmla="*/ 31440 h 144856"/>
                <a:gd name="connsiteX44" fmla="*/ 1880958 w 2245268"/>
                <a:gd name="connsiteY44" fmla="*/ 42594 h 144856"/>
                <a:gd name="connsiteX45" fmla="*/ 1869080 w 2245268"/>
                <a:gd name="connsiteY45" fmla="*/ 76200 h 144856"/>
                <a:gd name="connsiteX46" fmla="*/ 1912536 w 2245268"/>
                <a:gd name="connsiteY46" fmla="*/ 135881 h 144856"/>
                <a:gd name="connsiteX47" fmla="*/ 1890084 w 2245268"/>
                <a:gd name="connsiteY47" fmla="*/ 130811 h 144856"/>
                <a:gd name="connsiteX48" fmla="*/ 1872701 w 2245268"/>
                <a:gd name="connsiteY48" fmla="*/ 117340 h 144856"/>
                <a:gd name="connsiteX49" fmla="*/ 1861402 w 2245268"/>
                <a:gd name="connsiteY49" fmla="*/ 98219 h 144856"/>
                <a:gd name="connsiteX50" fmla="*/ 1857346 w 2245268"/>
                <a:gd name="connsiteY50" fmla="*/ 76200 h 144856"/>
                <a:gd name="connsiteX51" fmla="*/ 1861547 w 2245268"/>
                <a:gd name="connsiteY51" fmla="*/ 53603 h 144856"/>
                <a:gd name="connsiteX52" fmla="*/ 1873281 w 2245268"/>
                <a:gd name="connsiteY52" fmla="*/ 34627 h 144856"/>
                <a:gd name="connsiteX53" fmla="*/ 1890808 w 2245268"/>
                <a:gd name="connsiteY53" fmla="*/ 21445 h 144856"/>
                <a:gd name="connsiteX54" fmla="*/ 1912681 w 2245268"/>
                <a:gd name="connsiteY54" fmla="*/ 16520 h 144856"/>
                <a:gd name="connsiteX55" fmla="*/ 1935134 w 2245268"/>
                <a:gd name="connsiteY55" fmla="*/ 21735 h 144856"/>
                <a:gd name="connsiteX56" fmla="*/ 1952517 w 2245268"/>
                <a:gd name="connsiteY56" fmla="*/ 36220 h 144856"/>
                <a:gd name="connsiteX57" fmla="*/ 1963816 w 2245268"/>
                <a:gd name="connsiteY57" fmla="*/ 55341 h 144856"/>
                <a:gd name="connsiteX58" fmla="*/ 1963816 w 2245268"/>
                <a:gd name="connsiteY58" fmla="*/ 99667 h 144856"/>
                <a:gd name="connsiteX59" fmla="*/ 1952227 w 2245268"/>
                <a:gd name="connsiteY59" fmla="*/ 118643 h 144856"/>
                <a:gd name="connsiteX60" fmla="*/ 1934700 w 2245268"/>
                <a:gd name="connsiteY60" fmla="*/ 131680 h 144856"/>
                <a:gd name="connsiteX61" fmla="*/ 1912681 w 2245268"/>
                <a:gd name="connsiteY61" fmla="*/ 135881 h 144856"/>
                <a:gd name="connsiteX62" fmla="*/ 1767680 w 2245268"/>
                <a:gd name="connsiteY62" fmla="*/ 81270 h 144856"/>
                <a:gd name="connsiteX63" fmla="*/ 1806357 w 2245268"/>
                <a:gd name="connsiteY63" fmla="*/ 81270 h 144856"/>
                <a:gd name="connsiteX64" fmla="*/ 1822871 w 2245268"/>
                <a:gd name="connsiteY64" fmla="*/ 73014 h 144856"/>
                <a:gd name="connsiteX65" fmla="*/ 1827506 w 2245268"/>
                <a:gd name="connsiteY65" fmla="*/ 64467 h 144856"/>
                <a:gd name="connsiteX66" fmla="*/ 1827506 w 2245268"/>
                <a:gd name="connsiteY66" fmla="*/ 44187 h 144856"/>
                <a:gd name="connsiteX67" fmla="*/ 1822291 w 2245268"/>
                <a:gd name="connsiteY67" fmla="*/ 35641 h 144856"/>
                <a:gd name="connsiteX68" fmla="*/ 1814759 w 2245268"/>
                <a:gd name="connsiteY68" fmla="*/ 29847 h 144856"/>
                <a:gd name="connsiteX69" fmla="*/ 1805488 w 2245268"/>
                <a:gd name="connsiteY69" fmla="*/ 27674 h 144856"/>
                <a:gd name="connsiteX70" fmla="*/ 1767825 w 2245268"/>
                <a:gd name="connsiteY70" fmla="*/ 27674 h 144856"/>
                <a:gd name="connsiteX71" fmla="*/ 1756382 w 2245268"/>
                <a:gd name="connsiteY71" fmla="*/ 135012 h 144856"/>
                <a:gd name="connsiteX72" fmla="*/ 1756382 w 2245268"/>
                <a:gd name="connsiteY72" fmla="*/ 17389 h 144856"/>
                <a:gd name="connsiteX73" fmla="*/ 1805778 w 2245268"/>
                <a:gd name="connsiteY73" fmla="*/ 17389 h 144856"/>
                <a:gd name="connsiteX74" fmla="*/ 1820263 w 2245268"/>
                <a:gd name="connsiteY74" fmla="*/ 20576 h 144856"/>
                <a:gd name="connsiteX75" fmla="*/ 1838515 w 2245268"/>
                <a:gd name="connsiteY75" fmla="*/ 40856 h 144856"/>
                <a:gd name="connsiteX76" fmla="*/ 1841122 w 2245268"/>
                <a:gd name="connsiteY76" fmla="*/ 54327 h 144856"/>
                <a:gd name="connsiteX77" fmla="*/ 1839239 w 2245268"/>
                <a:gd name="connsiteY77" fmla="*/ 66640 h 144856"/>
                <a:gd name="connsiteX78" fmla="*/ 1833735 w 2245268"/>
                <a:gd name="connsiteY78" fmla="*/ 77214 h 144856"/>
                <a:gd name="connsiteX79" fmla="*/ 1825478 w 2245268"/>
                <a:gd name="connsiteY79" fmla="*/ 85182 h 144856"/>
                <a:gd name="connsiteX80" fmla="*/ 1814759 w 2245268"/>
                <a:gd name="connsiteY80" fmla="*/ 89672 h 144856"/>
                <a:gd name="connsiteX81" fmla="*/ 1843730 w 2245268"/>
                <a:gd name="connsiteY81" fmla="*/ 135012 h 144856"/>
                <a:gd name="connsiteX82" fmla="*/ 1830693 w 2245268"/>
                <a:gd name="connsiteY82" fmla="*/ 135012 h 144856"/>
                <a:gd name="connsiteX83" fmla="*/ 1802880 w 2245268"/>
                <a:gd name="connsiteY83" fmla="*/ 91555 h 144856"/>
                <a:gd name="connsiteX84" fmla="*/ 1767970 w 2245268"/>
                <a:gd name="connsiteY84" fmla="*/ 91555 h 144856"/>
                <a:gd name="connsiteX85" fmla="*/ 1767970 w 2245268"/>
                <a:gd name="connsiteY85" fmla="*/ 135012 h 144856"/>
                <a:gd name="connsiteX86" fmla="*/ 1685402 w 2245268"/>
                <a:gd name="connsiteY86" fmla="*/ 31005 h 144856"/>
                <a:gd name="connsiteX87" fmla="*/ 1661211 w 2245268"/>
                <a:gd name="connsiteY87" fmla="*/ 88948 h 144856"/>
                <a:gd name="connsiteX88" fmla="*/ 1708869 w 2245268"/>
                <a:gd name="connsiteY88" fmla="*/ 88948 h 144856"/>
                <a:gd name="connsiteX89" fmla="*/ 1631081 w 2245268"/>
                <a:gd name="connsiteY89" fmla="*/ 135012 h 144856"/>
                <a:gd name="connsiteX90" fmla="*/ 1680332 w 2245268"/>
                <a:gd name="connsiteY90" fmla="*/ 17389 h 144856"/>
                <a:gd name="connsiteX91" fmla="*/ 1689748 w 2245268"/>
                <a:gd name="connsiteY91" fmla="*/ 17389 h 144856"/>
                <a:gd name="connsiteX92" fmla="*/ 1738999 w 2245268"/>
                <a:gd name="connsiteY92" fmla="*/ 135012 h 144856"/>
                <a:gd name="connsiteX93" fmla="*/ 1726541 w 2245268"/>
                <a:gd name="connsiteY93" fmla="*/ 135012 h 144856"/>
                <a:gd name="connsiteX94" fmla="*/ 1711331 w 2245268"/>
                <a:gd name="connsiteY94" fmla="*/ 98219 h 144856"/>
                <a:gd name="connsiteX95" fmla="*/ 1658459 w 2245268"/>
                <a:gd name="connsiteY95" fmla="*/ 98219 h 144856"/>
                <a:gd name="connsiteX96" fmla="*/ 1643973 w 2245268"/>
                <a:gd name="connsiteY96" fmla="*/ 135012 h 144856"/>
                <a:gd name="connsiteX97" fmla="*/ 1602110 w 2245268"/>
                <a:gd name="connsiteY97" fmla="*/ 135012 h 144856"/>
                <a:gd name="connsiteX98" fmla="*/ 1602110 w 2245268"/>
                <a:gd name="connsiteY98" fmla="*/ 17534 h 144856"/>
                <a:gd name="connsiteX99" fmla="*/ 1613554 w 2245268"/>
                <a:gd name="connsiteY99" fmla="*/ 17534 h 144856"/>
                <a:gd name="connsiteX100" fmla="*/ 1613554 w 2245268"/>
                <a:gd name="connsiteY100" fmla="*/ 135012 h 144856"/>
                <a:gd name="connsiteX101" fmla="*/ 1560826 w 2245268"/>
                <a:gd name="connsiteY101" fmla="*/ 135012 h 144856"/>
                <a:gd name="connsiteX102" fmla="*/ 1560826 w 2245268"/>
                <a:gd name="connsiteY102" fmla="*/ 37814 h 144856"/>
                <a:gd name="connsiteX103" fmla="*/ 1517369 w 2245268"/>
                <a:gd name="connsiteY103" fmla="*/ 112559 h 144856"/>
                <a:gd name="connsiteX104" fmla="*/ 1510561 w 2245268"/>
                <a:gd name="connsiteY104" fmla="*/ 112559 h 144856"/>
                <a:gd name="connsiteX105" fmla="*/ 1467104 w 2245268"/>
                <a:gd name="connsiteY105" fmla="*/ 37814 h 144856"/>
                <a:gd name="connsiteX106" fmla="*/ 1467104 w 2245268"/>
                <a:gd name="connsiteY106" fmla="*/ 134433 h 144856"/>
                <a:gd name="connsiteX107" fmla="*/ 1457254 w 2245268"/>
                <a:gd name="connsiteY107" fmla="*/ 134433 h 144856"/>
                <a:gd name="connsiteX108" fmla="*/ 1457254 w 2245268"/>
                <a:gd name="connsiteY108" fmla="*/ 17389 h 144856"/>
                <a:gd name="connsiteX109" fmla="*/ 1468987 w 2245268"/>
                <a:gd name="connsiteY109" fmla="*/ 17389 h 144856"/>
                <a:gd name="connsiteX110" fmla="*/ 1515196 w 2245268"/>
                <a:gd name="connsiteY110" fmla="*/ 97929 h 144856"/>
                <a:gd name="connsiteX111" fmla="*/ 1561261 w 2245268"/>
                <a:gd name="connsiteY111" fmla="*/ 17389 h 144856"/>
                <a:gd name="connsiteX112" fmla="*/ 1573139 w 2245268"/>
                <a:gd name="connsiteY112" fmla="*/ 17389 h 144856"/>
                <a:gd name="connsiteX113" fmla="*/ 1573139 w 2245268"/>
                <a:gd name="connsiteY113" fmla="*/ 135012 h 144856"/>
                <a:gd name="connsiteX114" fmla="*/ 1335575 w 2245268"/>
                <a:gd name="connsiteY114" fmla="*/ 76200 h 144856"/>
                <a:gd name="connsiteX115" fmla="*/ 1338762 w 2245268"/>
                <a:gd name="connsiteY115" fmla="*/ 94597 h 144856"/>
                <a:gd name="connsiteX116" fmla="*/ 1347743 w 2245268"/>
                <a:gd name="connsiteY116" fmla="*/ 110386 h 144856"/>
                <a:gd name="connsiteX117" fmla="*/ 1362229 w 2245268"/>
                <a:gd name="connsiteY117" fmla="*/ 121396 h 144856"/>
                <a:gd name="connsiteX118" fmla="*/ 1379901 w 2245268"/>
                <a:gd name="connsiteY118" fmla="*/ 125452 h 144856"/>
                <a:gd name="connsiteX119" fmla="*/ 1398008 w 2245268"/>
                <a:gd name="connsiteY119" fmla="*/ 121106 h 144856"/>
                <a:gd name="connsiteX120" fmla="*/ 1412494 w 2245268"/>
                <a:gd name="connsiteY120" fmla="*/ 109807 h 144856"/>
                <a:gd name="connsiteX121" fmla="*/ 1421185 w 2245268"/>
                <a:gd name="connsiteY121" fmla="*/ 94018 h 144856"/>
                <a:gd name="connsiteX122" fmla="*/ 1421185 w 2245268"/>
                <a:gd name="connsiteY122" fmla="*/ 57659 h 144856"/>
                <a:gd name="connsiteX123" fmla="*/ 1412204 w 2245268"/>
                <a:gd name="connsiteY123" fmla="*/ 42014 h 144856"/>
                <a:gd name="connsiteX124" fmla="*/ 1397718 w 2245268"/>
                <a:gd name="connsiteY124" fmla="*/ 31150 h 144856"/>
                <a:gd name="connsiteX125" fmla="*/ 1380191 w 2245268"/>
                <a:gd name="connsiteY125" fmla="*/ 27094 h 144856"/>
                <a:gd name="connsiteX126" fmla="*/ 1362084 w 2245268"/>
                <a:gd name="connsiteY126" fmla="*/ 31440 h 144856"/>
                <a:gd name="connsiteX127" fmla="*/ 1347598 w 2245268"/>
                <a:gd name="connsiteY127" fmla="*/ 42594 h 144856"/>
                <a:gd name="connsiteX128" fmla="*/ 1338907 w 2245268"/>
                <a:gd name="connsiteY128" fmla="*/ 58238 h 144856"/>
                <a:gd name="connsiteX129" fmla="*/ 1336010 w 2245268"/>
                <a:gd name="connsiteY129" fmla="*/ 76200 h 144856"/>
                <a:gd name="connsiteX130" fmla="*/ 1379032 w 2245268"/>
                <a:gd name="connsiteY130" fmla="*/ 135881 h 144856"/>
                <a:gd name="connsiteX131" fmla="*/ 1356579 w 2245268"/>
                <a:gd name="connsiteY131" fmla="*/ 130811 h 144856"/>
                <a:gd name="connsiteX132" fmla="*/ 1339051 w 2245268"/>
                <a:gd name="connsiteY132" fmla="*/ 117340 h 144856"/>
                <a:gd name="connsiteX133" fmla="*/ 1327898 w 2245268"/>
                <a:gd name="connsiteY133" fmla="*/ 98219 h 144856"/>
                <a:gd name="connsiteX134" fmla="*/ 1323842 w 2245268"/>
                <a:gd name="connsiteY134" fmla="*/ 76200 h 144856"/>
                <a:gd name="connsiteX135" fmla="*/ 1328043 w 2245268"/>
                <a:gd name="connsiteY135" fmla="*/ 53603 h 144856"/>
                <a:gd name="connsiteX136" fmla="*/ 1339776 w 2245268"/>
                <a:gd name="connsiteY136" fmla="*/ 34627 h 144856"/>
                <a:gd name="connsiteX137" fmla="*/ 1357303 w 2245268"/>
                <a:gd name="connsiteY137" fmla="*/ 21445 h 144856"/>
                <a:gd name="connsiteX138" fmla="*/ 1379177 w 2245268"/>
                <a:gd name="connsiteY138" fmla="*/ 16520 h 144856"/>
                <a:gd name="connsiteX139" fmla="*/ 1401629 w 2245268"/>
                <a:gd name="connsiteY139" fmla="*/ 21735 h 144856"/>
                <a:gd name="connsiteX140" fmla="*/ 1419012 w 2245268"/>
                <a:gd name="connsiteY140" fmla="*/ 36220 h 144856"/>
                <a:gd name="connsiteX141" fmla="*/ 1430166 w 2245268"/>
                <a:gd name="connsiteY141" fmla="*/ 55341 h 144856"/>
                <a:gd name="connsiteX142" fmla="*/ 1434222 w 2245268"/>
                <a:gd name="connsiteY142" fmla="*/ 77070 h 144856"/>
                <a:gd name="connsiteX143" fmla="*/ 1430021 w 2245268"/>
                <a:gd name="connsiteY143" fmla="*/ 99667 h 144856"/>
                <a:gd name="connsiteX144" fmla="*/ 1418433 w 2245268"/>
                <a:gd name="connsiteY144" fmla="*/ 118643 h 144856"/>
                <a:gd name="connsiteX145" fmla="*/ 1400905 w 2245268"/>
                <a:gd name="connsiteY145" fmla="*/ 131680 h 144856"/>
                <a:gd name="connsiteX146" fmla="*/ 1379611 w 2245268"/>
                <a:gd name="connsiteY146" fmla="*/ 135881 h 144856"/>
                <a:gd name="connsiteX147" fmla="*/ 1239970 w 2245268"/>
                <a:gd name="connsiteY147" fmla="*/ 81270 h 144856"/>
                <a:gd name="connsiteX148" fmla="*/ 1277633 w 2245268"/>
                <a:gd name="connsiteY148" fmla="*/ 81270 h 144856"/>
                <a:gd name="connsiteX149" fmla="*/ 1286903 w 2245268"/>
                <a:gd name="connsiteY149" fmla="*/ 79098 h 144856"/>
                <a:gd name="connsiteX150" fmla="*/ 1294146 w 2245268"/>
                <a:gd name="connsiteY150" fmla="*/ 73158 h 144856"/>
                <a:gd name="connsiteX151" fmla="*/ 1298782 w 2245268"/>
                <a:gd name="connsiteY151" fmla="*/ 64467 h 144856"/>
                <a:gd name="connsiteX152" fmla="*/ 1298782 w 2245268"/>
                <a:gd name="connsiteY152" fmla="*/ 44042 h 144856"/>
                <a:gd name="connsiteX153" fmla="*/ 1293567 w 2245268"/>
                <a:gd name="connsiteY153" fmla="*/ 35496 h 144856"/>
                <a:gd name="connsiteX154" fmla="*/ 1285889 w 2245268"/>
                <a:gd name="connsiteY154" fmla="*/ 29702 h 144856"/>
                <a:gd name="connsiteX155" fmla="*/ 1276763 w 2245268"/>
                <a:gd name="connsiteY155" fmla="*/ 27674 h 144856"/>
                <a:gd name="connsiteX156" fmla="*/ 1239970 w 2245268"/>
                <a:gd name="connsiteY156" fmla="*/ 27674 h 144856"/>
                <a:gd name="connsiteX157" fmla="*/ 1228526 w 2245268"/>
                <a:gd name="connsiteY157" fmla="*/ 135012 h 144856"/>
                <a:gd name="connsiteX158" fmla="*/ 1228526 w 2245268"/>
                <a:gd name="connsiteY158" fmla="*/ 17389 h 144856"/>
                <a:gd name="connsiteX159" fmla="*/ 1277343 w 2245268"/>
                <a:gd name="connsiteY159" fmla="*/ 17389 h 144856"/>
                <a:gd name="connsiteX160" fmla="*/ 1291828 w 2245268"/>
                <a:gd name="connsiteY160" fmla="*/ 20576 h 144856"/>
                <a:gd name="connsiteX161" fmla="*/ 1302837 w 2245268"/>
                <a:gd name="connsiteY161" fmla="*/ 29122 h 144856"/>
                <a:gd name="connsiteX162" fmla="*/ 1310080 w 2245268"/>
                <a:gd name="connsiteY162" fmla="*/ 40856 h 144856"/>
                <a:gd name="connsiteX163" fmla="*/ 1312688 w 2245268"/>
                <a:gd name="connsiteY163" fmla="*/ 54327 h 144856"/>
                <a:gd name="connsiteX164" fmla="*/ 1310225 w 2245268"/>
                <a:gd name="connsiteY164" fmla="*/ 68813 h 144856"/>
                <a:gd name="connsiteX165" fmla="*/ 1292698 w 2245268"/>
                <a:gd name="connsiteY165" fmla="*/ 88948 h 144856"/>
                <a:gd name="connsiteX166" fmla="*/ 1278212 w 2245268"/>
                <a:gd name="connsiteY166" fmla="*/ 91990 h 144856"/>
                <a:gd name="connsiteX167" fmla="*/ 1239970 w 2245268"/>
                <a:gd name="connsiteY167" fmla="*/ 91990 h 144856"/>
                <a:gd name="connsiteX168" fmla="*/ 1239970 w 2245268"/>
                <a:gd name="connsiteY168" fmla="*/ 135447 h 144856"/>
                <a:gd name="connsiteX169" fmla="*/ 1176813 w 2245268"/>
                <a:gd name="connsiteY169" fmla="*/ 124727 h 144856"/>
                <a:gd name="connsiteX170" fmla="*/ 1176813 w 2245268"/>
                <a:gd name="connsiteY170" fmla="*/ 135012 h 144856"/>
                <a:gd name="connsiteX171" fmla="*/ 1097721 w 2245268"/>
                <a:gd name="connsiteY171" fmla="*/ 135012 h 144856"/>
                <a:gd name="connsiteX172" fmla="*/ 1097721 w 2245268"/>
                <a:gd name="connsiteY172" fmla="*/ 17389 h 144856"/>
                <a:gd name="connsiteX173" fmla="*/ 1175364 w 2245268"/>
                <a:gd name="connsiteY173" fmla="*/ 17389 h 144856"/>
                <a:gd name="connsiteX174" fmla="*/ 1175364 w 2245268"/>
                <a:gd name="connsiteY174" fmla="*/ 27674 h 144856"/>
                <a:gd name="connsiteX175" fmla="*/ 1109600 w 2245268"/>
                <a:gd name="connsiteY175" fmla="*/ 27674 h 144856"/>
                <a:gd name="connsiteX176" fmla="*/ 1109600 w 2245268"/>
                <a:gd name="connsiteY176" fmla="*/ 70117 h 144856"/>
                <a:gd name="connsiteX177" fmla="*/ 1167542 w 2245268"/>
                <a:gd name="connsiteY177" fmla="*/ 70117 h 144856"/>
                <a:gd name="connsiteX178" fmla="*/ 1167542 w 2245268"/>
                <a:gd name="connsiteY178" fmla="*/ 79822 h 144856"/>
                <a:gd name="connsiteX179" fmla="*/ 1109600 w 2245268"/>
                <a:gd name="connsiteY179" fmla="*/ 79822 h 144856"/>
                <a:gd name="connsiteX180" fmla="*/ 1109600 w 2245268"/>
                <a:gd name="connsiteY180" fmla="*/ 124727 h 144856"/>
                <a:gd name="connsiteX181" fmla="*/ 1056582 w 2245268"/>
                <a:gd name="connsiteY181" fmla="*/ 135012 h 144856"/>
                <a:gd name="connsiteX182" fmla="*/ 1056582 w 2245268"/>
                <a:gd name="connsiteY182" fmla="*/ 17534 h 144856"/>
                <a:gd name="connsiteX183" fmla="*/ 1068026 w 2245268"/>
                <a:gd name="connsiteY183" fmla="*/ 17534 h 144856"/>
                <a:gd name="connsiteX184" fmla="*/ 1068026 w 2245268"/>
                <a:gd name="connsiteY184" fmla="*/ 135012 h 144856"/>
                <a:gd name="connsiteX185" fmla="*/ 1022686 w 2245268"/>
                <a:gd name="connsiteY185" fmla="*/ 117919 h 144856"/>
                <a:gd name="connsiteX186" fmla="*/ 985023 w 2245268"/>
                <a:gd name="connsiteY186" fmla="*/ 135881 h 144856"/>
                <a:gd name="connsiteX187" fmla="*/ 963150 w 2245268"/>
                <a:gd name="connsiteY187" fmla="*/ 130666 h 144856"/>
                <a:gd name="connsiteX188" fmla="*/ 945767 w 2245268"/>
                <a:gd name="connsiteY188" fmla="*/ 117050 h 144856"/>
                <a:gd name="connsiteX189" fmla="*/ 934179 w 2245268"/>
                <a:gd name="connsiteY189" fmla="*/ 97929 h 144856"/>
                <a:gd name="connsiteX190" fmla="*/ 929978 w 2245268"/>
                <a:gd name="connsiteY190" fmla="*/ 76056 h 144856"/>
                <a:gd name="connsiteX191" fmla="*/ 934034 w 2245268"/>
                <a:gd name="connsiteY191" fmla="*/ 53458 h 144856"/>
                <a:gd name="connsiteX192" fmla="*/ 945333 w 2245268"/>
                <a:gd name="connsiteY192" fmla="*/ 34482 h 144856"/>
                <a:gd name="connsiteX193" fmla="*/ 962571 w 2245268"/>
                <a:gd name="connsiteY193" fmla="*/ 21445 h 144856"/>
                <a:gd name="connsiteX194" fmla="*/ 984444 w 2245268"/>
                <a:gd name="connsiteY194" fmla="*/ 16520 h 144856"/>
                <a:gd name="connsiteX195" fmla="*/ 1000088 w 2245268"/>
                <a:gd name="connsiteY195" fmla="*/ 18403 h 144856"/>
                <a:gd name="connsiteX196" fmla="*/ 1012691 w 2245268"/>
                <a:gd name="connsiteY196" fmla="*/ 23763 h 144856"/>
                <a:gd name="connsiteX197" fmla="*/ 1022251 w 2245268"/>
                <a:gd name="connsiteY197" fmla="*/ 31875 h 144856"/>
                <a:gd name="connsiteX198" fmla="*/ 1029204 w 2245268"/>
                <a:gd name="connsiteY198" fmla="*/ 42304 h 144856"/>
                <a:gd name="connsiteX199" fmla="*/ 1020368 w 2245268"/>
                <a:gd name="connsiteY199" fmla="*/ 48243 h 144856"/>
                <a:gd name="connsiteX200" fmla="*/ 1005883 w 2245268"/>
                <a:gd name="connsiteY200" fmla="*/ 32164 h 144856"/>
                <a:gd name="connsiteX201" fmla="*/ 984734 w 2245268"/>
                <a:gd name="connsiteY201" fmla="*/ 26949 h 144856"/>
                <a:gd name="connsiteX202" fmla="*/ 967206 w 2245268"/>
                <a:gd name="connsiteY202" fmla="*/ 31150 h 144856"/>
                <a:gd name="connsiteX203" fmla="*/ 953734 w 2245268"/>
                <a:gd name="connsiteY203" fmla="*/ 42159 h 144856"/>
                <a:gd name="connsiteX204" fmla="*/ 945188 w 2245268"/>
                <a:gd name="connsiteY204" fmla="*/ 57949 h 144856"/>
                <a:gd name="connsiteX205" fmla="*/ 942146 w 2245268"/>
                <a:gd name="connsiteY205" fmla="*/ 76200 h 144856"/>
                <a:gd name="connsiteX206" fmla="*/ 944464 w 2245268"/>
                <a:gd name="connsiteY206" fmla="*/ 95756 h 144856"/>
                <a:gd name="connsiteX207" fmla="*/ 953879 w 2245268"/>
                <a:gd name="connsiteY207" fmla="*/ 110242 h 144856"/>
                <a:gd name="connsiteX208" fmla="*/ 968365 w 2245268"/>
                <a:gd name="connsiteY208" fmla="*/ 120961 h 144856"/>
                <a:gd name="connsiteX209" fmla="*/ 985893 w 2245268"/>
                <a:gd name="connsiteY209" fmla="*/ 125017 h 144856"/>
                <a:gd name="connsiteX210" fmla="*/ 1005158 w 2245268"/>
                <a:gd name="connsiteY210" fmla="*/ 120237 h 144856"/>
                <a:gd name="connsiteX211" fmla="*/ 1022686 w 2245268"/>
                <a:gd name="connsiteY211" fmla="*/ 105751 h 144856"/>
                <a:gd name="connsiteX212" fmla="*/ 1022686 w 2245268"/>
                <a:gd name="connsiteY212" fmla="*/ 86196 h 144856"/>
                <a:gd name="connsiteX213" fmla="*/ 996612 w 2245268"/>
                <a:gd name="connsiteY213" fmla="*/ 86196 h 144856"/>
                <a:gd name="connsiteX214" fmla="*/ 996612 w 2245268"/>
                <a:gd name="connsiteY214" fmla="*/ 77214 h 144856"/>
                <a:gd name="connsiteX215" fmla="*/ 1032536 w 2245268"/>
                <a:gd name="connsiteY215" fmla="*/ 77214 h 144856"/>
                <a:gd name="connsiteX216" fmla="*/ 1032536 w 2245268"/>
                <a:gd name="connsiteY216" fmla="*/ 135157 h 144856"/>
                <a:gd name="connsiteX217" fmla="*/ 1022686 w 2245268"/>
                <a:gd name="connsiteY217" fmla="*/ 135157 h 144856"/>
                <a:gd name="connsiteX218" fmla="*/ 815832 w 2245268"/>
                <a:gd name="connsiteY218" fmla="*/ 76200 h 144856"/>
                <a:gd name="connsiteX219" fmla="*/ 819018 w 2245268"/>
                <a:gd name="connsiteY219" fmla="*/ 94597 h 144856"/>
                <a:gd name="connsiteX220" fmla="*/ 827855 w 2245268"/>
                <a:gd name="connsiteY220" fmla="*/ 110242 h 144856"/>
                <a:gd name="connsiteX221" fmla="*/ 842340 w 2245268"/>
                <a:gd name="connsiteY221" fmla="*/ 121251 h 144856"/>
                <a:gd name="connsiteX222" fmla="*/ 860158 w 2245268"/>
                <a:gd name="connsiteY222" fmla="*/ 125307 h 144856"/>
                <a:gd name="connsiteX223" fmla="*/ 878120 w 2245268"/>
                <a:gd name="connsiteY223" fmla="*/ 120961 h 144856"/>
                <a:gd name="connsiteX224" fmla="*/ 892605 w 2245268"/>
                <a:gd name="connsiteY224" fmla="*/ 109662 h 144856"/>
                <a:gd name="connsiteX225" fmla="*/ 901297 w 2245268"/>
                <a:gd name="connsiteY225" fmla="*/ 93873 h 144856"/>
                <a:gd name="connsiteX226" fmla="*/ 901297 w 2245268"/>
                <a:gd name="connsiteY226" fmla="*/ 57514 h 144856"/>
                <a:gd name="connsiteX227" fmla="*/ 892316 w 2245268"/>
                <a:gd name="connsiteY227" fmla="*/ 41870 h 144856"/>
                <a:gd name="connsiteX228" fmla="*/ 877830 w 2245268"/>
                <a:gd name="connsiteY228" fmla="*/ 31005 h 144856"/>
                <a:gd name="connsiteX229" fmla="*/ 860302 w 2245268"/>
                <a:gd name="connsiteY229" fmla="*/ 26949 h 144856"/>
                <a:gd name="connsiteX230" fmla="*/ 842195 w 2245268"/>
                <a:gd name="connsiteY230" fmla="*/ 31295 h 144856"/>
                <a:gd name="connsiteX231" fmla="*/ 827710 w 2245268"/>
                <a:gd name="connsiteY231" fmla="*/ 42449 h 144856"/>
                <a:gd name="connsiteX232" fmla="*/ 819018 w 2245268"/>
                <a:gd name="connsiteY232" fmla="*/ 58093 h 144856"/>
                <a:gd name="connsiteX233" fmla="*/ 815832 w 2245268"/>
                <a:gd name="connsiteY233" fmla="*/ 76200 h 144856"/>
                <a:gd name="connsiteX234" fmla="*/ 859288 w 2245268"/>
                <a:gd name="connsiteY234" fmla="*/ 135881 h 144856"/>
                <a:gd name="connsiteX235" fmla="*/ 836836 w 2245268"/>
                <a:gd name="connsiteY235" fmla="*/ 130811 h 144856"/>
                <a:gd name="connsiteX236" fmla="*/ 819888 w 2245268"/>
                <a:gd name="connsiteY236" fmla="*/ 117340 h 144856"/>
                <a:gd name="connsiteX237" fmla="*/ 808878 w 2245268"/>
                <a:gd name="connsiteY237" fmla="*/ 53603 h 144856"/>
                <a:gd name="connsiteX238" fmla="*/ 819888 w 2245268"/>
                <a:gd name="connsiteY238" fmla="*/ 34627 h 144856"/>
                <a:gd name="connsiteX239" fmla="*/ 837415 w 2245268"/>
                <a:gd name="connsiteY239" fmla="*/ 21445 h 144856"/>
                <a:gd name="connsiteX240" fmla="*/ 859288 w 2245268"/>
                <a:gd name="connsiteY240" fmla="*/ 16520 h 144856"/>
                <a:gd name="connsiteX241" fmla="*/ 881741 w 2245268"/>
                <a:gd name="connsiteY241" fmla="*/ 21735 h 144856"/>
                <a:gd name="connsiteX242" fmla="*/ 899124 w 2245268"/>
                <a:gd name="connsiteY242" fmla="*/ 36220 h 144856"/>
                <a:gd name="connsiteX243" fmla="*/ 914334 w 2245268"/>
                <a:gd name="connsiteY243" fmla="*/ 77070 h 144856"/>
                <a:gd name="connsiteX244" fmla="*/ 909988 w 2245268"/>
                <a:gd name="connsiteY244" fmla="*/ 99667 h 144856"/>
                <a:gd name="connsiteX245" fmla="*/ 898399 w 2245268"/>
                <a:gd name="connsiteY245" fmla="*/ 118643 h 144856"/>
                <a:gd name="connsiteX246" fmla="*/ 881017 w 2245268"/>
                <a:gd name="connsiteY246" fmla="*/ 131680 h 144856"/>
                <a:gd name="connsiteX247" fmla="*/ 859433 w 2245268"/>
                <a:gd name="connsiteY247" fmla="*/ 135881 h 144856"/>
                <a:gd name="connsiteX248" fmla="*/ 721241 w 2245268"/>
                <a:gd name="connsiteY248" fmla="*/ 135012 h 144856"/>
                <a:gd name="connsiteX249" fmla="*/ 721241 w 2245268"/>
                <a:gd name="connsiteY249" fmla="*/ 17389 h 144856"/>
                <a:gd name="connsiteX250" fmla="*/ 732974 w 2245268"/>
                <a:gd name="connsiteY250" fmla="*/ 17389 h 144856"/>
                <a:gd name="connsiteX251" fmla="*/ 732974 w 2245268"/>
                <a:gd name="connsiteY251" fmla="*/ 124727 h 144856"/>
                <a:gd name="connsiteX252" fmla="*/ 801056 w 2245268"/>
                <a:gd name="connsiteY252" fmla="*/ 124727 h 144856"/>
                <a:gd name="connsiteX253" fmla="*/ 801056 w 2245268"/>
                <a:gd name="connsiteY253" fmla="*/ 135012 h 144856"/>
                <a:gd name="connsiteX254" fmla="*/ 600141 w 2245268"/>
                <a:gd name="connsiteY254" fmla="*/ 76200 h 144856"/>
                <a:gd name="connsiteX255" fmla="*/ 603328 w 2245268"/>
                <a:gd name="connsiteY255" fmla="*/ 94597 h 144856"/>
                <a:gd name="connsiteX256" fmla="*/ 612454 w 2245268"/>
                <a:gd name="connsiteY256" fmla="*/ 110242 h 144856"/>
                <a:gd name="connsiteX257" fmla="*/ 626070 w 2245268"/>
                <a:gd name="connsiteY257" fmla="*/ 121251 h 144856"/>
                <a:gd name="connsiteX258" fmla="*/ 643887 w 2245268"/>
                <a:gd name="connsiteY258" fmla="*/ 125307 h 144856"/>
                <a:gd name="connsiteX259" fmla="*/ 661850 w 2245268"/>
                <a:gd name="connsiteY259" fmla="*/ 120961 h 144856"/>
                <a:gd name="connsiteX260" fmla="*/ 675032 w 2245268"/>
                <a:gd name="connsiteY260" fmla="*/ 110242 h 144856"/>
                <a:gd name="connsiteX261" fmla="*/ 686910 w 2245268"/>
                <a:gd name="connsiteY261" fmla="*/ 76635 h 144856"/>
                <a:gd name="connsiteX262" fmla="*/ 683578 w 2245268"/>
                <a:gd name="connsiteY262" fmla="*/ 58093 h 144856"/>
                <a:gd name="connsiteX263" fmla="*/ 675032 w 2245268"/>
                <a:gd name="connsiteY263" fmla="*/ 42014 h 144856"/>
                <a:gd name="connsiteX264" fmla="*/ 660546 w 2245268"/>
                <a:gd name="connsiteY264" fmla="*/ 31150 h 144856"/>
                <a:gd name="connsiteX265" fmla="*/ 643018 w 2245268"/>
                <a:gd name="connsiteY265" fmla="*/ 27094 h 144856"/>
                <a:gd name="connsiteX266" fmla="*/ 624911 w 2245268"/>
                <a:gd name="connsiteY266" fmla="*/ 31440 h 144856"/>
                <a:gd name="connsiteX267" fmla="*/ 610426 w 2245268"/>
                <a:gd name="connsiteY267" fmla="*/ 42594 h 144856"/>
                <a:gd name="connsiteX268" fmla="*/ 601734 w 2245268"/>
                <a:gd name="connsiteY268" fmla="*/ 58238 h 144856"/>
                <a:gd name="connsiteX269" fmla="*/ 600286 w 2245268"/>
                <a:gd name="connsiteY269" fmla="*/ 76200 h 144856"/>
                <a:gd name="connsiteX270" fmla="*/ 643598 w 2245268"/>
                <a:gd name="connsiteY270" fmla="*/ 135881 h 144856"/>
                <a:gd name="connsiteX271" fmla="*/ 621145 w 2245268"/>
                <a:gd name="connsiteY271" fmla="*/ 130811 h 144856"/>
                <a:gd name="connsiteX272" fmla="*/ 603618 w 2245268"/>
                <a:gd name="connsiteY272" fmla="*/ 117340 h 144856"/>
                <a:gd name="connsiteX273" fmla="*/ 592608 w 2245268"/>
                <a:gd name="connsiteY273" fmla="*/ 53603 h 144856"/>
                <a:gd name="connsiteX274" fmla="*/ 604342 w 2245268"/>
                <a:gd name="connsiteY274" fmla="*/ 34627 h 144856"/>
                <a:gd name="connsiteX275" fmla="*/ 621869 w 2245268"/>
                <a:gd name="connsiteY275" fmla="*/ 21445 h 144856"/>
                <a:gd name="connsiteX276" fmla="*/ 643743 w 2245268"/>
                <a:gd name="connsiteY276" fmla="*/ 16520 h 144856"/>
                <a:gd name="connsiteX277" fmla="*/ 666195 w 2245268"/>
                <a:gd name="connsiteY277" fmla="*/ 21735 h 144856"/>
                <a:gd name="connsiteX278" fmla="*/ 683578 w 2245268"/>
                <a:gd name="connsiteY278" fmla="*/ 36220 h 144856"/>
                <a:gd name="connsiteX279" fmla="*/ 694732 w 2245268"/>
                <a:gd name="connsiteY279" fmla="*/ 55341 h 144856"/>
                <a:gd name="connsiteX280" fmla="*/ 698788 w 2245268"/>
                <a:gd name="connsiteY280" fmla="*/ 77070 h 144856"/>
                <a:gd name="connsiteX281" fmla="*/ 694442 w 2245268"/>
                <a:gd name="connsiteY281" fmla="*/ 99667 h 144856"/>
                <a:gd name="connsiteX282" fmla="*/ 682854 w 2245268"/>
                <a:gd name="connsiteY282" fmla="*/ 118643 h 144856"/>
                <a:gd name="connsiteX283" fmla="*/ 665471 w 2245268"/>
                <a:gd name="connsiteY283" fmla="*/ 131680 h 144856"/>
                <a:gd name="connsiteX284" fmla="*/ 643887 w 2245268"/>
                <a:gd name="connsiteY284" fmla="*/ 135881 h 144856"/>
                <a:gd name="connsiteX285" fmla="*/ 479476 w 2245268"/>
                <a:gd name="connsiteY285" fmla="*/ 38972 h 144856"/>
                <a:gd name="connsiteX286" fmla="*/ 479476 w 2245268"/>
                <a:gd name="connsiteY286" fmla="*/ 135012 h 144856"/>
                <a:gd name="connsiteX287" fmla="*/ 468032 w 2245268"/>
                <a:gd name="connsiteY287" fmla="*/ 135012 h 144856"/>
                <a:gd name="connsiteX288" fmla="*/ 468032 w 2245268"/>
                <a:gd name="connsiteY288" fmla="*/ 17389 h 144856"/>
                <a:gd name="connsiteX289" fmla="*/ 477013 w 2245268"/>
                <a:gd name="connsiteY289" fmla="*/ 17389 h 144856"/>
                <a:gd name="connsiteX290" fmla="*/ 554946 w 2245268"/>
                <a:gd name="connsiteY290" fmla="*/ 115312 h 144856"/>
                <a:gd name="connsiteX291" fmla="*/ 554946 w 2245268"/>
                <a:gd name="connsiteY291" fmla="*/ 17534 h 144856"/>
                <a:gd name="connsiteX292" fmla="*/ 566390 w 2245268"/>
                <a:gd name="connsiteY292" fmla="*/ 17534 h 144856"/>
                <a:gd name="connsiteX293" fmla="*/ 566390 w 2245268"/>
                <a:gd name="connsiteY293" fmla="*/ 135012 h 144856"/>
                <a:gd name="connsiteX294" fmla="*/ 556394 w 2245268"/>
                <a:gd name="connsiteY294" fmla="*/ 135012 h 144856"/>
                <a:gd name="connsiteX295" fmla="*/ 438482 w 2245268"/>
                <a:gd name="connsiteY295" fmla="*/ 17389 h 144856"/>
                <a:gd name="connsiteX296" fmla="*/ 438482 w 2245268"/>
                <a:gd name="connsiteY296" fmla="*/ 135012 h 144856"/>
                <a:gd name="connsiteX297" fmla="*/ 426893 w 2245268"/>
                <a:gd name="connsiteY297" fmla="*/ 135012 h 144856"/>
                <a:gd name="connsiteX298" fmla="*/ 426893 w 2245268"/>
                <a:gd name="connsiteY298" fmla="*/ 79967 h 144856"/>
                <a:gd name="connsiteX299" fmla="*/ 357073 w 2245268"/>
                <a:gd name="connsiteY299" fmla="*/ 79967 h 144856"/>
                <a:gd name="connsiteX300" fmla="*/ 357073 w 2245268"/>
                <a:gd name="connsiteY300" fmla="*/ 135012 h 144856"/>
                <a:gd name="connsiteX301" fmla="*/ 345629 w 2245268"/>
                <a:gd name="connsiteY301" fmla="*/ 135012 h 144856"/>
                <a:gd name="connsiteX302" fmla="*/ 345629 w 2245268"/>
                <a:gd name="connsiteY302" fmla="*/ 17389 h 144856"/>
                <a:gd name="connsiteX303" fmla="*/ 357073 w 2245268"/>
                <a:gd name="connsiteY303" fmla="*/ 17389 h 144856"/>
                <a:gd name="connsiteX304" fmla="*/ 357073 w 2245268"/>
                <a:gd name="connsiteY304" fmla="*/ 69682 h 144856"/>
                <a:gd name="connsiteX305" fmla="*/ 426893 w 2245268"/>
                <a:gd name="connsiteY305" fmla="*/ 69682 h 144856"/>
                <a:gd name="connsiteX306" fmla="*/ 426893 w 2245268"/>
                <a:gd name="connsiteY306" fmla="*/ 17389 h 144856"/>
                <a:gd name="connsiteX307" fmla="*/ 223950 w 2245268"/>
                <a:gd name="connsiteY307" fmla="*/ 75331 h 144856"/>
                <a:gd name="connsiteX308" fmla="*/ 238436 w 2245268"/>
                <a:gd name="connsiteY308" fmla="*/ 35496 h 144856"/>
                <a:gd name="connsiteX309" fmla="*/ 256108 w 2245268"/>
                <a:gd name="connsiteY309" fmla="*/ 21879 h 144856"/>
                <a:gd name="connsiteX310" fmla="*/ 279719 w 2245268"/>
                <a:gd name="connsiteY310" fmla="*/ 16665 h 144856"/>
                <a:gd name="connsiteX311" fmla="*/ 306518 w 2245268"/>
                <a:gd name="connsiteY311" fmla="*/ 23907 h 144856"/>
                <a:gd name="connsiteX312" fmla="*/ 323176 w 2245268"/>
                <a:gd name="connsiteY312" fmla="*/ 42449 h 144856"/>
                <a:gd name="connsiteX313" fmla="*/ 313905 w 2245268"/>
                <a:gd name="connsiteY313" fmla="*/ 48098 h 144856"/>
                <a:gd name="connsiteX314" fmla="*/ 307097 w 2245268"/>
                <a:gd name="connsiteY314" fmla="*/ 37814 h 144856"/>
                <a:gd name="connsiteX315" fmla="*/ 288845 w 2245268"/>
                <a:gd name="connsiteY315" fmla="*/ 27819 h 144856"/>
                <a:gd name="connsiteX316" fmla="*/ 279140 w 2245268"/>
                <a:gd name="connsiteY316" fmla="*/ 26660 h 144856"/>
                <a:gd name="connsiteX317" fmla="*/ 260309 w 2245268"/>
                <a:gd name="connsiteY317" fmla="*/ 31005 h 144856"/>
                <a:gd name="connsiteX318" fmla="*/ 246692 w 2245268"/>
                <a:gd name="connsiteY318" fmla="*/ 42304 h 144856"/>
                <a:gd name="connsiteX319" fmla="*/ 238291 w 2245268"/>
                <a:gd name="connsiteY319" fmla="*/ 57949 h 144856"/>
                <a:gd name="connsiteX320" fmla="*/ 235538 w 2245268"/>
                <a:gd name="connsiteY320" fmla="*/ 75621 h 144856"/>
                <a:gd name="connsiteX321" fmla="*/ 238870 w 2245268"/>
                <a:gd name="connsiteY321" fmla="*/ 94307 h 144856"/>
                <a:gd name="connsiteX322" fmla="*/ 248141 w 2245268"/>
                <a:gd name="connsiteY322" fmla="*/ 110242 h 144856"/>
                <a:gd name="connsiteX323" fmla="*/ 262626 w 2245268"/>
                <a:gd name="connsiteY323" fmla="*/ 121251 h 144856"/>
                <a:gd name="connsiteX324" fmla="*/ 280154 w 2245268"/>
                <a:gd name="connsiteY324" fmla="*/ 125307 h 144856"/>
                <a:gd name="connsiteX325" fmla="*/ 290294 w 2245268"/>
                <a:gd name="connsiteY325" fmla="*/ 124003 h 144856"/>
                <a:gd name="connsiteX326" fmla="*/ 300434 w 2245268"/>
                <a:gd name="connsiteY326" fmla="*/ 120092 h 144856"/>
                <a:gd name="connsiteX327" fmla="*/ 309415 w 2245268"/>
                <a:gd name="connsiteY327" fmla="*/ 113284 h 144856"/>
                <a:gd name="connsiteX328" fmla="*/ 316368 w 2245268"/>
                <a:gd name="connsiteY328" fmla="*/ 103433 h 144856"/>
                <a:gd name="connsiteX329" fmla="*/ 326073 w 2245268"/>
                <a:gd name="connsiteY329" fmla="*/ 108358 h 144856"/>
                <a:gd name="connsiteX330" fmla="*/ 318106 w 2245268"/>
                <a:gd name="connsiteY330" fmla="*/ 120092 h 144856"/>
                <a:gd name="connsiteX331" fmla="*/ 306663 w 2245268"/>
                <a:gd name="connsiteY331" fmla="*/ 128638 h 144856"/>
                <a:gd name="connsiteX332" fmla="*/ 293336 w 2245268"/>
                <a:gd name="connsiteY332" fmla="*/ 133853 h 144856"/>
                <a:gd name="connsiteX333" fmla="*/ 278850 w 2245268"/>
                <a:gd name="connsiteY333" fmla="*/ 135736 h 144856"/>
                <a:gd name="connsiteX334" fmla="*/ 256687 w 2245268"/>
                <a:gd name="connsiteY334" fmla="*/ 130377 h 144856"/>
                <a:gd name="connsiteX335" fmla="*/ 239305 w 2245268"/>
                <a:gd name="connsiteY335" fmla="*/ 116615 h 144856"/>
                <a:gd name="connsiteX336" fmla="*/ 228006 w 2245268"/>
                <a:gd name="connsiteY336" fmla="*/ 97205 h 144856"/>
                <a:gd name="connsiteX337" fmla="*/ 223950 w 2245268"/>
                <a:gd name="connsiteY337" fmla="*/ 75331 h 144856"/>
                <a:gd name="connsiteX338" fmla="*/ 209464 w 2245268"/>
                <a:gd name="connsiteY338" fmla="*/ 124727 h 144856"/>
                <a:gd name="connsiteX339" fmla="*/ 209464 w 2245268"/>
                <a:gd name="connsiteY339" fmla="*/ 135012 h 144856"/>
                <a:gd name="connsiteX340" fmla="*/ 129938 w 2245268"/>
                <a:gd name="connsiteY340" fmla="*/ 135012 h 144856"/>
                <a:gd name="connsiteX341" fmla="*/ 129938 w 2245268"/>
                <a:gd name="connsiteY341" fmla="*/ 17389 h 144856"/>
                <a:gd name="connsiteX342" fmla="*/ 207581 w 2245268"/>
                <a:gd name="connsiteY342" fmla="*/ 17389 h 144856"/>
                <a:gd name="connsiteX343" fmla="*/ 207581 w 2245268"/>
                <a:gd name="connsiteY343" fmla="*/ 27674 h 144856"/>
                <a:gd name="connsiteX344" fmla="*/ 141382 w 2245268"/>
                <a:gd name="connsiteY344" fmla="*/ 27674 h 144856"/>
                <a:gd name="connsiteX345" fmla="*/ 141382 w 2245268"/>
                <a:gd name="connsiteY345" fmla="*/ 70117 h 144856"/>
                <a:gd name="connsiteX346" fmla="*/ 199324 w 2245268"/>
                <a:gd name="connsiteY346" fmla="*/ 70117 h 144856"/>
                <a:gd name="connsiteX347" fmla="*/ 199324 w 2245268"/>
                <a:gd name="connsiteY347" fmla="*/ 79822 h 144856"/>
                <a:gd name="connsiteX348" fmla="*/ 141382 w 2245268"/>
                <a:gd name="connsiteY348" fmla="*/ 79822 h 144856"/>
                <a:gd name="connsiteX349" fmla="*/ 141382 w 2245268"/>
                <a:gd name="connsiteY349" fmla="*/ 124727 h 144856"/>
                <a:gd name="connsiteX350" fmla="*/ 112411 w 2245268"/>
                <a:gd name="connsiteY350" fmla="*/ 27674 h 144856"/>
                <a:gd name="connsiteX351" fmla="*/ 70403 w 2245268"/>
                <a:gd name="connsiteY351" fmla="*/ 27674 h 144856"/>
                <a:gd name="connsiteX352" fmla="*/ 70403 w 2245268"/>
                <a:gd name="connsiteY352" fmla="*/ 135012 h 144856"/>
                <a:gd name="connsiteX353" fmla="*/ 58814 w 2245268"/>
                <a:gd name="connsiteY353" fmla="*/ 135012 h 144856"/>
                <a:gd name="connsiteX354" fmla="*/ 58814 w 2245268"/>
                <a:gd name="connsiteY354" fmla="*/ 27674 h 144856"/>
                <a:gd name="connsiteX355" fmla="*/ 16516 w 2245268"/>
                <a:gd name="connsiteY355" fmla="*/ 27674 h 144856"/>
                <a:gd name="connsiteX356" fmla="*/ 16516 w 2245268"/>
                <a:gd name="connsiteY356" fmla="*/ 17389 h 144856"/>
                <a:gd name="connsiteX357" fmla="*/ 111976 w 2245268"/>
                <a:gd name="connsiteY357" fmla="*/ 17389 h 144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</a:cxnLst>
              <a:rect l="l" t="t" r="r" b="b"/>
              <a:pathLst>
                <a:path w="2245268" h="144856">
                  <a:moveTo>
                    <a:pt x="2238173" y="124727"/>
                  </a:moveTo>
                  <a:lnTo>
                    <a:pt x="2238173" y="135012"/>
                  </a:lnTo>
                  <a:lnTo>
                    <a:pt x="2159226" y="135012"/>
                  </a:lnTo>
                  <a:lnTo>
                    <a:pt x="2159226" y="17389"/>
                  </a:lnTo>
                  <a:lnTo>
                    <a:pt x="2236724" y="17389"/>
                  </a:lnTo>
                  <a:lnTo>
                    <a:pt x="2236724" y="27674"/>
                  </a:lnTo>
                  <a:lnTo>
                    <a:pt x="2170670" y="27674"/>
                  </a:lnTo>
                  <a:lnTo>
                    <a:pt x="2170670" y="70117"/>
                  </a:lnTo>
                  <a:lnTo>
                    <a:pt x="2228612" y="70117"/>
                  </a:lnTo>
                  <a:lnTo>
                    <a:pt x="2228612" y="79822"/>
                  </a:lnTo>
                  <a:lnTo>
                    <a:pt x="2170670" y="79822"/>
                  </a:lnTo>
                  <a:lnTo>
                    <a:pt x="2170670" y="124727"/>
                  </a:lnTo>
                  <a:close/>
                  <a:moveTo>
                    <a:pt x="2029870" y="18258"/>
                  </a:moveTo>
                  <a:lnTo>
                    <a:pt x="2040879" y="18258"/>
                  </a:lnTo>
                  <a:lnTo>
                    <a:pt x="2057537" y="59977"/>
                  </a:lnTo>
                  <a:lnTo>
                    <a:pt x="2074196" y="18258"/>
                  </a:lnTo>
                  <a:lnTo>
                    <a:pt x="2085205" y="18258"/>
                  </a:lnTo>
                  <a:lnTo>
                    <a:pt x="2064635" y="68378"/>
                  </a:lnTo>
                  <a:lnTo>
                    <a:pt x="2087088" y="121540"/>
                  </a:lnTo>
                  <a:lnTo>
                    <a:pt x="2129676" y="17389"/>
                  </a:lnTo>
                  <a:lnTo>
                    <a:pt x="2142278" y="17389"/>
                  </a:lnTo>
                  <a:lnTo>
                    <a:pt x="2092593" y="135012"/>
                  </a:lnTo>
                  <a:lnTo>
                    <a:pt x="2082308" y="135012"/>
                  </a:lnTo>
                  <a:lnTo>
                    <a:pt x="2057682" y="77070"/>
                  </a:lnTo>
                  <a:lnTo>
                    <a:pt x="2032767" y="135012"/>
                  </a:lnTo>
                  <a:lnTo>
                    <a:pt x="2022192" y="135012"/>
                  </a:lnTo>
                  <a:lnTo>
                    <a:pt x="1972652" y="17389"/>
                  </a:lnTo>
                  <a:lnTo>
                    <a:pt x="1984964" y="17389"/>
                  </a:lnTo>
                  <a:lnTo>
                    <a:pt x="2028421" y="121540"/>
                  </a:lnTo>
                  <a:lnTo>
                    <a:pt x="2050729" y="68378"/>
                  </a:lnTo>
                  <a:close/>
                  <a:moveTo>
                    <a:pt x="1869080" y="76200"/>
                  </a:moveTo>
                  <a:cubicBezTo>
                    <a:pt x="1869094" y="82468"/>
                    <a:pt x="1870181" y="88687"/>
                    <a:pt x="1872266" y="94597"/>
                  </a:cubicBezTo>
                  <a:cubicBezTo>
                    <a:pt x="1874294" y="100351"/>
                    <a:pt x="1877336" y="105697"/>
                    <a:pt x="1881248" y="110386"/>
                  </a:cubicBezTo>
                  <a:cubicBezTo>
                    <a:pt x="1885028" y="114958"/>
                    <a:pt x="1889722" y="118704"/>
                    <a:pt x="1895009" y="121396"/>
                  </a:cubicBezTo>
                  <a:cubicBezTo>
                    <a:pt x="1900499" y="124109"/>
                    <a:pt x="1906554" y="125498"/>
                    <a:pt x="1912681" y="125452"/>
                  </a:cubicBezTo>
                  <a:cubicBezTo>
                    <a:pt x="1918983" y="125530"/>
                    <a:pt x="1925211" y="124036"/>
                    <a:pt x="1930788" y="121106"/>
                  </a:cubicBezTo>
                  <a:cubicBezTo>
                    <a:pt x="1936075" y="118286"/>
                    <a:pt x="1940755" y="114445"/>
                    <a:pt x="1944550" y="109807"/>
                  </a:cubicBezTo>
                  <a:cubicBezTo>
                    <a:pt x="1948359" y="105105"/>
                    <a:pt x="1951314" y="99758"/>
                    <a:pt x="1953241" y="94018"/>
                  </a:cubicBezTo>
                  <a:cubicBezTo>
                    <a:pt x="1955254" y="88293"/>
                    <a:pt x="1956283" y="82268"/>
                    <a:pt x="1956283" y="76200"/>
                  </a:cubicBezTo>
                  <a:cubicBezTo>
                    <a:pt x="1956240" y="69888"/>
                    <a:pt x="1955168" y="63624"/>
                    <a:pt x="1953096" y="57659"/>
                  </a:cubicBezTo>
                  <a:cubicBezTo>
                    <a:pt x="1950981" y="51957"/>
                    <a:pt x="1947896" y="46666"/>
                    <a:pt x="1943970" y="42014"/>
                  </a:cubicBezTo>
                  <a:cubicBezTo>
                    <a:pt x="1940175" y="37496"/>
                    <a:pt x="1935482" y="33800"/>
                    <a:pt x="1930209" y="31150"/>
                  </a:cubicBezTo>
                  <a:cubicBezTo>
                    <a:pt x="1924762" y="28450"/>
                    <a:pt x="1918765" y="27061"/>
                    <a:pt x="1912681" y="27094"/>
                  </a:cubicBezTo>
                  <a:cubicBezTo>
                    <a:pt x="1906380" y="27016"/>
                    <a:pt x="1900151" y="28510"/>
                    <a:pt x="1894574" y="31440"/>
                  </a:cubicBezTo>
                  <a:cubicBezTo>
                    <a:pt x="1889273" y="34124"/>
                    <a:pt x="1884637" y="37931"/>
                    <a:pt x="1880958" y="42594"/>
                  </a:cubicBezTo>
                  <a:cubicBezTo>
                    <a:pt x="1873367" y="52157"/>
                    <a:pt x="1869181" y="63988"/>
                    <a:pt x="1869080" y="76200"/>
                  </a:cubicBezTo>
                  <a:close/>
                  <a:moveTo>
                    <a:pt x="1912536" y="135881"/>
                  </a:moveTo>
                  <a:cubicBezTo>
                    <a:pt x="1904758" y="135941"/>
                    <a:pt x="1897080" y="134205"/>
                    <a:pt x="1890084" y="130811"/>
                  </a:cubicBezTo>
                  <a:cubicBezTo>
                    <a:pt x="1883406" y="127585"/>
                    <a:pt x="1877496" y="122996"/>
                    <a:pt x="1872701" y="117340"/>
                  </a:cubicBezTo>
                  <a:cubicBezTo>
                    <a:pt x="1867733" y="111754"/>
                    <a:pt x="1863894" y="105261"/>
                    <a:pt x="1861402" y="98219"/>
                  </a:cubicBezTo>
                  <a:cubicBezTo>
                    <a:pt x="1858693" y="91195"/>
                    <a:pt x="1857317" y="83729"/>
                    <a:pt x="1857346" y="76200"/>
                  </a:cubicBezTo>
                  <a:cubicBezTo>
                    <a:pt x="1857346" y="68474"/>
                    <a:pt x="1858780" y="60815"/>
                    <a:pt x="1861547" y="53603"/>
                  </a:cubicBezTo>
                  <a:cubicBezTo>
                    <a:pt x="1864343" y="46650"/>
                    <a:pt x="1868312" y="40231"/>
                    <a:pt x="1873281" y="34627"/>
                  </a:cubicBezTo>
                  <a:cubicBezTo>
                    <a:pt x="1878191" y="29119"/>
                    <a:pt x="1884159" y="24639"/>
                    <a:pt x="1890808" y="21445"/>
                  </a:cubicBezTo>
                  <a:cubicBezTo>
                    <a:pt x="1897645" y="18196"/>
                    <a:pt x="1905120" y="16514"/>
                    <a:pt x="1912681" y="16520"/>
                  </a:cubicBezTo>
                  <a:cubicBezTo>
                    <a:pt x="1920475" y="16424"/>
                    <a:pt x="1928181" y="18213"/>
                    <a:pt x="1935134" y="21735"/>
                  </a:cubicBezTo>
                  <a:cubicBezTo>
                    <a:pt x="1941855" y="25328"/>
                    <a:pt x="1947765" y="30258"/>
                    <a:pt x="1952517" y="36220"/>
                  </a:cubicBezTo>
                  <a:cubicBezTo>
                    <a:pt x="1957326" y="41917"/>
                    <a:pt x="1961150" y="48381"/>
                    <a:pt x="1963816" y="55341"/>
                  </a:cubicBezTo>
                  <a:cubicBezTo>
                    <a:pt x="1969219" y="69621"/>
                    <a:pt x="1969219" y="85387"/>
                    <a:pt x="1963816" y="99667"/>
                  </a:cubicBezTo>
                  <a:cubicBezTo>
                    <a:pt x="1961078" y="106613"/>
                    <a:pt x="1957152" y="113033"/>
                    <a:pt x="1952227" y="118643"/>
                  </a:cubicBezTo>
                  <a:cubicBezTo>
                    <a:pt x="1947258" y="124061"/>
                    <a:pt x="1941319" y="128485"/>
                    <a:pt x="1934700" y="131680"/>
                  </a:cubicBezTo>
                  <a:cubicBezTo>
                    <a:pt x="1927761" y="134715"/>
                    <a:pt x="1920243" y="136151"/>
                    <a:pt x="1912681" y="135881"/>
                  </a:cubicBezTo>
                  <a:close/>
                  <a:moveTo>
                    <a:pt x="1767680" y="81270"/>
                  </a:moveTo>
                  <a:lnTo>
                    <a:pt x="1806357" y="81270"/>
                  </a:lnTo>
                  <a:cubicBezTo>
                    <a:pt x="1812876" y="81378"/>
                    <a:pt x="1819046" y="78295"/>
                    <a:pt x="1822871" y="73014"/>
                  </a:cubicBezTo>
                  <a:cubicBezTo>
                    <a:pt x="1824942" y="70486"/>
                    <a:pt x="1826521" y="67586"/>
                    <a:pt x="1827506" y="64467"/>
                  </a:cubicBezTo>
                  <a:cubicBezTo>
                    <a:pt x="1829954" y="57928"/>
                    <a:pt x="1829954" y="50726"/>
                    <a:pt x="1827506" y="44187"/>
                  </a:cubicBezTo>
                  <a:cubicBezTo>
                    <a:pt x="1826275" y="41057"/>
                    <a:pt x="1824507" y="38166"/>
                    <a:pt x="1822291" y="35641"/>
                  </a:cubicBezTo>
                  <a:cubicBezTo>
                    <a:pt x="1820191" y="33233"/>
                    <a:pt x="1817627" y="31265"/>
                    <a:pt x="1814759" y="29847"/>
                  </a:cubicBezTo>
                  <a:cubicBezTo>
                    <a:pt x="1811876" y="28427"/>
                    <a:pt x="1808704" y="27684"/>
                    <a:pt x="1805488" y="27674"/>
                  </a:cubicBezTo>
                  <a:lnTo>
                    <a:pt x="1767825" y="27674"/>
                  </a:lnTo>
                  <a:close/>
                  <a:moveTo>
                    <a:pt x="1756382" y="135012"/>
                  </a:moveTo>
                  <a:lnTo>
                    <a:pt x="1756382" y="17389"/>
                  </a:lnTo>
                  <a:lnTo>
                    <a:pt x="1805778" y="17389"/>
                  </a:lnTo>
                  <a:cubicBezTo>
                    <a:pt x="1810790" y="17263"/>
                    <a:pt x="1815758" y="18357"/>
                    <a:pt x="1820263" y="20576"/>
                  </a:cubicBezTo>
                  <a:cubicBezTo>
                    <a:pt x="1828592" y="24916"/>
                    <a:pt x="1835067" y="32116"/>
                    <a:pt x="1838515" y="40856"/>
                  </a:cubicBezTo>
                  <a:cubicBezTo>
                    <a:pt x="1840210" y="45145"/>
                    <a:pt x="1841094" y="49714"/>
                    <a:pt x="1841122" y="54327"/>
                  </a:cubicBezTo>
                  <a:cubicBezTo>
                    <a:pt x="1841094" y="58501"/>
                    <a:pt x="1840456" y="62648"/>
                    <a:pt x="1839239" y="66640"/>
                  </a:cubicBezTo>
                  <a:cubicBezTo>
                    <a:pt x="1837994" y="70441"/>
                    <a:pt x="1836140" y="74013"/>
                    <a:pt x="1833735" y="77214"/>
                  </a:cubicBezTo>
                  <a:cubicBezTo>
                    <a:pt x="1831460" y="80330"/>
                    <a:pt x="1828665" y="83026"/>
                    <a:pt x="1825478" y="85182"/>
                  </a:cubicBezTo>
                  <a:cubicBezTo>
                    <a:pt x="1822219" y="87347"/>
                    <a:pt x="1818583" y="88871"/>
                    <a:pt x="1814759" y="89672"/>
                  </a:cubicBezTo>
                  <a:lnTo>
                    <a:pt x="1843730" y="135012"/>
                  </a:lnTo>
                  <a:lnTo>
                    <a:pt x="1830693" y="135012"/>
                  </a:lnTo>
                  <a:lnTo>
                    <a:pt x="1802880" y="91555"/>
                  </a:lnTo>
                  <a:lnTo>
                    <a:pt x="1767970" y="91555"/>
                  </a:lnTo>
                  <a:lnTo>
                    <a:pt x="1767970" y="135012"/>
                  </a:lnTo>
                  <a:close/>
                  <a:moveTo>
                    <a:pt x="1685402" y="31005"/>
                  </a:moveTo>
                  <a:lnTo>
                    <a:pt x="1661211" y="88948"/>
                  </a:lnTo>
                  <a:lnTo>
                    <a:pt x="1708869" y="88948"/>
                  </a:lnTo>
                  <a:close/>
                  <a:moveTo>
                    <a:pt x="1631081" y="135012"/>
                  </a:moveTo>
                  <a:lnTo>
                    <a:pt x="1680332" y="17389"/>
                  </a:lnTo>
                  <a:lnTo>
                    <a:pt x="1689748" y="17389"/>
                  </a:lnTo>
                  <a:lnTo>
                    <a:pt x="1738999" y="135012"/>
                  </a:lnTo>
                  <a:lnTo>
                    <a:pt x="1726541" y="135012"/>
                  </a:lnTo>
                  <a:lnTo>
                    <a:pt x="1711331" y="98219"/>
                  </a:lnTo>
                  <a:lnTo>
                    <a:pt x="1658459" y="98219"/>
                  </a:lnTo>
                  <a:lnTo>
                    <a:pt x="1643973" y="135012"/>
                  </a:lnTo>
                  <a:close/>
                  <a:moveTo>
                    <a:pt x="1602110" y="135012"/>
                  </a:moveTo>
                  <a:lnTo>
                    <a:pt x="1602110" y="17534"/>
                  </a:lnTo>
                  <a:lnTo>
                    <a:pt x="1613554" y="17534"/>
                  </a:lnTo>
                  <a:lnTo>
                    <a:pt x="1613554" y="135012"/>
                  </a:lnTo>
                  <a:close/>
                  <a:moveTo>
                    <a:pt x="1560826" y="135012"/>
                  </a:moveTo>
                  <a:lnTo>
                    <a:pt x="1560826" y="37814"/>
                  </a:lnTo>
                  <a:lnTo>
                    <a:pt x="1517369" y="112559"/>
                  </a:lnTo>
                  <a:lnTo>
                    <a:pt x="1510561" y="112559"/>
                  </a:lnTo>
                  <a:lnTo>
                    <a:pt x="1467104" y="37814"/>
                  </a:lnTo>
                  <a:lnTo>
                    <a:pt x="1467104" y="134433"/>
                  </a:lnTo>
                  <a:lnTo>
                    <a:pt x="1457254" y="134433"/>
                  </a:lnTo>
                  <a:lnTo>
                    <a:pt x="1457254" y="17389"/>
                  </a:lnTo>
                  <a:lnTo>
                    <a:pt x="1468987" y="17389"/>
                  </a:lnTo>
                  <a:lnTo>
                    <a:pt x="1515196" y="97929"/>
                  </a:lnTo>
                  <a:lnTo>
                    <a:pt x="1561261" y="17389"/>
                  </a:lnTo>
                  <a:lnTo>
                    <a:pt x="1573139" y="17389"/>
                  </a:lnTo>
                  <a:lnTo>
                    <a:pt x="1573139" y="135012"/>
                  </a:lnTo>
                  <a:close/>
                  <a:moveTo>
                    <a:pt x="1335575" y="76200"/>
                  </a:moveTo>
                  <a:cubicBezTo>
                    <a:pt x="1335532" y="82474"/>
                    <a:pt x="1336603" y="88706"/>
                    <a:pt x="1338762" y="94597"/>
                  </a:cubicBezTo>
                  <a:cubicBezTo>
                    <a:pt x="1340732" y="100377"/>
                    <a:pt x="1343788" y="105734"/>
                    <a:pt x="1347743" y="110386"/>
                  </a:cubicBezTo>
                  <a:cubicBezTo>
                    <a:pt x="1351712" y="115060"/>
                    <a:pt x="1356666" y="118816"/>
                    <a:pt x="1362229" y="121396"/>
                  </a:cubicBezTo>
                  <a:cubicBezTo>
                    <a:pt x="1367719" y="124109"/>
                    <a:pt x="1373774" y="125498"/>
                    <a:pt x="1379901" y="125452"/>
                  </a:cubicBezTo>
                  <a:cubicBezTo>
                    <a:pt x="1386202" y="125530"/>
                    <a:pt x="1392431" y="124036"/>
                    <a:pt x="1398008" y="121106"/>
                  </a:cubicBezTo>
                  <a:cubicBezTo>
                    <a:pt x="1403556" y="118368"/>
                    <a:pt x="1408481" y="114522"/>
                    <a:pt x="1412494" y="109807"/>
                  </a:cubicBezTo>
                  <a:cubicBezTo>
                    <a:pt x="1416202" y="105030"/>
                    <a:pt x="1419128" y="99702"/>
                    <a:pt x="1421185" y="94018"/>
                  </a:cubicBezTo>
                  <a:cubicBezTo>
                    <a:pt x="1425429" y="82270"/>
                    <a:pt x="1425429" y="69407"/>
                    <a:pt x="1421185" y="57659"/>
                  </a:cubicBezTo>
                  <a:cubicBezTo>
                    <a:pt x="1419171" y="51939"/>
                    <a:pt x="1416129" y="46635"/>
                    <a:pt x="1412204" y="42014"/>
                  </a:cubicBezTo>
                  <a:cubicBezTo>
                    <a:pt x="1408148" y="37464"/>
                    <a:pt x="1403223" y="33771"/>
                    <a:pt x="1397718" y="31150"/>
                  </a:cubicBezTo>
                  <a:cubicBezTo>
                    <a:pt x="1392272" y="28450"/>
                    <a:pt x="1386275" y="27061"/>
                    <a:pt x="1380191" y="27094"/>
                  </a:cubicBezTo>
                  <a:cubicBezTo>
                    <a:pt x="1373889" y="27016"/>
                    <a:pt x="1367661" y="28510"/>
                    <a:pt x="1362084" y="31440"/>
                  </a:cubicBezTo>
                  <a:cubicBezTo>
                    <a:pt x="1356521" y="34089"/>
                    <a:pt x="1351582" y="37890"/>
                    <a:pt x="1347598" y="42594"/>
                  </a:cubicBezTo>
                  <a:cubicBezTo>
                    <a:pt x="1343817" y="47264"/>
                    <a:pt x="1340877" y="52558"/>
                    <a:pt x="1338907" y="58238"/>
                  </a:cubicBezTo>
                  <a:cubicBezTo>
                    <a:pt x="1336951" y="64024"/>
                    <a:pt x="1335966" y="70093"/>
                    <a:pt x="1336010" y="76200"/>
                  </a:cubicBezTo>
                  <a:close/>
                  <a:moveTo>
                    <a:pt x="1379032" y="135881"/>
                  </a:moveTo>
                  <a:cubicBezTo>
                    <a:pt x="1371253" y="135941"/>
                    <a:pt x="1363576" y="134205"/>
                    <a:pt x="1356579" y="130811"/>
                  </a:cubicBezTo>
                  <a:cubicBezTo>
                    <a:pt x="1349887" y="127549"/>
                    <a:pt x="1343919" y="122966"/>
                    <a:pt x="1339051" y="117340"/>
                  </a:cubicBezTo>
                  <a:cubicBezTo>
                    <a:pt x="1334170" y="111715"/>
                    <a:pt x="1330389" y="105231"/>
                    <a:pt x="1327898" y="98219"/>
                  </a:cubicBezTo>
                  <a:cubicBezTo>
                    <a:pt x="1325189" y="91195"/>
                    <a:pt x="1323813" y="83729"/>
                    <a:pt x="1323842" y="76200"/>
                  </a:cubicBezTo>
                  <a:cubicBezTo>
                    <a:pt x="1323842" y="68474"/>
                    <a:pt x="1325276" y="60815"/>
                    <a:pt x="1328043" y="53603"/>
                  </a:cubicBezTo>
                  <a:cubicBezTo>
                    <a:pt x="1330838" y="46650"/>
                    <a:pt x="1334807" y="40231"/>
                    <a:pt x="1339776" y="34627"/>
                  </a:cubicBezTo>
                  <a:cubicBezTo>
                    <a:pt x="1344686" y="29119"/>
                    <a:pt x="1350654" y="24639"/>
                    <a:pt x="1357303" y="21445"/>
                  </a:cubicBezTo>
                  <a:cubicBezTo>
                    <a:pt x="1364141" y="18196"/>
                    <a:pt x="1371615" y="16514"/>
                    <a:pt x="1379177" y="16520"/>
                  </a:cubicBezTo>
                  <a:cubicBezTo>
                    <a:pt x="1386970" y="16440"/>
                    <a:pt x="1394662" y="18229"/>
                    <a:pt x="1401629" y="21735"/>
                  </a:cubicBezTo>
                  <a:cubicBezTo>
                    <a:pt x="1408351" y="25328"/>
                    <a:pt x="1414261" y="30258"/>
                    <a:pt x="1419012" y="36220"/>
                  </a:cubicBezTo>
                  <a:cubicBezTo>
                    <a:pt x="1423821" y="41887"/>
                    <a:pt x="1427602" y="48361"/>
                    <a:pt x="1430166" y="55341"/>
                  </a:cubicBezTo>
                  <a:cubicBezTo>
                    <a:pt x="1432860" y="62267"/>
                    <a:pt x="1434236" y="69637"/>
                    <a:pt x="1434222" y="77070"/>
                  </a:cubicBezTo>
                  <a:cubicBezTo>
                    <a:pt x="1434222" y="84796"/>
                    <a:pt x="1432788" y="92455"/>
                    <a:pt x="1430021" y="99667"/>
                  </a:cubicBezTo>
                  <a:cubicBezTo>
                    <a:pt x="1427225" y="106585"/>
                    <a:pt x="1423314" y="112995"/>
                    <a:pt x="1418433" y="118643"/>
                  </a:cubicBezTo>
                  <a:cubicBezTo>
                    <a:pt x="1413435" y="124020"/>
                    <a:pt x="1407496" y="128438"/>
                    <a:pt x="1400905" y="131680"/>
                  </a:cubicBezTo>
                  <a:cubicBezTo>
                    <a:pt x="1394198" y="134596"/>
                    <a:pt x="1386926" y="136030"/>
                    <a:pt x="1379611" y="135881"/>
                  </a:cubicBezTo>
                  <a:close/>
                  <a:moveTo>
                    <a:pt x="1239970" y="81270"/>
                  </a:moveTo>
                  <a:lnTo>
                    <a:pt x="1277633" y="81270"/>
                  </a:lnTo>
                  <a:cubicBezTo>
                    <a:pt x="1280848" y="81327"/>
                    <a:pt x="1284035" y="80581"/>
                    <a:pt x="1286903" y="79098"/>
                  </a:cubicBezTo>
                  <a:cubicBezTo>
                    <a:pt x="1289743" y="77697"/>
                    <a:pt x="1292220" y="75664"/>
                    <a:pt x="1294146" y="73158"/>
                  </a:cubicBezTo>
                  <a:cubicBezTo>
                    <a:pt x="1296247" y="70596"/>
                    <a:pt x="1297826" y="67642"/>
                    <a:pt x="1298782" y="64467"/>
                  </a:cubicBezTo>
                  <a:cubicBezTo>
                    <a:pt x="1301201" y="57873"/>
                    <a:pt x="1301201" y="50636"/>
                    <a:pt x="1298782" y="44042"/>
                  </a:cubicBezTo>
                  <a:cubicBezTo>
                    <a:pt x="1297608" y="40889"/>
                    <a:pt x="1295827" y="37987"/>
                    <a:pt x="1293567" y="35496"/>
                  </a:cubicBezTo>
                  <a:cubicBezTo>
                    <a:pt x="1291437" y="33052"/>
                    <a:pt x="1288830" y="31079"/>
                    <a:pt x="1285889" y="29702"/>
                  </a:cubicBezTo>
                  <a:cubicBezTo>
                    <a:pt x="1283021" y="28381"/>
                    <a:pt x="1279921" y="27688"/>
                    <a:pt x="1276763" y="27674"/>
                  </a:cubicBezTo>
                  <a:lnTo>
                    <a:pt x="1239970" y="27674"/>
                  </a:lnTo>
                  <a:close/>
                  <a:moveTo>
                    <a:pt x="1228526" y="135012"/>
                  </a:moveTo>
                  <a:lnTo>
                    <a:pt x="1228526" y="17389"/>
                  </a:lnTo>
                  <a:lnTo>
                    <a:pt x="1277343" y="17389"/>
                  </a:lnTo>
                  <a:cubicBezTo>
                    <a:pt x="1282369" y="17209"/>
                    <a:pt x="1287352" y="18306"/>
                    <a:pt x="1291828" y="20576"/>
                  </a:cubicBezTo>
                  <a:cubicBezTo>
                    <a:pt x="1296029" y="22675"/>
                    <a:pt x="1299767" y="25579"/>
                    <a:pt x="1302837" y="29122"/>
                  </a:cubicBezTo>
                  <a:cubicBezTo>
                    <a:pt x="1305952" y="32557"/>
                    <a:pt x="1308400" y="36533"/>
                    <a:pt x="1310080" y="40856"/>
                  </a:cubicBezTo>
                  <a:cubicBezTo>
                    <a:pt x="1311775" y="45145"/>
                    <a:pt x="1312659" y="49714"/>
                    <a:pt x="1312688" y="54327"/>
                  </a:cubicBezTo>
                  <a:cubicBezTo>
                    <a:pt x="1312731" y="59264"/>
                    <a:pt x="1311906" y="64169"/>
                    <a:pt x="1310225" y="68813"/>
                  </a:cubicBezTo>
                  <a:cubicBezTo>
                    <a:pt x="1307183" y="77527"/>
                    <a:pt x="1300911" y="84737"/>
                    <a:pt x="1292698" y="88948"/>
                  </a:cubicBezTo>
                  <a:cubicBezTo>
                    <a:pt x="1288178" y="91110"/>
                    <a:pt x="1283210" y="92155"/>
                    <a:pt x="1278212" y="91990"/>
                  </a:cubicBezTo>
                  <a:lnTo>
                    <a:pt x="1239970" y="91990"/>
                  </a:lnTo>
                  <a:lnTo>
                    <a:pt x="1239970" y="135447"/>
                  </a:lnTo>
                  <a:close/>
                  <a:moveTo>
                    <a:pt x="1176813" y="124727"/>
                  </a:moveTo>
                  <a:lnTo>
                    <a:pt x="1176813" y="135012"/>
                  </a:lnTo>
                  <a:lnTo>
                    <a:pt x="1097721" y="135012"/>
                  </a:lnTo>
                  <a:lnTo>
                    <a:pt x="1097721" y="17389"/>
                  </a:lnTo>
                  <a:lnTo>
                    <a:pt x="1175364" y="17389"/>
                  </a:lnTo>
                  <a:lnTo>
                    <a:pt x="1175364" y="27674"/>
                  </a:lnTo>
                  <a:lnTo>
                    <a:pt x="1109600" y="27674"/>
                  </a:lnTo>
                  <a:lnTo>
                    <a:pt x="1109600" y="70117"/>
                  </a:lnTo>
                  <a:lnTo>
                    <a:pt x="1167542" y="70117"/>
                  </a:lnTo>
                  <a:lnTo>
                    <a:pt x="1167542" y="79822"/>
                  </a:lnTo>
                  <a:lnTo>
                    <a:pt x="1109600" y="79822"/>
                  </a:lnTo>
                  <a:lnTo>
                    <a:pt x="1109600" y="124727"/>
                  </a:lnTo>
                  <a:close/>
                  <a:moveTo>
                    <a:pt x="1056582" y="135012"/>
                  </a:moveTo>
                  <a:lnTo>
                    <a:pt x="1056582" y="17534"/>
                  </a:lnTo>
                  <a:lnTo>
                    <a:pt x="1068026" y="17534"/>
                  </a:lnTo>
                  <a:lnTo>
                    <a:pt x="1068026" y="135012"/>
                  </a:lnTo>
                  <a:close/>
                  <a:moveTo>
                    <a:pt x="1022686" y="117919"/>
                  </a:moveTo>
                  <a:cubicBezTo>
                    <a:pt x="1013376" y="129144"/>
                    <a:pt x="999605" y="135710"/>
                    <a:pt x="985023" y="135881"/>
                  </a:cubicBezTo>
                  <a:cubicBezTo>
                    <a:pt x="977416" y="135958"/>
                    <a:pt x="969905" y="134168"/>
                    <a:pt x="963150" y="130666"/>
                  </a:cubicBezTo>
                  <a:cubicBezTo>
                    <a:pt x="956471" y="127387"/>
                    <a:pt x="950551" y="122749"/>
                    <a:pt x="945767" y="117050"/>
                  </a:cubicBezTo>
                  <a:cubicBezTo>
                    <a:pt x="940757" y="111447"/>
                    <a:pt x="936827" y="104963"/>
                    <a:pt x="934179" y="97929"/>
                  </a:cubicBezTo>
                  <a:cubicBezTo>
                    <a:pt x="931425" y="90964"/>
                    <a:pt x="930000" y="83545"/>
                    <a:pt x="929978" y="76056"/>
                  </a:cubicBezTo>
                  <a:cubicBezTo>
                    <a:pt x="930007" y="68345"/>
                    <a:pt x="931379" y="60698"/>
                    <a:pt x="934034" y="53458"/>
                  </a:cubicBezTo>
                  <a:cubicBezTo>
                    <a:pt x="936673" y="46527"/>
                    <a:pt x="940496" y="40105"/>
                    <a:pt x="945333" y="34482"/>
                  </a:cubicBezTo>
                  <a:cubicBezTo>
                    <a:pt x="950155" y="29034"/>
                    <a:pt x="956016" y="24603"/>
                    <a:pt x="962571" y="21445"/>
                  </a:cubicBezTo>
                  <a:cubicBezTo>
                    <a:pt x="969395" y="18168"/>
                    <a:pt x="976874" y="16484"/>
                    <a:pt x="984444" y="16520"/>
                  </a:cubicBezTo>
                  <a:cubicBezTo>
                    <a:pt x="989715" y="16523"/>
                    <a:pt x="994968" y="17154"/>
                    <a:pt x="1000088" y="18403"/>
                  </a:cubicBezTo>
                  <a:cubicBezTo>
                    <a:pt x="1004518" y="19594"/>
                    <a:pt x="1008761" y="21398"/>
                    <a:pt x="1012691" y="23763"/>
                  </a:cubicBezTo>
                  <a:cubicBezTo>
                    <a:pt x="1016253" y="25990"/>
                    <a:pt x="1019473" y="28722"/>
                    <a:pt x="1022251" y="31875"/>
                  </a:cubicBezTo>
                  <a:cubicBezTo>
                    <a:pt x="1025091" y="34974"/>
                    <a:pt x="1027436" y="38492"/>
                    <a:pt x="1029204" y="42304"/>
                  </a:cubicBezTo>
                  <a:lnTo>
                    <a:pt x="1020368" y="48243"/>
                  </a:lnTo>
                  <a:cubicBezTo>
                    <a:pt x="1017209" y="41587"/>
                    <a:pt x="1012175" y="35999"/>
                    <a:pt x="1005883" y="32164"/>
                  </a:cubicBezTo>
                  <a:cubicBezTo>
                    <a:pt x="999406" y="28615"/>
                    <a:pt x="992117" y="26818"/>
                    <a:pt x="984734" y="26949"/>
                  </a:cubicBezTo>
                  <a:cubicBezTo>
                    <a:pt x="978634" y="26881"/>
                    <a:pt x="972612" y="28324"/>
                    <a:pt x="967206" y="31150"/>
                  </a:cubicBezTo>
                  <a:cubicBezTo>
                    <a:pt x="961987" y="33826"/>
                    <a:pt x="957395" y="37577"/>
                    <a:pt x="953734" y="42159"/>
                  </a:cubicBezTo>
                  <a:cubicBezTo>
                    <a:pt x="949964" y="46869"/>
                    <a:pt x="947070" y="52217"/>
                    <a:pt x="945188" y="57949"/>
                  </a:cubicBezTo>
                  <a:cubicBezTo>
                    <a:pt x="943160" y="63820"/>
                    <a:pt x="942132" y="69989"/>
                    <a:pt x="942146" y="76200"/>
                  </a:cubicBezTo>
                  <a:cubicBezTo>
                    <a:pt x="941645" y="82807"/>
                    <a:pt x="942431" y="89449"/>
                    <a:pt x="944464" y="95756"/>
                  </a:cubicBezTo>
                  <a:cubicBezTo>
                    <a:pt x="946679" y="101126"/>
                    <a:pt x="949871" y="106038"/>
                    <a:pt x="953879" y="110242"/>
                  </a:cubicBezTo>
                  <a:cubicBezTo>
                    <a:pt x="957906" y="114787"/>
                    <a:pt x="962840" y="118439"/>
                    <a:pt x="968365" y="120961"/>
                  </a:cubicBezTo>
                  <a:cubicBezTo>
                    <a:pt x="973819" y="123642"/>
                    <a:pt x="979816" y="125030"/>
                    <a:pt x="985893" y="125017"/>
                  </a:cubicBezTo>
                  <a:cubicBezTo>
                    <a:pt x="992608" y="125014"/>
                    <a:pt x="999221" y="123373"/>
                    <a:pt x="1005158" y="120237"/>
                  </a:cubicBezTo>
                  <a:cubicBezTo>
                    <a:pt x="1011846" y="116533"/>
                    <a:pt x="1017788" y="111621"/>
                    <a:pt x="1022686" y="105751"/>
                  </a:cubicBezTo>
                  <a:lnTo>
                    <a:pt x="1022686" y="86196"/>
                  </a:lnTo>
                  <a:lnTo>
                    <a:pt x="996612" y="86196"/>
                  </a:lnTo>
                  <a:lnTo>
                    <a:pt x="996612" y="77214"/>
                  </a:lnTo>
                  <a:lnTo>
                    <a:pt x="1032536" y="77214"/>
                  </a:lnTo>
                  <a:lnTo>
                    <a:pt x="1032536" y="135157"/>
                  </a:lnTo>
                  <a:lnTo>
                    <a:pt x="1022686" y="135157"/>
                  </a:lnTo>
                  <a:close/>
                  <a:moveTo>
                    <a:pt x="815832" y="76200"/>
                  </a:moveTo>
                  <a:cubicBezTo>
                    <a:pt x="815782" y="82474"/>
                    <a:pt x="816862" y="88706"/>
                    <a:pt x="819018" y="94597"/>
                  </a:cubicBezTo>
                  <a:cubicBezTo>
                    <a:pt x="821017" y="100293"/>
                    <a:pt x="824009" y="105589"/>
                    <a:pt x="827855" y="110242"/>
                  </a:cubicBezTo>
                  <a:cubicBezTo>
                    <a:pt x="831898" y="114844"/>
                    <a:pt x="836824" y="118587"/>
                    <a:pt x="842340" y="121251"/>
                  </a:cubicBezTo>
                  <a:cubicBezTo>
                    <a:pt x="847890" y="123951"/>
                    <a:pt x="853987" y="125339"/>
                    <a:pt x="860158" y="125307"/>
                  </a:cubicBezTo>
                  <a:cubicBezTo>
                    <a:pt x="866414" y="125385"/>
                    <a:pt x="872590" y="123890"/>
                    <a:pt x="878120" y="120961"/>
                  </a:cubicBezTo>
                  <a:cubicBezTo>
                    <a:pt x="883698" y="118270"/>
                    <a:pt x="888638" y="114418"/>
                    <a:pt x="892605" y="109662"/>
                  </a:cubicBezTo>
                  <a:cubicBezTo>
                    <a:pt x="896422" y="104960"/>
                    <a:pt x="899366" y="99614"/>
                    <a:pt x="901297" y="93873"/>
                  </a:cubicBezTo>
                  <a:cubicBezTo>
                    <a:pt x="905450" y="82109"/>
                    <a:pt x="905450" y="69278"/>
                    <a:pt x="901297" y="57514"/>
                  </a:cubicBezTo>
                  <a:cubicBezTo>
                    <a:pt x="899230" y="51820"/>
                    <a:pt x="896190" y="46527"/>
                    <a:pt x="892316" y="41870"/>
                  </a:cubicBezTo>
                  <a:cubicBezTo>
                    <a:pt x="888258" y="37320"/>
                    <a:pt x="883333" y="33626"/>
                    <a:pt x="877830" y="31005"/>
                  </a:cubicBezTo>
                  <a:cubicBezTo>
                    <a:pt x="872376" y="28324"/>
                    <a:pt x="866379" y="26936"/>
                    <a:pt x="860302" y="26949"/>
                  </a:cubicBezTo>
                  <a:cubicBezTo>
                    <a:pt x="853998" y="26860"/>
                    <a:pt x="847772" y="28355"/>
                    <a:pt x="842195" y="31295"/>
                  </a:cubicBezTo>
                  <a:cubicBezTo>
                    <a:pt x="836630" y="33944"/>
                    <a:pt x="831693" y="37746"/>
                    <a:pt x="827710" y="42449"/>
                  </a:cubicBezTo>
                  <a:cubicBezTo>
                    <a:pt x="823926" y="47119"/>
                    <a:pt x="820984" y="52414"/>
                    <a:pt x="819018" y="58093"/>
                  </a:cubicBezTo>
                  <a:cubicBezTo>
                    <a:pt x="816948" y="63908"/>
                    <a:pt x="815871" y="70030"/>
                    <a:pt x="815832" y="76200"/>
                  </a:cubicBezTo>
                  <a:close/>
                  <a:moveTo>
                    <a:pt x="859288" y="135881"/>
                  </a:moveTo>
                  <a:cubicBezTo>
                    <a:pt x="851512" y="135956"/>
                    <a:pt x="843825" y="134220"/>
                    <a:pt x="836836" y="130811"/>
                  </a:cubicBezTo>
                  <a:cubicBezTo>
                    <a:pt x="830352" y="127484"/>
                    <a:pt x="824592" y="122905"/>
                    <a:pt x="819888" y="117340"/>
                  </a:cubicBezTo>
                  <a:cubicBezTo>
                    <a:pt x="804792" y="99728"/>
                    <a:pt x="800565" y="75257"/>
                    <a:pt x="808878" y="53603"/>
                  </a:cubicBezTo>
                  <a:cubicBezTo>
                    <a:pt x="811341" y="46650"/>
                    <a:pt x="815074" y="40215"/>
                    <a:pt x="819888" y="34627"/>
                  </a:cubicBezTo>
                  <a:cubicBezTo>
                    <a:pt x="824774" y="29087"/>
                    <a:pt x="830737" y="24601"/>
                    <a:pt x="837415" y="21445"/>
                  </a:cubicBezTo>
                  <a:cubicBezTo>
                    <a:pt x="844244" y="18181"/>
                    <a:pt x="851720" y="16498"/>
                    <a:pt x="859288" y="16520"/>
                  </a:cubicBezTo>
                  <a:cubicBezTo>
                    <a:pt x="867082" y="16440"/>
                    <a:pt x="874781" y="18229"/>
                    <a:pt x="881741" y="21735"/>
                  </a:cubicBezTo>
                  <a:cubicBezTo>
                    <a:pt x="888462" y="25328"/>
                    <a:pt x="894377" y="30258"/>
                    <a:pt x="899124" y="36220"/>
                  </a:cubicBezTo>
                  <a:cubicBezTo>
                    <a:pt x="908762" y="47670"/>
                    <a:pt x="914137" y="62105"/>
                    <a:pt x="914334" y="77070"/>
                  </a:cubicBezTo>
                  <a:cubicBezTo>
                    <a:pt x="914350" y="84811"/>
                    <a:pt x="912875" y="92484"/>
                    <a:pt x="909988" y="99667"/>
                  </a:cubicBezTo>
                  <a:cubicBezTo>
                    <a:pt x="907304" y="106641"/>
                    <a:pt x="903377" y="113069"/>
                    <a:pt x="898399" y="118643"/>
                  </a:cubicBezTo>
                  <a:cubicBezTo>
                    <a:pt x="893454" y="124019"/>
                    <a:pt x="887561" y="128438"/>
                    <a:pt x="881017" y="131680"/>
                  </a:cubicBezTo>
                  <a:cubicBezTo>
                    <a:pt x="874214" y="134638"/>
                    <a:pt x="866848" y="136072"/>
                    <a:pt x="859433" y="135881"/>
                  </a:cubicBezTo>
                  <a:close/>
                  <a:moveTo>
                    <a:pt x="721241" y="135012"/>
                  </a:moveTo>
                  <a:lnTo>
                    <a:pt x="721241" y="17389"/>
                  </a:lnTo>
                  <a:lnTo>
                    <a:pt x="732974" y="17389"/>
                  </a:lnTo>
                  <a:lnTo>
                    <a:pt x="732974" y="124727"/>
                  </a:lnTo>
                  <a:lnTo>
                    <a:pt x="801056" y="124727"/>
                  </a:lnTo>
                  <a:lnTo>
                    <a:pt x="801056" y="135012"/>
                  </a:lnTo>
                  <a:close/>
                  <a:moveTo>
                    <a:pt x="600141" y="76200"/>
                  </a:moveTo>
                  <a:cubicBezTo>
                    <a:pt x="600092" y="82474"/>
                    <a:pt x="601171" y="88706"/>
                    <a:pt x="603328" y="94597"/>
                  </a:cubicBezTo>
                  <a:cubicBezTo>
                    <a:pt x="605365" y="100336"/>
                    <a:pt x="608460" y="105644"/>
                    <a:pt x="612454" y="110242"/>
                  </a:cubicBezTo>
                  <a:cubicBezTo>
                    <a:pt x="616198" y="114797"/>
                    <a:pt x="620832" y="118543"/>
                    <a:pt x="626070" y="121251"/>
                  </a:cubicBezTo>
                  <a:cubicBezTo>
                    <a:pt x="631620" y="123951"/>
                    <a:pt x="637717" y="125339"/>
                    <a:pt x="643887" y="125307"/>
                  </a:cubicBezTo>
                  <a:cubicBezTo>
                    <a:pt x="650145" y="125396"/>
                    <a:pt x="656325" y="123902"/>
                    <a:pt x="661850" y="120961"/>
                  </a:cubicBezTo>
                  <a:cubicBezTo>
                    <a:pt x="666907" y="118290"/>
                    <a:pt x="671385" y="114647"/>
                    <a:pt x="675032" y="110242"/>
                  </a:cubicBezTo>
                  <a:cubicBezTo>
                    <a:pt x="682570" y="100645"/>
                    <a:pt x="686745" y="88836"/>
                    <a:pt x="686910" y="76635"/>
                  </a:cubicBezTo>
                  <a:cubicBezTo>
                    <a:pt x="686900" y="70306"/>
                    <a:pt x="685771" y="64030"/>
                    <a:pt x="683578" y="58093"/>
                  </a:cubicBezTo>
                  <a:cubicBezTo>
                    <a:pt x="681689" y="52276"/>
                    <a:pt x="678796" y="46835"/>
                    <a:pt x="675032" y="42014"/>
                  </a:cubicBezTo>
                  <a:cubicBezTo>
                    <a:pt x="670974" y="37464"/>
                    <a:pt x="666050" y="33771"/>
                    <a:pt x="660546" y="31150"/>
                  </a:cubicBezTo>
                  <a:cubicBezTo>
                    <a:pt x="655092" y="28469"/>
                    <a:pt x="649095" y="27081"/>
                    <a:pt x="643018" y="27094"/>
                  </a:cubicBezTo>
                  <a:cubicBezTo>
                    <a:pt x="636716" y="27016"/>
                    <a:pt x="630493" y="28510"/>
                    <a:pt x="624911" y="31440"/>
                  </a:cubicBezTo>
                  <a:cubicBezTo>
                    <a:pt x="619346" y="34089"/>
                    <a:pt x="614409" y="37890"/>
                    <a:pt x="610426" y="42594"/>
                  </a:cubicBezTo>
                  <a:cubicBezTo>
                    <a:pt x="606642" y="47264"/>
                    <a:pt x="603700" y="52558"/>
                    <a:pt x="601734" y="58238"/>
                  </a:cubicBezTo>
                  <a:cubicBezTo>
                    <a:pt x="600268" y="64105"/>
                    <a:pt x="599779" y="70174"/>
                    <a:pt x="600286" y="76200"/>
                  </a:cubicBezTo>
                  <a:close/>
                  <a:moveTo>
                    <a:pt x="643598" y="135881"/>
                  </a:moveTo>
                  <a:cubicBezTo>
                    <a:pt x="635822" y="135956"/>
                    <a:pt x="628134" y="134220"/>
                    <a:pt x="621145" y="130811"/>
                  </a:cubicBezTo>
                  <a:cubicBezTo>
                    <a:pt x="614454" y="127549"/>
                    <a:pt x="608492" y="122966"/>
                    <a:pt x="603618" y="117340"/>
                  </a:cubicBezTo>
                  <a:cubicBezTo>
                    <a:pt x="588522" y="99728"/>
                    <a:pt x="584295" y="75257"/>
                    <a:pt x="592608" y="53603"/>
                  </a:cubicBezTo>
                  <a:cubicBezTo>
                    <a:pt x="595346" y="46622"/>
                    <a:pt x="599321" y="40195"/>
                    <a:pt x="604342" y="34627"/>
                  </a:cubicBezTo>
                  <a:cubicBezTo>
                    <a:pt x="609228" y="29087"/>
                    <a:pt x="615192" y="24601"/>
                    <a:pt x="621869" y="21445"/>
                  </a:cubicBezTo>
                  <a:cubicBezTo>
                    <a:pt x="628704" y="18196"/>
                    <a:pt x="636175" y="16514"/>
                    <a:pt x="643743" y="16520"/>
                  </a:cubicBezTo>
                  <a:cubicBezTo>
                    <a:pt x="651536" y="16440"/>
                    <a:pt x="659235" y="18229"/>
                    <a:pt x="666195" y="21735"/>
                  </a:cubicBezTo>
                  <a:cubicBezTo>
                    <a:pt x="672917" y="25328"/>
                    <a:pt x="678831" y="30258"/>
                    <a:pt x="683578" y="36220"/>
                  </a:cubicBezTo>
                  <a:cubicBezTo>
                    <a:pt x="688393" y="41887"/>
                    <a:pt x="692169" y="48361"/>
                    <a:pt x="694732" y="55341"/>
                  </a:cubicBezTo>
                  <a:cubicBezTo>
                    <a:pt x="697428" y="62267"/>
                    <a:pt x="698804" y="69637"/>
                    <a:pt x="698788" y="77070"/>
                  </a:cubicBezTo>
                  <a:cubicBezTo>
                    <a:pt x="698804" y="84811"/>
                    <a:pt x="697329" y="92484"/>
                    <a:pt x="694442" y="99667"/>
                  </a:cubicBezTo>
                  <a:cubicBezTo>
                    <a:pt x="691757" y="106641"/>
                    <a:pt x="687831" y="113069"/>
                    <a:pt x="682854" y="118643"/>
                  </a:cubicBezTo>
                  <a:cubicBezTo>
                    <a:pt x="677933" y="124046"/>
                    <a:pt x="672036" y="128470"/>
                    <a:pt x="665471" y="131680"/>
                  </a:cubicBezTo>
                  <a:cubicBezTo>
                    <a:pt x="658669" y="134638"/>
                    <a:pt x="651303" y="136072"/>
                    <a:pt x="643887" y="135881"/>
                  </a:cubicBezTo>
                  <a:close/>
                  <a:moveTo>
                    <a:pt x="479476" y="38972"/>
                  </a:moveTo>
                  <a:lnTo>
                    <a:pt x="479476" y="135012"/>
                  </a:lnTo>
                  <a:lnTo>
                    <a:pt x="468032" y="135012"/>
                  </a:lnTo>
                  <a:lnTo>
                    <a:pt x="468032" y="17389"/>
                  </a:lnTo>
                  <a:lnTo>
                    <a:pt x="477013" y="17389"/>
                  </a:lnTo>
                  <a:lnTo>
                    <a:pt x="554946" y="115312"/>
                  </a:lnTo>
                  <a:lnTo>
                    <a:pt x="554946" y="17534"/>
                  </a:lnTo>
                  <a:lnTo>
                    <a:pt x="566390" y="17534"/>
                  </a:lnTo>
                  <a:lnTo>
                    <a:pt x="566390" y="135012"/>
                  </a:lnTo>
                  <a:lnTo>
                    <a:pt x="556394" y="135012"/>
                  </a:lnTo>
                  <a:close/>
                  <a:moveTo>
                    <a:pt x="438482" y="17389"/>
                  </a:moveTo>
                  <a:lnTo>
                    <a:pt x="438482" y="135012"/>
                  </a:lnTo>
                  <a:lnTo>
                    <a:pt x="426893" y="135012"/>
                  </a:lnTo>
                  <a:lnTo>
                    <a:pt x="426893" y="79967"/>
                  </a:lnTo>
                  <a:lnTo>
                    <a:pt x="357073" y="79967"/>
                  </a:lnTo>
                  <a:lnTo>
                    <a:pt x="357073" y="135012"/>
                  </a:lnTo>
                  <a:lnTo>
                    <a:pt x="345629" y="135012"/>
                  </a:lnTo>
                  <a:lnTo>
                    <a:pt x="345629" y="17389"/>
                  </a:lnTo>
                  <a:lnTo>
                    <a:pt x="357073" y="17389"/>
                  </a:lnTo>
                  <a:lnTo>
                    <a:pt x="357073" y="69682"/>
                  </a:lnTo>
                  <a:lnTo>
                    <a:pt x="426893" y="69682"/>
                  </a:lnTo>
                  <a:lnTo>
                    <a:pt x="426893" y="17389"/>
                  </a:lnTo>
                  <a:close/>
                  <a:moveTo>
                    <a:pt x="223950" y="75331"/>
                  </a:moveTo>
                  <a:cubicBezTo>
                    <a:pt x="223834" y="60743"/>
                    <a:pt x="228976" y="46602"/>
                    <a:pt x="238436" y="35496"/>
                  </a:cubicBezTo>
                  <a:cubicBezTo>
                    <a:pt x="243374" y="29839"/>
                    <a:pt x="249379" y="25211"/>
                    <a:pt x="256108" y="21879"/>
                  </a:cubicBezTo>
                  <a:cubicBezTo>
                    <a:pt x="263459" y="18310"/>
                    <a:pt x="271548" y="16524"/>
                    <a:pt x="279719" y="16665"/>
                  </a:cubicBezTo>
                  <a:cubicBezTo>
                    <a:pt x="289170" y="16392"/>
                    <a:pt x="298491" y="18911"/>
                    <a:pt x="306518" y="23907"/>
                  </a:cubicBezTo>
                  <a:cubicBezTo>
                    <a:pt x="313762" y="28328"/>
                    <a:pt x="319553" y="34775"/>
                    <a:pt x="323176" y="42449"/>
                  </a:cubicBezTo>
                  <a:lnTo>
                    <a:pt x="313905" y="48098"/>
                  </a:lnTo>
                  <a:cubicBezTo>
                    <a:pt x="312245" y="44303"/>
                    <a:pt x="309942" y="40824"/>
                    <a:pt x="307097" y="37814"/>
                  </a:cubicBezTo>
                  <a:cubicBezTo>
                    <a:pt x="302137" y="32747"/>
                    <a:pt x="295785" y="29269"/>
                    <a:pt x="288845" y="27819"/>
                  </a:cubicBezTo>
                  <a:cubicBezTo>
                    <a:pt x="285661" y="27084"/>
                    <a:pt x="282408" y="26696"/>
                    <a:pt x="279140" y="26660"/>
                  </a:cubicBezTo>
                  <a:cubicBezTo>
                    <a:pt x="272601" y="26535"/>
                    <a:pt x="266132" y="28027"/>
                    <a:pt x="260309" y="31005"/>
                  </a:cubicBezTo>
                  <a:cubicBezTo>
                    <a:pt x="255064" y="33829"/>
                    <a:pt x="250434" y="37669"/>
                    <a:pt x="246692" y="42304"/>
                  </a:cubicBezTo>
                  <a:cubicBezTo>
                    <a:pt x="242945" y="46953"/>
                    <a:pt x="240096" y="52257"/>
                    <a:pt x="238291" y="57949"/>
                  </a:cubicBezTo>
                  <a:cubicBezTo>
                    <a:pt x="236448" y="63657"/>
                    <a:pt x="235520" y="69623"/>
                    <a:pt x="235538" y="75621"/>
                  </a:cubicBezTo>
                  <a:cubicBezTo>
                    <a:pt x="235538" y="81998"/>
                    <a:pt x="236665" y="88323"/>
                    <a:pt x="238870" y="94307"/>
                  </a:cubicBezTo>
                  <a:cubicBezTo>
                    <a:pt x="241014" y="100116"/>
                    <a:pt x="244152" y="105508"/>
                    <a:pt x="248141" y="110242"/>
                  </a:cubicBezTo>
                  <a:cubicBezTo>
                    <a:pt x="252162" y="114867"/>
                    <a:pt x="257093" y="118614"/>
                    <a:pt x="262626" y="121251"/>
                  </a:cubicBezTo>
                  <a:cubicBezTo>
                    <a:pt x="268085" y="123916"/>
                    <a:pt x="274079" y="125304"/>
                    <a:pt x="280154" y="125307"/>
                  </a:cubicBezTo>
                  <a:cubicBezTo>
                    <a:pt x="283576" y="125292"/>
                    <a:pt x="286981" y="124855"/>
                    <a:pt x="290294" y="124003"/>
                  </a:cubicBezTo>
                  <a:cubicBezTo>
                    <a:pt x="293824" y="123128"/>
                    <a:pt x="297231" y="121814"/>
                    <a:pt x="300434" y="120092"/>
                  </a:cubicBezTo>
                  <a:cubicBezTo>
                    <a:pt x="303728" y="118248"/>
                    <a:pt x="306750" y="115958"/>
                    <a:pt x="309415" y="113284"/>
                  </a:cubicBezTo>
                  <a:cubicBezTo>
                    <a:pt x="312247" y="110395"/>
                    <a:pt x="314595" y="107069"/>
                    <a:pt x="316368" y="103433"/>
                  </a:cubicBezTo>
                  <a:lnTo>
                    <a:pt x="326073" y="108358"/>
                  </a:lnTo>
                  <a:cubicBezTo>
                    <a:pt x="324208" y="112751"/>
                    <a:pt x="321500" y="116737"/>
                    <a:pt x="318106" y="120092"/>
                  </a:cubicBezTo>
                  <a:cubicBezTo>
                    <a:pt x="314682" y="123428"/>
                    <a:pt x="310835" y="126302"/>
                    <a:pt x="306663" y="128638"/>
                  </a:cubicBezTo>
                  <a:cubicBezTo>
                    <a:pt x="302465" y="130946"/>
                    <a:pt x="297986" y="132699"/>
                    <a:pt x="293336" y="133853"/>
                  </a:cubicBezTo>
                  <a:cubicBezTo>
                    <a:pt x="288621" y="135161"/>
                    <a:pt x="283744" y="135796"/>
                    <a:pt x="278850" y="135736"/>
                  </a:cubicBezTo>
                  <a:cubicBezTo>
                    <a:pt x="271131" y="135823"/>
                    <a:pt x="263513" y="133981"/>
                    <a:pt x="256687" y="130377"/>
                  </a:cubicBezTo>
                  <a:cubicBezTo>
                    <a:pt x="250080" y="126922"/>
                    <a:pt x="244183" y="122253"/>
                    <a:pt x="239305" y="116615"/>
                  </a:cubicBezTo>
                  <a:cubicBezTo>
                    <a:pt x="234442" y="110849"/>
                    <a:pt x="230618" y="104281"/>
                    <a:pt x="228006" y="97205"/>
                  </a:cubicBezTo>
                  <a:cubicBezTo>
                    <a:pt x="225343" y="90218"/>
                    <a:pt x="223969" y="82807"/>
                    <a:pt x="223950" y="75331"/>
                  </a:cubicBezTo>
                  <a:close/>
                  <a:moveTo>
                    <a:pt x="209464" y="124727"/>
                  </a:moveTo>
                  <a:lnTo>
                    <a:pt x="209464" y="135012"/>
                  </a:lnTo>
                  <a:lnTo>
                    <a:pt x="129938" y="135012"/>
                  </a:lnTo>
                  <a:lnTo>
                    <a:pt x="129938" y="17389"/>
                  </a:lnTo>
                  <a:lnTo>
                    <a:pt x="207581" y="17389"/>
                  </a:lnTo>
                  <a:lnTo>
                    <a:pt x="207581" y="27674"/>
                  </a:lnTo>
                  <a:lnTo>
                    <a:pt x="141382" y="27674"/>
                  </a:lnTo>
                  <a:lnTo>
                    <a:pt x="141382" y="70117"/>
                  </a:lnTo>
                  <a:lnTo>
                    <a:pt x="199324" y="70117"/>
                  </a:lnTo>
                  <a:lnTo>
                    <a:pt x="199324" y="79822"/>
                  </a:lnTo>
                  <a:lnTo>
                    <a:pt x="141382" y="79822"/>
                  </a:lnTo>
                  <a:lnTo>
                    <a:pt x="141382" y="124727"/>
                  </a:lnTo>
                  <a:close/>
                  <a:moveTo>
                    <a:pt x="112411" y="27674"/>
                  </a:moveTo>
                  <a:lnTo>
                    <a:pt x="70403" y="27674"/>
                  </a:lnTo>
                  <a:lnTo>
                    <a:pt x="70403" y="135012"/>
                  </a:lnTo>
                  <a:lnTo>
                    <a:pt x="58814" y="135012"/>
                  </a:lnTo>
                  <a:lnTo>
                    <a:pt x="58814" y="27674"/>
                  </a:lnTo>
                  <a:lnTo>
                    <a:pt x="16516" y="27674"/>
                  </a:lnTo>
                  <a:lnTo>
                    <a:pt x="16516" y="17389"/>
                  </a:lnTo>
                  <a:lnTo>
                    <a:pt x="111976" y="17389"/>
                  </a:lnTo>
                  <a:close/>
                </a:path>
              </a:pathLst>
            </a:custGeom>
            <a:solidFill>
              <a:srgbClr val="3988C2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" name="Dowolny kształt: kształt 6">
              <a:extLst>
                <a:ext uri="{FF2B5EF4-FFF2-40B4-BE49-F238E27FC236}">
                  <a16:creationId xmlns:a16="http://schemas.microsoft.com/office/drawing/2014/main" id="{DFE4FCD7-7AEF-42C6-A979-10AE65D0682E}"/>
                </a:ext>
              </a:extLst>
            </p:cNvPr>
            <p:cNvSpPr/>
            <p:nvPr/>
          </p:nvSpPr>
          <p:spPr>
            <a:xfrm>
              <a:off x="1480490" y="5008542"/>
              <a:ext cx="2245268" cy="275227"/>
            </a:xfrm>
            <a:custGeom>
              <a:avLst/>
              <a:gdLst>
                <a:gd name="connsiteX0" fmla="*/ 16516 w 2245268"/>
                <a:gd name="connsiteY0" fmla="*/ 230474 h 275226"/>
                <a:gd name="connsiteX1" fmla="*/ 157171 w 2245268"/>
                <a:gd name="connsiteY1" fmla="*/ 60412 h 275226"/>
                <a:gd name="connsiteX2" fmla="*/ 20427 w 2245268"/>
                <a:gd name="connsiteY2" fmla="*/ 60412 h 275226"/>
                <a:gd name="connsiteX3" fmla="*/ 20427 w 2245268"/>
                <a:gd name="connsiteY3" fmla="*/ 17970 h 275226"/>
                <a:gd name="connsiteX4" fmla="*/ 212941 w 2245268"/>
                <a:gd name="connsiteY4" fmla="*/ 17970 h 275226"/>
                <a:gd name="connsiteX5" fmla="*/ 212941 w 2245268"/>
                <a:gd name="connsiteY5" fmla="*/ 54763 h 275226"/>
                <a:gd name="connsiteX6" fmla="*/ 76921 w 2245268"/>
                <a:gd name="connsiteY6" fmla="*/ 224534 h 275226"/>
                <a:gd name="connsiteX7" fmla="*/ 213955 w 2245268"/>
                <a:gd name="connsiteY7" fmla="*/ 224534 h 275226"/>
                <a:gd name="connsiteX8" fmla="*/ 213955 w 2245268"/>
                <a:gd name="connsiteY8" fmla="*/ 266977 h 275226"/>
                <a:gd name="connsiteX9" fmla="*/ 16516 w 2245268"/>
                <a:gd name="connsiteY9" fmla="*/ 266977 h 275226"/>
                <a:gd name="connsiteX10" fmla="*/ 254659 w 2245268"/>
                <a:gd name="connsiteY10" fmla="*/ 266977 h 275226"/>
                <a:gd name="connsiteX11" fmla="*/ 254659 w 2245268"/>
                <a:gd name="connsiteY11" fmla="*/ 170648 h 275226"/>
                <a:gd name="connsiteX12" fmla="*/ 236408 w 2245268"/>
                <a:gd name="connsiteY12" fmla="*/ 182236 h 275226"/>
                <a:gd name="connsiteX13" fmla="*/ 224529 w 2245268"/>
                <a:gd name="connsiteY13" fmla="*/ 156162 h 275226"/>
                <a:gd name="connsiteX14" fmla="*/ 254659 w 2245268"/>
                <a:gd name="connsiteY14" fmla="*/ 137331 h 275226"/>
                <a:gd name="connsiteX15" fmla="*/ 254659 w 2245268"/>
                <a:gd name="connsiteY15" fmla="*/ 17970 h 275226"/>
                <a:gd name="connsiteX16" fmla="*/ 303041 w 2245268"/>
                <a:gd name="connsiteY16" fmla="*/ 17970 h 275226"/>
                <a:gd name="connsiteX17" fmla="*/ 303041 w 2245268"/>
                <a:gd name="connsiteY17" fmla="*/ 107056 h 275226"/>
                <a:gd name="connsiteX18" fmla="*/ 341283 w 2245268"/>
                <a:gd name="connsiteY18" fmla="*/ 82865 h 275226"/>
                <a:gd name="connsiteX19" fmla="*/ 352727 w 2245268"/>
                <a:gd name="connsiteY19" fmla="*/ 108505 h 275226"/>
                <a:gd name="connsiteX20" fmla="*/ 303041 w 2245268"/>
                <a:gd name="connsiteY20" fmla="*/ 140083 h 275226"/>
                <a:gd name="connsiteX21" fmla="*/ 303041 w 2245268"/>
                <a:gd name="connsiteY21" fmla="*/ 224534 h 275226"/>
                <a:gd name="connsiteX22" fmla="*/ 429935 w 2245268"/>
                <a:gd name="connsiteY22" fmla="*/ 224534 h 275226"/>
                <a:gd name="connsiteX23" fmla="*/ 429935 w 2245268"/>
                <a:gd name="connsiteY23" fmla="*/ 266977 h 275226"/>
                <a:gd name="connsiteX24" fmla="*/ 564651 w 2245268"/>
                <a:gd name="connsiteY24" fmla="*/ 268716 h 275226"/>
                <a:gd name="connsiteX25" fmla="*/ 516559 w 2245268"/>
                <a:gd name="connsiteY25" fmla="*/ 257562 h 275226"/>
                <a:gd name="connsiteX26" fmla="*/ 479186 w 2245268"/>
                <a:gd name="connsiteY26" fmla="*/ 228590 h 275226"/>
                <a:gd name="connsiteX27" fmla="*/ 455140 w 2245268"/>
                <a:gd name="connsiteY27" fmla="*/ 188031 h 275226"/>
                <a:gd name="connsiteX28" fmla="*/ 446883 w 2245268"/>
                <a:gd name="connsiteY28" fmla="*/ 142401 h 275226"/>
                <a:gd name="connsiteX29" fmla="*/ 455864 w 2245268"/>
                <a:gd name="connsiteY29" fmla="*/ 94743 h 275226"/>
                <a:gd name="connsiteX30" fmla="*/ 480635 w 2245268"/>
                <a:gd name="connsiteY30" fmla="*/ 54763 h 275226"/>
                <a:gd name="connsiteX31" fmla="*/ 518297 w 2245268"/>
                <a:gd name="connsiteY31" fmla="*/ 26951 h 275226"/>
                <a:gd name="connsiteX32" fmla="*/ 565665 w 2245268"/>
                <a:gd name="connsiteY32" fmla="*/ 16521 h 275226"/>
                <a:gd name="connsiteX33" fmla="*/ 613613 w 2245268"/>
                <a:gd name="connsiteY33" fmla="*/ 27530 h 275226"/>
                <a:gd name="connsiteX34" fmla="*/ 650841 w 2245268"/>
                <a:gd name="connsiteY34" fmla="*/ 56501 h 275226"/>
                <a:gd name="connsiteX35" fmla="*/ 674742 w 2245268"/>
                <a:gd name="connsiteY35" fmla="*/ 97206 h 275226"/>
                <a:gd name="connsiteX36" fmla="*/ 683143 w 2245268"/>
                <a:gd name="connsiteY36" fmla="*/ 143415 h 275226"/>
                <a:gd name="connsiteX37" fmla="*/ 649392 w 2245268"/>
                <a:gd name="connsiteY37" fmla="*/ 230329 h 275226"/>
                <a:gd name="connsiteX38" fmla="*/ 611874 w 2245268"/>
                <a:gd name="connsiteY38" fmla="*/ 257996 h 275226"/>
                <a:gd name="connsiteX39" fmla="*/ 564651 w 2245268"/>
                <a:gd name="connsiteY39" fmla="*/ 268716 h 275226"/>
                <a:gd name="connsiteX40" fmla="*/ 495555 w 2245268"/>
                <a:gd name="connsiteY40" fmla="*/ 142401 h 275226"/>
                <a:gd name="connsiteX41" fmla="*/ 500190 w 2245268"/>
                <a:gd name="connsiteY41" fmla="*/ 173690 h 275226"/>
                <a:gd name="connsiteX42" fmla="*/ 514676 w 2245268"/>
                <a:gd name="connsiteY42" fmla="*/ 200343 h 275226"/>
                <a:gd name="connsiteX43" fmla="*/ 536549 w 2245268"/>
                <a:gd name="connsiteY43" fmla="*/ 218885 h 275226"/>
                <a:gd name="connsiteX44" fmla="*/ 565520 w 2245268"/>
                <a:gd name="connsiteY44" fmla="*/ 225983 h 275226"/>
                <a:gd name="connsiteX45" fmla="*/ 594492 w 2245268"/>
                <a:gd name="connsiteY45" fmla="*/ 218740 h 275226"/>
                <a:gd name="connsiteX46" fmla="*/ 616510 w 2245268"/>
                <a:gd name="connsiteY46" fmla="*/ 199619 h 275226"/>
                <a:gd name="connsiteX47" fmla="*/ 629836 w 2245268"/>
                <a:gd name="connsiteY47" fmla="*/ 172821 h 275226"/>
                <a:gd name="connsiteX48" fmla="*/ 634327 w 2245268"/>
                <a:gd name="connsiteY48" fmla="*/ 142401 h 275226"/>
                <a:gd name="connsiteX49" fmla="*/ 629402 w 2245268"/>
                <a:gd name="connsiteY49" fmla="*/ 111257 h 275226"/>
                <a:gd name="connsiteX50" fmla="*/ 614916 w 2245268"/>
                <a:gd name="connsiteY50" fmla="*/ 84603 h 275226"/>
                <a:gd name="connsiteX51" fmla="*/ 593188 w 2245268"/>
                <a:gd name="connsiteY51" fmla="*/ 66207 h 275226"/>
                <a:gd name="connsiteX52" fmla="*/ 564217 w 2245268"/>
                <a:gd name="connsiteY52" fmla="*/ 59399 h 275226"/>
                <a:gd name="connsiteX53" fmla="*/ 535245 w 2245268"/>
                <a:gd name="connsiteY53" fmla="*/ 66496 h 275226"/>
                <a:gd name="connsiteX54" fmla="*/ 513517 w 2245268"/>
                <a:gd name="connsiteY54" fmla="*/ 85473 h 275226"/>
                <a:gd name="connsiteX55" fmla="*/ 500045 w 2245268"/>
                <a:gd name="connsiteY55" fmla="*/ 112706 h 275226"/>
                <a:gd name="connsiteX56" fmla="*/ 495555 w 2245268"/>
                <a:gd name="connsiteY56" fmla="*/ 142401 h 275226"/>
                <a:gd name="connsiteX57" fmla="*/ 898399 w 2245268"/>
                <a:gd name="connsiteY57" fmla="*/ 60412 h 275226"/>
                <a:gd name="connsiteX58" fmla="*/ 819163 w 2245268"/>
                <a:gd name="connsiteY58" fmla="*/ 60412 h 275226"/>
                <a:gd name="connsiteX59" fmla="*/ 819163 w 2245268"/>
                <a:gd name="connsiteY59" fmla="*/ 266977 h 275226"/>
                <a:gd name="connsiteX60" fmla="*/ 770781 w 2245268"/>
                <a:gd name="connsiteY60" fmla="*/ 266977 h 275226"/>
                <a:gd name="connsiteX61" fmla="*/ 770781 w 2245268"/>
                <a:gd name="connsiteY61" fmla="*/ 60412 h 275226"/>
                <a:gd name="connsiteX62" fmla="*/ 691111 w 2245268"/>
                <a:gd name="connsiteY62" fmla="*/ 60412 h 275226"/>
                <a:gd name="connsiteX63" fmla="*/ 691111 w 2245268"/>
                <a:gd name="connsiteY63" fmla="*/ 17970 h 275226"/>
                <a:gd name="connsiteX64" fmla="*/ 898399 w 2245268"/>
                <a:gd name="connsiteY64" fmla="*/ 17970 h 275226"/>
                <a:gd name="connsiteX65" fmla="*/ 1102502 w 2245268"/>
                <a:gd name="connsiteY65" fmla="*/ 224534 h 275226"/>
                <a:gd name="connsiteX66" fmla="*/ 1102502 w 2245268"/>
                <a:gd name="connsiteY66" fmla="*/ 266977 h 275226"/>
                <a:gd name="connsiteX67" fmla="*/ 929544 w 2245268"/>
                <a:gd name="connsiteY67" fmla="*/ 266977 h 275226"/>
                <a:gd name="connsiteX68" fmla="*/ 929544 w 2245268"/>
                <a:gd name="connsiteY68" fmla="*/ 17970 h 275226"/>
                <a:gd name="connsiteX69" fmla="*/ 1098735 w 2245268"/>
                <a:gd name="connsiteY69" fmla="*/ 17970 h 275226"/>
                <a:gd name="connsiteX70" fmla="*/ 1098735 w 2245268"/>
                <a:gd name="connsiteY70" fmla="*/ 60412 h 275226"/>
                <a:gd name="connsiteX71" fmla="*/ 977926 w 2245268"/>
                <a:gd name="connsiteY71" fmla="*/ 60412 h 275226"/>
                <a:gd name="connsiteX72" fmla="*/ 977926 w 2245268"/>
                <a:gd name="connsiteY72" fmla="*/ 120383 h 275226"/>
                <a:gd name="connsiteX73" fmla="*/ 1082801 w 2245268"/>
                <a:gd name="connsiteY73" fmla="*/ 120383 h 275226"/>
                <a:gd name="connsiteX74" fmla="*/ 1082801 w 2245268"/>
                <a:gd name="connsiteY74" fmla="*/ 159639 h 275226"/>
                <a:gd name="connsiteX75" fmla="*/ 977926 w 2245268"/>
                <a:gd name="connsiteY75" fmla="*/ 159639 h 275226"/>
                <a:gd name="connsiteX76" fmla="*/ 977926 w 2245268"/>
                <a:gd name="connsiteY76" fmla="*/ 224534 h 275226"/>
                <a:gd name="connsiteX77" fmla="*/ 1251414 w 2245268"/>
                <a:gd name="connsiteY77" fmla="*/ 266977 h 275226"/>
                <a:gd name="connsiteX78" fmla="*/ 1251414 w 2245268"/>
                <a:gd name="connsiteY78" fmla="*/ 17970 h 275226"/>
                <a:gd name="connsiteX79" fmla="*/ 1361504 w 2245268"/>
                <a:gd name="connsiteY79" fmla="*/ 17970 h 275226"/>
                <a:gd name="connsiteX80" fmla="*/ 1393228 w 2245268"/>
                <a:gd name="connsiteY80" fmla="*/ 25212 h 275226"/>
                <a:gd name="connsiteX81" fmla="*/ 1418288 w 2245268"/>
                <a:gd name="connsiteY81" fmla="*/ 44189 h 275226"/>
                <a:gd name="connsiteX82" fmla="*/ 1434801 w 2245268"/>
                <a:gd name="connsiteY82" fmla="*/ 70697 h 275226"/>
                <a:gd name="connsiteX83" fmla="*/ 1440740 w 2245268"/>
                <a:gd name="connsiteY83" fmla="*/ 100682 h 275226"/>
                <a:gd name="connsiteX84" fmla="*/ 1428717 w 2245268"/>
                <a:gd name="connsiteY84" fmla="*/ 144139 h 275226"/>
                <a:gd name="connsiteX85" fmla="*/ 1395835 w 2245268"/>
                <a:gd name="connsiteY85" fmla="*/ 173111 h 275226"/>
                <a:gd name="connsiteX86" fmla="*/ 1453778 w 2245268"/>
                <a:gd name="connsiteY86" fmla="*/ 266688 h 275226"/>
                <a:gd name="connsiteX87" fmla="*/ 1399022 w 2245268"/>
                <a:gd name="connsiteY87" fmla="*/ 266688 h 275226"/>
                <a:gd name="connsiteX88" fmla="*/ 1346729 w 2245268"/>
                <a:gd name="connsiteY88" fmla="*/ 183250 h 275226"/>
                <a:gd name="connsiteX89" fmla="*/ 1299071 w 2245268"/>
                <a:gd name="connsiteY89" fmla="*/ 183250 h 275226"/>
                <a:gd name="connsiteX90" fmla="*/ 1299071 w 2245268"/>
                <a:gd name="connsiteY90" fmla="*/ 266688 h 275226"/>
                <a:gd name="connsiteX91" fmla="*/ 1299796 w 2245268"/>
                <a:gd name="connsiteY91" fmla="*/ 141677 h 275226"/>
                <a:gd name="connsiteX92" fmla="*/ 1360490 w 2245268"/>
                <a:gd name="connsiteY92" fmla="*/ 141677 h 275226"/>
                <a:gd name="connsiteX93" fmla="*/ 1372948 w 2245268"/>
                <a:gd name="connsiteY93" fmla="*/ 138490 h 275226"/>
                <a:gd name="connsiteX94" fmla="*/ 1382943 w 2245268"/>
                <a:gd name="connsiteY94" fmla="*/ 129943 h 275226"/>
                <a:gd name="connsiteX95" fmla="*/ 1389606 w 2245268"/>
                <a:gd name="connsiteY95" fmla="*/ 117051 h 275226"/>
                <a:gd name="connsiteX96" fmla="*/ 1392069 w 2245268"/>
                <a:gd name="connsiteY96" fmla="*/ 101262 h 275226"/>
                <a:gd name="connsiteX97" fmla="*/ 1389172 w 2245268"/>
                <a:gd name="connsiteY97" fmla="*/ 85183 h 275226"/>
                <a:gd name="connsiteX98" fmla="*/ 1381639 w 2245268"/>
                <a:gd name="connsiteY98" fmla="*/ 72436 h 275226"/>
                <a:gd name="connsiteX99" fmla="*/ 1370775 w 2245268"/>
                <a:gd name="connsiteY99" fmla="*/ 64034 h 275226"/>
                <a:gd name="connsiteX100" fmla="*/ 1358317 w 2245268"/>
                <a:gd name="connsiteY100" fmla="*/ 60992 h 275226"/>
                <a:gd name="connsiteX101" fmla="*/ 1300375 w 2245268"/>
                <a:gd name="connsiteY101" fmla="*/ 60992 h 275226"/>
                <a:gd name="connsiteX102" fmla="*/ 1589508 w 2245268"/>
                <a:gd name="connsiteY102" fmla="*/ 226562 h 275226"/>
                <a:gd name="connsiteX103" fmla="*/ 1637455 w 2245268"/>
                <a:gd name="connsiteY103" fmla="*/ 201213 h 275226"/>
                <a:gd name="connsiteX104" fmla="*/ 1647595 w 2245268"/>
                <a:gd name="connsiteY104" fmla="*/ 175428 h 275226"/>
                <a:gd name="connsiteX105" fmla="*/ 1650492 w 2245268"/>
                <a:gd name="connsiteY105" fmla="*/ 145443 h 275226"/>
                <a:gd name="connsiteX106" fmla="*/ 1650492 w 2245268"/>
                <a:gd name="connsiteY106" fmla="*/ 17970 h 275226"/>
                <a:gd name="connsiteX107" fmla="*/ 1698584 w 2245268"/>
                <a:gd name="connsiteY107" fmla="*/ 17970 h 275226"/>
                <a:gd name="connsiteX108" fmla="*/ 1698584 w 2245268"/>
                <a:gd name="connsiteY108" fmla="*/ 144864 h 275226"/>
                <a:gd name="connsiteX109" fmla="*/ 1692500 w 2245268"/>
                <a:gd name="connsiteY109" fmla="*/ 192956 h 275226"/>
                <a:gd name="connsiteX110" fmla="*/ 1673234 w 2245268"/>
                <a:gd name="connsiteY110" fmla="*/ 232212 h 275226"/>
                <a:gd name="connsiteX111" fmla="*/ 1639338 w 2245268"/>
                <a:gd name="connsiteY111" fmla="*/ 258865 h 275226"/>
                <a:gd name="connsiteX112" fmla="*/ 1589942 w 2245268"/>
                <a:gd name="connsiteY112" fmla="*/ 268716 h 275226"/>
                <a:gd name="connsiteX113" fmla="*/ 1539243 w 2245268"/>
                <a:gd name="connsiteY113" fmla="*/ 258286 h 275226"/>
                <a:gd name="connsiteX114" fmla="*/ 1505346 w 2245268"/>
                <a:gd name="connsiteY114" fmla="*/ 231053 h 275226"/>
                <a:gd name="connsiteX115" fmla="*/ 1486660 w 2245268"/>
                <a:gd name="connsiteY115" fmla="*/ 191507 h 275226"/>
                <a:gd name="connsiteX116" fmla="*/ 1480866 w 2245268"/>
                <a:gd name="connsiteY116" fmla="*/ 144864 h 275226"/>
                <a:gd name="connsiteX117" fmla="*/ 1480866 w 2245268"/>
                <a:gd name="connsiteY117" fmla="*/ 17970 h 275226"/>
                <a:gd name="connsiteX118" fmla="*/ 1529247 w 2245268"/>
                <a:gd name="connsiteY118" fmla="*/ 17970 h 275226"/>
                <a:gd name="connsiteX119" fmla="*/ 1529247 w 2245268"/>
                <a:gd name="connsiteY119" fmla="*/ 144864 h 275226"/>
                <a:gd name="connsiteX120" fmla="*/ 1532289 w 2245268"/>
                <a:gd name="connsiteY120" fmla="*/ 175283 h 275226"/>
                <a:gd name="connsiteX121" fmla="*/ 1542429 w 2245268"/>
                <a:gd name="connsiteY121" fmla="*/ 201068 h 275226"/>
                <a:gd name="connsiteX122" fmla="*/ 1562275 w 2245268"/>
                <a:gd name="connsiteY122" fmla="*/ 219030 h 275226"/>
                <a:gd name="connsiteX123" fmla="*/ 1590087 w 2245268"/>
                <a:gd name="connsiteY123" fmla="*/ 225983 h 275226"/>
                <a:gd name="connsiteX124" fmla="*/ 1795348 w 2245268"/>
                <a:gd name="connsiteY124" fmla="*/ 107925 h 275226"/>
                <a:gd name="connsiteX125" fmla="*/ 1795348 w 2245268"/>
                <a:gd name="connsiteY125" fmla="*/ 267267 h 275226"/>
                <a:gd name="connsiteX126" fmla="*/ 1746966 w 2245268"/>
                <a:gd name="connsiteY126" fmla="*/ 267267 h 275226"/>
                <a:gd name="connsiteX127" fmla="*/ 1746966 w 2245268"/>
                <a:gd name="connsiteY127" fmla="*/ 17970 h 275226"/>
                <a:gd name="connsiteX128" fmla="*/ 1784484 w 2245268"/>
                <a:gd name="connsiteY128" fmla="*/ 17970 h 275226"/>
                <a:gd name="connsiteX129" fmla="*/ 1914854 w 2245268"/>
                <a:gd name="connsiteY129" fmla="*/ 181367 h 275226"/>
                <a:gd name="connsiteX130" fmla="*/ 1914854 w 2245268"/>
                <a:gd name="connsiteY130" fmla="*/ 18404 h 275226"/>
                <a:gd name="connsiteX131" fmla="*/ 1963236 w 2245268"/>
                <a:gd name="connsiteY131" fmla="*/ 18404 h 275226"/>
                <a:gd name="connsiteX132" fmla="*/ 1963236 w 2245268"/>
                <a:gd name="connsiteY132" fmla="*/ 266977 h 275226"/>
                <a:gd name="connsiteX133" fmla="*/ 1924415 w 2245268"/>
                <a:gd name="connsiteY133" fmla="*/ 266977 h 275226"/>
                <a:gd name="connsiteX134" fmla="*/ 2118522 w 2245268"/>
                <a:gd name="connsiteY134" fmla="*/ 268716 h 275226"/>
                <a:gd name="connsiteX135" fmla="*/ 2070430 w 2245268"/>
                <a:gd name="connsiteY135" fmla="*/ 257996 h 275226"/>
                <a:gd name="connsiteX136" fmla="*/ 2033201 w 2245268"/>
                <a:gd name="connsiteY136" fmla="*/ 229025 h 275226"/>
                <a:gd name="connsiteX137" fmla="*/ 2009156 w 2245268"/>
                <a:gd name="connsiteY137" fmla="*/ 188465 h 275226"/>
                <a:gd name="connsiteX138" fmla="*/ 2000754 w 2245268"/>
                <a:gd name="connsiteY138" fmla="*/ 141822 h 275226"/>
                <a:gd name="connsiteX139" fmla="*/ 2009735 w 2245268"/>
                <a:gd name="connsiteY139" fmla="*/ 94164 h 275226"/>
                <a:gd name="connsiteX140" fmla="*/ 2034505 w 2245268"/>
                <a:gd name="connsiteY140" fmla="*/ 54763 h 275226"/>
                <a:gd name="connsiteX141" fmla="*/ 2072313 w 2245268"/>
                <a:gd name="connsiteY141" fmla="*/ 26951 h 275226"/>
                <a:gd name="connsiteX142" fmla="*/ 2119536 w 2245268"/>
                <a:gd name="connsiteY142" fmla="*/ 16521 h 275226"/>
                <a:gd name="connsiteX143" fmla="*/ 2167628 w 2245268"/>
                <a:gd name="connsiteY143" fmla="*/ 27530 h 275226"/>
                <a:gd name="connsiteX144" fmla="*/ 2204856 w 2245268"/>
                <a:gd name="connsiteY144" fmla="*/ 56501 h 275226"/>
                <a:gd name="connsiteX145" fmla="*/ 2237014 w 2245268"/>
                <a:gd name="connsiteY145" fmla="*/ 143415 h 275226"/>
                <a:gd name="connsiteX146" fmla="*/ 2228178 w 2245268"/>
                <a:gd name="connsiteY146" fmla="*/ 190928 h 275226"/>
                <a:gd name="connsiteX147" fmla="*/ 2203407 w 2245268"/>
                <a:gd name="connsiteY147" fmla="*/ 230908 h 275226"/>
                <a:gd name="connsiteX148" fmla="*/ 2165890 w 2245268"/>
                <a:gd name="connsiteY148" fmla="*/ 258576 h 275226"/>
                <a:gd name="connsiteX149" fmla="*/ 2118522 w 2245268"/>
                <a:gd name="connsiteY149" fmla="*/ 268716 h 275226"/>
                <a:gd name="connsiteX150" fmla="*/ 2049425 w 2245268"/>
                <a:gd name="connsiteY150" fmla="*/ 142401 h 275226"/>
                <a:gd name="connsiteX151" fmla="*/ 2054206 w 2245268"/>
                <a:gd name="connsiteY151" fmla="*/ 173690 h 275226"/>
                <a:gd name="connsiteX152" fmla="*/ 2067822 w 2245268"/>
                <a:gd name="connsiteY152" fmla="*/ 200343 h 275226"/>
                <a:gd name="connsiteX153" fmla="*/ 2089840 w 2245268"/>
                <a:gd name="connsiteY153" fmla="*/ 218885 h 275226"/>
                <a:gd name="connsiteX154" fmla="*/ 2118811 w 2245268"/>
                <a:gd name="connsiteY154" fmla="*/ 225983 h 275226"/>
                <a:gd name="connsiteX155" fmla="*/ 2147783 w 2245268"/>
                <a:gd name="connsiteY155" fmla="*/ 218740 h 275226"/>
                <a:gd name="connsiteX156" fmla="*/ 2170670 w 2245268"/>
                <a:gd name="connsiteY156" fmla="*/ 199619 h 275226"/>
                <a:gd name="connsiteX157" fmla="*/ 2183997 w 2245268"/>
                <a:gd name="connsiteY157" fmla="*/ 172821 h 275226"/>
                <a:gd name="connsiteX158" fmla="*/ 2188632 w 2245268"/>
                <a:gd name="connsiteY158" fmla="*/ 142401 h 275226"/>
                <a:gd name="connsiteX159" fmla="*/ 2183707 w 2245268"/>
                <a:gd name="connsiteY159" fmla="*/ 111257 h 275226"/>
                <a:gd name="connsiteX160" fmla="*/ 2169221 w 2245268"/>
                <a:gd name="connsiteY160" fmla="*/ 84603 h 275226"/>
                <a:gd name="connsiteX161" fmla="*/ 2147493 w 2245268"/>
                <a:gd name="connsiteY161" fmla="*/ 66207 h 275226"/>
                <a:gd name="connsiteX162" fmla="*/ 2118522 w 2245268"/>
                <a:gd name="connsiteY162" fmla="*/ 59399 h 275226"/>
                <a:gd name="connsiteX163" fmla="*/ 2089550 w 2245268"/>
                <a:gd name="connsiteY163" fmla="*/ 66496 h 275226"/>
                <a:gd name="connsiteX164" fmla="*/ 2067822 w 2245268"/>
                <a:gd name="connsiteY164" fmla="*/ 85473 h 275226"/>
                <a:gd name="connsiteX165" fmla="*/ 2054785 w 2245268"/>
                <a:gd name="connsiteY165" fmla="*/ 112706 h 275226"/>
                <a:gd name="connsiteX166" fmla="*/ 2049425 w 2245268"/>
                <a:gd name="connsiteY166" fmla="*/ 142401 h 275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2245268" h="275226">
                  <a:moveTo>
                    <a:pt x="16516" y="230474"/>
                  </a:moveTo>
                  <a:lnTo>
                    <a:pt x="157171" y="60412"/>
                  </a:lnTo>
                  <a:lnTo>
                    <a:pt x="20427" y="60412"/>
                  </a:lnTo>
                  <a:lnTo>
                    <a:pt x="20427" y="17970"/>
                  </a:lnTo>
                  <a:lnTo>
                    <a:pt x="212941" y="17970"/>
                  </a:lnTo>
                  <a:lnTo>
                    <a:pt x="212941" y="54763"/>
                  </a:lnTo>
                  <a:lnTo>
                    <a:pt x="76921" y="224534"/>
                  </a:lnTo>
                  <a:lnTo>
                    <a:pt x="213955" y="224534"/>
                  </a:lnTo>
                  <a:lnTo>
                    <a:pt x="213955" y="266977"/>
                  </a:lnTo>
                  <a:lnTo>
                    <a:pt x="16516" y="266977"/>
                  </a:lnTo>
                  <a:close/>
                  <a:moveTo>
                    <a:pt x="254659" y="266977"/>
                  </a:moveTo>
                  <a:lnTo>
                    <a:pt x="254659" y="170648"/>
                  </a:lnTo>
                  <a:lnTo>
                    <a:pt x="236408" y="182236"/>
                  </a:lnTo>
                  <a:lnTo>
                    <a:pt x="224529" y="156162"/>
                  </a:lnTo>
                  <a:lnTo>
                    <a:pt x="254659" y="137331"/>
                  </a:lnTo>
                  <a:lnTo>
                    <a:pt x="254659" y="17970"/>
                  </a:lnTo>
                  <a:lnTo>
                    <a:pt x="303041" y="17970"/>
                  </a:lnTo>
                  <a:lnTo>
                    <a:pt x="303041" y="107056"/>
                  </a:lnTo>
                  <a:lnTo>
                    <a:pt x="341283" y="82865"/>
                  </a:lnTo>
                  <a:lnTo>
                    <a:pt x="352727" y="108505"/>
                  </a:lnTo>
                  <a:lnTo>
                    <a:pt x="303041" y="140083"/>
                  </a:lnTo>
                  <a:lnTo>
                    <a:pt x="303041" y="224534"/>
                  </a:lnTo>
                  <a:lnTo>
                    <a:pt x="429935" y="224534"/>
                  </a:lnTo>
                  <a:lnTo>
                    <a:pt x="429935" y="266977"/>
                  </a:lnTo>
                  <a:close/>
                  <a:moveTo>
                    <a:pt x="564651" y="268716"/>
                  </a:moveTo>
                  <a:cubicBezTo>
                    <a:pt x="547973" y="268779"/>
                    <a:pt x="531507" y="264961"/>
                    <a:pt x="516559" y="257562"/>
                  </a:cubicBezTo>
                  <a:cubicBezTo>
                    <a:pt x="502312" y="250464"/>
                    <a:pt x="489611" y="240618"/>
                    <a:pt x="479186" y="228590"/>
                  </a:cubicBezTo>
                  <a:cubicBezTo>
                    <a:pt x="468710" y="216689"/>
                    <a:pt x="460555" y="202932"/>
                    <a:pt x="455140" y="188031"/>
                  </a:cubicBezTo>
                  <a:cubicBezTo>
                    <a:pt x="449785" y="173409"/>
                    <a:pt x="446992" y="157973"/>
                    <a:pt x="446883" y="142401"/>
                  </a:cubicBezTo>
                  <a:cubicBezTo>
                    <a:pt x="446870" y="126093"/>
                    <a:pt x="449917" y="109927"/>
                    <a:pt x="455864" y="94743"/>
                  </a:cubicBezTo>
                  <a:cubicBezTo>
                    <a:pt x="461579" y="80000"/>
                    <a:pt x="469978" y="66444"/>
                    <a:pt x="480635" y="54763"/>
                  </a:cubicBezTo>
                  <a:cubicBezTo>
                    <a:pt x="491196" y="43059"/>
                    <a:pt x="504004" y="33601"/>
                    <a:pt x="518297" y="26951"/>
                  </a:cubicBezTo>
                  <a:cubicBezTo>
                    <a:pt x="533093" y="19930"/>
                    <a:pt x="549289" y="16363"/>
                    <a:pt x="565665" y="16521"/>
                  </a:cubicBezTo>
                  <a:cubicBezTo>
                    <a:pt x="582292" y="16365"/>
                    <a:pt x="598720" y="20137"/>
                    <a:pt x="613613" y="27530"/>
                  </a:cubicBezTo>
                  <a:cubicBezTo>
                    <a:pt x="627785" y="34679"/>
                    <a:pt x="640430" y="44519"/>
                    <a:pt x="650841" y="56501"/>
                  </a:cubicBezTo>
                  <a:cubicBezTo>
                    <a:pt x="661195" y="68519"/>
                    <a:pt x="669292" y="82309"/>
                    <a:pt x="674742" y="97206"/>
                  </a:cubicBezTo>
                  <a:cubicBezTo>
                    <a:pt x="680223" y="111999"/>
                    <a:pt x="683067" y="127639"/>
                    <a:pt x="683143" y="143415"/>
                  </a:cubicBezTo>
                  <a:cubicBezTo>
                    <a:pt x="682991" y="175556"/>
                    <a:pt x="670971" y="206509"/>
                    <a:pt x="649392" y="230329"/>
                  </a:cubicBezTo>
                  <a:cubicBezTo>
                    <a:pt x="638868" y="241974"/>
                    <a:pt x="626109" y="251382"/>
                    <a:pt x="611874" y="257996"/>
                  </a:cubicBezTo>
                  <a:cubicBezTo>
                    <a:pt x="597148" y="265100"/>
                    <a:pt x="581001" y="268766"/>
                    <a:pt x="564651" y="268716"/>
                  </a:cubicBezTo>
                  <a:close/>
                  <a:moveTo>
                    <a:pt x="495555" y="142401"/>
                  </a:moveTo>
                  <a:cubicBezTo>
                    <a:pt x="495540" y="153003"/>
                    <a:pt x="497102" y="163547"/>
                    <a:pt x="500190" y="173690"/>
                  </a:cubicBezTo>
                  <a:cubicBezTo>
                    <a:pt x="503402" y="183362"/>
                    <a:pt x="508307" y="192387"/>
                    <a:pt x="514676" y="200343"/>
                  </a:cubicBezTo>
                  <a:cubicBezTo>
                    <a:pt x="520559" y="208017"/>
                    <a:pt x="528017" y="214338"/>
                    <a:pt x="536549" y="218885"/>
                  </a:cubicBezTo>
                  <a:cubicBezTo>
                    <a:pt x="545474" y="223602"/>
                    <a:pt x="555425" y="226039"/>
                    <a:pt x="565520" y="225983"/>
                  </a:cubicBezTo>
                  <a:cubicBezTo>
                    <a:pt x="575636" y="226063"/>
                    <a:pt x="585605" y="223571"/>
                    <a:pt x="594492" y="218740"/>
                  </a:cubicBezTo>
                  <a:cubicBezTo>
                    <a:pt x="603126" y="214031"/>
                    <a:pt x="610637" y="207508"/>
                    <a:pt x="616510" y="199619"/>
                  </a:cubicBezTo>
                  <a:cubicBezTo>
                    <a:pt x="622401" y="191484"/>
                    <a:pt x="626905" y="182428"/>
                    <a:pt x="629836" y="172821"/>
                  </a:cubicBezTo>
                  <a:cubicBezTo>
                    <a:pt x="632835" y="162960"/>
                    <a:pt x="634347" y="152708"/>
                    <a:pt x="634327" y="142401"/>
                  </a:cubicBezTo>
                  <a:cubicBezTo>
                    <a:pt x="634376" y="131822"/>
                    <a:pt x="632713" y="121304"/>
                    <a:pt x="629402" y="111257"/>
                  </a:cubicBezTo>
                  <a:cubicBezTo>
                    <a:pt x="626190" y="101585"/>
                    <a:pt x="621286" y="92560"/>
                    <a:pt x="614916" y="84603"/>
                  </a:cubicBezTo>
                  <a:cubicBezTo>
                    <a:pt x="609090" y="76971"/>
                    <a:pt x="601676" y="70694"/>
                    <a:pt x="593188" y="66207"/>
                  </a:cubicBezTo>
                  <a:cubicBezTo>
                    <a:pt x="584233" y="61602"/>
                    <a:pt x="574286" y="59264"/>
                    <a:pt x="564217" y="59399"/>
                  </a:cubicBezTo>
                  <a:cubicBezTo>
                    <a:pt x="554114" y="59274"/>
                    <a:pt x="544145" y="61716"/>
                    <a:pt x="535245" y="66496"/>
                  </a:cubicBezTo>
                  <a:cubicBezTo>
                    <a:pt x="526803" y="71301"/>
                    <a:pt x="519414" y="77755"/>
                    <a:pt x="513517" y="85473"/>
                  </a:cubicBezTo>
                  <a:cubicBezTo>
                    <a:pt x="507439" y="93674"/>
                    <a:pt x="502876" y="102897"/>
                    <a:pt x="500045" y="112706"/>
                  </a:cubicBezTo>
                  <a:cubicBezTo>
                    <a:pt x="497114" y="122333"/>
                    <a:pt x="495601" y="132336"/>
                    <a:pt x="495555" y="142401"/>
                  </a:cubicBezTo>
                  <a:close/>
                  <a:moveTo>
                    <a:pt x="898399" y="60412"/>
                  </a:moveTo>
                  <a:lnTo>
                    <a:pt x="819163" y="60412"/>
                  </a:lnTo>
                  <a:lnTo>
                    <a:pt x="819163" y="266977"/>
                  </a:lnTo>
                  <a:lnTo>
                    <a:pt x="770781" y="266977"/>
                  </a:lnTo>
                  <a:lnTo>
                    <a:pt x="770781" y="60412"/>
                  </a:lnTo>
                  <a:lnTo>
                    <a:pt x="691111" y="60412"/>
                  </a:lnTo>
                  <a:lnTo>
                    <a:pt x="691111" y="17970"/>
                  </a:lnTo>
                  <a:lnTo>
                    <a:pt x="898399" y="17970"/>
                  </a:lnTo>
                  <a:close/>
                  <a:moveTo>
                    <a:pt x="1102502" y="224534"/>
                  </a:moveTo>
                  <a:lnTo>
                    <a:pt x="1102502" y="266977"/>
                  </a:lnTo>
                  <a:lnTo>
                    <a:pt x="929544" y="266977"/>
                  </a:lnTo>
                  <a:lnTo>
                    <a:pt x="929544" y="17970"/>
                  </a:lnTo>
                  <a:lnTo>
                    <a:pt x="1098735" y="17970"/>
                  </a:lnTo>
                  <a:lnTo>
                    <a:pt x="1098735" y="60412"/>
                  </a:lnTo>
                  <a:lnTo>
                    <a:pt x="977926" y="60412"/>
                  </a:lnTo>
                  <a:lnTo>
                    <a:pt x="977926" y="120383"/>
                  </a:lnTo>
                  <a:lnTo>
                    <a:pt x="1082801" y="120383"/>
                  </a:lnTo>
                  <a:lnTo>
                    <a:pt x="1082801" y="159639"/>
                  </a:lnTo>
                  <a:lnTo>
                    <a:pt x="977926" y="159639"/>
                  </a:lnTo>
                  <a:lnTo>
                    <a:pt x="977926" y="224534"/>
                  </a:lnTo>
                  <a:close/>
                  <a:moveTo>
                    <a:pt x="1251414" y="266977"/>
                  </a:moveTo>
                  <a:lnTo>
                    <a:pt x="1251414" y="17970"/>
                  </a:lnTo>
                  <a:lnTo>
                    <a:pt x="1361504" y="17970"/>
                  </a:lnTo>
                  <a:cubicBezTo>
                    <a:pt x="1372499" y="17890"/>
                    <a:pt x="1383363" y="20369"/>
                    <a:pt x="1393228" y="25212"/>
                  </a:cubicBezTo>
                  <a:cubicBezTo>
                    <a:pt x="1402759" y="29802"/>
                    <a:pt x="1411291" y="36253"/>
                    <a:pt x="1418288" y="44189"/>
                  </a:cubicBezTo>
                  <a:cubicBezTo>
                    <a:pt x="1425342" y="51956"/>
                    <a:pt x="1430948" y="60937"/>
                    <a:pt x="1434801" y="70697"/>
                  </a:cubicBezTo>
                  <a:cubicBezTo>
                    <a:pt x="1438640" y="80230"/>
                    <a:pt x="1440668" y="90404"/>
                    <a:pt x="1440740" y="100682"/>
                  </a:cubicBezTo>
                  <a:cubicBezTo>
                    <a:pt x="1440798" y="115997"/>
                    <a:pt x="1436641" y="131031"/>
                    <a:pt x="1428717" y="144139"/>
                  </a:cubicBezTo>
                  <a:cubicBezTo>
                    <a:pt x="1421127" y="157055"/>
                    <a:pt x="1409611" y="167206"/>
                    <a:pt x="1395835" y="173111"/>
                  </a:cubicBezTo>
                  <a:lnTo>
                    <a:pt x="1453778" y="266688"/>
                  </a:lnTo>
                  <a:lnTo>
                    <a:pt x="1399022" y="266688"/>
                  </a:lnTo>
                  <a:lnTo>
                    <a:pt x="1346729" y="183250"/>
                  </a:lnTo>
                  <a:lnTo>
                    <a:pt x="1299071" y="183250"/>
                  </a:lnTo>
                  <a:lnTo>
                    <a:pt x="1299071" y="266688"/>
                  </a:lnTo>
                  <a:close/>
                  <a:moveTo>
                    <a:pt x="1299796" y="141677"/>
                  </a:moveTo>
                  <a:lnTo>
                    <a:pt x="1360490" y="141677"/>
                  </a:lnTo>
                  <a:cubicBezTo>
                    <a:pt x="1364850" y="141723"/>
                    <a:pt x="1369153" y="140624"/>
                    <a:pt x="1372948" y="138490"/>
                  </a:cubicBezTo>
                  <a:cubicBezTo>
                    <a:pt x="1376830" y="136346"/>
                    <a:pt x="1380220" y="133439"/>
                    <a:pt x="1382943" y="129943"/>
                  </a:cubicBezTo>
                  <a:cubicBezTo>
                    <a:pt x="1385811" y="126016"/>
                    <a:pt x="1388071" y="121668"/>
                    <a:pt x="1389606" y="117051"/>
                  </a:cubicBezTo>
                  <a:cubicBezTo>
                    <a:pt x="1391258" y="111951"/>
                    <a:pt x="1392083" y="106622"/>
                    <a:pt x="1392069" y="101262"/>
                  </a:cubicBezTo>
                  <a:cubicBezTo>
                    <a:pt x="1392098" y="95769"/>
                    <a:pt x="1391113" y="90318"/>
                    <a:pt x="1389172" y="85183"/>
                  </a:cubicBezTo>
                  <a:cubicBezTo>
                    <a:pt x="1387448" y="80514"/>
                    <a:pt x="1384898" y="76196"/>
                    <a:pt x="1381639" y="72436"/>
                  </a:cubicBezTo>
                  <a:cubicBezTo>
                    <a:pt x="1378699" y="68847"/>
                    <a:pt x="1374990" y="65974"/>
                    <a:pt x="1370775" y="64034"/>
                  </a:cubicBezTo>
                  <a:cubicBezTo>
                    <a:pt x="1366922" y="62058"/>
                    <a:pt x="1362649" y="61017"/>
                    <a:pt x="1358317" y="60992"/>
                  </a:cubicBezTo>
                  <a:lnTo>
                    <a:pt x="1300375" y="60992"/>
                  </a:lnTo>
                  <a:close/>
                  <a:moveTo>
                    <a:pt x="1589508" y="226562"/>
                  </a:moveTo>
                  <a:cubicBezTo>
                    <a:pt x="1608875" y="227327"/>
                    <a:pt x="1627185" y="217652"/>
                    <a:pt x="1637455" y="201213"/>
                  </a:cubicBezTo>
                  <a:cubicBezTo>
                    <a:pt x="1642395" y="193315"/>
                    <a:pt x="1645828" y="184574"/>
                    <a:pt x="1647595" y="175428"/>
                  </a:cubicBezTo>
                  <a:cubicBezTo>
                    <a:pt x="1649594" y="165559"/>
                    <a:pt x="1650564" y="155511"/>
                    <a:pt x="1650492" y="145443"/>
                  </a:cubicBezTo>
                  <a:lnTo>
                    <a:pt x="1650492" y="17970"/>
                  </a:lnTo>
                  <a:lnTo>
                    <a:pt x="1698584" y="17970"/>
                  </a:lnTo>
                  <a:lnTo>
                    <a:pt x="1698584" y="144864"/>
                  </a:lnTo>
                  <a:cubicBezTo>
                    <a:pt x="1698700" y="161093"/>
                    <a:pt x="1696657" y="177266"/>
                    <a:pt x="1692500" y="192956"/>
                  </a:cubicBezTo>
                  <a:cubicBezTo>
                    <a:pt x="1688763" y="207194"/>
                    <a:pt x="1682201" y="220541"/>
                    <a:pt x="1673234" y="232212"/>
                  </a:cubicBezTo>
                  <a:cubicBezTo>
                    <a:pt x="1664195" y="243645"/>
                    <a:pt x="1652578" y="252778"/>
                    <a:pt x="1639338" y="258865"/>
                  </a:cubicBezTo>
                  <a:cubicBezTo>
                    <a:pt x="1623809" y="265768"/>
                    <a:pt x="1606934" y="269131"/>
                    <a:pt x="1589942" y="268716"/>
                  </a:cubicBezTo>
                  <a:cubicBezTo>
                    <a:pt x="1572458" y="269225"/>
                    <a:pt x="1555104" y="265655"/>
                    <a:pt x="1539243" y="258286"/>
                  </a:cubicBezTo>
                  <a:cubicBezTo>
                    <a:pt x="1525974" y="251973"/>
                    <a:pt x="1514371" y="242647"/>
                    <a:pt x="1505346" y="231053"/>
                  </a:cubicBezTo>
                  <a:cubicBezTo>
                    <a:pt x="1496582" y="219225"/>
                    <a:pt x="1490238" y="205789"/>
                    <a:pt x="1486660" y="191507"/>
                  </a:cubicBezTo>
                  <a:cubicBezTo>
                    <a:pt x="1482734" y="176273"/>
                    <a:pt x="1480779" y="160596"/>
                    <a:pt x="1480866" y="144864"/>
                  </a:cubicBezTo>
                  <a:lnTo>
                    <a:pt x="1480866" y="17970"/>
                  </a:lnTo>
                  <a:lnTo>
                    <a:pt x="1529247" y="17970"/>
                  </a:lnTo>
                  <a:lnTo>
                    <a:pt x="1529247" y="144864"/>
                  </a:lnTo>
                  <a:cubicBezTo>
                    <a:pt x="1529204" y="155082"/>
                    <a:pt x="1530233" y="165275"/>
                    <a:pt x="1532289" y="175283"/>
                  </a:cubicBezTo>
                  <a:cubicBezTo>
                    <a:pt x="1534013" y="184441"/>
                    <a:pt x="1537446" y="193189"/>
                    <a:pt x="1542429" y="201068"/>
                  </a:cubicBezTo>
                  <a:cubicBezTo>
                    <a:pt x="1547485" y="208584"/>
                    <a:pt x="1554293" y="214752"/>
                    <a:pt x="1562275" y="219030"/>
                  </a:cubicBezTo>
                  <a:cubicBezTo>
                    <a:pt x="1570763" y="223783"/>
                    <a:pt x="1580367" y="226183"/>
                    <a:pt x="1590087" y="225983"/>
                  </a:cubicBezTo>
                  <a:close/>
                  <a:moveTo>
                    <a:pt x="1795348" y="107925"/>
                  </a:moveTo>
                  <a:lnTo>
                    <a:pt x="1795348" y="267267"/>
                  </a:lnTo>
                  <a:lnTo>
                    <a:pt x="1746966" y="267267"/>
                  </a:lnTo>
                  <a:lnTo>
                    <a:pt x="1746966" y="17970"/>
                  </a:lnTo>
                  <a:lnTo>
                    <a:pt x="1784484" y="17970"/>
                  </a:lnTo>
                  <a:lnTo>
                    <a:pt x="1914854" y="181367"/>
                  </a:lnTo>
                  <a:lnTo>
                    <a:pt x="1914854" y="18404"/>
                  </a:lnTo>
                  <a:lnTo>
                    <a:pt x="1963236" y="18404"/>
                  </a:lnTo>
                  <a:lnTo>
                    <a:pt x="1963236" y="266977"/>
                  </a:lnTo>
                  <a:lnTo>
                    <a:pt x="1924415" y="266977"/>
                  </a:lnTo>
                  <a:close/>
                  <a:moveTo>
                    <a:pt x="2118522" y="268716"/>
                  </a:moveTo>
                  <a:cubicBezTo>
                    <a:pt x="2101878" y="268878"/>
                    <a:pt x="2085422" y="265210"/>
                    <a:pt x="2070430" y="257996"/>
                  </a:cubicBezTo>
                  <a:cubicBezTo>
                    <a:pt x="2056205" y="250934"/>
                    <a:pt x="2043544" y="241083"/>
                    <a:pt x="2033201" y="229025"/>
                  </a:cubicBezTo>
                  <a:cubicBezTo>
                    <a:pt x="2022728" y="217124"/>
                    <a:pt x="2014573" y="203367"/>
                    <a:pt x="2009156" y="188465"/>
                  </a:cubicBezTo>
                  <a:cubicBezTo>
                    <a:pt x="2003564" y="173551"/>
                    <a:pt x="2000725" y="157749"/>
                    <a:pt x="2000754" y="141822"/>
                  </a:cubicBezTo>
                  <a:cubicBezTo>
                    <a:pt x="2000667" y="125506"/>
                    <a:pt x="2003709" y="109326"/>
                    <a:pt x="2009735" y="94164"/>
                  </a:cubicBezTo>
                  <a:cubicBezTo>
                    <a:pt x="2015558" y="79651"/>
                    <a:pt x="2023945" y="66305"/>
                    <a:pt x="2034505" y="54763"/>
                  </a:cubicBezTo>
                  <a:cubicBezTo>
                    <a:pt x="2045152" y="43088"/>
                    <a:pt x="2058001" y="33634"/>
                    <a:pt x="2072313" y="26951"/>
                  </a:cubicBezTo>
                  <a:cubicBezTo>
                    <a:pt x="2087059" y="19947"/>
                    <a:pt x="2103211" y="16381"/>
                    <a:pt x="2119536" y="16521"/>
                  </a:cubicBezTo>
                  <a:cubicBezTo>
                    <a:pt x="2136209" y="16363"/>
                    <a:pt x="2152679" y="20135"/>
                    <a:pt x="2167628" y="27530"/>
                  </a:cubicBezTo>
                  <a:cubicBezTo>
                    <a:pt x="2181795" y="34679"/>
                    <a:pt x="2194441" y="44519"/>
                    <a:pt x="2204856" y="56501"/>
                  </a:cubicBezTo>
                  <a:cubicBezTo>
                    <a:pt x="2225440" y="80802"/>
                    <a:pt x="2236826" y="111568"/>
                    <a:pt x="2237014" y="143415"/>
                  </a:cubicBezTo>
                  <a:cubicBezTo>
                    <a:pt x="2237101" y="159669"/>
                    <a:pt x="2234102" y="175793"/>
                    <a:pt x="2228178" y="190928"/>
                  </a:cubicBezTo>
                  <a:cubicBezTo>
                    <a:pt x="2222340" y="205606"/>
                    <a:pt x="2213953" y="219140"/>
                    <a:pt x="2203407" y="230908"/>
                  </a:cubicBezTo>
                  <a:cubicBezTo>
                    <a:pt x="2192847" y="242521"/>
                    <a:pt x="2180100" y="251925"/>
                    <a:pt x="2165890" y="258576"/>
                  </a:cubicBezTo>
                  <a:cubicBezTo>
                    <a:pt x="2151071" y="265497"/>
                    <a:pt x="2134876" y="268963"/>
                    <a:pt x="2118522" y="268716"/>
                  </a:cubicBezTo>
                  <a:close/>
                  <a:moveTo>
                    <a:pt x="2049425" y="142401"/>
                  </a:moveTo>
                  <a:cubicBezTo>
                    <a:pt x="2049382" y="153015"/>
                    <a:pt x="2051004" y="163570"/>
                    <a:pt x="2054206" y="173690"/>
                  </a:cubicBezTo>
                  <a:cubicBezTo>
                    <a:pt x="2057146" y="183304"/>
                    <a:pt x="2061753" y="192326"/>
                    <a:pt x="2067822" y="200343"/>
                  </a:cubicBezTo>
                  <a:cubicBezTo>
                    <a:pt x="2073761" y="208022"/>
                    <a:pt x="2081265" y="214344"/>
                    <a:pt x="2089840" y="218885"/>
                  </a:cubicBezTo>
                  <a:cubicBezTo>
                    <a:pt x="2098763" y="223619"/>
                    <a:pt x="2108715" y="226058"/>
                    <a:pt x="2118811" y="225983"/>
                  </a:cubicBezTo>
                  <a:cubicBezTo>
                    <a:pt x="2128922" y="226089"/>
                    <a:pt x="2138903" y="223594"/>
                    <a:pt x="2147783" y="218740"/>
                  </a:cubicBezTo>
                  <a:cubicBezTo>
                    <a:pt x="2156764" y="214177"/>
                    <a:pt x="2164586" y="207640"/>
                    <a:pt x="2170670" y="199619"/>
                  </a:cubicBezTo>
                  <a:cubicBezTo>
                    <a:pt x="2176623" y="191525"/>
                    <a:pt x="2181143" y="182457"/>
                    <a:pt x="2183997" y="172821"/>
                  </a:cubicBezTo>
                  <a:cubicBezTo>
                    <a:pt x="2187039" y="162966"/>
                    <a:pt x="2188603" y="152715"/>
                    <a:pt x="2188632" y="142401"/>
                  </a:cubicBezTo>
                  <a:cubicBezTo>
                    <a:pt x="2188618" y="131828"/>
                    <a:pt x="2186952" y="121322"/>
                    <a:pt x="2183707" y="111257"/>
                  </a:cubicBezTo>
                  <a:cubicBezTo>
                    <a:pt x="2180433" y="101614"/>
                    <a:pt x="2175523" y="92601"/>
                    <a:pt x="2169221" y="84603"/>
                  </a:cubicBezTo>
                  <a:cubicBezTo>
                    <a:pt x="2163398" y="76971"/>
                    <a:pt x="2155981" y="70694"/>
                    <a:pt x="2147493" y="66207"/>
                  </a:cubicBezTo>
                  <a:cubicBezTo>
                    <a:pt x="2138541" y="61586"/>
                    <a:pt x="2128589" y="59246"/>
                    <a:pt x="2118522" y="59399"/>
                  </a:cubicBezTo>
                  <a:cubicBezTo>
                    <a:pt x="2108425" y="59268"/>
                    <a:pt x="2098445" y="61710"/>
                    <a:pt x="2089550" y="66496"/>
                  </a:cubicBezTo>
                  <a:cubicBezTo>
                    <a:pt x="2081105" y="71301"/>
                    <a:pt x="2073718" y="77755"/>
                    <a:pt x="2067822" y="85473"/>
                  </a:cubicBezTo>
                  <a:cubicBezTo>
                    <a:pt x="2061897" y="93706"/>
                    <a:pt x="2057479" y="102928"/>
                    <a:pt x="2054785" y="112706"/>
                  </a:cubicBezTo>
                  <a:cubicBezTo>
                    <a:pt x="2051569" y="122291"/>
                    <a:pt x="2049759" y="132294"/>
                    <a:pt x="2049425" y="142401"/>
                  </a:cubicBezTo>
                  <a:close/>
                </a:path>
              </a:pathLst>
            </a:custGeom>
            <a:solidFill>
              <a:srgbClr val="58595B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" name="Dowolny kształt: kształt 7">
              <a:extLst>
                <a:ext uri="{FF2B5EF4-FFF2-40B4-BE49-F238E27FC236}">
                  <a16:creationId xmlns:a16="http://schemas.microsoft.com/office/drawing/2014/main" id="{F025EEC0-277D-4456-9542-7A24CAAD7F9F}"/>
                </a:ext>
              </a:extLst>
            </p:cNvPr>
            <p:cNvSpPr/>
            <p:nvPr/>
          </p:nvSpPr>
          <p:spPr>
            <a:xfrm>
              <a:off x="1201063" y="4699135"/>
              <a:ext cx="521482" cy="912593"/>
            </a:xfrm>
            <a:custGeom>
              <a:avLst/>
              <a:gdLst>
                <a:gd name="connsiteX0" fmla="*/ 407627 w 521481"/>
                <a:gd name="connsiteY0" fmla="*/ 805113 h 912593"/>
                <a:gd name="connsiteX1" fmla="*/ 118303 w 521481"/>
                <a:gd name="connsiteY1" fmla="*/ 740605 h 912593"/>
                <a:gd name="connsiteX2" fmla="*/ 85612 w 521481"/>
                <a:gd name="connsiteY2" fmla="*/ 627954 h 912593"/>
                <a:gd name="connsiteX3" fmla="*/ 300579 w 521481"/>
                <a:gd name="connsiteY3" fmla="*/ 153115 h 912593"/>
                <a:gd name="connsiteX4" fmla="*/ 368806 w 521481"/>
                <a:gd name="connsiteY4" fmla="*/ 277257 h 912593"/>
                <a:gd name="connsiteX5" fmla="*/ 446304 w 521481"/>
                <a:gd name="connsiteY5" fmla="*/ 277257 h 912593"/>
                <a:gd name="connsiteX6" fmla="*/ 332592 w 521481"/>
                <a:gd name="connsiteY6" fmla="*/ 70547 h 912593"/>
                <a:gd name="connsiteX7" fmla="*/ 330854 w 521481"/>
                <a:gd name="connsiteY7" fmla="*/ 67650 h 912593"/>
                <a:gd name="connsiteX8" fmla="*/ 301158 w 521481"/>
                <a:gd name="connsiteY8" fmla="*/ 16516 h 912593"/>
                <a:gd name="connsiteX9" fmla="*/ 271318 w 521481"/>
                <a:gd name="connsiteY9" fmla="*/ 67505 h 912593"/>
                <a:gd name="connsiteX10" fmla="*/ 260164 w 521481"/>
                <a:gd name="connsiteY10" fmla="*/ 86337 h 912593"/>
                <a:gd name="connsiteX11" fmla="*/ 16516 w 521481"/>
                <a:gd name="connsiteY11" fmla="*/ 627954 h 912593"/>
                <a:gd name="connsiteX12" fmla="*/ 295416 w 521481"/>
                <a:gd name="connsiteY12" fmla="*/ 906749 h 912593"/>
                <a:gd name="connsiteX13" fmla="*/ 492513 w 521481"/>
                <a:gd name="connsiteY13" fmla="*/ 825103 h 912593"/>
                <a:gd name="connsiteX14" fmla="*/ 510765 w 521481"/>
                <a:gd name="connsiteY14" fmla="*/ 805113 h 912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1481" h="912593">
                  <a:moveTo>
                    <a:pt x="407627" y="805113"/>
                  </a:moveTo>
                  <a:cubicBezTo>
                    <a:pt x="309919" y="867194"/>
                    <a:pt x="180384" y="838314"/>
                    <a:pt x="118303" y="740605"/>
                  </a:cubicBezTo>
                  <a:cubicBezTo>
                    <a:pt x="96907" y="706931"/>
                    <a:pt x="85566" y="667850"/>
                    <a:pt x="85612" y="627954"/>
                  </a:cubicBezTo>
                  <a:cubicBezTo>
                    <a:pt x="85612" y="524237"/>
                    <a:pt x="232352" y="268421"/>
                    <a:pt x="300579" y="153115"/>
                  </a:cubicBezTo>
                  <a:cubicBezTo>
                    <a:pt x="318106" y="184115"/>
                    <a:pt x="344760" y="231772"/>
                    <a:pt x="368806" y="277257"/>
                  </a:cubicBezTo>
                  <a:lnTo>
                    <a:pt x="446304" y="277257"/>
                  </a:lnTo>
                  <a:cubicBezTo>
                    <a:pt x="398646" y="184549"/>
                    <a:pt x="349685" y="98649"/>
                    <a:pt x="332592" y="70547"/>
                  </a:cubicBezTo>
                  <a:lnTo>
                    <a:pt x="330854" y="67650"/>
                  </a:lnTo>
                  <a:lnTo>
                    <a:pt x="301158" y="16516"/>
                  </a:lnTo>
                  <a:lnTo>
                    <a:pt x="271318" y="67505"/>
                  </a:lnTo>
                  <a:cubicBezTo>
                    <a:pt x="270304" y="69389"/>
                    <a:pt x="265668" y="77066"/>
                    <a:pt x="260164" y="86337"/>
                  </a:cubicBezTo>
                  <a:cubicBezTo>
                    <a:pt x="203525" y="181217"/>
                    <a:pt x="16516" y="494541"/>
                    <a:pt x="16516" y="627954"/>
                  </a:cubicBezTo>
                  <a:cubicBezTo>
                    <a:pt x="16545" y="781957"/>
                    <a:pt x="141413" y="906778"/>
                    <a:pt x="295416" y="906749"/>
                  </a:cubicBezTo>
                  <a:cubicBezTo>
                    <a:pt x="369340" y="906735"/>
                    <a:pt x="440234" y="877368"/>
                    <a:pt x="492513" y="825103"/>
                  </a:cubicBezTo>
                  <a:cubicBezTo>
                    <a:pt x="498887" y="818729"/>
                    <a:pt x="504971" y="812066"/>
                    <a:pt x="510765" y="805113"/>
                  </a:cubicBezTo>
                  <a:close/>
                </a:path>
              </a:pathLst>
            </a:custGeom>
            <a:solidFill>
              <a:srgbClr val="3988C2"/>
            </a:solidFill>
            <a:ln w="14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cxnSp>
        <p:nvCxnSpPr>
          <p:cNvPr id="2051" name="Łącznik prostoliniowy 2"/>
          <p:cNvCxnSpPr>
            <a:cxnSpLocks noChangeShapeType="1"/>
          </p:cNvCxnSpPr>
          <p:nvPr/>
        </p:nvCxnSpPr>
        <p:spPr bwMode="auto">
          <a:xfrm>
            <a:off x="1207752" y="2212193"/>
            <a:ext cx="7927942" cy="0"/>
          </a:xfrm>
          <a:prstGeom prst="line">
            <a:avLst/>
          </a:prstGeom>
          <a:noFill/>
          <a:ln w="19050" algn="ctr">
            <a:solidFill>
              <a:srgbClr val="3988C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Grafika 11">
            <a:extLst>
              <a:ext uri="{FF2B5EF4-FFF2-40B4-BE49-F238E27FC236}">
                <a16:creationId xmlns:a16="http://schemas.microsoft.com/office/drawing/2014/main" id="{4D83CC29-F64E-4452-BAEB-31377837DF77}"/>
              </a:ext>
            </a:extLst>
          </p:cNvPr>
          <p:cNvSpPr/>
          <p:nvPr/>
        </p:nvSpPr>
        <p:spPr>
          <a:xfrm>
            <a:off x="-14384" y="916632"/>
            <a:ext cx="9158383" cy="5677762"/>
          </a:xfrm>
          <a:custGeom>
            <a:avLst/>
            <a:gdLst>
              <a:gd name="connsiteX0" fmla="*/ 7144 w 8020050"/>
              <a:gd name="connsiteY0" fmla="*/ 4961573 h 4972050"/>
              <a:gd name="connsiteX1" fmla="*/ 169926 w 8020050"/>
              <a:gd name="connsiteY1" fmla="*/ 4962430 h 4972050"/>
              <a:gd name="connsiteX2" fmla="*/ 197834 w 8020050"/>
              <a:gd name="connsiteY2" fmla="*/ 4962240 h 4972050"/>
              <a:gd name="connsiteX3" fmla="*/ 205645 w 8020050"/>
              <a:gd name="connsiteY3" fmla="*/ 4917758 h 4972050"/>
              <a:gd name="connsiteX4" fmla="*/ 224409 w 8020050"/>
              <a:gd name="connsiteY4" fmla="*/ 4910614 h 4972050"/>
              <a:gd name="connsiteX5" fmla="*/ 225647 w 8020050"/>
              <a:gd name="connsiteY5" fmla="*/ 4878991 h 4972050"/>
              <a:gd name="connsiteX6" fmla="*/ 241364 w 8020050"/>
              <a:gd name="connsiteY6" fmla="*/ 4878991 h 4972050"/>
              <a:gd name="connsiteX7" fmla="*/ 240697 w 8020050"/>
              <a:gd name="connsiteY7" fmla="*/ 4310063 h 4972050"/>
              <a:gd name="connsiteX8" fmla="*/ 254889 w 8020050"/>
              <a:gd name="connsiteY8" fmla="*/ 4616482 h 4972050"/>
              <a:gd name="connsiteX9" fmla="*/ 252222 w 8020050"/>
              <a:gd name="connsiteY9" fmla="*/ 4173284 h 4972050"/>
              <a:gd name="connsiteX10" fmla="*/ 274415 w 8020050"/>
              <a:gd name="connsiteY10" fmla="*/ 4848225 h 4972050"/>
              <a:gd name="connsiteX11" fmla="*/ 271748 w 8020050"/>
              <a:gd name="connsiteY11" fmla="*/ 3232404 h 4972050"/>
              <a:gd name="connsiteX12" fmla="*/ 293084 w 8020050"/>
              <a:gd name="connsiteY12" fmla="*/ 4583526 h 4972050"/>
              <a:gd name="connsiteX13" fmla="*/ 292132 w 8020050"/>
              <a:gd name="connsiteY13" fmla="*/ 3051334 h 4972050"/>
              <a:gd name="connsiteX14" fmla="*/ 314325 w 8020050"/>
              <a:gd name="connsiteY14" fmla="*/ 4800124 h 4972050"/>
              <a:gd name="connsiteX15" fmla="*/ 333851 w 8020050"/>
              <a:gd name="connsiteY15" fmla="*/ 4690873 h 4972050"/>
              <a:gd name="connsiteX16" fmla="*/ 362331 w 8020050"/>
              <a:gd name="connsiteY16" fmla="*/ 4830509 h 4972050"/>
              <a:gd name="connsiteX17" fmla="*/ 363188 w 8020050"/>
              <a:gd name="connsiteY17" fmla="*/ 4380929 h 4972050"/>
              <a:gd name="connsiteX18" fmla="*/ 381857 w 8020050"/>
              <a:gd name="connsiteY18" fmla="*/ 4379690 h 4972050"/>
              <a:gd name="connsiteX19" fmla="*/ 373951 w 8020050"/>
              <a:gd name="connsiteY19" fmla="*/ 7144 h 4972050"/>
              <a:gd name="connsiteX20" fmla="*/ 396050 w 8020050"/>
              <a:gd name="connsiteY20" fmla="*/ 4161854 h 4972050"/>
              <a:gd name="connsiteX21" fmla="*/ 399574 w 8020050"/>
              <a:gd name="connsiteY21" fmla="*/ 1362075 h 4972050"/>
              <a:gd name="connsiteX22" fmla="*/ 412051 w 8020050"/>
              <a:gd name="connsiteY22" fmla="*/ 4520279 h 4972050"/>
              <a:gd name="connsiteX23" fmla="*/ 423577 w 8020050"/>
              <a:gd name="connsiteY23" fmla="*/ 3676841 h 4972050"/>
              <a:gd name="connsiteX24" fmla="*/ 430721 w 8020050"/>
              <a:gd name="connsiteY24" fmla="*/ 4492371 h 4972050"/>
              <a:gd name="connsiteX25" fmla="*/ 451104 w 8020050"/>
              <a:gd name="connsiteY25" fmla="*/ 2819591 h 4972050"/>
              <a:gd name="connsiteX26" fmla="*/ 448437 w 8020050"/>
              <a:gd name="connsiteY26" fmla="*/ 4421505 h 4972050"/>
              <a:gd name="connsiteX27" fmla="*/ 463487 w 8020050"/>
              <a:gd name="connsiteY27" fmla="*/ 3970687 h 4972050"/>
              <a:gd name="connsiteX28" fmla="*/ 467963 w 8020050"/>
              <a:gd name="connsiteY28" fmla="*/ 4421505 h 4972050"/>
              <a:gd name="connsiteX29" fmla="*/ 486632 w 8020050"/>
              <a:gd name="connsiteY29" fmla="*/ 4382262 h 4972050"/>
              <a:gd name="connsiteX30" fmla="*/ 489299 w 8020050"/>
              <a:gd name="connsiteY30" fmla="*/ 4479703 h 4972050"/>
              <a:gd name="connsiteX31" fmla="*/ 507016 w 8020050"/>
              <a:gd name="connsiteY31" fmla="*/ 4384739 h 4972050"/>
              <a:gd name="connsiteX32" fmla="*/ 509683 w 8020050"/>
              <a:gd name="connsiteY32" fmla="*/ 4501229 h 4972050"/>
              <a:gd name="connsiteX33" fmla="*/ 528352 w 8020050"/>
              <a:gd name="connsiteY33" fmla="*/ 4410075 h 4972050"/>
              <a:gd name="connsiteX34" fmla="*/ 529209 w 8020050"/>
              <a:gd name="connsiteY34" fmla="*/ 4521518 h 4972050"/>
              <a:gd name="connsiteX35" fmla="*/ 554069 w 8020050"/>
              <a:gd name="connsiteY35" fmla="*/ 4519041 h 4972050"/>
              <a:gd name="connsiteX36" fmla="*/ 554069 w 8020050"/>
              <a:gd name="connsiteY36" fmla="*/ 4605052 h 4972050"/>
              <a:gd name="connsiteX37" fmla="*/ 574358 w 8020050"/>
              <a:gd name="connsiteY37" fmla="*/ 4602385 h 4972050"/>
              <a:gd name="connsiteX38" fmla="*/ 573691 w 8020050"/>
              <a:gd name="connsiteY38" fmla="*/ 4648105 h 4972050"/>
              <a:gd name="connsiteX39" fmla="*/ 594932 w 8020050"/>
              <a:gd name="connsiteY39" fmla="*/ 4532948 h 4972050"/>
              <a:gd name="connsiteX40" fmla="*/ 594074 w 8020050"/>
              <a:gd name="connsiteY40" fmla="*/ 4613910 h 4972050"/>
              <a:gd name="connsiteX41" fmla="*/ 613601 w 8020050"/>
              <a:gd name="connsiteY41" fmla="*/ 4536758 h 4972050"/>
              <a:gd name="connsiteX42" fmla="*/ 619792 w 8020050"/>
              <a:gd name="connsiteY42" fmla="*/ 4711446 h 4972050"/>
              <a:gd name="connsiteX43" fmla="*/ 636651 w 8020050"/>
              <a:gd name="connsiteY43" fmla="*/ 4378452 h 4972050"/>
              <a:gd name="connsiteX44" fmla="*/ 643033 w 8020050"/>
              <a:gd name="connsiteY44" fmla="*/ 4580001 h 4972050"/>
              <a:gd name="connsiteX45" fmla="*/ 656368 w 8020050"/>
              <a:gd name="connsiteY45" fmla="*/ 4431411 h 4972050"/>
              <a:gd name="connsiteX46" fmla="*/ 657130 w 8020050"/>
              <a:gd name="connsiteY46" fmla="*/ 4586192 h 4972050"/>
              <a:gd name="connsiteX47" fmla="*/ 675323 w 8020050"/>
              <a:gd name="connsiteY47" fmla="*/ 4531900 h 4972050"/>
              <a:gd name="connsiteX48" fmla="*/ 676085 w 8020050"/>
              <a:gd name="connsiteY48" fmla="*/ 4635818 h 4972050"/>
              <a:gd name="connsiteX49" fmla="*/ 693515 w 8020050"/>
              <a:gd name="connsiteY49" fmla="*/ 4402074 h 4972050"/>
              <a:gd name="connsiteX50" fmla="*/ 690372 w 8020050"/>
              <a:gd name="connsiteY50" fmla="*/ 4639247 h 4972050"/>
              <a:gd name="connsiteX51" fmla="*/ 710946 w 8020050"/>
              <a:gd name="connsiteY51" fmla="*/ 4481132 h 4972050"/>
              <a:gd name="connsiteX52" fmla="*/ 709422 w 8020050"/>
              <a:gd name="connsiteY52" fmla="*/ 4703636 h 4972050"/>
              <a:gd name="connsiteX53" fmla="*/ 731615 w 8020050"/>
              <a:gd name="connsiteY53" fmla="*/ 4577144 h 4972050"/>
              <a:gd name="connsiteX54" fmla="*/ 729996 w 8020050"/>
              <a:gd name="connsiteY54" fmla="*/ 4682204 h 4972050"/>
              <a:gd name="connsiteX55" fmla="*/ 748189 w 8020050"/>
              <a:gd name="connsiteY55" fmla="*/ 4573715 h 4972050"/>
              <a:gd name="connsiteX56" fmla="*/ 749808 w 8020050"/>
              <a:gd name="connsiteY56" fmla="*/ 4667441 h 4972050"/>
              <a:gd name="connsiteX57" fmla="*/ 764858 w 8020050"/>
              <a:gd name="connsiteY57" fmla="*/ 4470940 h 4972050"/>
              <a:gd name="connsiteX58" fmla="*/ 766382 w 8020050"/>
              <a:gd name="connsiteY58" fmla="*/ 4586192 h 4972050"/>
              <a:gd name="connsiteX59" fmla="*/ 784670 w 8020050"/>
              <a:gd name="connsiteY59" fmla="*/ 4531900 h 4972050"/>
              <a:gd name="connsiteX60" fmla="*/ 783812 w 8020050"/>
              <a:gd name="connsiteY60" fmla="*/ 4655058 h 4972050"/>
              <a:gd name="connsiteX61" fmla="*/ 803624 w 8020050"/>
              <a:gd name="connsiteY61" fmla="*/ 4510469 h 4972050"/>
              <a:gd name="connsiteX62" fmla="*/ 816293 w 8020050"/>
              <a:gd name="connsiteY62" fmla="*/ 4647153 h 4972050"/>
              <a:gd name="connsiteX63" fmla="*/ 818674 w 8020050"/>
              <a:gd name="connsiteY63" fmla="*/ 3919728 h 4972050"/>
              <a:gd name="connsiteX64" fmla="*/ 826580 w 8020050"/>
              <a:gd name="connsiteY64" fmla="*/ 4782693 h 4972050"/>
              <a:gd name="connsiteX65" fmla="*/ 844010 w 8020050"/>
              <a:gd name="connsiteY65" fmla="*/ 4679919 h 4972050"/>
              <a:gd name="connsiteX66" fmla="*/ 847154 w 8020050"/>
              <a:gd name="connsiteY66" fmla="*/ 4731830 h 4972050"/>
              <a:gd name="connsiteX67" fmla="*/ 866204 w 8020050"/>
              <a:gd name="connsiteY67" fmla="*/ 4589526 h 4972050"/>
              <a:gd name="connsiteX68" fmla="*/ 867823 w 8020050"/>
              <a:gd name="connsiteY68" fmla="*/ 4687824 h 4972050"/>
              <a:gd name="connsiteX69" fmla="*/ 880491 w 8020050"/>
              <a:gd name="connsiteY69" fmla="*/ 4429125 h 4972050"/>
              <a:gd name="connsiteX70" fmla="*/ 885254 w 8020050"/>
              <a:gd name="connsiteY70" fmla="*/ 4580478 h 4972050"/>
              <a:gd name="connsiteX71" fmla="*/ 902684 w 8020050"/>
              <a:gd name="connsiteY71" fmla="*/ 4299300 h 4972050"/>
              <a:gd name="connsiteX72" fmla="*/ 908971 w 8020050"/>
              <a:gd name="connsiteY72" fmla="*/ 4643724 h 4972050"/>
              <a:gd name="connsiteX73" fmla="*/ 925640 w 8020050"/>
              <a:gd name="connsiteY73" fmla="*/ 4644867 h 4972050"/>
              <a:gd name="connsiteX74" fmla="*/ 924020 w 8020050"/>
              <a:gd name="connsiteY74" fmla="*/ 4756690 h 4972050"/>
              <a:gd name="connsiteX75" fmla="*/ 939832 w 8020050"/>
              <a:gd name="connsiteY75" fmla="*/ 4755547 h 4972050"/>
              <a:gd name="connsiteX76" fmla="*/ 938308 w 8020050"/>
              <a:gd name="connsiteY76" fmla="*/ 4878705 h 4972050"/>
              <a:gd name="connsiteX77" fmla="*/ 969931 w 8020050"/>
              <a:gd name="connsiteY77" fmla="*/ 4867370 h 4972050"/>
              <a:gd name="connsiteX78" fmla="*/ 969169 w 8020050"/>
              <a:gd name="connsiteY78" fmla="*/ 4922044 h 4972050"/>
              <a:gd name="connsiteX79" fmla="*/ 1004792 w 8020050"/>
              <a:gd name="connsiteY79" fmla="*/ 4923092 h 4972050"/>
              <a:gd name="connsiteX80" fmla="*/ 1005554 w 8020050"/>
              <a:gd name="connsiteY80" fmla="*/ 4957000 h 4972050"/>
              <a:gd name="connsiteX81" fmla="*/ 1050893 w 8020050"/>
              <a:gd name="connsiteY81" fmla="*/ 4941761 h 4972050"/>
              <a:gd name="connsiteX82" fmla="*/ 1101376 w 8020050"/>
              <a:gd name="connsiteY82" fmla="*/ 4966716 h 4972050"/>
              <a:gd name="connsiteX83" fmla="*/ 8015859 w 8020050"/>
              <a:gd name="connsiteY83" fmla="*/ 4963001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8020050" h="4972050">
                <a:moveTo>
                  <a:pt x="7144" y="4961573"/>
                </a:moveTo>
                <a:lnTo>
                  <a:pt x="169926" y="4962430"/>
                </a:lnTo>
                <a:lnTo>
                  <a:pt x="197834" y="4962240"/>
                </a:lnTo>
                <a:lnTo>
                  <a:pt x="205645" y="4917758"/>
                </a:lnTo>
                <a:lnTo>
                  <a:pt x="224409" y="4910614"/>
                </a:lnTo>
                <a:lnTo>
                  <a:pt x="225647" y="4878991"/>
                </a:lnTo>
                <a:lnTo>
                  <a:pt x="241364" y="4878991"/>
                </a:lnTo>
                <a:lnTo>
                  <a:pt x="240697" y="4310063"/>
                </a:lnTo>
                <a:lnTo>
                  <a:pt x="254889" y="4616482"/>
                </a:lnTo>
                <a:lnTo>
                  <a:pt x="252222" y="4173284"/>
                </a:lnTo>
                <a:lnTo>
                  <a:pt x="274415" y="4848225"/>
                </a:lnTo>
                <a:lnTo>
                  <a:pt x="271748" y="3232404"/>
                </a:lnTo>
                <a:lnTo>
                  <a:pt x="293084" y="4583526"/>
                </a:lnTo>
                <a:lnTo>
                  <a:pt x="292132" y="3051334"/>
                </a:lnTo>
                <a:lnTo>
                  <a:pt x="314325" y="4800124"/>
                </a:lnTo>
                <a:lnTo>
                  <a:pt x="333851" y="4690873"/>
                </a:lnTo>
                <a:lnTo>
                  <a:pt x="362331" y="4830509"/>
                </a:lnTo>
                <a:lnTo>
                  <a:pt x="363188" y="4380929"/>
                </a:lnTo>
                <a:lnTo>
                  <a:pt x="381857" y="4379690"/>
                </a:lnTo>
                <a:lnTo>
                  <a:pt x="373951" y="7144"/>
                </a:lnTo>
                <a:lnTo>
                  <a:pt x="396050" y="4161854"/>
                </a:lnTo>
                <a:lnTo>
                  <a:pt x="399574" y="1362075"/>
                </a:lnTo>
                <a:lnTo>
                  <a:pt x="412051" y="4520279"/>
                </a:lnTo>
                <a:lnTo>
                  <a:pt x="423577" y="3676841"/>
                </a:lnTo>
                <a:lnTo>
                  <a:pt x="430721" y="4492371"/>
                </a:lnTo>
                <a:lnTo>
                  <a:pt x="451104" y="2819591"/>
                </a:lnTo>
                <a:lnTo>
                  <a:pt x="448437" y="4421505"/>
                </a:lnTo>
                <a:lnTo>
                  <a:pt x="463487" y="3970687"/>
                </a:lnTo>
                <a:lnTo>
                  <a:pt x="467963" y="4421505"/>
                </a:lnTo>
                <a:lnTo>
                  <a:pt x="486632" y="4382262"/>
                </a:lnTo>
                <a:lnTo>
                  <a:pt x="489299" y="4479703"/>
                </a:lnTo>
                <a:lnTo>
                  <a:pt x="507016" y="4384739"/>
                </a:lnTo>
                <a:lnTo>
                  <a:pt x="509683" y="4501229"/>
                </a:lnTo>
                <a:lnTo>
                  <a:pt x="528352" y="4410075"/>
                </a:lnTo>
                <a:lnTo>
                  <a:pt x="529209" y="4521518"/>
                </a:lnTo>
                <a:lnTo>
                  <a:pt x="554069" y="4519041"/>
                </a:lnTo>
                <a:lnTo>
                  <a:pt x="554069" y="4605052"/>
                </a:lnTo>
                <a:lnTo>
                  <a:pt x="574358" y="4602385"/>
                </a:lnTo>
                <a:lnTo>
                  <a:pt x="573691" y="4648105"/>
                </a:lnTo>
                <a:lnTo>
                  <a:pt x="594932" y="4532948"/>
                </a:lnTo>
                <a:lnTo>
                  <a:pt x="594074" y="4613910"/>
                </a:lnTo>
                <a:lnTo>
                  <a:pt x="613601" y="4536758"/>
                </a:lnTo>
                <a:lnTo>
                  <a:pt x="619792" y="4711446"/>
                </a:lnTo>
                <a:lnTo>
                  <a:pt x="636651" y="4378452"/>
                </a:lnTo>
                <a:lnTo>
                  <a:pt x="643033" y="4580001"/>
                </a:lnTo>
                <a:lnTo>
                  <a:pt x="656368" y="4431411"/>
                </a:lnTo>
                <a:lnTo>
                  <a:pt x="657130" y="4586192"/>
                </a:lnTo>
                <a:lnTo>
                  <a:pt x="675323" y="4531900"/>
                </a:lnTo>
                <a:lnTo>
                  <a:pt x="676085" y="4635818"/>
                </a:lnTo>
                <a:lnTo>
                  <a:pt x="693515" y="4402074"/>
                </a:lnTo>
                <a:lnTo>
                  <a:pt x="690372" y="4639247"/>
                </a:lnTo>
                <a:lnTo>
                  <a:pt x="710946" y="4481132"/>
                </a:lnTo>
                <a:lnTo>
                  <a:pt x="709422" y="4703636"/>
                </a:lnTo>
                <a:lnTo>
                  <a:pt x="731615" y="4577144"/>
                </a:lnTo>
                <a:lnTo>
                  <a:pt x="729996" y="4682204"/>
                </a:lnTo>
                <a:lnTo>
                  <a:pt x="748189" y="4573715"/>
                </a:lnTo>
                <a:lnTo>
                  <a:pt x="749808" y="4667441"/>
                </a:lnTo>
                <a:lnTo>
                  <a:pt x="764858" y="4470940"/>
                </a:lnTo>
                <a:lnTo>
                  <a:pt x="766382" y="4586192"/>
                </a:lnTo>
                <a:lnTo>
                  <a:pt x="784670" y="4531900"/>
                </a:lnTo>
                <a:lnTo>
                  <a:pt x="783812" y="4655058"/>
                </a:lnTo>
                <a:lnTo>
                  <a:pt x="803624" y="4510469"/>
                </a:lnTo>
                <a:lnTo>
                  <a:pt x="816293" y="4647153"/>
                </a:lnTo>
                <a:lnTo>
                  <a:pt x="818674" y="3919728"/>
                </a:lnTo>
                <a:lnTo>
                  <a:pt x="826580" y="4782693"/>
                </a:lnTo>
                <a:lnTo>
                  <a:pt x="844010" y="4679919"/>
                </a:lnTo>
                <a:lnTo>
                  <a:pt x="847154" y="4731830"/>
                </a:lnTo>
                <a:lnTo>
                  <a:pt x="866204" y="4589526"/>
                </a:lnTo>
                <a:lnTo>
                  <a:pt x="867823" y="4687824"/>
                </a:lnTo>
                <a:lnTo>
                  <a:pt x="880491" y="4429125"/>
                </a:lnTo>
                <a:lnTo>
                  <a:pt x="885254" y="4580478"/>
                </a:lnTo>
                <a:lnTo>
                  <a:pt x="902684" y="4299300"/>
                </a:lnTo>
                <a:lnTo>
                  <a:pt x="908971" y="4643724"/>
                </a:lnTo>
                <a:lnTo>
                  <a:pt x="925640" y="4644867"/>
                </a:lnTo>
                <a:lnTo>
                  <a:pt x="924020" y="4756690"/>
                </a:lnTo>
                <a:lnTo>
                  <a:pt x="939832" y="4755547"/>
                </a:lnTo>
                <a:lnTo>
                  <a:pt x="938308" y="4878705"/>
                </a:lnTo>
                <a:lnTo>
                  <a:pt x="969931" y="4867370"/>
                </a:lnTo>
                <a:lnTo>
                  <a:pt x="969169" y="4922044"/>
                </a:lnTo>
                <a:lnTo>
                  <a:pt x="1004792" y="4923092"/>
                </a:lnTo>
                <a:lnTo>
                  <a:pt x="1005554" y="4957000"/>
                </a:lnTo>
                <a:lnTo>
                  <a:pt x="1050893" y="4941761"/>
                </a:lnTo>
                <a:lnTo>
                  <a:pt x="1101376" y="4966716"/>
                </a:lnTo>
                <a:lnTo>
                  <a:pt x="8015859" y="4963001"/>
                </a:lnTo>
              </a:path>
            </a:pathLst>
          </a:custGeom>
          <a:noFill/>
          <a:ln w="9525" cap="sq">
            <a:solidFill>
              <a:srgbClr val="3988C2"/>
            </a:solidFill>
            <a:prstDash val="solid"/>
            <a:bevel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CF1B11B2-967F-4E76-86BE-A05D5978FC6B}"/>
              </a:ext>
            </a:extLst>
          </p:cNvPr>
          <p:cNvSpPr/>
          <p:nvPr/>
        </p:nvSpPr>
        <p:spPr>
          <a:xfrm>
            <a:off x="1094628" y="4513025"/>
            <a:ext cx="7927942" cy="2458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199447" y="4453982"/>
            <a:ext cx="2831355" cy="60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pl-PL" sz="1200" b="1" dirty="0">
                <a:solidFill>
                  <a:srgbClr val="58595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Adam Włodarczyk</a:t>
            </a:r>
            <a:endParaRPr lang="en-US" sz="1200" b="1" dirty="0">
              <a:solidFill>
                <a:srgbClr val="58595B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>
              <a:lnSpc>
                <a:spcPct val="150000"/>
              </a:lnSpc>
            </a:pPr>
            <a:r>
              <a:rPr lang="pl-PL" sz="1200" i="1" dirty="0">
                <a:solidFill>
                  <a:srgbClr val="58595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Dyrektor Regionalny</a:t>
            </a:r>
            <a:endParaRPr lang="en-US" sz="1200" i="1" dirty="0">
              <a:solidFill>
                <a:srgbClr val="58595B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4835B3A9-3735-47CB-8BCE-C973FFD68E24}"/>
              </a:ext>
            </a:extLst>
          </p:cNvPr>
          <p:cNvSpPr/>
          <p:nvPr/>
        </p:nvSpPr>
        <p:spPr>
          <a:xfrm>
            <a:off x="7076375" y="5200413"/>
            <a:ext cx="20593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ZŁOTE RUNO Sp. z o. o.</a:t>
            </a:r>
          </a:p>
          <a:p>
            <a:pPr lvl="0"/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ul. Koszykowa 59/2</a:t>
            </a:r>
          </a:p>
          <a:p>
            <a:pPr lvl="0"/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00-660 Warszawa</a:t>
            </a:r>
          </a:p>
          <a:p>
            <a:pPr lvl="0"/>
            <a:r>
              <a:rPr lang="pl-PL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TEL.:  </a:t>
            </a:r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+48 22 622 69 43</a:t>
            </a:r>
          </a:p>
          <a:p>
            <a:pPr lvl="0"/>
            <a:r>
              <a:rPr lang="pl-PL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TEL.:  </a:t>
            </a:r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+48 22 621 01 28</a:t>
            </a:r>
          </a:p>
          <a:p>
            <a:pPr lvl="0"/>
            <a:r>
              <a:rPr lang="pl-PL" sz="7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FAX:  </a:t>
            </a:r>
            <a:r>
              <a:rPr lang="pl-PL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+48 22 622 69 40</a:t>
            </a:r>
          </a:p>
          <a:p>
            <a:pPr lvl="0"/>
            <a:r>
              <a:rPr lang="pl-PL" sz="1100" dirty="0">
                <a:solidFill>
                  <a:srgbClr val="3988C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www.zloteruno.pl</a:t>
            </a:r>
          </a:p>
          <a:p>
            <a:pPr lvl="0"/>
            <a:endParaRPr lang="en-US" sz="1100" dirty="0">
              <a:solidFill>
                <a:srgbClr val="58595B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776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388116" y="1862740"/>
            <a:ext cx="5619016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76238" indent="-376238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n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1042988" indent="-285750">
              <a:spcBef>
                <a:spcPct val="20000"/>
              </a:spcBef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233488" indent="-228600">
              <a:spcBef>
                <a:spcPct val="20000"/>
              </a:spcBef>
              <a:buChar char="•"/>
              <a:defRPr sz="2500">
                <a:solidFill>
                  <a:schemeClr val="bg1"/>
                </a:solidFill>
                <a:latin typeface="Frutiger 55" pitchFamily="34" charset="0"/>
              </a:defRPr>
            </a:lvl3pPr>
            <a:lvl4pPr marL="1423988" indent="-228600">
              <a:spcBef>
                <a:spcPct val="20000"/>
              </a:spcBef>
              <a:buChar char="–"/>
              <a:defRPr sz="2500">
                <a:solidFill>
                  <a:schemeClr val="bg1"/>
                </a:solidFill>
                <a:latin typeface="Frutiger 55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500">
                <a:solidFill>
                  <a:schemeClr val="bg1"/>
                </a:solidFill>
                <a:latin typeface="Frutiger 55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Frutiger 55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Frutiger 55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Frutiger 55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Frutiger 55" pitchFamily="34" charset="0"/>
              </a:defRPr>
            </a:lvl9pPr>
          </a:lstStyle>
          <a:p>
            <a:pPr marR="0" lvl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988C2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Monitorowanie  zużycia  wody - analiza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988C2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3988C2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Wstępna lokalizacja</a:t>
            </a:r>
            <a:endParaRPr kumimoji="0" lang="en-US" altLang="en-US" sz="2400" i="0" u="none" strike="noStrike" kern="0" cap="none" spc="0" normalizeH="0" baseline="0" noProof="0" dirty="0">
              <a:ln>
                <a:noFill/>
              </a:ln>
              <a:solidFill>
                <a:srgbClr val="3988C2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988C2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3988C2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Lokalizacja precyzyjna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3988C2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988C2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Potwierdzenie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3988C2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Naprawa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4AC3B65-F93B-493C-8F86-B4CDC06D6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pl-PL"/>
              <a:t>www.zloteruno.pl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5215FB0-1F0A-47E4-9503-B4808945B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3</a:t>
            </a:fld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775E4759-0C90-41BD-A8E5-E8116F84CF05}"/>
              </a:ext>
            </a:extLst>
          </p:cNvPr>
          <p:cNvSpPr/>
          <p:nvPr/>
        </p:nvSpPr>
        <p:spPr>
          <a:xfrm>
            <a:off x="1924137" y="1136089"/>
            <a:ext cx="2291182" cy="45858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26B082E-8817-4715-B170-92EAC7B57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934" y="1269104"/>
            <a:ext cx="2118386" cy="410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defRPr/>
            </a:pPr>
            <a: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Miejsce </a:t>
            </a:r>
            <a:r>
              <a:rPr lang="pl-PL" altLang="en-US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PCORR+ </a:t>
            </a:r>
            <a: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pl-PL" altLang="en-US" sz="3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PERMANET+                      </a:t>
            </a:r>
            <a:endParaRPr lang="pl-PL" altLang="en-US" sz="2000" b="1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 defTabSz="914400">
              <a:defRPr/>
            </a:pPr>
            <a:r>
              <a:rPr lang="pl-PL" alt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 Programie  Wykrywania Nieszczelności (lub w AKW)</a:t>
            </a:r>
          </a:p>
        </p:txBody>
      </p:sp>
      <p:sp>
        <p:nvSpPr>
          <p:cNvPr id="16" name="Grafika 11">
            <a:extLst>
              <a:ext uri="{FF2B5EF4-FFF2-40B4-BE49-F238E27FC236}">
                <a16:creationId xmlns:a16="http://schemas.microsoft.com/office/drawing/2014/main" id="{3080EFB2-F441-4D8B-A19A-767863BD9017}"/>
              </a:ext>
            </a:extLst>
          </p:cNvPr>
          <p:cNvSpPr/>
          <p:nvPr/>
        </p:nvSpPr>
        <p:spPr>
          <a:xfrm>
            <a:off x="-14384" y="916632"/>
            <a:ext cx="9158383" cy="5677762"/>
          </a:xfrm>
          <a:custGeom>
            <a:avLst/>
            <a:gdLst>
              <a:gd name="connsiteX0" fmla="*/ 7144 w 8020050"/>
              <a:gd name="connsiteY0" fmla="*/ 4961573 h 4972050"/>
              <a:gd name="connsiteX1" fmla="*/ 169926 w 8020050"/>
              <a:gd name="connsiteY1" fmla="*/ 4962430 h 4972050"/>
              <a:gd name="connsiteX2" fmla="*/ 197834 w 8020050"/>
              <a:gd name="connsiteY2" fmla="*/ 4962240 h 4972050"/>
              <a:gd name="connsiteX3" fmla="*/ 205645 w 8020050"/>
              <a:gd name="connsiteY3" fmla="*/ 4917758 h 4972050"/>
              <a:gd name="connsiteX4" fmla="*/ 224409 w 8020050"/>
              <a:gd name="connsiteY4" fmla="*/ 4910614 h 4972050"/>
              <a:gd name="connsiteX5" fmla="*/ 225647 w 8020050"/>
              <a:gd name="connsiteY5" fmla="*/ 4878991 h 4972050"/>
              <a:gd name="connsiteX6" fmla="*/ 241364 w 8020050"/>
              <a:gd name="connsiteY6" fmla="*/ 4878991 h 4972050"/>
              <a:gd name="connsiteX7" fmla="*/ 240697 w 8020050"/>
              <a:gd name="connsiteY7" fmla="*/ 4310063 h 4972050"/>
              <a:gd name="connsiteX8" fmla="*/ 254889 w 8020050"/>
              <a:gd name="connsiteY8" fmla="*/ 4616482 h 4972050"/>
              <a:gd name="connsiteX9" fmla="*/ 252222 w 8020050"/>
              <a:gd name="connsiteY9" fmla="*/ 4173284 h 4972050"/>
              <a:gd name="connsiteX10" fmla="*/ 274415 w 8020050"/>
              <a:gd name="connsiteY10" fmla="*/ 4848225 h 4972050"/>
              <a:gd name="connsiteX11" fmla="*/ 271748 w 8020050"/>
              <a:gd name="connsiteY11" fmla="*/ 3232404 h 4972050"/>
              <a:gd name="connsiteX12" fmla="*/ 293084 w 8020050"/>
              <a:gd name="connsiteY12" fmla="*/ 4583526 h 4972050"/>
              <a:gd name="connsiteX13" fmla="*/ 292132 w 8020050"/>
              <a:gd name="connsiteY13" fmla="*/ 3051334 h 4972050"/>
              <a:gd name="connsiteX14" fmla="*/ 314325 w 8020050"/>
              <a:gd name="connsiteY14" fmla="*/ 4800124 h 4972050"/>
              <a:gd name="connsiteX15" fmla="*/ 333851 w 8020050"/>
              <a:gd name="connsiteY15" fmla="*/ 4690873 h 4972050"/>
              <a:gd name="connsiteX16" fmla="*/ 362331 w 8020050"/>
              <a:gd name="connsiteY16" fmla="*/ 4830509 h 4972050"/>
              <a:gd name="connsiteX17" fmla="*/ 363188 w 8020050"/>
              <a:gd name="connsiteY17" fmla="*/ 4380929 h 4972050"/>
              <a:gd name="connsiteX18" fmla="*/ 381857 w 8020050"/>
              <a:gd name="connsiteY18" fmla="*/ 4379690 h 4972050"/>
              <a:gd name="connsiteX19" fmla="*/ 373951 w 8020050"/>
              <a:gd name="connsiteY19" fmla="*/ 7144 h 4972050"/>
              <a:gd name="connsiteX20" fmla="*/ 396050 w 8020050"/>
              <a:gd name="connsiteY20" fmla="*/ 4161854 h 4972050"/>
              <a:gd name="connsiteX21" fmla="*/ 399574 w 8020050"/>
              <a:gd name="connsiteY21" fmla="*/ 1362075 h 4972050"/>
              <a:gd name="connsiteX22" fmla="*/ 412051 w 8020050"/>
              <a:gd name="connsiteY22" fmla="*/ 4520279 h 4972050"/>
              <a:gd name="connsiteX23" fmla="*/ 423577 w 8020050"/>
              <a:gd name="connsiteY23" fmla="*/ 3676841 h 4972050"/>
              <a:gd name="connsiteX24" fmla="*/ 430721 w 8020050"/>
              <a:gd name="connsiteY24" fmla="*/ 4492371 h 4972050"/>
              <a:gd name="connsiteX25" fmla="*/ 451104 w 8020050"/>
              <a:gd name="connsiteY25" fmla="*/ 2819591 h 4972050"/>
              <a:gd name="connsiteX26" fmla="*/ 448437 w 8020050"/>
              <a:gd name="connsiteY26" fmla="*/ 4421505 h 4972050"/>
              <a:gd name="connsiteX27" fmla="*/ 463487 w 8020050"/>
              <a:gd name="connsiteY27" fmla="*/ 3970687 h 4972050"/>
              <a:gd name="connsiteX28" fmla="*/ 467963 w 8020050"/>
              <a:gd name="connsiteY28" fmla="*/ 4421505 h 4972050"/>
              <a:gd name="connsiteX29" fmla="*/ 486632 w 8020050"/>
              <a:gd name="connsiteY29" fmla="*/ 4382262 h 4972050"/>
              <a:gd name="connsiteX30" fmla="*/ 489299 w 8020050"/>
              <a:gd name="connsiteY30" fmla="*/ 4479703 h 4972050"/>
              <a:gd name="connsiteX31" fmla="*/ 507016 w 8020050"/>
              <a:gd name="connsiteY31" fmla="*/ 4384739 h 4972050"/>
              <a:gd name="connsiteX32" fmla="*/ 509683 w 8020050"/>
              <a:gd name="connsiteY32" fmla="*/ 4501229 h 4972050"/>
              <a:gd name="connsiteX33" fmla="*/ 528352 w 8020050"/>
              <a:gd name="connsiteY33" fmla="*/ 4410075 h 4972050"/>
              <a:gd name="connsiteX34" fmla="*/ 529209 w 8020050"/>
              <a:gd name="connsiteY34" fmla="*/ 4521518 h 4972050"/>
              <a:gd name="connsiteX35" fmla="*/ 554069 w 8020050"/>
              <a:gd name="connsiteY35" fmla="*/ 4519041 h 4972050"/>
              <a:gd name="connsiteX36" fmla="*/ 554069 w 8020050"/>
              <a:gd name="connsiteY36" fmla="*/ 4605052 h 4972050"/>
              <a:gd name="connsiteX37" fmla="*/ 574358 w 8020050"/>
              <a:gd name="connsiteY37" fmla="*/ 4602385 h 4972050"/>
              <a:gd name="connsiteX38" fmla="*/ 573691 w 8020050"/>
              <a:gd name="connsiteY38" fmla="*/ 4648105 h 4972050"/>
              <a:gd name="connsiteX39" fmla="*/ 594932 w 8020050"/>
              <a:gd name="connsiteY39" fmla="*/ 4532948 h 4972050"/>
              <a:gd name="connsiteX40" fmla="*/ 594074 w 8020050"/>
              <a:gd name="connsiteY40" fmla="*/ 4613910 h 4972050"/>
              <a:gd name="connsiteX41" fmla="*/ 613601 w 8020050"/>
              <a:gd name="connsiteY41" fmla="*/ 4536758 h 4972050"/>
              <a:gd name="connsiteX42" fmla="*/ 619792 w 8020050"/>
              <a:gd name="connsiteY42" fmla="*/ 4711446 h 4972050"/>
              <a:gd name="connsiteX43" fmla="*/ 636651 w 8020050"/>
              <a:gd name="connsiteY43" fmla="*/ 4378452 h 4972050"/>
              <a:gd name="connsiteX44" fmla="*/ 643033 w 8020050"/>
              <a:gd name="connsiteY44" fmla="*/ 4580001 h 4972050"/>
              <a:gd name="connsiteX45" fmla="*/ 656368 w 8020050"/>
              <a:gd name="connsiteY45" fmla="*/ 4431411 h 4972050"/>
              <a:gd name="connsiteX46" fmla="*/ 657130 w 8020050"/>
              <a:gd name="connsiteY46" fmla="*/ 4586192 h 4972050"/>
              <a:gd name="connsiteX47" fmla="*/ 675323 w 8020050"/>
              <a:gd name="connsiteY47" fmla="*/ 4531900 h 4972050"/>
              <a:gd name="connsiteX48" fmla="*/ 676085 w 8020050"/>
              <a:gd name="connsiteY48" fmla="*/ 4635818 h 4972050"/>
              <a:gd name="connsiteX49" fmla="*/ 693515 w 8020050"/>
              <a:gd name="connsiteY49" fmla="*/ 4402074 h 4972050"/>
              <a:gd name="connsiteX50" fmla="*/ 690372 w 8020050"/>
              <a:gd name="connsiteY50" fmla="*/ 4639247 h 4972050"/>
              <a:gd name="connsiteX51" fmla="*/ 710946 w 8020050"/>
              <a:gd name="connsiteY51" fmla="*/ 4481132 h 4972050"/>
              <a:gd name="connsiteX52" fmla="*/ 709422 w 8020050"/>
              <a:gd name="connsiteY52" fmla="*/ 4703636 h 4972050"/>
              <a:gd name="connsiteX53" fmla="*/ 731615 w 8020050"/>
              <a:gd name="connsiteY53" fmla="*/ 4577144 h 4972050"/>
              <a:gd name="connsiteX54" fmla="*/ 729996 w 8020050"/>
              <a:gd name="connsiteY54" fmla="*/ 4682204 h 4972050"/>
              <a:gd name="connsiteX55" fmla="*/ 748189 w 8020050"/>
              <a:gd name="connsiteY55" fmla="*/ 4573715 h 4972050"/>
              <a:gd name="connsiteX56" fmla="*/ 749808 w 8020050"/>
              <a:gd name="connsiteY56" fmla="*/ 4667441 h 4972050"/>
              <a:gd name="connsiteX57" fmla="*/ 764858 w 8020050"/>
              <a:gd name="connsiteY57" fmla="*/ 4470940 h 4972050"/>
              <a:gd name="connsiteX58" fmla="*/ 766382 w 8020050"/>
              <a:gd name="connsiteY58" fmla="*/ 4586192 h 4972050"/>
              <a:gd name="connsiteX59" fmla="*/ 784670 w 8020050"/>
              <a:gd name="connsiteY59" fmla="*/ 4531900 h 4972050"/>
              <a:gd name="connsiteX60" fmla="*/ 783812 w 8020050"/>
              <a:gd name="connsiteY60" fmla="*/ 4655058 h 4972050"/>
              <a:gd name="connsiteX61" fmla="*/ 803624 w 8020050"/>
              <a:gd name="connsiteY61" fmla="*/ 4510469 h 4972050"/>
              <a:gd name="connsiteX62" fmla="*/ 816293 w 8020050"/>
              <a:gd name="connsiteY62" fmla="*/ 4647153 h 4972050"/>
              <a:gd name="connsiteX63" fmla="*/ 818674 w 8020050"/>
              <a:gd name="connsiteY63" fmla="*/ 3919728 h 4972050"/>
              <a:gd name="connsiteX64" fmla="*/ 826580 w 8020050"/>
              <a:gd name="connsiteY64" fmla="*/ 4782693 h 4972050"/>
              <a:gd name="connsiteX65" fmla="*/ 844010 w 8020050"/>
              <a:gd name="connsiteY65" fmla="*/ 4679919 h 4972050"/>
              <a:gd name="connsiteX66" fmla="*/ 847154 w 8020050"/>
              <a:gd name="connsiteY66" fmla="*/ 4731830 h 4972050"/>
              <a:gd name="connsiteX67" fmla="*/ 866204 w 8020050"/>
              <a:gd name="connsiteY67" fmla="*/ 4589526 h 4972050"/>
              <a:gd name="connsiteX68" fmla="*/ 867823 w 8020050"/>
              <a:gd name="connsiteY68" fmla="*/ 4687824 h 4972050"/>
              <a:gd name="connsiteX69" fmla="*/ 880491 w 8020050"/>
              <a:gd name="connsiteY69" fmla="*/ 4429125 h 4972050"/>
              <a:gd name="connsiteX70" fmla="*/ 885254 w 8020050"/>
              <a:gd name="connsiteY70" fmla="*/ 4580478 h 4972050"/>
              <a:gd name="connsiteX71" fmla="*/ 902684 w 8020050"/>
              <a:gd name="connsiteY71" fmla="*/ 4299300 h 4972050"/>
              <a:gd name="connsiteX72" fmla="*/ 908971 w 8020050"/>
              <a:gd name="connsiteY72" fmla="*/ 4643724 h 4972050"/>
              <a:gd name="connsiteX73" fmla="*/ 925640 w 8020050"/>
              <a:gd name="connsiteY73" fmla="*/ 4644867 h 4972050"/>
              <a:gd name="connsiteX74" fmla="*/ 924020 w 8020050"/>
              <a:gd name="connsiteY74" fmla="*/ 4756690 h 4972050"/>
              <a:gd name="connsiteX75" fmla="*/ 939832 w 8020050"/>
              <a:gd name="connsiteY75" fmla="*/ 4755547 h 4972050"/>
              <a:gd name="connsiteX76" fmla="*/ 938308 w 8020050"/>
              <a:gd name="connsiteY76" fmla="*/ 4878705 h 4972050"/>
              <a:gd name="connsiteX77" fmla="*/ 969931 w 8020050"/>
              <a:gd name="connsiteY77" fmla="*/ 4867370 h 4972050"/>
              <a:gd name="connsiteX78" fmla="*/ 969169 w 8020050"/>
              <a:gd name="connsiteY78" fmla="*/ 4922044 h 4972050"/>
              <a:gd name="connsiteX79" fmla="*/ 1004792 w 8020050"/>
              <a:gd name="connsiteY79" fmla="*/ 4923092 h 4972050"/>
              <a:gd name="connsiteX80" fmla="*/ 1005554 w 8020050"/>
              <a:gd name="connsiteY80" fmla="*/ 4957000 h 4972050"/>
              <a:gd name="connsiteX81" fmla="*/ 1050893 w 8020050"/>
              <a:gd name="connsiteY81" fmla="*/ 4941761 h 4972050"/>
              <a:gd name="connsiteX82" fmla="*/ 1101376 w 8020050"/>
              <a:gd name="connsiteY82" fmla="*/ 4966716 h 4972050"/>
              <a:gd name="connsiteX83" fmla="*/ 8015859 w 8020050"/>
              <a:gd name="connsiteY83" fmla="*/ 4963001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8020050" h="4972050">
                <a:moveTo>
                  <a:pt x="7144" y="4961573"/>
                </a:moveTo>
                <a:lnTo>
                  <a:pt x="169926" y="4962430"/>
                </a:lnTo>
                <a:lnTo>
                  <a:pt x="197834" y="4962240"/>
                </a:lnTo>
                <a:lnTo>
                  <a:pt x="205645" y="4917758"/>
                </a:lnTo>
                <a:lnTo>
                  <a:pt x="224409" y="4910614"/>
                </a:lnTo>
                <a:lnTo>
                  <a:pt x="225647" y="4878991"/>
                </a:lnTo>
                <a:lnTo>
                  <a:pt x="241364" y="4878991"/>
                </a:lnTo>
                <a:lnTo>
                  <a:pt x="240697" y="4310063"/>
                </a:lnTo>
                <a:lnTo>
                  <a:pt x="254889" y="4616482"/>
                </a:lnTo>
                <a:lnTo>
                  <a:pt x="252222" y="4173284"/>
                </a:lnTo>
                <a:lnTo>
                  <a:pt x="274415" y="4848225"/>
                </a:lnTo>
                <a:lnTo>
                  <a:pt x="271748" y="3232404"/>
                </a:lnTo>
                <a:lnTo>
                  <a:pt x="293084" y="4583526"/>
                </a:lnTo>
                <a:lnTo>
                  <a:pt x="292132" y="3051334"/>
                </a:lnTo>
                <a:lnTo>
                  <a:pt x="314325" y="4800124"/>
                </a:lnTo>
                <a:lnTo>
                  <a:pt x="333851" y="4690873"/>
                </a:lnTo>
                <a:lnTo>
                  <a:pt x="362331" y="4830509"/>
                </a:lnTo>
                <a:lnTo>
                  <a:pt x="363188" y="4380929"/>
                </a:lnTo>
                <a:lnTo>
                  <a:pt x="381857" y="4379690"/>
                </a:lnTo>
                <a:lnTo>
                  <a:pt x="373951" y="7144"/>
                </a:lnTo>
                <a:lnTo>
                  <a:pt x="396050" y="4161854"/>
                </a:lnTo>
                <a:lnTo>
                  <a:pt x="399574" y="1362075"/>
                </a:lnTo>
                <a:lnTo>
                  <a:pt x="412051" y="4520279"/>
                </a:lnTo>
                <a:lnTo>
                  <a:pt x="423577" y="3676841"/>
                </a:lnTo>
                <a:lnTo>
                  <a:pt x="430721" y="4492371"/>
                </a:lnTo>
                <a:lnTo>
                  <a:pt x="451104" y="2819591"/>
                </a:lnTo>
                <a:lnTo>
                  <a:pt x="448437" y="4421505"/>
                </a:lnTo>
                <a:lnTo>
                  <a:pt x="463487" y="3970687"/>
                </a:lnTo>
                <a:lnTo>
                  <a:pt x="467963" y="4421505"/>
                </a:lnTo>
                <a:lnTo>
                  <a:pt x="486632" y="4382262"/>
                </a:lnTo>
                <a:lnTo>
                  <a:pt x="489299" y="4479703"/>
                </a:lnTo>
                <a:lnTo>
                  <a:pt x="507016" y="4384739"/>
                </a:lnTo>
                <a:lnTo>
                  <a:pt x="509683" y="4501229"/>
                </a:lnTo>
                <a:lnTo>
                  <a:pt x="528352" y="4410075"/>
                </a:lnTo>
                <a:lnTo>
                  <a:pt x="529209" y="4521518"/>
                </a:lnTo>
                <a:lnTo>
                  <a:pt x="554069" y="4519041"/>
                </a:lnTo>
                <a:lnTo>
                  <a:pt x="554069" y="4605052"/>
                </a:lnTo>
                <a:lnTo>
                  <a:pt x="574358" y="4602385"/>
                </a:lnTo>
                <a:lnTo>
                  <a:pt x="573691" y="4648105"/>
                </a:lnTo>
                <a:lnTo>
                  <a:pt x="594932" y="4532948"/>
                </a:lnTo>
                <a:lnTo>
                  <a:pt x="594074" y="4613910"/>
                </a:lnTo>
                <a:lnTo>
                  <a:pt x="613601" y="4536758"/>
                </a:lnTo>
                <a:lnTo>
                  <a:pt x="619792" y="4711446"/>
                </a:lnTo>
                <a:lnTo>
                  <a:pt x="636651" y="4378452"/>
                </a:lnTo>
                <a:lnTo>
                  <a:pt x="643033" y="4580001"/>
                </a:lnTo>
                <a:lnTo>
                  <a:pt x="656368" y="4431411"/>
                </a:lnTo>
                <a:lnTo>
                  <a:pt x="657130" y="4586192"/>
                </a:lnTo>
                <a:lnTo>
                  <a:pt x="675323" y="4531900"/>
                </a:lnTo>
                <a:lnTo>
                  <a:pt x="676085" y="4635818"/>
                </a:lnTo>
                <a:lnTo>
                  <a:pt x="693515" y="4402074"/>
                </a:lnTo>
                <a:lnTo>
                  <a:pt x="690372" y="4639247"/>
                </a:lnTo>
                <a:lnTo>
                  <a:pt x="710946" y="4481132"/>
                </a:lnTo>
                <a:lnTo>
                  <a:pt x="709422" y="4703636"/>
                </a:lnTo>
                <a:lnTo>
                  <a:pt x="731615" y="4577144"/>
                </a:lnTo>
                <a:lnTo>
                  <a:pt x="729996" y="4682204"/>
                </a:lnTo>
                <a:lnTo>
                  <a:pt x="748189" y="4573715"/>
                </a:lnTo>
                <a:lnTo>
                  <a:pt x="749808" y="4667441"/>
                </a:lnTo>
                <a:lnTo>
                  <a:pt x="764858" y="4470940"/>
                </a:lnTo>
                <a:lnTo>
                  <a:pt x="766382" y="4586192"/>
                </a:lnTo>
                <a:lnTo>
                  <a:pt x="784670" y="4531900"/>
                </a:lnTo>
                <a:lnTo>
                  <a:pt x="783812" y="4655058"/>
                </a:lnTo>
                <a:lnTo>
                  <a:pt x="803624" y="4510469"/>
                </a:lnTo>
                <a:lnTo>
                  <a:pt x="816293" y="4647153"/>
                </a:lnTo>
                <a:lnTo>
                  <a:pt x="818674" y="3919728"/>
                </a:lnTo>
                <a:lnTo>
                  <a:pt x="826580" y="4782693"/>
                </a:lnTo>
                <a:lnTo>
                  <a:pt x="844010" y="4679919"/>
                </a:lnTo>
                <a:lnTo>
                  <a:pt x="847154" y="4731830"/>
                </a:lnTo>
                <a:lnTo>
                  <a:pt x="866204" y="4589526"/>
                </a:lnTo>
                <a:lnTo>
                  <a:pt x="867823" y="4687824"/>
                </a:lnTo>
                <a:lnTo>
                  <a:pt x="880491" y="4429125"/>
                </a:lnTo>
                <a:lnTo>
                  <a:pt x="885254" y="4580478"/>
                </a:lnTo>
                <a:lnTo>
                  <a:pt x="902684" y="4299300"/>
                </a:lnTo>
                <a:lnTo>
                  <a:pt x="908971" y="4643724"/>
                </a:lnTo>
                <a:lnTo>
                  <a:pt x="925640" y="4644867"/>
                </a:lnTo>
                <a:lnTo>
                  <a:pt x="924020" y="4756690"/>
                </a:lnTo>
                <a:lnTo>
                  <a:pt x="939832" y="4755547"/>
                </a:lnTo>
                <a:lnTo>
                  <a:pt x="938308" y="4878705"/>
                </a:lnTo>
                <a:lnTo>
                  <a:pt x="969931" y="4867370"/>
                </a:lnTo>
                <a:lnTo>
                  <a:pt x="969169" y="4922044"/>
                </a:lnTo>
                <a:lnTo>
                  <a:pt x="1004792" y="4923092"/>
                </a:lnTo>
                <a:lnTo>
                  <a:pt x="1005554" y="4957000"/>
                </a:lnTo>
                <a:lnTo>
                  <a:pt x="1050893" y="4941761"/>
                </a:lnTo>
                <a:lnTo>
                  <a:pt x="1101376" y="4966716"/>
                </a:lnTo>
                <a:lnTo>
                  <a:pt x="8015859" y="4963001"/>
                </a:lnTo>
              </a:path>
            </a:pathLst>
          </a:custGeom>
          <a:noFill/>
          <a:ln w="9525" cap="sq">
            <a:solidFill>
              <a:srgbClr val="3988C2"/>
            </a:solidFill>
            <a:prstDash val="solid"/>
            <a:bevel/>
          </a:ln>
        </p:spPr>
        <p:txBody>
          <a:bodyPr rtlCol="0" anchor="ctr"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06B562F-7770-412C-B344-E7E9E484C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28894">
            <a:off x="3993429" y="3880969"/>
            <a:ext cx="2266157" cy="27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21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>
            <a:extLst>
              <a:ext uri="{FF2B5EF4-FFF2-40B4-BE49-F238E27FC236}">
                <a16:creationId xmlns:a16="http://schemas.microsoft.com/office/drawing/2014/main" id="{B082255B-6C12-4F8A-81D5-B7362184444C}"/>
              </a:ext>
            </a:extLst>
          </p:cNvPr>
          <p:cNvSpPr/>
          <p:nvPr/>
        </p:nvSpPr>
        <p:spPr>
          <a:xfrm>
            <a:off x="1142756" y="2672722"/>
            <a:ext cx="8001244" cy="5797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876802" y="1158704"/>
            <a:ext cx="5017508" cy="224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l-PL" alt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Czujniki akustyczne są w zasadzie takie same</a:t>
            </a:r>
            <a:endParaRPr lang="en-GB" altLang="en-US" sz="16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l-PL" alt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Używana jest zdalna transmisja danych</a:t>
            </a:r>
            <a:endParaRPr lang="en-GB" altLang="en-US" sz="16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altLang="en-US" sz="1600" kern="0" dirty="0">
              <a:solidFill>
                <a:srgbClr val="58595B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altLang="en-US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marR="0" lvl="0" indent="-2667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lang="pl-PL" altLang="en-US" kern="0" dirty="0">
              <a:solidFill>
                <a:srgbClr val="1F497D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289" y="2198121"/>
            <a:ext cx="2193751" cy="280857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Znalezione obrazy dla zapytania pcorr+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59" y="3420415"/>
            <a:ext cx="3703375" cy="2380741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D9106BD-D87E-4BCD-A3BB-14011321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pl-PL"/>
              <a:t>www.zloteruno.pl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D1826DD-1CCD-4E88-9B29-E46771706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4</a:t>
            </a:fld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DCB0D598-8A25-4CDA-8356-D0018FCFD3D6}"/>
              </a:ext>
            </a:extLst>
          </p:cNvPr>
          <p:cNvSpPr/>
          <p:nvPr/>
        </p:nvSpPr>
        <p:spPr>
          <a:xfrm>
            <a:off x="1876802" y="705547"/>
            <a:ext cx="7267198" cy="345304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F47ED020-466D-44AD-89AD-83F694272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802" y="515107"/>
            <a:ext cx="7267198" cy="73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defRPr/>
            </a:pPr>
            <a:r>
              <a:rPr lang="pl-PL" altLang="en-US" sz="20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Rejestracja szumów i transmisja danych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DCA2A062-8E7D-401D-97C8-888AE1B7AF83}"/>
              </a:ext>
            </a:extLst>
          </p:cNvPr>
          <p:cNvSpPr/>
          <p:nvPr/>
        </p:nvSpPr>
        <p:spPr>
          <a:xfrm>
            <a:off x="3733705" y="5530427"/>
            <a:ext cx="3379460" cy="579747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817554" y="5572842"/>
            <a:ext cx="4140234" cy="489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0" indent="0" defTabSz="914400">
              <a:lnSpc>
                <a:spcPct val="90000"/>
              </a:lnSpc>
              <a:spcBef>
                <a:spcPct val="20000"/>
              </a:spcBef>
            </a:pP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Transmisja z podziemnego rejestratora </a:t>
            </a:r>
            <a:b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przez radio do komputera</a:t>
            </a:r>
            <a:endParaRPr kumimoji="0" lang="en-GB" altLang="en-US" sz="1400" b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900" b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marR="0" lvl="1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CAE27D5F-3580-483F-88C1-7737EF3A76A0}"/>
              </a:ext>
            </a:extLst>
          </p:cNvPr>
          <p:cNvSpPr/>
          <p:nvPr/>
        </p:nvSpPr>
        <p:spPr>
          <a:xfrm>
            <a:off x="5423435" y="4825799"/>
            <a:ext cx="3379460" cy="579747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pic>
        <p:nvPicPr>
          <p:cNvPr id="6" name="Grafika 5" descr="Wi-Fi">
            <a:extLst>
              <a:ext uri="{FF2B5EF4-FFF2-40B4-BE49-F238E27FC236}">
                <a16:creationId xmlns:a16="http://schemas.microsoft.com/office/drawing/2014/main" id="{F2E45B04-D197-4A2C-A9A0-C38914E92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43606">
            <a:off x="7172278" y="2638159"/>
            <a:ext cx="1836352" cy="183635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5491060" y="4876295"/>
            <a:ext cx="3311835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/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Bezpośrednia transmisja GSM/GPRS                   z podziemia do bazy danych</a:t>
            </a:r>
            <a:endParaRPr lang="en-GB" altLang="en-US" sz="1400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7061FBFF-8E3C-4E08-B4D0-110CDC47C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756" y="2927013"/>
            <a:ext cx="6020059" cy="39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0" indent="0" defTabSz="914400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altLang="en-US" sz="16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DWIE GŁÓWNE METODY TRANSMISJI: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5B6C27A-21ED-4E5F-A56D-CD263778FC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8456" y="2991468"/>
            <a:ext cx="627121" cy="160125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43CEF1C-2B3D-4F04-8819-BD3AC11E24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2760" y="4825799"/>
            <a:ext cx="936701" cy="138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53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id="{E7858580-E0B0-4C6E-A033-090B141F149D}"/>
              </a:ext>
            </a:extLst>
          </p:cNvPr>
          <p:cNvSpPr/>
          <p:nvPr/>
        </p:nvSpPr>
        <p:spPr>
          <a:xfrm>
            <a:off x="4527240" y="3929702"/>
            <a:ext cx="4616759" cy="1835558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753583" y="1919094"/>
            <a:ext cx="4299802" cy="455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Badania pokazują, że w dłuższym czasie wykrywane są kolejne wycieki – dużo więcej niż moglibyśmy wykryć w jednym cyklu rozstawienia urządzeń</a:t>
            </a:r>
          </a:p>
          <a:p>
            <a:pPr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Większe (cichsze) wycieki nie są wykrywane                       w pierwszym badaniu akustycznym, bo są          zagłuszane przez mniejsze (głośniejsze) wycieki</a:t>
            </a:r>
          </a:p>
          <a:p>
            <a:pPr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pl-PL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Stałe rozmieszczenie umożliwia natychmiastową reakcję na wysoki nocny przepływ</a:t>
            </a:r>
          </a:p>
          <a:p>
            <a:pPr lvl="1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można je rozstawić natychmiast</a:t>
            </a:r>
            <a:endParaRPr lang="en-GB" altLang="en-US" sz="1400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nie jest wymagany dobór urządzeń</a:t>
            </a:r>
            <a:endParaRPr lang="en-GB" altLang="en-US" sz="1400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</a:t>
            </a:r>
            <a:r>
              <a:rPr lang="pl-PL" altLang="en-US" sz="1400" kern="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ozstawianie</a:t>
            </a:r>
            <a:r>
              <a:rPr lang="pl-PL" altLang="en-US" sz="14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rejestratorów nie wymaga pozwoleń ani szczegółowego wyboru miejsc montażu</a:t>
            </a:r>
          </a:p>
          <a:p>
            <a:pPr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Stała i szybka reakcja na awaryjne rurociągi </a:t>
            </a:r>
            <a:b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lub problemy w Strefie Pomiarowej</a:t>
            </a:r>
            <a:endParaRPr lang="en-GB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7C205E19-26F9-488A-9607-A92B2B7B6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pl-PL"/>
              <a:t>www.zloteruno.pl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0555523-C940-433D-B062-B07159673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5</a:t>
            </a:fld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4BA02A6-AA52-435E-A4F9-9327652C383B}"/>
              </a:ext>
            </a:extLst>
          </p:cNvPr>
          <p:cNvSpPr/>
          <p:nvPr/>
        </p:nvSpPr>
        <p:spPr>
          <a:xfrm>
            <a:off x="1876802" y="270861"/>
            <a:ext cx="7267198" cy="345304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6B241BF-84E4-4C38-A386-FC6F4BDDD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802" y="80421"/>
            <a:ext cx="7267198" cy="73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defRPr/>
            </a:pPr>
            <a:r>
              <a:rPr lang="pl-PL" altLang="en-US" sz="20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Rozmieszczenie rejestratorów w Strefach Pomiarowych (DMA)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8" b="1305"/>
          <a:stretch/>
        </p:blipFill>
        <p:spPr bwMode="auto">
          <a:xfrm>
            <a:off x="928440" y="1241432"/>
            <a:ext cx="3763364" cy="2913102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01110795-A917-4F2D-8297-5E158A28B17A}"/>
              </a:ext>
            </a:extLst>
          </p:cNvPr>
          <p:cNvSpPr/>
          <p:nvPr/>
        </p:nvSpPr>
        <p:spPr>
          <a:xfrm>
            <a:off x="4384570" y="933231"/>
            <a:ext cx="3830989" cy="7317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870987CB-1E41-440E-BA3F-7918D3BD160C}"/>
              </a:ext>
            </a:extLst>
          </p:cNvPr>
          <p:cNvSpPr/>
          <p:nvPr/>
        </p:nvSpPr>
        <p:spPr>
          <a:xfrm>
            <a:off x="4452196" y="975176"/>
            <a:ext cx="3763364" cy="82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/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Wykres pokazuje zasadniczą zaletę stałego                           lub długoterminowego rozmieszczenia urządzeń w Strefie Pomiarowej (DMA)</a:t>
            </a:r>
          </a:p>
        </p:txBody>
      </p:sp>
    </p:spTree>
    <p:extLst>
      <p:ext uri="{BB962C8B-B14F-4D97-AF65-F5344CB8AC3E}">
        <p14:creationId xmlns:p14="http://schemas.microsoft.com/office/powerpoint/2010/main" val="1958380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5837BEAE-3A7D-4C31-B2B8-AE260888B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86956">
            <a:off x="1852595" y="2529783"/>
            <a:ext cx="2945357" cy="2228653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C1AA02CD-9C05-4A07-90A8-B4CDE134BB7D}"/>
              </a:ext>
            </a:extLst>
          </p:cNvPr>
          <p:cNvSpPr/>
          <p:nvPr/>
        </p:nvSpPr>
        <p:spPr>
          <a:xfrm>
            <a:off x="1775298" y="4778774"/>
            <a:ext cx="6175442" cy="15289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822313" y="1403807"/>
            <a:ext cx="6128427" cy="127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Wyznaczenie Stref Lokalizacji </a:t>
            </a:r>
            <a:b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(w zależności od ilości posiadanych rejestratorów akustycznych)</a:t>
            </a:r>
            <a:endParaRPr lang="en-GB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R="0" lvl="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R="0" lvl="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Strefy Pomiarowe (DMA) nie są wymagane </a:t>
            </a:r>
            <a:b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(długi proces budowy i wysoki koszt tworzenia pełnej struktury)</a:t>
            </a: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D9C61800-B5BA-4C07-A703-B27545C2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pl-PL"/>
              <a:t>www.zloteruno.pl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969D389-72EC-462A-B09D-E3D1575E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6</a:t>
            </a:fld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0A531927-966A-4B62-B039-50E8CD78C612}"/>
              </a:ext>
            </a:extLst>
          </p:cNvPr>
          <p:cNvSpPr/>
          <p:nvPr/>
        </p:nvSpPr>
        <p:spPr>
          <a:xfrm>
            <a:off x="1876802" y="270860"/>
            <a:ext cx="7267198" cy="662226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153B510-D672-4CFC-B019-45894EF43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802" y="201343"/>
            <a:ext cx="7267198" cy="73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defRPr/>
            </a:pPr>
            <a:r>
              <a:rPr lang="pl-PL" altLang="en-US" sz="20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Rozmieszczenie na sieci wodociągowej </a:t>
            </a:r>
            <a:br>
              <a:rPr lang="pl-PL" altLang="en-US" sz="20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20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nie podzielonej na Strefy Pomiarowe</a:t>
            </a:r>
          </a:p>
        </p:txBody>
      </p:sp>
      <p:pic>
        <p:nvPicPr>
          <p:cNvPr id="8" name="Picture 22" descr="C:\Documents and Settings\Geoff\My Documents\J2009 Palmer ppt Dec 2003\GPx\gi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355" r="4233" b="4987"/>
          <a:stretch/>
        </p:blipFill>
        <p:spPr bwMode="auto">
          <a:xfrm>
            <a:off x="5045413" y="2713290"/>
            <a:ext cx="3806757" cy="2386520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09113D7-2D10-443D-9F1C-DA86BF785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313" y="5153767"/>
            <a:ext cx="6128427" cy="1207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Masowe rejestrowanie akustyczne umożliwia natychmiastową lokalizację wycieków i pozwala sprawdzać sieć „po kawałku”</a:t>
            </a:r>
          </a:p>
          <a:p>
            <a:pPr lvl="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pl-PL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Masowe zastosowanie rejestratorów skutkuje imponującymi wynikami</a:t>
            </a:r>
          </a:p>
          <a:p>
            <a:pPr lvl="0" defTabSz="914400">
              <a:lnSpc>
                <a:spcPct val="90000"/>
              </a:lnSpc>
              <a:spcBef>
                <a:spcPct val="20000"/>
              </a:spcBef>
              <a:buBlip>
                <a:blip r:embed="rId5"/>
              </a:buBlip>
            </a:pPr>
            <a:endParaRPr lang="pl-PL" altLang="en-US" kern="0" dirty="0">
              <a:solidFill>
                <a:srgbClr val="1F497D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787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13836A68-1BEA-450A-AEDE-08826C6964C4}"/>
              </a:ext>
            </a:extLst>
          </p:cNvPr>
          <p:cNvSpPr/>
          <p:nvPr/>
        </p:nvSpPr>
        <p:spPr>
          <a:xfrm>
            <a:off x="1876802" y="4778774"/>
            <a:ext cx="6175442" cy="15289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pic>
        <p:nvPicPr>
          <p:cNvPr id="11" name="Picture 37" descr="C:\Documents and Settings\Geoff\My Documents\J2009 Palmer ppt Dec 2003\GPx\den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802" y="1160303"/>
            <a:ext cx="2573446" cy="1930084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halmapr.com/news/hwm/files/2016/02/HOF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58" y="3337281"/>
            <a:ext cx="3293790" cy="2198605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86541" y="1061642"/>
            <a:ext cx="4953001" cy="210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l-PL" alt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Duże miasto w USA </a:t>
            </a: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 małym wdrożeniem</a:t>
            </a:r>
            <a:b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przenoszono rejestratory pomiędzy strefami</a:t>
            </a:r>
          </a:p>
          <a:p>
            <a:pPr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Ponad 10 milionów galonów wody </a:t>
            </a:r>
            <a:b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zaoszczędzono w ciągu 3 miesięcy</a:t>
            </a:r>
          </a:p>
          <a:p>
            <a:pPr lvl="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Rocznie - 40 milionów galonów w porównaniu </a:t>
            </a:r>
            <a:b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metod tradycyjnych.</a:t>
            </a:r>
            <a:endParaRPr lang="en-GB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66700" marR="0" lvl="0" indent="-2667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endParaRPr kumimoji="0" lang="en-GB" altLang="en-US" sz="1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486541" y="3530647"/>
            <a:ext cx="4423995" cy="236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Hofor, </a:t>
            </a:r>
            <a:r>
              <a:rPr lang="pl-PL" alt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</a:t>
            </a:r>
            <a:r>
              <a:rPr lang="en-GB" altLang="en-US" sz="14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openhag</a:t>
            </a:r>
            <a:r>
              <a:rPr lang="pl-PL" alt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</a:p>
          <a:p>
            <a:pPr marR="0" lvl="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altLang="en-US" sz="1400" kern="0" dirty="0">
                <a:solidFill>
                  <a:srgbClr val="3988C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Rozmieszczenie na stałe</a:t>
            </a: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znaleziono wycieki powstałe nawet 3 lata wcześniej mimo stosowania metod tradycyjnych</a:t>
            </a:r>
            <a:endParaRPr lang="en-GB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R="0" lvl="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Wycieki miały ujście głównie do kanalizacji</a:t>
            </a:r>
            <a:endParaRPr lang="en-GB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6C272A2B-7E5B-48D2-80BD-5CF13017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pl-PL"/>
              <a:t>www.zloteruno.pl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84CFE14-1421-4F91-A906-CADB0B897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7</a:t>
            </a:fld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FBDDC7A8-FD07-4020-8C3F-FD6F48D6878C}"/>
              </a:ext>
            </a:extLst>
          </p:cNvPr>
          <p:cNvSpPr/>
          <p:nvPr/>
        </p:nvSpPr>
        <p:spPr>
          <a:xfrm>
            <a:off x="1876802" y="270861"/>
            <a:ext cx="7267198" cy="345304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295A46DF-2C49-49C1-943A-AE30DDA49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802" y="80421"/>
            <a:ext cx="7267198" cy="73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defRPr/>
            </a:pPr>
            <a:r>
              <a:rPr lang="pl-PL" altLang="en-US" sz="20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Przykłady korzyści ekonomicznych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E089C7B-7E64-4285-95A0-83FC7FA4C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5846" y="5675988"/>
            <a:ext cx="4423995" cy="236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alt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Średnia strata na 1 wyciek trwający 3 lata wyniosła szacunkowo 1,2 mln koron (ok. 700 tys. złotych)</a:t>
            </a:r>
            <a:endParaRPr lang="en-US" altLang="en-US" sz="1400" b="1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Grafika 4" descr="Ostrzeżenie">
            <a:extLst>
              <a:ext uri="{FF2B5EF4-FFF2-40B4-BE49-F238E27FC236}">
                <a16:creationId xmlns:a16="http://schemas.microsoft.com/office/drawing/2014/main" id="{1B191C23-1542-4271-B8DE-247171262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72641" y="47615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5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id="{027A87CC-BCB3-4DB0-8EA1-6D7CD992224A}"/>
              </a:ext>
            </a:extLst>
          </p:cNvPr>
          <p:cNvSpPr/>
          <p:nvPr/>
        </p:nvSpPr>
        <p:spPr>
          <a:xfrm>
            <a:off x="5528756" y="0"/>
            <a:ext cx="3090289" cy="62874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127794" y="3029075"/>
            <a:ext cx="4362630" cy="412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Patrolowanie samochodem nie jest wizją </a:t>
            </a:r>
            <a:b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Smart City (Inteligentnego Miasta). </a:t>
            </a:r>
            <a:b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Trzeba pojechać, znaleźć wycieki, wrócić </a:t>
            </a:r>
            <a:b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powiedzieć gdzie one są</a:t>
            </a:r>
          </a:p>
          <a:p>
            <a:pPr lvl="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pl-PL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Duża ilość przejechanych kilometrów </a:t>
            </a:r>
            <a:b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celu kolejnych, codziennych rozstawień, wymaga dyscypliny i długiego czasu pracy</a:t>
            </a:r>
          </a:p>
          <a:p>
            <a:pPr lvl="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pl-PL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Praca jest coraz droższa </a:t>
            </a:r>
          </a:p>
          <a:p>
            <a:pPr lvl="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pl-PL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 defTabSz="9144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Korki uliczne, zamknięte obiekty i bezpieczeństwo pracy na ulicach sprawiają, że praca w terenie jest coraz bardziej problematyczna i kosztowna </a:t>
            </a:r>
            <a:b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 lepiej udać się tylko do określonego obszaru </a:t>
            </a:r>
            <a:b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zminimalizować ilość interwencji</a:t>
            </a: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-3691008" y="444364"/>
            <a:ext cx="5295714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marR="0" lvl="0" indent="-2667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"/>
          <a:stretch/>
        </p:blipFill>
        <p:spPr bwMode="auto">
          <a:xfrm>
            <a:off x="1089689" y="1143124"/>
            <a:ext cx="2809955" cy="1756961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942" y="3429000"/>
            <a:ext cx="3090288" cy="1942586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0F02CF2-097C-499D-B09B-2A41C9063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pl-PL"/>
              <a:t>www.zloteruno.pl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609CBCD-59E3-4F5B-B80C-B2834EA32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8</a:t>
            </a:fld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8994DEA1-8733-4C0B-9F25-AEAEE61DEC64}"/>
              </a:ext>
            </a:extLst>
          </p:cNvPr>
          <p:cNvSpPr/>
          <p:nvPr/>
        </p:nvSpPr>
        <p:spPr>
          <a:xfrm>
            <a:off x="1876802" y="270861"/>
            <a:ext cx="7267198" cy="345304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E3DB227-A322-443C-ABD0-26E4A9B10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802" y="80421"/>
            <a:ext cx="7267198" cy="73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defRPr/>
            </a:pPr>
            <a:r>
              <a:rPr lang="pl-PL" altLang="en-US" sz="20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Dlaczego warto przejść do stałej telemetrii akustycznej ?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F109E977-A44F-4EE8-ADF0-1E93F80B6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7764" y="1005954"/>
            <a:ext cx="3382577" cy="226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defTabSz="914400">
              <a:lnSpc>
                <a:spcPct val="90000"/>
              </a:lnSpc>
              <a:spcBef>
                <a:spcPct val="20000"/>
              </a:spcBef>
              <a:buSzPct val="200000"/>
              <a:buFont typeface="Wingdings" panose="05000000000000000000" pitchFamily="2" charset="2"/>
              <a:buChar char="ü"/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Natychmiastowe powiadomienie </a:t>
            </a:r>
            <a:b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natychmiastowa reakcja </a:t>
            </a:r>
            <a:r>
              <a:rPr lang="pl-PL" alt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zmniejsza </a:t>
            </a:r>
            <a:br>
              <a:rPr lang="pl-PL" alt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koszt wycieku i czas pracy</a:t>
            </a:r>
          </a:p>
          <a:p>
            <a:pPr marL="285750" indent="-285750" defTabSz="914400">
              <a:lnSpc>
                <a:spcPct val="90000"/>
              </a:lnSpc>
              <a:spcBef>
                <a:spcPct val="20000"/>
              </a:spcBef>
              <a:buSzPct val="200000"/>
              <a:buFont typeface="Wingdings" panose="05000000000000000000" pitchFamily="2" charset="2"/>
              <a:buChar char="ü"/>
              <a:defRPr/>
            </a:pPr>
            <a:endParaRPr lang="pl-PL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defTabSz="914400">
              <a:lnSpc>
                <a:spcPct val="90000"/>
              </a:lnSpc>
              <a:spcBef>
                <a:spcPct val="20000"/>
              </a:spcBef>
              <a:buSzPct val="200000"/>
              <a:buFont typeface="Wingdings" panose="05000000000000000000" pitchFamily="2" charset="2"/>
              <a:buChar char="ü"/>
              <a:defRPr/>
            </a:pPr>
            <a:r>
              <a:rPr lang="pl-PL" alt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Sprzęt i transfer danych stają się coraz tańsze</a:t>
            </a: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wdrażanie dodatkowej pracy – coraz droższe</a:t>
            </a:r>
            <a:endParaRPr lang="en-GB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Grafika 5" descr="Router bezprzewodowy">
            <a:extLst>
              <a:ext uri="{FF2B5EF4-FFF2-40B4-BE49-F238E27FC236}">
                <a16:creationId xmlns:a16="http://schemas.microsoft.com/office/drawing/2014/main" id="{F597C650-8787-4196-82A6-38B821555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37395" y="5055697"/>
            <a:ext cx="920711" cy="920711"/>
          </a:xfrm>
          <a:prstGeom prst="rect">
            <a:avLst/>
          </a:prstGeom>
        </p:spPr>
      </p:pic>
      <p:pic>
        <p:nvPicPr>
          <p:cNvPr id="8" name="Grafika 7" descr="Komputer">
            <a:extLst>
              <a:ext uri="{FF2B5EF4-FFF2-40B4-BE49-F238E27FC236}">
                <a16:creationId xmlns:a16="http://schemas.microsoft.com/office/drawing/2014/main" id="{A47438DA-0484-4535-8CA3-793D6E4E91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58106" y="5055697"/>
            <a:ext cx="920711" cy="920711"/>
          </a:xfrm>
          <a:prstGeom prst="rect">
            <a:avLst/>
          </a:prstGeom>
        </p:spPr>
      </p:pic>
      <p:pic>
        <p:nvPicPr>
          <p:cNvPr id="13" name="Grafika 12" descr="Samochód">
            <a:extLst>
              <a:ext uri="{FF2B5EF4-FFF2-40B4-BE49-F238E27FC236}">
                <a16:creationId xmlns:a16="http://schemas.microsoft.com/office/drawing/2014/main" id="{869E4654-C428-4F1A-8BE1-6B09020605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86499" y="2131389"/>
            <a:ext cx="1141783" cy="1141783"/>
          </a:xfrm>
          <a:prstGeom prst="rect">
            <a:avLst/>
          </a:prstGeom>
        </p:spPr>
      </p:pic>
      <p:pic>
        <p:nvPicPr>
          <p:cNvPr id="26" name="Grafika 25" descr="Skarbonka-świnka">
            <a:extLst>
              <a:ext uri="{FF2B5EF4-FFF2-40B4-BE49-F238E27FC236}">
                <a16:creationId xmlns:a16="http://schemas.microsoft.com/office/drawing/2014/main" id="{47DB9D02-E172-4828-8F32-6E1DB0FA51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31863" y="24687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88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A4F720E3-3C59-44A2-85D3-9A46D6F41D5E}"/>
              </a:ext>
            </a:extLst>
          </p:cNvPr>
          <p:cNvSpPr/>
          <p:nvPr/>
        </p:nvSpPr>
        <p:spPr>
          <a:xfrm>
            <a:off x="5528756" y="0"/>
            <a:ext cx="3090289" cy="62874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58595B"/>
              </a:solidFill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-3691008" y="444364"/>
            <a:ext cx="5295714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5" tIns="45712" rIns="91425" bIns="45712"/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0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marR="0" lvl="0" indent="-2667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GB" altLang="en-US" sz="1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256660" y="1158336"/>
            <a:ext cx="3155275" cy="115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marR="0" lvl="0" indent="-28575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200000"/>
              <a:buFont typeface="Wingdings" panose="05000000000000000000" pitchFamily="2" charset="2"/>
              <a:buChar char="ü"/>
              <a:tabLst/>
              <a:defRPr/>
            </a:pP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Najważniejsze wydarzenia  </a:t>
            </a:r>
            <a:b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 wrażliwe lub trudno </a:t>
            </a:r>
            <a:b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dostępne  miejsca </a:t>
            </a:r>
            <a:br>
              <a:rPr lang="pl-PL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alt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mogą być stale  monitorowane</a:t>
            </a:r>
            <a:endParaRPr lang="en-GB" altLang="en-US" sz="1400" b="1" kern="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89" y="2170287"/>
            <a:ext cx="5148616" cy="285944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olympic-stadium-london-2012-wallpaper-1920x10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85" y="3800643"/>
            <a:ext cx="4205778" cy="2284701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A3809257-BCA5-4AFE-A356-3996BC9E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>
              <a:defRPr/>
            </a:pPr>
            <a:r>
              <a:rPr lang="pl-PL"/>
              <a:t>www.zloteruno.pl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6C5F609-A9CD-4286-9BE7-1C29DE0D5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0F2550-D197-4D90-BDFD-4DCD1A6AE381}" type="slidenum">
              <a:rPr lang="pl-PL" smtClean="0"/>
              <a:pPr>
                <a:defRPr/>
              </a:pPr>
              <a:t>9</a:t>
            </a:fld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C4D803F-C0D5-4255-9DED-ECE8ED2AF635}"/>
              </a:ext>
            </a:extLst>
          </p:cNvPr>
          <p:cNvSpPr/>
          <p:nvPr/>
        </p:nvSpPr>
        <p:spPr>
          <a:xfrm>
            <a:off x="1876802" y="270861"/>
            <a:ext cx="7267198" cy="345304"/>
          </a:xfrm>
          <a:prstGeom prst="rect">
            <a:avLst/>
          </a:prstGeom>
          <a:solidFill>
            <a:srgbClr val="398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6DF9E26-EBE5-4A21-8665-6B48D5A63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802" y="80421"/>
            <a:ext cx="7267198" cy="73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defRPr/>
            </a:pPr>
            <a:r>
              <a:rPr lang="pl-PL" altLang="en-US" sz="2000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Dlaczego warto przejść do stałej telemetrii akustycznej ?</a:t>
            </a:r>
          </a:p>
        </p:txBody>
      </p:sp>
      <p:pic>
        <p:nvPicPr>
          <p:cNvPr id="16" name="Grafika 15" descr="Router bezprzewodowy">
            <a:extLst>
              <a:ext uri="{FF2B5EF4-FFF2-40B4-BE49-F238E27FC236}">
                <a16:creationId xmlns:a16="http://schemas.microsoft.com/office/drawing/2014/main" id="{0C41C47D-6877-4879-B07F-00310686D5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25797" y="4636828"/>
            <a:ext cx="920711" cy="920711"/>
          </a:xfrm>
          <a:prstGeom prst="rect">
            <a:avLst/>
          </a:prstGeom>
        </p:spPr>
      </p:pic>
      <p:pic>
        <p:nvPicPr>
          <p:cNvPr id="5" name="Grafika 4" descr="Oko">
            <a:extLst>
              <a:ext uri="{FF2B5EF4-FFF2-40B4-BE49-F238E27FC236}">
                <a16:creationId xmlns:a16="http://schemas.microsoft.com/office/drawing/2014/main" id="{71E3EA00-AD8C-4E7B-864E-1FA4955EF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23744" y="2063606"/>
            <a:ext cx="914400" cy="914400"/>
          </a:xfrm>
          <a:prstGeom prst="rect">
            <a:avLst/>
          </a:prstGeom>
        </p:spPr>
      </p:pic>
      <p:sp>
        <p:nvSpPr>
          <p:cNvPr id="20" name="Grafika 11">
            <a:extLst>
              <a:ext uri="{FF2B5EF4-FFF2-40B4-BE49-F238E27FC236}">
                <a16:creationId xmlns:a16="http://schemas.microsoft.com/office/drawing/2014/main" id="{E66F8384-A7FA-4760-BE11-BA67AA1D3297}"/>
              </a:ext>
            </a:extLst>
          </p:cNvPr>
          <p:cNvSpPr/>
          <p:nvPr/>
        </p:nvSpPr>
        <p:spPr>
          <a:xfrm>
            <a:off x="-14384" y="916632"/>
            <a:ext cx="9158383" cy="5677762"/>
          </a:xfrm>
          <a:custGeom>
            <a:avLst/>
            <a:gdLst>
              <a:gd name="connsiteX0" fmla="*/ 7144 w 8020050"/>
              <a:gd name="connsiteY0" fmla="*/ 4961573 h 4972050"/>
              <a:gd name="connsiteX1" fmla="*/ 169926 w 8020050"/>
              <a:gd name="connsiteY1" fmla="*/ 4962430 h 4972050"/>
              <a:gd name="connsiteX2" fmla="*/ 197834 w 8020050"/>
              <a:gd name="connsiteY2" fmla="*/ 4962240 h 4972050"/>
              <a:gd name="connsiteX3" fmla="*/ 205645 w 8020050"/>
              <a:gd name="connsiteY3" fmla="*/ 4917758 h 4972050"/>
              <a:gd name="connsiteX4" fmla="*/ 224409 w 8020050"/>
              <a:gd name="connsiteY4" fmla="*/ 4910614 h 4972050"/>
              <a:gd name="connsiteX5" fmla="*/ 225647 w 8020050"/>
              <a:gd name="connsiteY5" fmla="*/ 4878991 h 4972050"/>
              <a:gd name="connsiteX6" fmla="*/ 241364 w 8020050"/>
              <a:gd name="connsiteY6" fmla="*/ 4878991 h 4972050"/>
              <a:gd name="connsiteX7" fmla="*/ 240697 w 8020050"/>
              <a:gd name="connsiteY7" fmla="*/ 4310063 h 4972050"/>
              <a:gd name="connsiteX8" fmla="*/ 254889 w 8020050"/>
              <a:gd name="connsiteY8" fmla="*/ 4616482 h 4972050"/>
              <a:gd name="connsiteX9" fmla="*/ 252222 w 8020050"/>
              <a:gd name="connsiteY9" fmla="*/ 4173284 h 4972050"/>
              <a:gd name="connsiteX10" fmla="*/ 274415 w 8020050"/>
              <a:gd name="connsiteY10" fmla="*/ 4848225 h 4972050"/>
              <a:gd name="connsiteX11" fmla="*/ 271748 w 8020050"/>
              <a:gd name="connsiteY11" fmla="*/ 3232404 h 4972050"/>
              <a:gd name="connsiteX12" fmla="*/ 293084 w 8020050"/>
              <a:gd name="connsiteY12" fmla="*/ 4583526 h 4972050"/>
              <a:gd name="connsiteX13" fmla="*/ 292132 w 8020050"/>
              <a:gd name="connsiteY13" fmla="*/ 3051334 h 4972050"/>
              <a:gd name="connsiteX14" fmla="*/ 314325 w 8020050"/>
              <a:gd name="connsiteY14" fmla="*/ 4800124 h 4972050"/>
              <a:gd name="connsiteX15" fmla="*/ 333851 w 8020050"/>
              <a:gd name="connsiteY15" fmla="*/ 4690873 h 4972050"/>
              <a:gd name="connsiteX16" fmla="*/ 362331 w 8020050"/>
              <a:gd name="connsiteY16" fmla="*/ 4830509 h 4972050"/>
              <a:gd name="connsiteX17" fmla="*/ 363188 w 8020050"/>
              <a:gd name="connsiteY17" fmla="*/ 4380929 h 4972050"/>
              <a:gd name="connsiteX18" fmla="*/ 381857 w 8020050"/>
              <a:gd name="connsiteY18" fmla="*/ 4379690 h 4972050"/>
              <a:gd name="connsiteX19" fmla="*/ 373951 w 8020050"/>
              <a:gd name="connsiteY19" fmla="*/ 7144 h 4972050"/>
              <a:gd name="connsiteX20" fmla="*/ 396050 w 8020050"/>
              <a:gd name="connsiteY20" fmla="*/ 4161854 h 4972050"/>
              <a:gd name="connsiteX21" fmla="*/ 399574 w 8020050"/>
              <a:gd name="connsiteY21" fmla="*/ 1362075 h 4972050"/>
              <a:gd name="connsiteX22" fmla="*/ 412051 w 8020050"/>
              <a:gd name="connsiteY22" fmla="*/ 4520279 h 4972050"/>
              <a:gd name="connsiteX23" fmla="*/ 423577 w 8020050"/>
              <a:gd name="connsiteY23" fmla="*/ 3676841 h 4972050"/>
              <a:gd name="connsiteX24" fmla="*/ 430721 w 8020050"/>
              <a:gd name="connsiteY24" fmla="*/ 4492371 h 4972050"/>
              <a:gd name="connsiteX25" fmla="*/ 451104 w 8020050"/>
              <a:gd name="connsiteY25" fmla="*/ 2819591 h 4972050"/>
              <a:gd name="connsiteX26" fmla="*/ 448437 w 8020050"/>
              <a:gd name="connsiteY26" fmla="*/ 4421505 h 4972050"/>
              <a:gd name="connsiteX27" fmla="*/ 463487 w 8020050"/>
              <a:gd name="connsiteY27" fmla="*/ 3970687 h 4972050"/>
              <a:gd name="connsiteX28" fmla="*/ 467963 w 8020050"/>
              <a:gd name="connsiteY28" fmla="*/ 4421505 h 4972050"/>
              <a:gd name="connsiteX29" fmla="*/ 486632 w 8020050"/>
              <a:gd name="connsiteY29" fmla="*/ 4382262 h 4972050"/>
              <a:gd name="connsiteX30" fmla="*/ 489299 w 8020050"/>
              <a:gd name="connsiteY30" fmla="*/ 4479703 h 4972050"/>
              <a:gd name="connsiteX31" fmla="*/ 507016 w 8020050"/>
              <a:gd name="connsiteY31" fmla="*/ 4384739 h 4972050"/>
              <a:gd name="connsiteX32" fmla="*/ 509683 w 8020050"/>
              <a:gd name="connsiteY32" fmla="*/ 4501229 h 4972050"/>
              <a:gd name="connsiteX33" fmla="*/ 528352 w 8020050"/>
              <a:gd name="connsiteY33" fmla="*/ 4410075 h 4972050"/>
              <a:gd name="connsiteX34" fmla="*/ 529209 w 8020050"/>
              <a:gd name="connsiteY34" fmla="*/ 4521518 h 4972050"/>
              <a:gd name="connsiteX35" fmla="*/ 554069 w 8020050"/>
              <a:gd name="connsiteY35" fmla="*/ 4519041 h 4972050"/>
              <a:gd name="connsiteX36" fmla="*/ 554069 w 8020050"/>
              <a:gd name="connsiteY36" fmla="*/ 4605052 h 4972050"/>
              <a:gd name="connsiteX37" fmla="*/ 574358 w 8020050"/>
              <a:gd name="connsiteY37" fmla="*/ 4602385 h 4972050"/>
              <a:gd name="connsiteX38" fmla="*/ 573691 w 8020050"/>
              <a:gd name="connsiteY38" fmla="*/ 4648105 h 4972050"/>
              <a:gd name="connsiteX39" fmla="*/ 594932 w 8020050"/>
              <a:gd name="connsiteY39" fmla="*/ 4532948 h 4972050"/>
              <a:gd name="connsiteX40" fmla="*/ 594074 w 8020050"/>
              <a:gd name="connsiteY40" fmla="*/ 4613910 h 4972050"/>
              <a:gd name="connsiteX41" fmla="*/ 613601 w 8020050"/>
              <a:gd name="connsiteY41" fmla="*/ 4536758 h 4972050"/>
              <a:gd name="connsiteX42" fmla="*/ 619792 w 8020050"/>
              <a:gd name="connsiteY42" fmla="*/ 4711446 h 4972050"/>
              <a:gd name="connsiteX43" fmla="*/ 636651 w 8020050"/>
              <a:gd name="connsiteY43" fmla="*/ 4378452 h 4972050"/>
              <a:gd name="connsiteX44" fmla="*/ 643033 w 8020050"/>
              <a:gd name="connsiteY44" fmla="*/ 4580001 h 4972050"/>
              <a:gd name="connsiteX45" fmla="*/ 656368 w 8020050"/>
              <a:gd name="connsiteY45" fmla="*/ 4431411 h 4972050"/>
              <a:gd name="connsiteX46" fmla="*/ 657130 w 8020050"/>
              <a:gd name="connsiteY46" fmla="*/ 4586192 h 4972050"/>
              <a:gd name="connsiteX47" fmla="*/ 675323 w 8020050"/>
              <a:gd name="connsiteY47" fmla="*/ 4531900 h 4972050"/>
              <a:gd name="connsiteX48" fmla="*/ 676085 w 8020050"/>
              <a:gd name="connsiteY48" fmla="*/ 4635818 h 4972050"/>
              <a:gd name="connsiteX49" fmla="*/ 693515 w 8020050"/>
              <a:gd name="connsiteY49" fmla="*/ 4402074 h 4972050"/>
              <a:gd name="connsiteX50" fmla="*/ 690372 w 8020050"/>
              <a:gd name="connsiteY50" fmla="*/ 4639247 h 4972050"/>
              <a:gd name="connsiteX51" fmla="*/ 710946 w 8020050"/>
              <a:gd name="connsiteY51" fmla="*/ 4481132 h 4972050"/>
              <a:gd name="connsiteX52" fmla="*/ 709422 w 8020050"/>
              <a:gd name="connsiteY52" fmla="*/ 4703636 h 4972050"/>
              <a:gd name="connsiteX53" fmla="*/ 731615 w 8020050"/>
              <a:gd name="connsiteY53" fmla="*/ 4577144 h 4972050"/>
              <a:gd name="connsiteX54" fmla="*/ 729996 w 8020050"/>
              <a:gd name="connsiteY54" fmla="*/ 4682204 h 4972050"/>
              <a:gd name="connsiteX55" fmla="*/ 748189 w 8020050"/>
              <a:gd name="connsiteY55" fmla="*/ 4573715 h 4972050"/>
              <a:gd name="connsiteX56" fmla="*/ 749808 w 8020050"/>
              <a:gd name="connsiteY56" fmla="*/ 4667441 h 4972050"/>
              <a:gd name="connsiteX57" fmla="*/ 764858 w 8020050"/>
              <a:gd name="connsiteY57" fmla="*/ 4470940 h 4972050"/>
              <a:gd name="connsiteX58" fmla="*/ 766382 w 8020050"/>
              <a:gd name="connsiteY58" fmla="*/ 4586192 h 4972050"/>
              <a:gd name="connsiteX59" fmla="*/ 784670 w 8020050"/>
              <a:gd name="connsiteY59" fmla="*/ 4531900 h 4972050"/>
              <a:gd name="connsiteX60" fmla="*/ 783812 w 8020050"/>
              <a:gd name="connsiteY60" fmla="*/ 4655058 h 4972050"/>
              <a:gd name="connsiteX61" fmla="*/ 803624 w 8020050"/>
              <a:gd name="connsiteY61" fmla="*/ 4510469 h 4972050"/>
              <a:gd name="connsiteX62" fmla="*/ 816293 w 8020050"/>
              <a:gd name="connsiteY62" fmla="*/ 4647153 h 4972050"/>
              <a:gd name="connsiteX63" fmla="*/ 818674 w 8020050"/>
              <a:gd name="connsiteY63" fmla="*/ 3919728 h 4972050"/>
              <a:gd name="connsiteX64" fmla="*/ 826580 w 8020050"/>
              <a:gd name="connsiteY64" fmla="*/ 4782693 h 4972050"/>
              <a:gd name="connsiteX65" fmla="*/ 844010 w 8020050"/>
              <a:gd name="connsiteY65" fmla="*/ 4679919 h 4972050"/>
              <a:gd name="connsiteX66" fmla="*/ 847154 w 8020050"/>
              <a:gd name="connsiteY66" fmla="*/ 4731830 h 4972050"/>
              <a:gd name="connsiteX67" fmla="*/ 866204 w 8020050"/>
              <a:gd name="connsiteY67" fmla="*/ 4589526 h 4972050"/>
              <a:gd name="connsiteX68" fmla="*/ 867823 w 8020050"/>
              <a:gd name="connsiteY68" fmla="*/ 4687824 h 4972050"/>
              <a:gd name="connsiteX69" fmla="*/ 880491 w 8020050"/>
              <a:gd name="connsiteY69" fmla="*/ 4429125 h 4972050"/>
              <a:gd name="connsiteX70" fmla="*/ 885254 w 8020050"/>
              <a:gd name="connsiteY70" fmla="*/ 4580478 h 4972050"/>
              <a:gd name="connsiteX71" fmla="*/ 902684 w 8020050"/>
              <a:gd name="connsiteY71" fmla="*/ 4299300 h 4972050"/>
              <a:gd name="connsiteX72" fmla="*/ 908971 w 8020050"/>
              <a:gd name="connsiteY72" fmla="*/ 4643724 h 4972050"/>
              <a:gd name="connsiteX73" fmla="*/ 925640 w 8020050"/>
              <a:gd name="connsiteY73" fmla="*/ 4644867 h 4972050"/>
              <a:gd name="connsiteX74" fmla="*/ 924020 w 8020050"/>
              <a:gd name="connsiteY74" fmla="*/ 4756690 h 4972050"/>
              <a:gd name="connsiteX75" fmla="*/ 939832 w 8020050"/>
              <a:gd name="connsiteY75" fmla="*/ 4755547 h 4972050"/>
              <a:gd name="connsiteX76" fmla="*/ 938308 w 8020050"/>
              <a:gd name="connsiteY76" fmla="*/ 4878705 h 4972050"/>
              <a:gd name="connsiteX77" fmla="*/ 969931 w 8020050"/>
              <a:gd name="connsiteY77" fmla="*/ 4867370 h 4972050"/>
              <a:gd name="connsiteX78" fmla="*/ 969169 w 8020050"/>
              <a:gd name="connsiteY78" fmla="*/ 4922044 h 4972050"/>
              <a:gd name="connsiteX79" fmla="*/ 1004792 w 8020050"/>
              <a:gd name="connsiteY79" fmla="*/ 4923092 h 4972050"/>
              <a:gd name="connsiteX80" fmla="*/ 1005554 w 8020050"/>
              <a:gd name="connsiteY80" fmla="*/ 4957000 h 4972050"/>
              <a:gd name="connsiteX81" fmla="*/ 1050893 w 8020050"/>
              <a:gd name="connsiteY81" fmla="*/ 4941761 h 4972050"/>
              <a:gd name="connsiteX82" fmla="*/ 1101376 w 8020050"/>
              <a:gd name="connsiteY82" fmla="*/ 4966716 h 4972050"/>
              <a:gd name="connsiteX83" fmla="*/ 8015859 w 8020050"/>
              <a:gd name="connsiteY83" fmla="*/ 4963001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8020050" h="4972050">
                <a:moveTo>
                  <a:pt x="7144" y="4961573"/>
                </a:moveTo>
                <a:lnTo>
                  <a:pt x="169926" y="4962430"/>
                </a:lnTo>
                <a:lnTo>
                  <a:pt x="197834" y="4962240"/>
                </a:lnTo>
                <a:lnTo>
                  <a:pt x="205645" y="4917758"/>
                </a:lnTo>
                <a:lnTo>
                  <a:pt x="224409" y="4910614"/>
                </a:lnTo>
                <a:lnTo>
                  <a:pt x="225647" y="4878991"/>
                </a:lnTo>
                <a:lnTo>
                  <a:pt x="241364" y="4878991"/>
                </a:lnTo>
                <a:lnTo>
                  <a:pt x="240697" y="4310063"/>
                </a:lnTo>
                <a:lnTo>
                  <a:pt x="254889" y="4616482"/>
                </a:lnTo>
                <a:lnTo>
                  <a:pt x="252222" y="4173284"/>
                </a:lnTo>
                <a:lnTo>
                  <a:pt x="274415" y="4848225"/>
                </a:lnTo>
                <a:lnTo>
                  <a:pt x="271748" y="3232404"/>
                </a:lnTo>
                <a:lnTo>
                  <a:pt x="293084" y="4583526"/>
                </a:lnTo>
                <a:lnTo>
                  <a:pt x="292132" y="3051334"/>
                </a:lnTo>
                <a:lnTo>
                  <a:pt x="314325" y="4800124"/>
                </a:lnTo>
                <a:lnTo>
                  <a:pt x="333851" y="4690873"/>
                </a:lnTo>
                <a:lnTo>
                  <a:pt x="362331" y="4830509"/>
                </a:lnTo>
                <a:lnTo>
                  <a:pt x="363188" y="4380929"/>
                </a:lnTo>
                <a:lnTo>
                  <a:pt x="381857" y="4379690"/>
                </a:lnTo>
                <a:lnTo>
                  <a:pt x="373951" y="7144"/>
                </a:lnTo>
                <a:lnTo>
                  <a:pt x="396050" y="4161854"/>
                </a:lnTo>
                <a:lnTo>
                  <a:pt x="399574" y="1362075"/>
                </a:lnTo>
                <a:lnTo>
                  <a:pt x="412051" y="4520279"/>
                </a:lnTo>
                <a:lnTo>
                  <a:pt x="423577" y="3676841"/>
                </a:lnTo>
                <a:lnTo>
                  <a:pt x="430721" y="4492371"/>
                </a:lnTo>
                <a:lnTo>
                  <a:pt x="451104" y="2819591"/>
                </a:lnTo>
                <a:lnTo>
                  <a:pt x="448437" y="4421505"/>
                </a:lnTo>
                <a:lnTo>
                  <a:pt x="463487" y="3970687"/>
                </a:lnTo>
                <a:lnTo>
                  <a:pt x="467963" y="4421505"/>
                </a:lnTo>
                <a:lnTo>
                  <a:pt x="486632" y="4382262"/>
                </a:lnTo>
                <a:lnTo>
                  <a:pt x="489299" y="4479703"/>
                </a:lnTo>
                <a:lnTo>
                  <a:pt x="507016" y="4384739"/>
                </a:lnTo>
                <a:lnTo>
                  <a:pt x="509683" y="4501229"/>
                </a:lnTo>
                <a:lnTo>
                  <a:pt x="528352" y="4410075"/>
                </a:lnTo>
                <a:lnTo>
                  <a:pt x="529209" y="4521518"/>
                </a:lnTo>
                <a:lnTo>
                  <a:pt x="554069" y="4519041"/>
                </a:lnTo>
                <a:lnTo>
                  <a:pt x="554069" y="4605052"/>
                </a:lnTo>
                <a:lnTo>
                  <a:pt x="574358" y="4602385"/>
                </a:lnTo>
                <a:lnTo>
                  <a:pt x="573691" y="4648105"/>
                </a:lnTo>
                <a:lnTo>
                  <a:pt x="594932" y="4532948"/>
                </a:lnTo>
                <a:lnTo>
                  <a:pt x="594074" y="4613910"/>
                </a:lnTo>
                <a:lnTo>
                  <a:pt x="613601" y="4536758"/>
                </a:lnTo>
                <a:lnTo>
                  <a:pt x="619792" y="4711446"/>
                </a:lnTo>
                <a:lnTo>
                  <a:pt x="636651" y="4378452"/>
                </a:lnTo>
                <a:lnTo>
                  <a:pt x="643033" y="4580001"/>
                </a:lnTo>
                <a:lnTo>
                  <a:pt x="656368" y="4431411"/>
                </a:lnTo>
                <a:lnTo>
                  <a:pt x="657130" y="4586192"/>
                </a:lnTo>
                <a:lnTo>
                  <a:pt x="675323" y="4531900"/>
                </a:lnTo>
                <a:lnTo>
                  <a:pt x="676085" y="4635818"/>
                </a:lnTo>
                <a:lnTo>
                  <a:pt x="693515" y="4402074"/>
                </a:lnTo>
                <a:lnTo>
                  <a:pt x="690372" y="4639247"/>
                </a:lnTo>
                <a:lnTo>
                  <a:pt x="710946" y="4481132"/>
                </a:lnTo>
                <a:lnTo>
                  <a:pt x="709422" y="4703636"/>
                </a:lnTo>
                <a:lnTo>
                  <a:pt x="731615" y="4577144"/>
                </a:lnTo>
                <a:lnTo>
                  <a:pt x="729996" y="4682204"/>
                </a:lnTo>
                <a:lnTo>
                  <a:pt x="748189" y="4573715"/>
                </a:lnTo>
                <a:lnTo>
                  <a:pt x="749808" y="4667441"/>
                </a:lnTo>
                <a:lnTo>
                  <a:pt x="764858" y="4470940"/>
                </a:lnTo>
                <a:lnTo>
                  <a:pt x="766382" y="4586192"/>
                </a:lnTo>
                <a:lnTo>
                  <a:pt x="784670" y="4531900"/>
                </a:lnTo>
                <a:lnTo>
                  <a:pt x="783812" y="4655058"/>
                </a:lnTo>
                <a:lnTo>
                  <a:pt x="803624" y="4510469"/>
                </a:lnTo>
                <a:lnTo>
                  <a:pt x="816293" y="4647153"/>
                </a:lnTo>
                <a:lnTo>
                  <a:pt x="818674" y="3919728"/>
                </a:lnTo>
                <a:lnTo>
                  <a:pt x="826580" y="4782693"/>
                </a:lnTo>
                <a:lnTo>
                  <a:pt x="844010" y="4679919"/>
                </a:lnTo>
                <a:lnTo>
                  <a:pt x="847154" y="4731830"/>
                </a:lnTo>
                <a:lnTo>
                  <a:pt x="866204" y="4589526"/>
                </a:lnTo>
                <a:lnTo>
                  <a:pt x="867823" y="4687824"/>
                </a:lnTo>
                <a:lnTo>
                  <a:pt x="880491" y="4429125"/>
                </a:lnTo>
                <a:lnTo>
                  <a:pt x="885254" y="4580478"/>
                </a:lnTo>
                <a:lnTo>
                  <a:pt x="902684" y="4299300"/>
                </a:lnTo>
                <a:lnTo>
                  <a:pt x="908971" y="4643724"/>
                </a:lnTo>
                <a:lnTo>
                  <a:pt x="925640" y="4644867"/>
                </a:lnTo>
                <a:lnTo>
                  <a:pt x="924020" y="4756690"/>
                </a:lnTo>
                <a:lnTo>
                  <a:pt x="939832" y="4755547"/>
                </a:lnTo>
                <a:lnTo>
                  <a:pt x="938308" y="4878705"/>
                </a:lnTo>
                <a:lnTo>
                  <a:pt x="969931" y="4867370"/>
                </a:lnTo>
                <a:lnTo>
                  <a:pt x="969169" y="4922044"/>
                </a:lnTo>
                <a:lnTo>
                  <a:pt x="1004792" y="4923092"/>
                </a:lnTo>
                <a:lnTo>
                  <a:pt x="1005554" y="4957000"/>
                </a:lnTo>
                <a:lnTo>
                  <a:pt x="1050893" y="4941761"/>
                </a:lnTo>
                <a:lnTo>
                  <a:pt x="1101376" y="4966716"/>
                </a:lnTo>
                <a:lnTo>
                  <a:pt x="8015859" y="4963001"/>
                </a:lnTo>
              </a:path>
            </a:pathLst>
          </a:custGeom>
          <a:noFill/>
          <a:ln w="9525" cap="sq">
            <a:solidFill>
              <a:srgbClr val="3988C2"/>
            </a:solidFill>
            <a:prstDash val="solid"/>
            <a:bevel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4044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8365</TotalTime>
  <Words>807</Words>
  <Application>Microsoft Office PowerPoint</Application>
  <PresentationFormat>Pokaz na ekranie (4:3)</PresentationFormat>
  <Paragraphs>253</Paragraphs>
  <Slides>22</Slides>
  <Notes>22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7" baseType="lpstr">
      <vt:lpstr>Arial</vt:lpstr>
      <vt:lpstr>Calibri</vt:lpstr>
      <vt:lpstr>Lato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Morrison Andrew</dc:creator>
  <cp:lastModifiedBy>Adam Włodarczyk</cp:lastModifiedBy>
  <cp:revision>318</cp:revision>
  <cp:lastPrinted>2016-10-25T09:25:03Z</cp:lastPrinted>
  <dcterms:created xsi:type="dcterms:W3CDTF">2016-02-12T09:40:54Z</dcterms:created>
  <dcterms:modified xsi:type="dcterms:W3CDTF">2019-06-13T07:59:00Z</dcterms:modified>
</cp:coreProperties>
</file>