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2" r:id="rId5"/>
  </p:sldMasterIdLst>
  <p:notesMasterIdLst>
    <p:notesMasterId r:id="rId33"/>
  </p:notesMasterIdLst>
  <p:handoutMasterIdLst>
    <p:handoutMasterId r:id="rId34"/>
  </p:handoutMasterIdLst>
  <p:sldIdLst>
    <p:sldId id="530" r:id="rId6"/>
    <p:sldId id="534" r:id="rId7"/>
    <p:sldId id="533" r:id="rId8"/>
    <p:sldId id="539" r:id="rId9"/>
    <p:sldId id="355" r:id="rId10"/>
    <p:sldId id="1204" r:id="rId11"/>
    <p:sldId id="499" r:id="rId12"/>
    <p:sldId id="522" r:id="rId13"/>
    <p:sldId id="1190" r:id="rId14"/>
    <p:sldId id="282" r:id="rId15"/>
    <p:sldId id="1172" r:id="rId16"/>
    <p:sldId id="1157" r:id="rId17"/>
    <p:sldId id="265" r:id="rId18"/>
    <p:sldId id="1212" r:id="rId19"/>
    <p:sldId id="1162" r:id="rId20"/>
    <p:sldId id="2727" r:id="rId21"/>
    <p:sldId id="2615" r:id="rId22"/>
    <p:sldId id="1151" r:id="rId23"/>
    <p:sldId id="2726" r:id="rId24"/>
    <p:sldId id="1128" r:id="rId25"/>
    <p:sldId id="1203" r:id="rId26"/>
    <p:sldId id="2714" r:id="rId27"/>
    <p:sldId id="1205" r:id="rId28"/>
    <p:sldId id="2725" r:id="rId29"/>
    <p:sldId id="1201" r:id="rId30"/>
    <p:sldId id="2712" r:id="rId31"/>
    <p:sldId id="2708" r:id="rId32"/>
  </p:sldIdLst>
  <p:sldSz cx="9144000" cy="6858000" type="screen4x3"/>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
          <p15:clr>
            <a:srgbClr val="A4A3A4"/>
          </p15:clr>
        </p15:guide>
        <p15:guide id="2" orient="horz" pos="4079">
          <p15:clr>
            <a:srgbClr val="A4A3A4"/>
          </p15:clr>
        </p15:guide>
        <p15:guide id="3" orient="horz" pos="780">
          <p15:clr>
            <a:srgbClr val="A4A3A4"/>
          </p15:clr>
        </p15:guide>
        <p15:guide id="4" pos="5448">
          <p15:clr>
            <a:srgbClr val="A4A3A4"/>
          </p15:clr>
        </p15:guide>
        <p15:guide id="5" pos="37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Lorrigan" initials="AL" lastIdx="2" clrIdx="0">
    <p:extLst>
      <p:ext uri="{19B8F6BF-5375-455C-9EA6-DF929625EA0E}">
        <p15:presenceInfo xmlns:p15="http://schemas.microsoft.com/office/powerpoint/2012/main" userId="S::ALR@kamstrup.com::6c57b8b4-90ef-4e87-9871-483ecbf17b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9CA6"/>
    <a:srgbClr val="B580D1"/>
    <a:srgbClr val="ADDC91"/>
    <a:srgbClr val="CEDC00"/>
    <a:srgbClr val="FEDD00"/>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429" autoAdjust="0"/>
  </p:normalViewPr>
  <p:slideViewPr>
    <p:cSldViewPr snapToGrid="0" snapToObjects="1">
      <p:cViewPr varScale="1">
        <p:scale>
          <a:sx n="61" d="100"/>
          <a:sy n="61" d="100"/>
        </p:scale>
        <p:origin x="2102" y="34"/>
      </p:cViewPr>
      <p:guideLst>
        <p:guide orient="horz" pos="367"/>
        <p:guide orient="horz" pos="4079"/>
        <p:guide orient="horz" pos="780"/>
        <p:guide pos="5448"/>
        <p:guide pos="379"/>
      </p:guideLst>
    </p:cSldViewPr>
  </p:slideViewPr>
  <p:outlineViewPr>
    <p:cViewPr>
      <p:scale>
        <a:sx n="33" d="100"/>
        <a:sy n="33" d="100"/>
      </p:scale>
      <p:origin x="0" y="-221"/>
    </p:cViewPr>
  </p:outlineViewPr>
  <p:notesTextViewPr>
    <p:cViewPr>
      <p:scale>
        <a:sx n="150" d="100"/>
        <a:sy n="150" d="100"/>
      </p:scale>
      <p:origin x="0" y="0"/>
    </p:cViewPr>
  </p:notesTextViewPr>
  <p:sorterViewPr>
    <p:cViewPr>
      <p:scale>
        <a:sx n="100" d="100"/>
        <a:sy n="100" d="100"/>
      </p:scale>
      <p:origin x="0" y="0"/>
    </p:cViewPr>
  </p:sorterViewPr>
  <p:notesViewPr>
    <p:cSldViewPr snapToGrid="0" snapToObjects="1">
      <p:cViewPr varScale="1">
        <p:scale>
          <a:sx n="54" d="100"/>
          <a:sy n="54" d="100"/>
        </p:scale>
        <p:origin x="3341"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a:defRPr sz="1200"/>
            </a:lvl1pPr>
          </a:lstStyle>
          <a:p>
            <a:fld id="{D341E225-94EE-A148-AA0C-EB5EB3C43945}" type="datetimeFigureOut">
              <a:rPr lang="en-GB"/>
              <a:pPr/>
              <a:t>25/02/2021</a:t>
            </a:fld>
            <a:endParaRPr lang="en-GB"/>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a:defRPr sz="1200"/>
            </a:lvl1pPr>
          </a:lstStyle>
          <a:p>
            <a:fld id="{F4FB09E0-623F-C440-81E1-36D959289F4F}" type="slidenum">
              <a:rPr/>
              <a:pPr/>
              <a:t>‹#›</a:t>
            </a:fld>
            <a:endParaRPr lang="en-GB"/>
          </a:p>
        </p:txBody>
      </p:sp>
    </p:spTree>
    <p:extLst>
      <p:ext uri="{BB962C8B-B14F-4D97-AF65-F5344CB8AC3E}">
        <p14:creationId xmlns:p14="http://schemas.microsoft.com/office/powerpoint/2010/main" val="635740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3431F7DE-25C9-234A-82AE-C555C6A20847}" type="datetimeFigureOut">
              <a:rPr lang="en-GB"/>
              <a:pPr/>
              <a:t>24/02/2021</a:t>
            </a:fld>
            <a:endParaRPr lang="en-GB"/>
          </a:p>
        </p:txBody>
      </p:sp>
      <p:sp>
        <p:nvSpPr>
          <p:cNvPr id="4" name="Slide Image Placeholder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8E4193C2-13BD-8144-A752-BE5B15E8057F}" type="slidenum">
              <a:rPr/>
              <a:pPr/>
              <a:t>‹#›</a:t>
            </a:fld>
            <a:endParaRPr lang="en-GB"/>
          </a:p>
        </p:txBody>
      </p:sp>
    </p:spTree>
    <p:extLst>
      <p:ext uri="{BB962C8B-B14F-4D97-AF65-F5344CB8AC3E}">
        <p14:creationId xmlns:p14="http://schemas.microsoft.com/office/powerpoint/2010/main" val="16075401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2400" dirty="0">
                <a:solidFill>
                  <a:schemeClr val="accent1"/>
                </a:solidFill>
                <a:latin typeface="+mj-lt"/>
              </a:rPr>
              <a:t>Kamstrup to jedna z najbardziej rozpoznawalnych marek na świecie w dziedzinie produkcji urządzeń ultradźwiękowych. Jesteśmy wiodącym dostawcą  inteligentnych rozwiązań do pomiaru zużycia ciepła, wody i energii elektrycznej</a:t>
            </a:r>
            <a:endParaRPr lang="pl-PL" sz="2400" dirty="0">
              <a:solidFill>
                <a:schemeClr val="accent1"/>
              </a:solidFill>
              <a:latin typeface="+mj-lt"/>
              <a:cs typeface="Calibri 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l-PL" sz="2400" dirty="0">
                <a:solidFill>
                  <a:srgbClr val="009CA6"/>
                </a:solidFill>
                <a:latin typeface="+mj-lt"/>
                <a:cs typeface="Calibri Light"/>
              </a:rPr>
              <a:t>Nasze produkty, sprzedawane na całym świecie. Produkcja i rozwój techniczny odbywa się w Danii.</a:t>
            </a:r>
            <a:endParaRPr lang="en-US" sz="2400" dirty="0">
              <a:solidFill>
                <a:srgbClr val="0090A5"/>
              </a:solidFill>
              <a:latin typeface="+mj-lt"/>
              <a:cs typeface="Calibri Light" charset="0"/>
            </a:endParaRPr>
          </a:p>
          <a:p>
            <a:endParaRPr lang="da-DK" dirty="0"/>
          </a:p>
        </p:txBody>
      </p:sp>
      <p:sp>
        <p:nvSpPr>
          <p:cNvPr id="4" name="Slide Number Placeholder 3"/>
          <p:cNvSpPr>
            <a:spLocks noGrp="1"/>
          </p:cNvSpPr>
          <p:nvPr>
            <p:ph type="sldNum" sz="quarter" idx="5"/>
          </p:nvPr>
        </p:nvSpPr>
        <p:spPr/>
        <p:txBody>
          <a:bodyPr/>
          <a:lstStyle/>
          <a:p>
            <a:fld id="{8E4193C2-13BD-8144-A752-BE5B15E8057F}" type="slidenum">
              <a:rPr lang="da-DK" smtClean="0"/>
              <a:pPr/>
              <a:t>1</a:t>
            </a:fld>
            <a:endParaRPr lang="da-DK"/>
          </a:p>
        </p:txBody>
      </p:sp>
    </p:spTree>
    <p:extLst>
      <p:ext uri="{BB962C8B-B14F-4D97-AF65-F5344CB8AC3E}">
        <p14:creationId xmlns:p14="http://schemas.microsoft.com/office/powerpoint/2010/main" val="1354668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8E4193C2-13BD-8144-A752-BE5B15E8057F}" type="slidenum">
              <a:rPr lang="pl-PL" smtClean="0"/>
              <a:pPr/>
              <a:t>12</a:t>
            </a:fld>
            <a:endParaRPr lang="pl-PL"/>
          </a:p>
        </p:txBody>
      </p:sp>
    </p:spTree>
    <p:extLst>
      <p:ext uri="{BB962C8B-B14F-4D97-AF65-F5344CB8AC3E}">
        <p14:creationId xmlns:p14="http://schemas.microsoft.com/office/powerpoint/2010/main" val="3999293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dirty="0"/>
              <a:t>Funkcja akustycznej detekcji wycieków, która pełni rolę rejestratora hałasu, nasłuchując wycieków z rurociągów dystrybucyjnych i przyłączy w celu wykrywania wycieków 24h na dobę.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dirty="0"/>
              <a:t>Woda przepływająca przez uszkodzoną rurę emituje inny dźwięk niż woda płynąca w nienaruszonej rurze. Zmiany wielkości wycieku lub awarii spowodują również zmianę tego dźwięku. Wodomierz </a:t>
            </a:r>
            <a:r>
              <a:rPr lang="pl-PL" sz="2000" dirty="0" err="1"/>
              <a:t>flow</a:t>
            </a:r>
            <a:r>
              <a:rPr lang="pl-PL" sz="2000" dirty="0"/>
              <a:t> IQ 2200 wykrywa te dźwięki przy jednoczesnym odfiltrowaniu szumów w tle, takich jak ruch naziemny lub normalne zużycie wody w domu. </a:t>
            </a:r>
            <a:endParaRPr lang="en-GB" sz="20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200" dirty="0">
              <a:solidFill>
                <a:schemeClr val="tx1">
                  <a:lumMod val="50000"/>
                </a:schemeClr>
              </a:solidFill>
            </a:endParaRPr>
          </a:p>
        </p:txBody>
      </p:sp>
      <p:sp>
        <p:nvSpPr>
          <p:cNvPr id="4" name="Slide Number Placeholder 3"/>
          <p:cNvSpPr>
            <a:spLocks noGrp="1"/>
          </p:cNvSpPr>
          <p:nvPr>
            <p:ph type="sldNum" sz="quarter" idx="5"/>
          </p:nvPr>
        </p:nvSpPr>
        <p:spPr/>
        <p:txBody>
          <a:bodyPr/>
          <a:lstStyle/>
          <a:p>
            <a:fld id="{8E4193C2-13BD-8144-A752-BE5B15E8057F}" type="slidenum">
              <a:rPr lang="da-DK" smtClean="0"/>
              <a:pPr/>
              <a:t>13</a:t>
            </a:fld>
            <a:endParaRPr lang="da-DK"/>
          </a:p>
        </p:txBody>
      </p:sp>
    </p:spTree>
    <p:extLst>
      <p:ext uri="{BB962C8B-B14F-4D97-AF65-F5344CB8AC3E}">
        <p14:creationId xmlns:p14="http://schemas.microsoft.com/office/powerpoint/2010/main" val="251525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auto" latinLnBrk="0" hangingPunct="0">
              <a:lnSpc>
                <a:spcPct val="100000"/>
              </a:lnSpc>
              <a:spcBef>
                <a:spcPts val="0"/>
              </a:spcBef>
              <a:spcAft>
                <a:spcPts val="0"/>
              </a:spcAft>
              <a:buClrTx/>
              <a:buSzPct val="100000"/>
              <a:buFontTx/>
              <a:buNone/>
              <a:tabLst/>
              <a:defRPr/>
            </a:pPr>
            <a:r>
              <a:rPr lang="pl-PL" sz="1200" b="1" dirty="0">
                <a:solidFill>
                  <a:schemeClr val="tx1">
                    <a:lumMod val="50000"/>
                  </a:schemeClr>
                </a:solidFill>
                <a:latin typeface="Calibri Light" pitchFamily="34" charset="0"/>
                <a:ea typeface="Verdana" pitchFamily="34" charset="0"/>
                <a:cs typeface="Verdana" pitchFamily="34" charset="0"/>
              </a:rPr>
              <a:t>Kody informacyjne  wyciek (nieszczelność,  czyli nie zanotowano zaniku przepływu przez 1 h (</a:t>
            </a:r>
            <a:r>
              <a:rPr lang="pl-PL" sz="1200" b="1" dirty="0" err="1">
                <a:solidFill>
                  <a:schemeClr val="tx1">
                    <a:lumMod val="50000"/>
                  </a:schemeClr>
                </a:solidFill>
                <a:latin typeface="Calibri Light" pitchFamily="34" charset="0"/>
                <a:ea typeface="Verdana" pitchFamily="34" charset="0"/>
                <a:cs typeface="Verdana" pitchFamily="34" charset="0"/>
              </a:rPr>
              <a:t>leak</a:t>
            </a:r>
            <a:r>
              <a:rPr lang="pl-PL" sz="1200" b="1" dirty="0">
                <a:solidFill>
                  <a:schemeClr val="tx1">
                    <a:lumMod val="50000"/>
                  </a:schemeClr>
                </a:solidFill>
                <a:latin typeface="Calibri Light" pitchFamily="34" charset="0"/>
                <a:ea typeface="Verdana" pitchFamily="34" charset="0"/>
                <a:cs typeface="Verdana" pitchFamily="34" charset="0"/>
              </a:rPr>
              <a:t>), pęknięcie rury (wysokie zużycie w ciągu ½ godziny), suchy licznik, przepływ wsteczny- te kody wyłączą się automatycznie po ustąpieniu warunków powodujących ich wyświetlenie. </a:t>
            </a:r>
          </a:p>
          <a:p>
            <a:pPr eaLnBrk="0" hangingPunct="0">
              <a:buSzPct val="100000"/>
              <a:defRPr/>
            </a:pPr>
            <a:endParaRPr lang="pl-PL" sz="1200" b="1" dirty="0">
              <a:solidFill>
                <a:schemeClr val="tx1">
                  <a:lumMod val="50000"/>
                </a:schemeClr>
              </a:solidFill>
              <a:latin typeface="Calibri Light" pitchFamily="34" charset="0"/>
              <a:ea typeface="Verdana" pitchFamily="34" charset="0"/>
              <a:cs typeface="Verdana" pitchFamily="34" charset="0"/>
            </a:endParaRPr>
          </a:p>
          <a:p>
            <a:pPr eaLnBrk="0" hangingPunct="0">
              <a:buSzPct val="100000"/>
              <a:defRPr/>
            </a:pPr>
            <a:endParaRPr lang="pl-PL" sz="1200" b="1" dirty="0">
              <a:solidFill>
                <a:schemeClr val="tx1">
                  <a:lumMod val="50000"/>
                </a:schemeClr>
              </a:solidFill>
              <a:latin typeface="Calibri Light" pitchFamily="34" charset="0"/>
              <a:ea typeface="Verdana" pitchFamily="34" charset="0"/>
              <a:cs typeface="Verdana" pitchFamily="34" charset="0"/>
            </a:endParaRPr>
          </a:p>
          <a:p>
            <a:pPr eaLnBrk="0" hangingPunct="0">
              <a:buSzPct val="100000"/>
              <a:defRPr/>
            </a:pPr>
            <a:r>
              <a:rPr lang="en-US" sz="1200" b="1" dirty="0">
                <a:solidFill>
                  <a:schemeClr val="tx1">
                    <a:lumMod val="50000"/>
                  </a:schemeClr>
                </a:solidFill>
                <a:latin typeface="Calibri Light" pitchFamily="34" charset="0"/>
                <a:ea typeface="Verdana" pitchFamily="34" charset="0"/>
                <a:cs typeface="Verdana" pitchFamily="34" charset="0"/>
              </a:rPr>
              <a:t>LEAK / BURST </a:t>
            </a:r>
          </a:p>
          <a:p>
            <a:pPr eaLnBrk="0" hangingPunct="0">
              <a:buSzPct val="100000"/>
              <a:defRPr/>
            </a:pPr>
            <a:r>
              <a:rPr lang="en-US" sz="1200" dirty="0">
                <a:solidFill>
                  <a:schemeClr val="tx1">
                    <a:lumMod val="50000"/>
                  </a:schemeClr>
                </a:solidFill>
                <a:latin typeface="Calibri Light" pitchFamily="34" charset="0"/>
                <a:ea typeface="Verdana" pitchFamily="34" charset="0"/>
                <a:cs typeface="Verdana" pitchFamily="34" charset="0"/>
              </a:rPr>
              <a:t>indicates either a leak or a burst in the installation.</a:t>
            </a:r>
          </a:p>
          <a:p>
            <a:pPr eaLnBrk="0" hangingPunct="0">
              <a:buSzPct val="100000"/>
              <a:defRPr/>
            </a:pPr>
            <a:endParaRPr lang="en-US" sz="1200" dirty="0">
              <a:solidFill>
                <a:schemeClr val="tx1">
                  <a:lumMod val="50000"/>
                </a:schemeClr>
              </a:solidFill>
              <a:latin typeface="Calibri Light" pitchFamily="34" charset="0"/>
              <a:ea typeface="Verdana" pitchFamily="34" charset="0"/>
              <a:cs typeface="Verdana" pitchFamily="34" charset="0"/>
            </a:endParaRPr>
          </a:p>
          <a:p>
            <a:pPr eaLnBrk="0" hangingPunct="0">
              <a:buSzPct val="100000"/>
              <a:defRPr/>
            </a:pPr>
            <a:r>
              <a:rPr lang="en-US" sz="1200" b="1" dirty="0">
                <a:solidFill>
                  <a:schemeClr val="tx1">
                    <a:lumMod val="50000"/>
                  </a:schemeClr>
                </a:solidFill>
                <a:latin typeface="Calibri Light" pitchFamily="34" charset="0"/>
                <a:ea typeface="Verdana" pitchFamily="34" charset="0"/>
                <a:cs typeface="Verdana" pitchFamily="34" charset="0"/>
              </a:rPr>
              <a:t>DRY</a:t>
            </a:r>
            <a:r>
              <a:rPr lang="en-US" sz="1200" dirty="0">
                <a:solidFill>
                  <a:schemeClr val="tx1">
                    <a:lumMod val="50000"/>
                  </a:schemeClr>
                </a:solidFill>
                <a:latin typeface="Calibri Light" pitchFamily="34" charset="0"/>
                <a:ea typeface="Verdana" pitchFamily="34" charset="0"/>
                <a:cs typeface="Verdana" pitchFamily="34" charset="0"/>
              </a:rPr>
              <a:t> </a:t>
            </a:r>
          </a:p>
          <a:p>
            <a:pPr eaLnBrk="0" hangingPunct="0">
              <a:buSzPct val="100000"/>
              <a:defRPr/>
            </a:pPr>
            <a:r>
              <a:rPr lang="en-US" sz="1200" dirty="0">
                <a:solidFill>
                  <a:schemeClr val="tx1">
                    <a:lumMod val="50000"/>
                  </a:schemeClr>
                </a:solidFill>
                <a:latin typeface="Calibri Light" pitchFamily="34" charset="0"/>
                <a:ea typeface="Verdana" pitchFamily="34" charset="0"/>
                <a:cs typeface="Verdana" pitchFamily="34" charset="0"/>
              </a:rPr>
              <a:t>The meter is not water filled.</a:t>
            </a:r>
          </a:p>
          <a:p>
            <a:pPr eaLnBrk="0" hangingPunct="0">
              <a:buSzPct val="100000"/>
              <a:defRPr/>
            </a:pPr>
            <a:endParaRPr lang="en-US" sz="1200" dirty="0">
              <a:solidFill>
                <a:schemeClr val="tx1">
                  <a:lumMod val="50000"/>
                </a:schemeClr>
              </a:solidFill>
              <a:latin typeface="Calibri Light" pitchFamily="34" charset="0"/>
              <a:ea typeface="Verdana" pitchFamily="34" charset="0"/>
              <a:cs typeface="Verdana" pitchFamily="34" charset="0"/>
            </a:endParaRPr>
          </a:p>
          <a:p>
            <a:pPr eaLnBrk="0" hangingPunct="0">
              <a:buSzPct val="100000"/>
              <a:defRPr/>
            </a:pPr>
            <a:r>
              <a:rPr lang="en-US" sz="1200" b="1" dirty="0">
                <a:solidFill>
                  <a:schemeClr val="tx1">
                    <a:lumMod val="50000"/>
                  </a:schemeClr>
                </a:solidFill>
                <a:latin typeface="Calibri Light" pitchFamily="34" charset="0"/>
                <a:ea typeface="Verdana" pitchFamily="34" charset="0"/>
                <a:cs typeface="Verdana" pitchFamily="34" charset="0"/>
              </a:rPr>
              <a:t>REVERSE</a:t>
            </a:r>
            <a:r>
              <a:rPr lang="en-US" sz="1200" dirty="0">
                <a:solidFill>
                  <a:schemeClr val="tx1">
                    <a:lumMod val="50000"/>
                  </a:schemeClr>
                </a:solidFill>
                <a:latin typeface="Calibri Light" pitchFamily="34" charset="0"/>
                <a:ea typeface="Verdana" pitchFamily="34" charset="0"/>
                <a:cs typeface="Verdana" pitchFamily="34" charset="0"/>
              </a:rPr>
              <a:t> </a:t>
            </a:r>
          </a:p>
          <a:p>
            <a:pPr eaLnBrk="0" hangingPunct="0">
              <a:buSzPct val="100000"/>
              <a:defRPr/>
            </a:pPr>
            <a:r>
              <a:rPr lang="en-US" sz="1200" dirty="0">
                <a:solidFill>
                  <a:schemeClr val="tx1">
                    <a:lumMod val="50000"/>
                  </a:schemeClr>
                </a:solidFill>
                <a:latin typeface="Calibri Light" pitchFamily="34" charset="0"/>
                <a:ea typeface="Verdana" pitchFamily="34" charset="0"/>
                <a:cs typeface="Verdana" pitchFamily="34" charset="0"/>
              </a:rPr>
              <a:t>The water flows backwards through the meter.</a:t>
            </a:r>
            <a:endParaRPr lang="da-DK" sz="1200" dirty="0">
              <a:solidFill>
                <a:schemeClr val="tx1">
                  <a:lumMod val="50000"/>
                </a:schemeClr>
              </a:solidFill>
              <a:latin typeface="Calibri Light" pitchFamily="34" charset="0"/>
              <a:ea typeface="Verdana" pitchFamily="34" charset="0"/>
              <a:cs typeface="Verdana" pitchFamily="34" charset="0"/>
            </a:endParaRPr>
          </a:p>
          <a:p>
            <a:pPr eaLnBrk="0" hangingPunct="0">
              <a:buSzPct val="100000"/>
              <a:defRPr/>
            </a:pPr>
            <a:endParaRPr lang="en-US" sz="1200" dirty="0">
              <a:solidFill>
                <a:schemeClr val="tx1">
                  <a:lumMod val="50000"/>
                </a:schemeClr>
              </a:solidFill>
              <a:latin typeface="Calibri Light" pitchFamily="34" charset="0"/>
              <a:ea typeface="Verdana" pitchFamily="34" charset="0"/>
              <a:cs typeface="Verdana" pitchFamily="34" charset="0"/>
            </a:endParaRPr>
          </a:p>
          <a:p>
            <a:pPr eaLnBrk="0" hangingPunct="0">
              <a:buSzPct val="100000"/>
              <a:defRPr/>
            </a:pPr>
            <a:r>
              <a:rPr lang="en-US" sz="1200" b="1" dirty="0">
                <a:solidFill>
                  <a:schemeClr val="tx1">
                    <a:lumMod val="50000"/>
                  </a:schemeClr>
                </a:solidFill>
                <a:latin typeface="Calibri Light" pitchFamily="34" charset="0"/>
                <a:ea typeface="Verdana" pitchFamily="34" charset="0"/>
                <a:cs typeface="Verdana" pitchFamily="34" charset="0"/>
              </a:rPr>
              <a:t>TAMPER</a:t>
            </a:r>
            <a:r>
              <a:rPr lang="en-US" sz="1200" dirty="0">
                <a:solidFill>
                  <a:schemeClr val="tx1">
                    <a:lumMod val="50000"/>
                  </a:schemeClr>
                </a:solidFill>
                <a:latin typeface="Calibri Light" pitchFamily="34" charset="0"/>
                <a:ea typeface="Verdana" pitchFamily="34" charset="0"/>
                <a:cs typeface="Verdana" pitchFamily="34" charset="0"/>
              </a:rPr>
              <a:t> </a:t>
            </a:r>
          </a:p>
          <a:p>
            <a:pPr eaLnBrk="0" hangingPunct="0">
              <a:buSzPct val="100000"/>
              <a:defRPr/>
            </a:pPr>
            <a:r>
              <a:rPr lang="en-US" sz="1200" dirty="0">
                <a:solidFill>
                  <a:schemeClr val="tx1">
                    <a:lumMod val="50000"/>
                  </a:schemeClr>
                </a:solidFill>
                <a:latin typeface="Calibri Light" pitchFamily="34" charset="0"/>
                <a:ea typeface="Verdana" pitchFamily="34" charset="0"/>
                <a:cs typeface="Verdana" pitchFamily="34" charset="0"/>
              </a:rPr>
              <a:t>The meter has been subjected to unauthorized opening and is no longer valid for billing  purposes.</a:t>
            </a:r>
          </a:p>
          <a:p>
            <a:pPr eaLnBrk="0" hangingPunct="0">
              <a:buSzPct val="100000"/>
              <a:defRPr/>
            </a:pPr>
            <a:endParaRPr lang="da-DK" sz="1200" dirty="0">
              <a:solidFill>
                <a:schemeClr val="tx1">
                  <a:lumMod val="50000"/>
                </a:schemeClr>
              </a:solidFill>
              <a:latin typeface="Calibri Light" pitchFamily="34" charset="0"/>
              <a:ea typeface="Verdana" pitchFamily="34" charset="0"/>
              <a:cs typeface="Verdana" pitchFamily="34" charset="0"/>
            </a:endParaRPr>
          </a:p>
          <a:p>
            <a:pPr eaLnBrk="0" hangingPunct="0">
              <a:buSzPct val="100000"/>
              <a:defRPr/>
            </a:pPr>
            <a:r>
              <a:rPr lang="en-US" sz="1200" b="1" dirty="0">
                <a:solidFill>
                  <a:schemeClr val="tx1">
                    <a:lumMod val="50000"/>
                  </a:schemeClr>
                </a:solidFill>
                <a:latin typeface="Calibri Light" pitchFamily="34" charset="0"/>
                <a:ea typeface="Verdana" pitchFamily="34" charset="0"/>
                <a:cs typeface="Verdana" pitchFamily="34" charset="0"/>
              </a:rPr>
              <a:t>RADIO OFF </a:t>
            </a:r>
          </a:p>
          <a:p>
            <a:pPr eaLnBrk="0" hangingPunct="0">
              <a:buSzPct val="100000"/>
              <a:defRPr/>
            </a:pPr>
            <a:r>
              <a:rPr lang="en-US" sz="1200" dirty="0">
                <a:solidFill>
                  <a:schemeClr val="tx1">
                    <a:lumMod val="50000"/>
                  </a:schemeClr>
                </a:solidFill>
                <a:latin typeface="Calibri Light" pitchFamily="34" charset="0"/>
                <a:ea typeface="Verdana" pitchFamily="34" charset="0"/>
                <a:cs typeface="Verdana" pitchFamily="34" charset="0"/>
              </a:rPr>
              <a:t>The meter is in transport mode. </a:t>
            </a:r>
          </a:p>
          <a:p>
            <a:pPr eaLnBrk="0" hangingPunct="0">
              <a:buSzPct val="100000"/>
              <a:defRPr/>
            </a:pPr>
            <a:r>
              <a:rPr lang="en-US" sz="1200" dirty="0">
                <a:solidFill>
                  <a:schemeClr val="tx1">
                    <a:lumMod val="50000"/>
                  </a:schemeClr>
                </a:solidFill>
                <a:latin typeface="Calibri Light" pitchFamily="34" charset="0"/>
                <a:ea typeface="Verdana" pitchFamily="34" charset="0"/>
                <a:cs typeface="Verdana" pitchFamily="34" charset="0"/>
              </a:rPr>
              <a:t>The radio transmitter in the meter turns on, as soon as water has been measured</a:t>
            </a:r>
          </a:p>
          <a:p>
            <a:endParaRPr lang="en-GB" dirty="0"/>
          </a:p>
        </p:txBody>
      </p:sp>
      <p:sp>
        <p:nvSpPr>
          <p:cNvPr id="4" name="Slide Number Placeholder 3"/>
          <p:cNvSpPr>
            <a:spLocks noGrp="1"/>
          </p:cNvSpPr>
          <p:nvPr>
            <p:ph type="sldNum" sz="quarter" idx="5"/>
          </p:nvPr>
        </p:nvSpPr>
        <p:spPr/>
        <p:txBody>
          <a:bodyPr/>
          <a:lstStyle/>
          <a:p>
            <a:fld id="{8E4193C2-13BD-8144-A752-BE5B15E8057F}" type="slidenum">
              <a:rPr lang="da-DK" smtClean="0"/>
              <a:pPr/>
              <a:t>15</a:t>
            </a:fld>
            <a:endParaRPr lang="da-DK"/>
          </a:p>
        </p:txBody>
      </p:sp>
    </p:spTree>
    <p:extLst>
      <p:ext uri="{BB962C8B-B14F-4D97-AF65-F5344CB8AC3E}">
        <p14:creationId xmlns:p14="http://schemas.microsoft.com/office/powerpoint/2010/main" val="3169386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Dodano nowe kody informacje wysyłane radiowo</a:t>
            </a:r>
            <a:endParaRPr lang="en-GB" dirty="0"/>
          </a:p>
        </p:txBody>
      </p:sp>
      <p:sp>
        <p:nvSpPr>
          <p:cNvPr id="4" name="Slide Number Placeholder 3"/>
          <p:cNvSpPr>
            <a:spLocks noGrp="1"/>
          </p:cNvSpPr>
          <p:nvPr>
            <p:ph type="sldNum" sz="quarter" idx="5"/>
          </p:nvPr>
        </p:nvSpPr>
        <p:spPr/>
        <p:txBody>
          <a:bodyPr/>
          <a:lstStyle/>
          <a:p>
            <a:fld id="{8E4193C2-13BD-8144-A752-BE5B15E8057F}" type="slidenum">
              <a:rPr lang="da-DK" smtClean="0"/>
              <a:pPr/>
              <a:t>16</a:t>
            </a:fld>
            <a:endParaRPr lang="da-DK"/>
          </a:p>
        </p:txBody>
      </p:sp>
    </p:spTree>
    <p:extLst>
      <p:ext uri="{BB962C8B-B14F-4D97-AF65-F5344CB8AC3E}">
        <p14:creationId xmlns:p14="http://schemas.microsoft.com/office/powerpoint/2010/main" val="3400829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193C2-13BD-8144-A752-BE5B15E8057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1426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8E4193C2-13BD-8144-A752-BE5B15E8057F}" type="slidenum">
              <a:rPr lang="da-DK" smtClean="0"/>
              <a:pPr/>
              <a:t>18</a:t>
            </a:fld>
            <a:endParaRPr lang="da-DK"/>
          </a:p>
        </p:txBody>
      </p:sp>
    </p:spTree>
    <p:extLst>
      <p:ext uri="{BB962C8B-B14F-4D97-AF65-F5344CB8AC3E}">
        <p14:creationId xmlns:p14="http://schemas.microsoft.com/office/powerpoint/2010/main" val="3558337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4193C2-13BD-8144-A752-BE5B15E8057F}" type="slidenum">
              <a:rPr lang="en-US" smtClean="0"/>
              <a:pPr/>
              <a:t>19</a:t>
            </a:fld>
            <a:endParaRPr lang="en-US"/>
          </a:p>
        </p:txBody>
      </p:sp>
    </p:spTree>
    <p:extLst>
      <p:ext uri="{BB962C8B-B14F-4D97-AF65-F5344CB8AC3E}">
        <p14:creationId xmlns:p14="http://schemas.microsoft.com/office/powerpoint/2010/main" val="1307512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4193C2-13BD-8144-A752-BE5B15E8057F}" type="slidenum">
              <a:rPr lang="en-US" smtClean="0"/>
              <a:pPr/>
              <a:t>20</a:t>
            </a:fld>
            <a:endParaRPr lang="en-US"/>
          </a:p>
        </p:txBody>
      </p:sp>
    </p:spTree>
    <p:extLst>
      <p:ext uri="{BB962C8B-B14F-4D97-AF65-F5344CB8AC3E}">
        <p14:creationId xmlns:p14="http://schemas.microsoft.com/office/powerpoint/2010/main" val="402752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200" dirty="0">
                <a:solidFill>
                  <a:schemeClr val="tx1">
                    <a:lumMod val="50000"/>
                  </a:schemeClr>
                </a:solidFill>
                <a:latin typeface="Calibri Light" pitchFamily="34" charset="0"/>
              </a:rPr>
              <a:t>Im więcej liczników, tym więcej można się dowiedzieć o sieci dystrybucyjnej.</a:t>
            </a:r>
            <a:endParaRPr lang="da-DK" sz="1200" dirty="0">
              <a:solidFill>
                <a:schemeClr val="tx1">
                  <a:lumMod val="50000"/>
                </a:schemeClr>
              </a:solidFill>
              <a:latin typeface="Calibri Light" pitchFamily="34" charset="0"/>
            </a:endParaRPr>
          </a:p>
          <a:p>
            <a:endParaRPr lang="en-US" dirty="0"/>
          </a:p>
        </p:txBody>
      </p:sp>
      <p:sp>
        <p:nvSpPr>
          <p:cNvPr id="4" name="Slide Number Placeholder 3"/>
          <p:cNvSpPr>
            <a:spLocks noGrp="1"/>
          </p:cNvSpPr>
          <p:nvPr>
            <p:ph type="sldNum" sz="quarter" idx="5"/>
          </p:nvPr>
        </p:nvSpPr>
        <p:spPr/>
        <p:txBody>
          <a:bodyPr/>
          <a:lstStyle/>
          <a:p>
            <a:fld id="{8E4193C2-13BD-8144-A752-BE5B15E8057F}" type="slidenum">
              <a:rPr lang="en-US" smtClean="0"/>
              <a:pPr/>
              <a:t>21</a:t>
            </a:fld>
            <a:endParaRPr lang="en-US"/>
          </a:p>
        </p:txBody>
      </p:sp>
    </p:spTree>
    <p:extLst>
      <p:ext uri="{BB962C8B-B14F-4D97-AF65-F5344CB8AC3E}">
        <p14:creationId xmlns:p14="http://schemas.microsoft.com/office/powerpoint/2010/main" val="2776016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2165350"/>
            <a:ext cx="14420850" cy="10817225"/>
          </a:xfrm>
        </p:spPr>
      </p:sp>
      <p:sp>
        <p:nvSpPr>
          <p:cNvPr id="3" name="Notes Placeholder 2"/>
          <p:cNvSpPr>
            <a:spLocks noGrp="1"/>
          </p:cNvSpPr>
          <p:nvPr>
            <p:ph type="body" idx="1"/>
          </p:nvPr>
        </p:nvSpPr>
        <p:spPr/>
        <p:txBody>
          <a:bodyPr/>
          <a:lstStyle/>
          <a:p>
            <a:endParaRPr lang="pl-PL" b="1"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200" b="1" i="1" u="none" strike="noStrike" kern="1200" cap="none" spc="0" normalizeH="0" baseline="0" noProof="0" dirty="0">
                <a:ln>
                  <a:noFill/>
                </a:ln>
                <a:solidFill>
                  <a:srgbClr val="383838">
                    <a:lumMod val="50000"/>
                  </a:srgbClr>
                </a:solidFill>
                <a:effectLst/>
                <a:uLnTx/>
                <a:uFillTx/>
                <a:latin typeface="Calibri Light" pitchFamily="34" charset="0"/>
                <a:ea typeface="+mn-ea"/>
                <a:cs typeface="+mn-cs"/>
              </a:rPr>
              <a:t>Po zainstalowaniu wodomierzy FlowIQ2200 udało się znaleźć duży wyciek na głównej rurze. Wyciek był wielkości </a:t>
            </a:r>
            <a:r>
              <a:rPr lang="pl-PL" sz="1200" b="1" i="1" dirty="0">
                <a:solidFill>
                  <a:srgbClr val="383838">
                    <a:lumMod val="50000"/>
                  </a:srgbClr>
                </a:solidFill>
                <a:latin typeface="Calibri Light" pitchFamily="34" charset="0"/>
              </a:rPr>
              <a:t>50-65 litrów/minutę (około 3-4 m3/h). Rura pęknięta na dwie części. Wcześniej nie byli w stanie wykryć tego wycieku za pomocą zwykłego sprzętu do wykrywania wycieków. </a:t>
            </a:r>
            <a:endParaRPr kumimoji="0" lang="da-DK" sz="1200" b="1" i="1" u="none" strike="noStrike" kern="1200" cap="none" spc="0" normalizeH="0" baseline="0" noProof="0" dirty="0">
              <a:ln>
                <a:noFill/>
              </a:ln>
              <a:solidFill>
                <a:srgbClr val="383838">
                  <a:lumMod val="50000"/>
                </a:srgbClr>
              </a:solidFill>
              <a:effectLst/>
              <a:uLnTx/>
              <a:uFillTx/>
              <a:latin typeface="Calibri Light" pitchFamily="34" charset="0"/>
              <a:ea typeface="+mn-ea"/>
              <a:cs typeface="+mn-cs"/>
            </a:endParaRPr>
          </a:p>
          <a:p>
            <a:endParaRPr lang="pl-PL" b="1" dirty="0"/>
          </a:p>
          <a:p>
            <a:endParaRPr lang="en-US" dirty="0"/>
          </a:p>
        </p:txBody>
      </p:sp>
      <p:sp>
        <p:nvSpPr>
          <p:cNvPr id="4" name="Slide Number Placeholder 3"/>
          <p:cNvSpPr>
            <a:spLocks noGrp="1"/>
          </p:cNvSpPr>
          <p:nvPr>
            <p:ph type="sldNum" sz="quarter" idx="5"/>
          </p:nvPr>
        </p:nvSpPr>
        <p:spPr/>
        <p:txBody>
          <a:bodyPr/>
          <a:lstStyle/>
          <a:p>
            <a:pPr marL="0" marR="0" lvl="0" indent="0" algn="r" defTabSz="831098" rtl="0" eaLnBrk="1" fontAlgn="auto" latinLnBrk="0" hangingPunct="1">
              <a:lnSpc>
                <a:spcPct val="100000"/>
              </a:lnSpc>
              <a:spcBef>
                <a:spcPts val="0"/>
              </a:spcBef>
              <a:spcAft>
                <a:spcPts val="0"/>
              </a:spcAft>
              <a:buClrTx/>
              <a:buSzTx/>
              <a:buFontTx/>
              <a:buNone/>
              <a:tabLst/>
              <a:defRPr/>
            </a:pPr>
            <a:fld id="{8E4193C2-13BD-8144-A752-BE5B15E8057F}" type="slidenum">
              <a:rPr kumimoji="0" lang="en-US" sz="2200" b="0" i="0" u="none" strike="noStrike" kern="1200" cap="none" spc="0" normalizeH="0" baseline="0" noProof="0">
                <a:ln>
                  <a:noFill/>
                </a:ln>
                <a:solidFill>
                  <a:prstClr val="black"/>
                </a:solidFill>
                <a:effectLst/>
                <a:uLnTx/>
                <a:uFillTx/>
                <a:latin typeface="Calibri"/>
                <a:ea typeface="+mn-ea"/>
                <a:cs typeface="+mn-cs"/>
              </a:rPr>
              <a:pPr marL="0" marR="0" lvl="0" indent="0" algn="r" defTabSz="831098" rtl="0" eaLnBrk="1" fontAlgn="auto" latinLnBrk="0" hangingPunct="1">
                <a:lnSpc>
                  <a:spcPct val="100000"/>
                </a:lnSpc>
                <a:spcBef>
                  <a:spcPts val="0"/>
                </a:spcBef>
                <a:spcAft>
                  <a:spcPts val="0"/>
                </a:spcAft>
                <a:buClrTx/>
                <a:buSzTx/>
                <a:buFontTx/>
                <a:buNone/>
                <a:tabLst/>
                <a:defRPr/>
              </a:pPr>
              <a:t>22</a:t>
            </a:fld>
            <a:endParaRPr kumimoji="0" lang="en-US" sz="2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2186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8E4193C2-13BD-8144-A752-BE5B15E8057F}" type="slidenum">
              <a:rPr lang="da-DK" smtClean="0"/>
              <a:pPr/>
              <a:t>3</a:t>
            </a:fld>
            <a:endParaRPr lang="pl-PL" dirty="0"/>
          </a:p>
        </p:txBody>
      </p:sp>
    </p:spTree>
    <p:extLst>
      <p:ext uri="{BB962C8B-B14F-4D97-AF65-F5344CB8AC3E}">
        <p14:creationId xmlns:p14="http://schemas.microsoft.com/office/powerpoint/2010/main" val="3188197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200" dirty="0">
                <a:solidFill>
                  <a:schemeClr val="tx1">
                    <a:lumMod val="50000"/>
                  </a:schemeClr>
                </a:solidFill>
                <a:latin typeface="Calibri Light" pitchFamily="34" charset="0"/>
              </a:rPr>
              <a:t>Gdy w sieci dystrybucyjnej dzieje się coś niepokojącego, najważniejsza jest szybka reakcja.</a:t>
            </a:r>
          </a:p>
          <a:p>
            <a:endParaRPr lang="en-US" dirty="0"/>
          </a:p>
        </p:txBody>
      </p:sp>
      <p:sp>
        <p:nvSpPr>
          <p:cNvPr id="4" name="Slide Number Placeholder 3"/>
          <p:cNvSpPr>
            <a:spLocks noGrp="1"/>
          </p:cNvSpPr>
          <p:nvPr>
            <p:ph type="sldNum" sz="quarter" idx="5"/>
          </p:nvPr>
        </p:nvSpPr>
        <p:spPr/>
        <p:txBody>
          <a:bodyPr/>
          <a:lstStyle/>
          <a:p>
            <a:fld id="{8E4193C2-13BD-8144-A752-BE5B15E8057F}" type="slidenum">
              <a:rPr lang="en-US" smtClean="0"/>
              <a:pPr/>
              <a:t>23</a:t>
            </a:fld>
            <a:endParaRPr lang="en-US"/>
          </a:p>
        </p:txBody>
      </p:sp>
    </p:spTree>
    <p:extLst>
      <p:ext uri="{BB962C8B-B14F-4D97-AF65-F5344CB8AC3E}">
        <p14:creationId xmlns:p14="http://schemas.microsoft.com/office/powerpoint/2010/main" val="2472890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193C2-13BD-8144-A752-BE5B15E8057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9486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4193C2-13BD-8144-A752-BE5B15E8057F}" type="slidenum">
              <a:rPr lang="en-US" smtClean="0"/>
              <a:pPr/>
              <a:t>25</a:t>
            </a:fld>
            <a:endParaRPr lang="en-US"/>
          </a:p>
        </p:txBody>
      </p:sp>
    </p:spTree>
    <p:extLst>
      <p:ext uri="{BB962C8B-B14F-4D97-AF65-F5344CB8AC3E}">
        <p14:creationId xmlns:p14="http://schemas.microsoft.com/office/powerpoint/2010/main" val="3947239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2165350"/>
            <a:ext cx="14420850" cy="10817225"/>
          </a:xfrm>
        </p:spPr>
      </p:sp>
      <p:sp>
        <p:nvSpPr>
          <p:cNvPr id="3" name="Notes Placeholder 2"/>
          <p:cNvSpPr>
            <a:spLocks noGrp="1"/>
          </p:cNvSpPr>
          <p:nvPr>
            <p:ph type="body" idx="1"/>
          </p:nvPr>
        </p:nvSpPr>
        <p:spPr/>
        <p:txBody>
          <a:bodyPr/>
          <a:lstStyle/>
          <a:p>
            <a:r>
              <a:rPr lang="pl-PL" dirty="0"/>
              <a:t>Podczas testu terenowego w Pensylwanii zainstalowaliśmy 100 liczników w zewnętrznych studzienkach pomiarowych jako test w dwóch oddzielnych obszarach. </a:t>
            </a:r>
          </a:p>
          <a:p>
            <a:endParaRPr lang="pl-PL" dirty="0"/>
          </a:p>
          <a:p>
            <a:r>
              <a:rPr lang="pl-PL" dirty="0"/>
              <a:t>32 – dn15  zainstalowano w studzienkach wodomierzowych (8 w tym samym skarbcu) dla domów wielorodzinnych, a pozostałą część zainstalowano w studzienkach zewnętrznych domów jednorodzinnych. </a:t>
            </a:r>
          </a:p>
          <a:p>
            <a:endParaRPr lang="pl-PL" dirty="0"/>
          </a:p>
          <a:p>
            <a:r>
              <a:rPr lang="pl-PL" dirty="0"/>
              <a:t>Informacje o systemie: Wodociąg – dn200 rura z żeliwa sferoidalnego – Przyłącza są miedziane dn25, Przewody w studzienkach wodomierzowych są miedziane. Odległość od głównej części skarbca - 153 stopy. Odległość do hydrantu - 400 stóp Jak przeprowadzono symulację: Zastosowano hydrant i 2-calowy zawór kulowy częściowo otwarty, aby wytworzyć dźwięk Wypływająca woda spływająca po linii krawężnika. Podwyższony poziom hałasu był w stanie wychwycić z kilku metrów. Ważną rzeczą, na którą należy zwrócić uwagę, jest to, że wiele mierników jednocześnie wychwytuje hałas akustyczny, tworząc dobrze skorelowany wzór, który wskazuje, że coś może być potencjalnym wyciekiem, iw tym przypadku było to uzasadnione.</a:t>
            </a:r>
            <a:endParaRPr lang="en-US" dirty="0"/>
          </a:p>
        </p:txBody>
      </p:sp>
      <p:sp>
        <p:nvSpPr>
          <p:cNvPr id="4" name="Slide Number Placeholder 3"/>
          <p:cNvSpPr>
            <a:spLocks noGrp="1"/>
          </p:cNvSpPr>
          <p:nvPr>
            <p:ph type="sldNum" sz="quarter" idx="5"/>
          </p:nvPr>
        </p:nvSpPr>
        <p:spPr/>
        <p:txBody>
          <a:bodyPr/>
          <a:lstStyle/>
          <a:p>
            <a:pPr marL="0" marR="0" lvl="0" indent="0" algn="r" defTabSz="831098" rtl="0" eaLnBrk="1" fontAlgn="auto" latinLnBrk="0" hangingPunct="1">
              <a:lnSpc>
                <a:spcPct val="100000"/>
              </a:lnSpc>
              <a:spcBef>
                <a:spcPts val="0"/>
              </a:spcBef>
              <a:spcAft>
                <a:spcPts val="0"/>
              </a:spcAft>
              <a:buClrTx/>
              <a:buSzTx/>
              <a:buFontTx/>
              <a:buNone/>
              <a:tabLst/>
              <a:defRPr/>
            </a:pPr>
            <a:fld id="{8E4193C2-13BD-8144-A752-BE5B15E8057F}" type="slidenum">
              <a:rPr kumimoji="0" lang="en-US" sz="2200" b="0" i="0" u="none" strike="noStrike" kern="1200" cap="none" spc="0" normalizeH="0" baseline="0" noProof="0">
                <a:ln>
                  <a:noFill/>
                </a:ln>
                <a:solidFill>
                  <a:prstClr val="black"/>
                </a:solidFill>
                <a:effectLst/>
                <a:uLnTx/>
                <a:uFillTx/>
                <a:latin typeface="Calibri"/>
                <a:ea typeface="+mn-ea"/>
                <a:cs typeface="+mn-cs"/>
              </a:rPr>
              <a:pPr marL="0" marR="0" lvl="0" indent="0" algn="r" defTabSz="831098" rtl="0" eaLnBrk="1" fontAlgn="auto" latinLnBrk="0" hangingPunct="1">
                <a:lnSpc>
                  <a:spcPct val="100000"/>
                </a:lnSpc>
                <a:spcBef>
                  <a:spcPts val="0"/>
                </a:spcBef>
                <a:spcAft>
                  <a:spcPts val="0"/>
                </a:spcAft>
                <a:buClrTx/>
                <a:buSzTx/>
                <a:buFontTx/>
                <a:buNone/>
                <a:tabLst/>
                <a:defRPr/>
              </a:pPr>
              <a:t>26</a:t>
            </a:fld>
            <a:endParaRPr kumimoji="0" lang="en-US" sz="2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475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193C2-13BD-8144-A752-BE5B15E8057F}"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520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err="1"/>
              <a:t>This</a:t>
            </a:r>
            <a:r>
              <a:rPr lang="da-DK" dirty="0"/>
              <a:t> slide </a:t>
            </a:r>
            <a:r>
              <a:rPr lang="da-DK" dirty="0" err="1"/>
              <a:t>will</a:t>
            </a:r>
            <a:r>
              <a:rPr lang="da-DK" dirty="0"/>
              <a:t> </a:t>
            </a:r>
            <a:r>
              <a:rPr lang="da-DK" dirty="0" err="1"/>
              <a:t>be</a:t>
            </a:r>
            <a:r>
              <a:rPr lang="da-DK" dirty="0"/>
              <a:t> </a:t>
            </a:r>
            <a:r>
              <a:rPr lang="da-DK" dirty="0" err="1"/>
              <a:t>updated</a:t>
            </a:r>
            <a:r>
              <a:rPr lang="da-DK" dirty="0"/>
              <a:t> </a:t>
            </a:r>
            <a:r>
              <a:rPr lang="da-DK" dirty="0" err="1"/>
              <a:t>every</a:t>
            </a:r>
            <a:r>
              <a:rPr lang="da-DK" dirty="0"/>
              <a:t> </a:t>
            </a:r>
            <a:r>
              <a:rPr lang="da-DK" dirty="0" err="1"/>
              <a:t>year</a:t>
            </a:r>
            <a:r>
              <a:rPr lang="da-DK" baseline="0" dirty="0"/>
              <a:t> </a:t>
            </a:r>
            <a:r>
              <a:rPr lang="da-DK" baseline="0" dirty="0" err="1"/>
              <a:t>with</a:t>
            </a:r>
            <a:r>
              <a:rPr lang="da-DK" baseline="0" dirty="0"/>
              <a:t> new </a:t>
            </a:r>
            <a:r>
              <a:rPr lang="da-DK" baseline="0" dirty="0" err="1"/>
              <a:t>numbers</a:t>
            </a:r>
            <a:endParaRPr lang="da-DK" dirty="0"/>
          </a:p>
        </p:txBody>
      </p:sp>
      <p:sp>
        <p:nvSpPr>
          <p:cNvPr id="4" name="Slide Number Placeholder 3"/>
          <p:cNvSpPr>
            <a:spLocks noGrp="1"/>
          </p:cNvSpPr>
          <p:nvPr>
            <p:ph type="sldNum" sz="quarter" idx="10"/>
          </p:nvPr>
        </p:nvSpPr>
        <p:spPr/>
        <p:txBody>
          <a:bodyPr/>
          <a:lstStyle/>
          <a:p>
            <a:fld id="{8E4193C2-13BD-8144-A752-BE5B15E8057F}" type="slidenum">
              <a:rPr lang="da-DK" smtClean="0"/>
              <a:pPr/>
              <a:t>5</a:t>
            </a:fld>
            <a:endParaRPr lang="da-DK"/>
          </a:p>
        </p:txBody>
      </p:sp>
    </p:spTree>
    <p:extLst>
      <p:ext uri="{BB962C8B-B14F-4D97-AF65-F5344CB8AC3E}">
        <p14:creationId xmlns:p14="http://schemas.microsoft.com/office/powerpoint/2010/main" val="252182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8E4193C2-13BD-8144-A752-BE5B15E8057F}" type="slidenum">
              <a:rPr lang="da-DK" smtClean="0"/>
              <a:pPr/>
              <a:t>6</a:t>
            </a:fld>
            <a:endParaRPr lang="da-DK"/>
          </a:p>
        </p:txBody>
      </p:sp>
    </p:spTree>
    <p:extLst>
      <p:ext uri="{BB962C8B-B14F-4D97-AF65-F5344CB8AC3E}">
        <p14:creationId xmlns:p14="http://schemas.microsoft.com/office/powerpoint/2010/main" val="271706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85000"/>
              </a:lnSpc>
            </a:pPr>
            <a:r>
              <a:rPr lang="pl-PL" sz="2000" dirty="0">
                <a:solidFill>
                  <a:schemeClr val="bg1"/>
                </a:solidFill>
                <a:latin typeface="+mj-lt"/>
                <a:cs typeface="Calibri Light"/>
              </a:rPr>
              <a:t>W środowisku wodociągowym  znani jesteśmy głównie z dostaw statycznych wodomierzy ultradźwiękowym typu </a:t>
            </a:r>
            <a:r>
              <a:rPr lang="pl-PL" sz="2000" dirty="0" err="1">
                <a:solidFill>
                  <a:schemeClr val="bg1"/>
                </a:solidFill>
                <a:latin typeface="+mj-lt"/>
                <a:cs typeface="Calibri Light"/>
              </a:rPr>
              <a:t>Multical</a:t>
            </a:r>
            <a:r>
              <a:rPr lang="pl-PL" sz="2000" dirty="0">
                <a:solidFill>
                  <a:schemeClr val="bg1"/>
                </a:solidFill>
                <a:latin typeface="+mj-lt"/>
                <a:cs typeface="Calibri Light"/>
              </a:rPr>
              <a:t> 21 i </a:t>
            </a:r>
            <a:r>
              <a:rPr lang="pl-PL" sz="2000" dirty="0" err="1">
                <a:solidFill>
                  <a:schemeClr val="bg1"/>
                </a:solidFill>
                <a:latin typeface="+mj-lt"/>
                <a:cs typeface="Calibri Light"/>
              </a:rPr>
              <a:t>flow</a:t>
            </a:r>
            <a:r>
              <a:rPr lang="pl-PL" sz="2000" dirty="0">
                <a:solidFill>
                  <a:schemeClr val="bg1"/>
                </a:solidFill>
                <a:latin typeface="+mj-lt"/>
                <a:cs typeface="Calibri Light"/>
              </a:rPr>
              <a:t> IQ3100 . Mamy ponad 2,5 miliona wodomierzy </a:t>
            </a:r>
            <a:r>
              <a:rPr lang="pl-PL" sz="2000" dirty="0" err="1">
                <a:solidFill>
                  <a:schemeClr val="bg1"/>
                </a:solidFill>
                <a:latin typeface="+mj-lt"/>
                <a:cs typeface="Calibri Light"/>
              </a:rPr>
              <a:t>Multical</a:t>
            </a:r>
            <a:r>
              <a:rPr lang="pl-PL" sz="2000" dirty="0">
                <a:solidFill>
                  <a:schemeClr val="bg1"/>
                </a:solidFill>
                <a:latin typeface="+mj-lt"/>
                <a:cs typeface="Calibri Light"/>
              </a:rPr>
              <a:t> 21 i flowIQ3100 zamontowanych w Europie</a:t>
            </a:r>
          </a:p>
          <a:p>
            <a:pPr>
              <a:lnSpc>
                <a:spcPct val="85000"/>
              </a:lnSpc>
            </a:pPr>
            <a:r>
              <a:rPr lang="pl-PL" sz="2000" dirty="0">
                <a:solidFill>
                  <a:schemeClr val="bg1"/>
                </a:solidFill>
                <a:latin typeface="+mj-lt"/>
                <a:cs typeface="Calibri Light"/>
              </a:rPr>
              <a:t>I ponad  70 tysięcy sztuk w Polsce. </a:t>
            </a:r>
          </a:p>
        </p:txBody>
      </p:sp>
      <p:sp>
        <p:nvSpPr>
          <p:cNvPr id="4" name="Pladsholder til diasnummer 3"/>
          <p:cNvSpPr>
            <a:spLocks noGrp="1"/>
          </p:cNvSpPr>
          <p:nvPr>
            <p:ph type="sldNum" sz="quarter" idx="10"/>
          </p:nvPr>
        </p:nvSpPr>
        <p:spPr/>
        <p:txBody>
          <a:bodyPr/>
          <a:lstStyle/>
          <a:p>
            <a:fld id="{8E4193C2-13BD-8144-A752-BE5B15E8057F}" type="slidenum">
              <a:rPr lang="da-DK" smtClean="0"/>
              <a:pPr/>
              <a:t>7</a:t>
            </a:fld>
            <a:endParaRPr lang="da-DK"/>
          </a:p>
        </p:txBody>
      </p:sp>
    </p:spTree>
    <p:extLst>
      <p:ext uri="{BB962C8B-B14F-4D97-AF65-F5344CB8AC3E}">
        <p14:creationId xmlns:p14="http://schemas.microsoft.com/office/powerpoint/2010/main" val="1513209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err="1"/>
              <a:t>READy</a:t>
            </a:r>
            <a:r>
              <a:rPr lang="da-DK" baseline="0" dirty="0"/>
              <a:t> is a </a:t>
            </a:r>
            <a:r>
              <a:rPr lang="da-DK" baseline="0" dirty="0" err="1"/>
              <a:t>complete</a:t>
            </a:r>
            <a:r>
              <a:rPr lang="da-DK" baseline="0" dirty="0"/>
              <a:t> solution for </a:t>
            </a:r>
            <a:r>
              <a:rPr lang="da-DK" baseline="0" dirty="0" err="1"/>
              <a:t>reading</a:t>
            </a:r>
            <a:r>
              <a:rPr lang="da-DK" baseline="0" dirty="0"/>
              <a:t> </a:t>
            </a:r>
            <a:r>
              <a:rPr lang="da-DK" baseline="0" dirty="0" err="1"/>
              <a:t>water</a:t>
            </a:r>
            <a:r>
              <a:rPr lang="da-DK" baseline="0" dirty="0"/>
              <a:t> and heat meters in </a:t>
            </a:r>
            <a:r>
              <a:rPr lang="da-DK" baseline="0" dirty="0" err="1"/>
              <a:t>fixed</a:t>
            </a:r>
            <a:r>
              <a:rPr lang="da-DK" baseline="0" dirty="0"/>
              <a:t> </a:t>
            </a:r>
            <a:r>
              <a:rPr lang="da-DK" baseline="0" dirty="0" err="1"/>
              <a:t>network</a:t>
            </a:r>
            <a:r>
              <a:rPr lang="da-DK" baseline="0" dirty="0"/>
              <a:t> </a:t>
            </a:r>
            <a:r>
              <a:rPr lang="da-DK" baseline="0" dirty="0" err="1"/>
              <a:t>or</a:t>
            </a:r>
            <a:r>
              <a:rPr lang="da-DK" baseline="0" dirty="0"/>
              <a:t> via </a:t>
            </a:r>
            <a:r>
              <a:rPr lang="da-DK" baseline="0" dirty="0" err="1"/>
              <a:t>Drive-By</a:t>
            </a:r>
            <a:r>
              <a:rPr lang="da-DK" baseline="0" dirty="0"/>
              <a:t>.</a:t>
            </a:r>
          </a:p>
          <a:p>
            <a:r>
              <a:rPr lang="da-DK" baseline="0" dirty="0" err="1"/>
              <a:t>READy</a:t>
            </a:r>
            <a:r>
              <a:rPr lang="da-DK" baseline="0" dirty="0"/>
              <a:t> is </a:t>
            </a:r>
            <a:r>
              <a:rPr lang="da-DK" baseline="0" dirty="0" err="1"/>
              <a:t>designed</a:t>
            </a:r>
            <a:r>
              <a:rPr lang="da-DK" baseline="0" dirty="0"/>
              <a:t> so </a:t>
            </a:r>
            <a:r>
              <a:rPr lang="da-DK" baseline="0" dirty="0" err="1"/>
              <a:t>that</a:t>
            </a:r>
            <a:r>
              <a:rPr lang="da-DK" baseline="0" dirty="0"/>
              <a:t> it is </a:t>
            </a:r>
            <a:r>
              <a:rPr lang="da-DK" baseline="0" dirty="0" err="1"/>
              <a:t>easy</a:t>
            </a:r>
            <a:r>
              <a:rPr lang="da-DK" baseline="0" dirty="0"/>
              <a:t> to go from </a:t>
            </a:r>
            <a:r>
              <a:rPr lang="da-DK" baseline="0" dirty="0" err="1"/>
              <a:t>Drive-by</a:t>
            </a:r>
            <a:r>
              <a:rPr lang="da-DK" baseline="0" dirty="0"/>
              <a:t> to </a:t>
            </a:r>
            <a:r>
              <a:rPr lang="da-DK" baseline="0" dirty="0" err="1"/>
              <a:t>Fixed</a:t>
            </a:r>
            <a:r>
              <a:rPr lang="da-DK" baseline="0" dirty="0"/>
              <a:t> </a:t>
            </a:r>
            <a:r>
              <a:rPr lang="da-DK" baseline="0" dirty="0" err="1"/>
              <a:t>network</a:t>
            </a:r>
            <a:r>
              <a:rPr lang="da-DK" baseline="0" dirty="0"/>
              <a:t>, </a:t>
            </a:r>
            <a:r>
              <a:rPr lang="da-DK" baseline="0" dirty="0" err="1"/>
              <a:t>which</a:t>
            </a:r>
            <a:r>
              <a:rPr lang="da-DK" baseline="0" dirty="0"/>
              <a:t> </a:t>
            </a:r>
            <a:r>
              <a:rPr lang="da-DK" baseline="0" dirty="0" err="1"/>
              <a:t>means</a:t>
            </a:r>
            <a:r>
              <a:rPr lang="da-DK" baseline="0" dirty="0"/>
              <a:t> </a:t>
            </a:r>
            <a:r>
              <a:rPr lang="da-DK" baseline="0" dirty="0" err="1"/>
              <a:t>that</a:t>
            </a:r>
            <a:r>
              <a:rPr lang="da-DK" baseline="0" dirty="0"/>
              <a:t> </a:t>
            </a:r>
            <a:r>
              <a:rPr lang="da-DK" baseline="0" dirty="0" err="1"/>
              <a:t>even</a:t>
            </a:r>
            <a:r>
              <a:rPr lang="da-DK" baseline="0" dirty="0"/>
              <a:t> </a:t>
            </a:r>
            <a:r>
              <a:rPr lang="da-DK" baseline="0" dirty="0" err="1"/>
              <a:t>thoug</a:t>
            </a:r>
            <a:r>
              <a:rPr lang="da-DK" baseline="0" dirty="0"/>
              <a:t> </a:t>
            </a:r>
            <a:r>
              <a:rPr lang="da-DK" baseline="0" dirty="0" err="1"/>
              <a:t>you</a:t>
            </a:r>
            <a:r>
              <a:rPr lang="da-DK" baseline="0" dirty="0"/>
              <a:t> start </a:t>
            </a:r>
            <a:r>
              <a:rPr lang="da-DK" baseline="0" dirty="0" err="1"/>
              <a:t>with</a:t>
            </a:r>
            <a:r>
              <a:rPr lang="da-DK" baseline="0" dirty="0"/>
              <a:t> </a:t>
            </a:r>
            <a:r>
              <a:rPr lang="da-DK" baseline="0" dirty="0" err="1"/>
              <a:t>Drive-by</a:t>
            </a:r>
            <a:r>
              <a:rPr lang="da-DK" baseline="0" dirty="0"/>
              <a:t> </a:t>
            </a:r>
            <a:r>
              <a:rPr lang="da-DK" baseline="0" dirty="0" err="1"/>
              <a:t>you</a:t>
            </a:r>
            <a:r>
              <a:rPr lang="da-DK" baseline="0" dirty="0"/>
              <a:t> </a:t>
            </a:r>
            <a:r>
              <a:rPr lang="da-DK" baseline="0" dirty="0" err="1"/>
              <a:t>are</a:t>
            </a:r>
            <a:r>
              <a:rPr lang="da-DK" baseline="0" dirty="0"/>
              <a:t> not </a:t>
            </a:r>
            <a:r>
              <a:rPr lang="da-DK" baseline="0" dirty="0" err="1"/>
              <a:t>locked</a:t>
            </a:r>
            <a:r>
              <a:rPr lang="da-DK" baseline="0" dirty="0"/>
              <a:t>.</a:t>
            </a:r>
          </a:p>
          <a:p>
            <a:r>
              <a:rPr lang="da-DK" baseline="0" dirty="0" err="1"/>
              <a:t>READy</a:t>
            </a:r>
            <a:r>
              <a:rPr lang="da-DK" baseline="0" dirty="0"/>
              <a:t> </a:t>
            </a:r>
            <a:r>
              <a:rPr lang="da-DK" baseline="0" dirty="0" err="1"/>
              <a:t>can</a:t>
            </a:r>
            <a:r>
              <a:rPr lang="da-DK" baseline="0" dirty="0"/>
              <a:t> </a:t>
            </a:r>
            <a:r>
              <a:rPr lang="da-DK" baseline="0" dirty="0" err="1"/>
              <a:t>also</a:t>
            </a:r>
            <a:r>
              <a:rPr lang="da-DK" baseline="0" dirty="0"/>
              <a:t> </a:t>
            </a:r>
            <a:r>
              <a:rPr lang="da-DK" baseline="0" dirty="0" err="1"/>
              <a:t>combine</a:t>
            </a:r>
            <a:r>
              <a:rPr lang="da-DK" baseline="0" dirty="0"/>
              <a:t> </a:t>
            </a:r>
            <a:r>
              <a:rPr lang="da-DK" baseline="0" dirty="0" err="1"/>
              <a:t>drive-by</a:t>
            </a:r>
            <a:r>
              <a:rPr lang="da-DK" baseline="0" dirty="0"/>
              <a:t> and </a:t>
            </a:r>
            <a:r>
              <a:rPr lang="da-DK" baseline="0" dirty="0" err="1"/>
              <a:t>fixed</a:t>
            </a:r>
            <a:r>
              <a:rPr lang="da-DK" baseline="0" dirty="0"/>
              <a:t> </a:t>
            </a:r>
            <a:r>
              <a:rPr lang="da-DK" baseline="0" dirty="0" err="1"/>
              <a:t>network</a:t>
            </a:r>
            <a:r>
              <a:rPr lang="da-DK" baseline="0" dirty="0"/>
              <a:t>,.. So </a:t>
            </a:r>
            <a:r>
              <a:rPr lang="da-DK" baseline="0" dirty="0" err="1"/>
              <a:t>that</a:t>
            </a:r>
            <a:r>
              <a:rPr lang="da-DK" baseline="0" dirty="0"/>
              <a:t> </a:t>
            </a:r>
            <a:r>
              <a:rPr lang="da-DK" baseline="0" dirty="0" err="1"/>
              <a:t>you</a:t>
            </a:r>
            <a:r>
              <a:rPr lang="da-DK" baseline="0" dirty="0"/>
              <a:t> </a:t>
            </a:r>
            <a:r>
              <a:rPr lang="da-DK" baseline="0" dirty="0" err="1"/>
              <a:t>can</a:t>
            </a:r>
            <a:r>
              <a:rPr lang="da-DK" baseline="0" dirty="0"/>
              <a:t> start </a:t>
            </a:r>
            <a:r>
              <a:rPr lang="da-DK" baseline="0" dirty="0" err="1"/>
              <a:t>with</a:t>
            </a:r>
            <a:r>
              <a:rPr lang="da-DK" baseline="0" dirty="0"/>
              <a:t> drive by, and </a:t>
            </a:r>
            <a:r>
              <a:rPr lang="da-DK" baseline="0" dirty="0" err="1"/>
              <a:t>then</a:t>
            </a:r>
            <a:r>
              <a:rPr lang="da-DK" baseline="0" dirty="0"/>
              <a:t> </a:t>
            </a:r>
            <a:r>
              <a:rPr lang="da-DK" baseline="0" dirty="0" err="1"/>
              <a:t>slowly</a:t>
            </a:r>
            <a:r>
              <a:rPr lang="da-DK" baseline="0" dirty="0"/>
              <a:t> </a:t>
            </a:r>
            <a:r>
              <a:rPr lang="da-DK" baseline="0" dirty="0" err="1"/>
              <a:t>build</a:t>
            </a:r>
            <a:r>
              <a:rPr lang="da-DK" baseline="0" dirty="0"/>
              <a:t> up a </a:t>
            </a:r>
            <a:r>
              <a:rPr lang="da-DK" baseline="0" dirty="0" err="1"/>
              <a:t>fixed</a:t>
            </a:r>
            <a:r>
              <a:rPr lang="da-DK" baseline="0" dirty="0"/>
              <a:t> </a:t>
            </a:r>
            <a:r>
              <a:rPr lang="da-DK" baseline="0" dirty="0" err="1"/>
              <a:t>network</a:t>
            </a:r>
            <a:r>
              <a:rPr lang="da-DK" baseline="0" dirty="0"/>
              <a:t> </a:t>
            </a:r>
            <a:r>
              <a:rPr lang="da-DK" baseline="0" dirty="0" err="1"/>
              <a:t>starting</a:t>
            </a:r>
            <a:r>
              <a:rPr lang="da-DK" baseline="0" dirty="0"/>
              <a:t> in </a:t>
            </a:r>
            <a:r>
              <a:rPr lang="da-DK" baseline="0" dirty="0" err="1"/>
              <a:t>selected</a:t>
            </a:r>
            <a:r>
              <a:rPr lang="da-DK" baseline="0" dirty="0"/>
              <a:t> </a:t>
            </a:r>
            <a:r>
              <a:rPr lang="da-DK" baseline="0" dirty="0" err="1"/>
              <a:t>Areas</a:t>
            </a:r>
            <a:r>
              <a:rPr lang="da-DK" baseline="0" dirty="0"/>
              <a:t>.</a:t>
            </a:r>
          </a:p>
          <a:p>
            <a:endParaRPr lang="da-DK" dirty="0"/>
          </a:p>
        </p:txBody>
      </p:sp>
      <p:sp>
        <p:nvSpPr>
          <p:cNvPr id="4" name="Slide Number Placeholder 3"/>
          <p:cNvSpPr>
            <a:spLocks noGrp="1"/>
          </p:cNvSpPr>
          <p:nvPr>
            <p:ph type="sldNum" sz="quarter" idx="10"/>
          </p:nvPr>
        </p:nvSpPr>
        <p:spPr/>
        <p:txBody>
          <a:bodyPr/>
          <a:lstStyle/>
          <a:p>
            <a:fld id="{8E4193C2-13BD-8144-A752-BE5B15E8057F}" type="slidenum">
              <a:rPr lang="da-DK" smtClean="0"/>
              <a:pPr/>
              <a:t>8</a:t>
            </a:fld>
            <a:endParaRPr lang="da-DK"/>
          </a:p>
        </p:txBody>
      </p:sp>
    </p:spTree>
    <p:extLst>
      <p:ext uri="{BB962C8B-B14F-4D97-AF65-F5344CB8AC3E}">
        <p14:creationId xmlns:p14="http://schemas.microsoft.com/office/powerpoint/2010/main" val="278993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latin typeface="Ciutadella Medium"/>
              </a:rPr>
              <a:t>Nasi najwięksi odbiorcy to :</a:t>
            </a:r>
          </a:p>
          <a:p>
            <a:endParaRPr lang="pl-PL" dirty="0">
              <a:latin typeface="Ciutadella Medium"/>
            </a:endParaRPr>
          </a:p>
          <a:p>
            <a:endParaRPr lang="da-DK" dirty="0"/>
          </a:p>
        </p:txBody>
      </p:sp>
      <p:sp>
        <p:nvSpPr>
          <p:cNvPr id="4" name="Slide Number Placeholder 3"/>
          <p:cNvSpPr>
            <a:spLocks noGrp="1"/>
          </p:cNvSpPr>
          <p:nvPr>
            <p:ph type="sldNum" sz="quarter" idx="5"/>
          </p:nvPr>
        </p:nvSpPr>
        <p:spPr/>
        <p:txBody>
          <a:bodyPr/>
          <a:lstStyle/>
          <a:p>
            <a:fld id="{8E4193C2-13BD-8144-A752-BE5B15E8057F}" type="slidenum">
              <a:rPr lang="da-DK" smtClean="0"/>
              <a:pPr/>
              <a:t>9</a:t>
            </a:fld>
            <a:endParaRPr lang="da-DK"/>
          </a:p>
        </p:txBody>
      </p:sp>
    </p:spTree>
    <p:extLst>
      <p:ext uri="{BB962C8B-B14F-4D97-AF65-F5344CB8AC3E}">
        <p14:creationId xmlns:p14="http://schemas.microsoft.com/office/powerpoint/2010/main" val="4239970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pl-PL" sz="1200" dirty="0"/>
              <a:t>Jednak zrównoważona gospodarka zasobami wodnymi nie jest prosta i łatwa –co potwierdza przedstawiony d</a:t>
            </a:r>
            <a:r>
              <a:rPr lang="pl-PL" dirty="0"/>
              <a:t>iagram, który przedstawia uśrednione dane strat wody w poszczególnych obszarach z :</a:t>
            </a:r>
            <a:r>
              <a:rPr lang="en-US" dirty="0"/>
              <a:t> D</a:t>
            </a:r>
            <a:r>
              <a:rPr lang="pl-PL" dirty="0" err="1"/>
              <a:t>anii</a:t>
            </a:r>
            <a:r>
              <a:rPr lang="en-US" dirty="0"/>
              <a:t>, </a:t>
            </a:r>
            <a:r>
              <a:rPr lang="pl-PL" dirty="0"/>
              <a:t>Niemiec</a:t>
            </a:r>
            <a:r>
              <a:rPr lang="en-US" dirty="0"/>
              <a:t>, Finland</a:t>
            </a:r>
            <a:r>
              <a:rPr lang="pl-PL" dirty="0"/>
              <a:t>ii,</a:t>
            </a:r>
            <a:r>
              <a:rPr lang="en-US" dirty="0"/>
              <a:t> </a:t>
            </a:r>
            <a:r>
              <a:rPr lang="en-US" dirty="0" err="1"/>
              <a:t>Norw</a:t>
            </a:r>
            <a:r>
              <a:rPr lang="pl-PL" dirty="0" err="1"/>
              <a:t>egii</a:t>
            </a:r>
            <a:r>
              <a:rPr lang="en-US" dirty="0"/>
              <a:t>, S</a:t>
            </a:r>
            <a:r>
              <a:rPr lang="pl-PL" dirty="0" err="1"/>
              <a:t>zwecji</a:t>
            </a:r>
            <a:r>
              <a:rPr lang="pl-PL" dirty="0"/>
              <a:t> (67%)</a:t>
            </a:r>
          </a:p>
          <a:p>
            <a:r>
              <a:rPr lang="pl-PL" sz="2000" dirty="0"/>
              <a:t>Wykrywanie wycieków , w szczególności w przyłączach, jest często czasochłonne, nieskuteczne i kosztowne, ponieważ są one zlokalizowane na terenach prywatnych. Nierzadko odbywa się metodą prób i błędów i opiera się na przeczuciach. To jak szukanie igły w stogu siana.</a:t>
            </a:r>
          </a:p>
          <a:p>
            <a:pPr marL="0" marR="0" lvl="0" indent="0" algn="l" defTabSz="457200" rtl="0" eaLnBrk="1" fontAlgn="auto" latinLnBrk="0" hangingPunct="1">
              <a:lnSpc>
                <a:spcPct val="100000"/>
              </a:lnSpc>
              <a:spcBef>
                <a:spcPts val="0"/>
              </a:spcBef>
              <a:spcAft>
                <a:spcPts val="0"/>
              </a:spcAft>
              <a:buClrTx/>
              <a:buSzTx/>
              <a:buFontTx/>
              <a:buNone/>
              <a:tabLst/>
              <a:defRPr/>
            </a:pPr>
            <a:r>
              <a:rPr lang="pl-PL" sz="2000" b="0" kern="1200" dirty="0">
                <a:solidFill>
                  <a:schemeClr val="tx1"/>
                </a:solidFill>
                <a:latin typeface="+mn-lt"/>
                <a:ea typeface="+mn-ea"/>
                <a:cs typeface="+mn-cs"/>
              </a:rPr>
              <a:t>Woda nieprzynosząca dochodu jest dużym wyzwaniem dla przedsiębiorstw na całym świecie.</a:t>
            </a:r>
            <a:br>
              <a:rPr lang="en-GB" sz="2000" b="0" kern="1200" dirty="0">
                <a:solidFill>
                  <a:schemeClr val="tx1"/>
                </a:solidFill>
                <a:latin typeface="+mn-lt"/>
                <a:ea typeface="+mn-ea"/>
                <a:cs typeface="+mn-cs"/>
              </a:rPr>
            </a:br>
            <a:r>
              <a:rPr lang="pl-PL" sz="2000" b="0" kern="1200" dirty="0">
                <a:solidFill>
                  <a:schemeClr val="tx1"/>
                </a:solidFill>
                <a:latin typeface="+mn-lt"/>
                <a:ea typeface="+mn-ea"/>
                <a:cs typeface="+mn-cs"/>
              </a:rPr>
              <a:t>Zmniejszanie jej poziomu zaczyna się od wiedzy, co tak naprawdę dzieje się w sieci dystrybucyjnej?</a:t>
            </a:r>
            <a:endParaRPr lang="da-DK" sz="2000" b="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l-PL" sz="1200" dirty="0"/>
              <a:t>Proces optymalizacji pracy sieci przy zapewnieniu mieszkańcom dostaw wody w odpowiedniej ilości, jakości i ciśnieniu opiera się na 4 podstawowych grupach działań:</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l-PL" sz="1200" dirty="0"/>
              <a:t>Kontroli wycieków – szybkości napraw – regulacji ciśnienia w przewodach – modernizacji przewodów.</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pl-PL" sz="400" dirty="0"/>
          </a:p>
          <a:p>
            <a:endParaRPr lang="en-US" dirty="0"/>
          </a:p>
        </p:txBody>
      </p:sp>
      <p:sp>
        <p:nvSpPr>
          <p:cNvPr id="4" name="Slide Number Placeholder 3"/>
          <p:cNvSpPr>
            <a:spLocks noGrp="1"/>
          </p:cNvSpPr>
          <p:nvPr>
            <p:ph type="sldNum" sz="quarter" idx="5"/>
          </p:nvPr>
        </p:nvSpPr>
        <p:spPr/>
        <p:txBody>
          <a:bodyPr/>
          <a:lstStyle/>
          <a:p>
            <a:fld id="{8E4193C2-13BD-8144-A752-BE5B15E8057F}" type="slidenum">
              <a:rPr lang="en-US" smtClean="0"/>
              <a:pPr/>
              <a:t>10</a:t>
            </a:fld>
            <a:endParaRPr lang="en-US"/>
          </a:p>
        </p:txBody>
      </p:sp>
    </p:spTree>
    <p:extLst>
      <p:ext uri="{BB962C8B-B14F-4D97-AF65-F5344CB8AC3E}">
        <p14:creationId xmlns:p14="http://schemas.microsoft.com/office/powerpoint/2010/main" val="2693293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4193C2-13BD-8144-A752-BE5B15E8057F}" type="slidenum">
              <a:rPr lang="da-DK" smtClean="0"/>
              <a:pPr/>
              <a:t>11</a:t>
            </a:fld>
            <a:endParaRPr lang="da-DK"/>
          </a:p>
        </p:txBody>
      </p:sp>
    </p:spTree>
    <p:extLst>
      <p:ext uri="{BB962C8B-B14F-4D97-AF65-F5344CB8AC3E}">
        <p14:creationId xmlns:p14="http://schemas.microsoft.com/office/powerpoint/2010/main" val="613262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Dark image">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0" y="1238250"/>
            <a:ext cx="9143999" cy="5619750"/>
          </a:xfrm>
          <a:noFill/>
        </p:spPr>
        <p:txBody>
          <a:bodyPr/>
          <a:lstStyle>
            <a:lvl1pPr>
              <a:defRPr>
                <a:solidFill>
                  <a:schemeClr val="tx1">
                    <a:lumMod val="50000"/>
                  </a:schemeClr>
                </a:solidFill>
              </a:defRPr>
            </a:lvl1pPr>
          </a:lstStyle>
          <a:p>
            <a:r>
              <a:rPr lang="en-US"/>
              <a:t>Click icon to add picture</a:t>
            </a:r>
            <a:endParaRPr lang="en-GB" dirty="0"/>
          </a:p>
        </p:txBody>
      </p:sp>
      <p:sp>
        <p:nvSpPr>
          <p:cNvPr id="5" name="Text Placeholder 9"/>
          <p:cNvSpPr>
            <a:spLocks noGrp="1"/>
          </p:cNvSpPr>
          <p:nvPr>
            <p:ph type="body" sz="quarter" idx="10"/>
          </p:nvPr>
        </p:nvSpPr>
        <p:spPr>
          <a:xfrm>
            <a:off x="493215" y="2149475"/>
            <a:ext cx="3711789" cy="3011314"/>
          </a:xfrm>
        </p:spPr>
        <p:txBody>
          <a:bodyPr wrap="none">
            <a:noAutofit/>
          </a:bodyPr>
          <a:lstStyle>
            <a:lvl1pPr marL="0" indent="0">
              <a:buFontTx/>
              <a:buNone/>
              <a:defRPr sz="3400" b="0" i="0">
                <a:solidFill>
                  <a:schemeClr val="bg1"/>
                </a:solidFill>
                <a:latin typeface="Calibri Light"/>
                <a:cs typeface="Calibri Light"/>
              </a:defRPr>
            </a:lvl1pPr>
            <a:lvl2pPr marL="0" indent="0">
              <a:spcBef>
                <a:spcPts val="2200"/>
              </a:spcBef>
              <a:buFontTx/>
              <a:buNone/>
              <a:defRPr sz="2500" b="1" i="0">
                <a:solidFill>
                  <a:schemeClr val="bg1"/>
                </a:solidFill>
                <a:latin typeface="Calibri Light"/>
                <a:cs typeface="Calibri Light"/>
              </a:defRPr>
            </a:lvl2pPr>
            <a:lvl3pPr marL="0" indent="0">
              <a:buFontTx/>
              <a:buNone/>
              <a:defRPr sz="2500" b="0" i="0">
                <a:solidFill>
                  <a:schemeClr val="bg1"/>
                </a:solidFill>
                <a:latin typeface="Calibri Light"/>
                <a:cs typeface="Calibri Light"/>
              </a:defRPr>
            </a:lvl3pPr>
            <a:lvl4pPr marL="0" indent="0">
              <a:buFontTx/>
              <a:buNone/>
              <a:defRPr sz="2500" b="0" i="0">
                <a:latin typeface="Calibri Light"/>
                <a:cs typeface="Calibri Light"/>
              </a:defRPr>
            </a:lvl4pPr>
            <a:lvl5pPr marL="0" indent="0">
              <a:buFontTx/>
              <a:buNone/>
              <a:defRPr sz="2500" b="0" i="0">
                <a:latin typeface="Calibri Light"/>
                <a:cs typeface="Calibri Light"/>
              </a:defRPr>
            </a:lvl5pPr>
          </a:lstStyle>
          <a:p>
            <a:pPr lvl="0"/>
            <a:r>
              <a:rPr lang="en-US"/>
              <a:t>Click to edit Master text styles</a:t>
            </a:r>
          </a:p>
          <a:p>
            <a:pPr lvl="1"/>
            <a:r>
              <a:rPr lang="en-US"/>
              <a:t>Second level</a:t>
            </a:r>
          </a:p>
          <a:p>
            <a:pPr lvl="2"/>
            <a:r>
              <a:rPr lang="en-US"/>
              <a:t>Third level</a:t>
            </a:r>
          </a:p>
        </p:txBody>
      </p:sp>
      <p:sp>
        <p:nvSpPr>
          <p:cNvPr id="6" name="Freeform 5"/>
          <p:cNvSpPr>
            <a:spLocks noEditPoints="1"/>
          </p:cNvSpPr>
          <p:nvPr userDrawn="1"/>
        </p:nvSpPr>
        <p:spPr bwMode="auto">
          <a:xfrm>
            <a:off x="6691758" y="407930"/>
            <a:ext cx="1801368" cy="408441"/>
          </a:xfrm>
          <a:custGeom>
            <a:avLst/>
            <a:gdLst/>
            <a:ahLst/>
            <a:cxnLst>
              <a:cxn ang="0">
                <a:pos x="2628" y="2218"/>
              </a:cxn>
              <a:cxn ang="0">
                <a:pos x="2527" y="1531"/>
              </a:cxn>
              <a:cxn ang="0">
                <a:pos x="2975" y="1304"/>
              </a:cxn>
              <a:cxn ang="0">
                <a:pos x="2788" y="816"/>
              </a:cxn>
              <a:cxn ang="0">
                <a:pos x="1945" y="1477"/>
              </a:cxn>
              <a:cxn ang="0">
                <a:pos x="2308" y="2651"/>
              </a:cxn>
              <a:cxn ang="0">
                <a:pos x="3623" y="2695"/>
              </a:cxn>
              <a:cxn ang="0">
                <a:pos x="3683" y="884"/>
              </a:cxn>
              <a:cxn ang="0">
                <a:pos x="500" y="2690"/>
              </a:cxn>
              <a:cxn ang="0">
                <a:pos x="539" y="16"/>
              </a:cxn>
              <a:cxn ang="0">
                <a:pos x="1748" y="869"/>
              </a:cxn>
              <a:cxn ang="0">
                <a:pos x="710" y="1721"/>
              </a:cxn>
              <a:cxn ang="0">
                <a:pos x="1810" y="2694"/>
              </a:cxn>
              <a:cxn ang="0">
                <a:pos x="6666" y="978"/>
              </a:cxn>
              <a:cxn ang="0">
                <a:pos x="5880" y="877"/>
              </a:cxn>
              <a:cxn ang="0">
                <a:pos x="5364" y="869"/>
              </a:cxn>
              <a:cxn ang="0">
                <a:pos x="4573" y="1017"/>
              </a:cxn>
              <a:cxn ang="0">
                <a:pos x="4498" y="2694"/>
              </a:cxn>
              <a:cxn ang="0">
                <a:pos x="4847" y="1328"/>
              </a:cxn>
              <a:cxn ang="0">
                <a:pos x="5164" y="1525"/>
              </a:cxn>
              <a:cxn ang="0">
                <a:pos x="5739" y="1436"/>
              </a:cxn>
              <a:cxn ang="0">
                <a:pos x="6245" y="1380"/>
              </a:cxn>
              <a:cxn ang="0">
                <a:pos x="6842" y="2646"/>
              </a:cxn>
              <a:cxn ang="0">
                <a:pos x="8838" y="2358"/>
              </a:cxn>
              <a:cxn ang="0">
                <a:pos x="9271" y="2723"/>
              </a:cxn>
              <a:cxn ang="0">
                <a:pos x="9961" y="2571"/>
              </a:cxn>
              <a:cxn ang="0">
                <a:pos x="9524" y="2283"/>
              </a:cxn>
              <a:cxn ang="0">
                <a:pos x="9820" y="1233"/>
              </a:cxn>
              <a:cxn ang="0">
                <a:pos x="9784" y="857"/>
              </a:cxn>
              <a:cxn ang="0">
                <a:pos x="11165" y="807"/>
              </a:cxn>
              <a:cxn ang="0">
                <a:pos x="10738" y="873"/>
              </a:cxn>
              <a:cxn ang="0">
                <a:pos x="10790" y="2649"/>
              </a:cxn>
              <a:cxn ang="0">
                <a:pos x="11262" y="1321"/>
              </a:cxn>
              <a:cxn ang="0">
                <a:pos x="7793" y="1477"/>
              </a:cxn>
              <a:cxn ang="0">
                <a:pos x="7853" y="1229"/>
              </a:cxn>
              <a:cxn ang="0">
                <a:pos x="8365" y="1340"/>
              </a:cxn>
              <a:cxn ang="0">
                <a:pos x="8452" y="1255"/>
              </a:cxn>
              <a:cxn ang="0">
                <a:pos x="7841" y="785"/>
              </a:cxn>
              <a:cxn ang="0">
                <a:pos x="7119" y="1250"/>
              </a:cxn>
              <a:cxn ang="0">
                <a:pos x="7387" y="1840"/>
              </a:cxn>
              <a:cxn ang="0">
                <a:pos x="7988" y="2264"/>
              </a:cxn>
              <a:cxn ang="0">
                <a:pos x="7322" y="2205"/>
              </a:cxn>
              <a:cxn ang="0">
                <a:pos x="7191" y="2179"/>
              </a:cxn>
              <a:cxn ang="0">
                <a:pos x="7105" y="2540"/>
              </a:cxn>
              <a:cxn ang="0">
                <a:pos x="7976" y="2739"/>
              </a:cxn>
              <a:cxn ang="0">
                <a:pos x="8567" y="2096"/>
              </a:cxn>
              <a:cxn ang="0">
                <a:pos x="8242" y="1657"/>
              </a:cxn>
              <a:cxn ang="0">
                <a:pos x="12332" y="2221"/>
              </a:cxn>
              <a:cxn ang="0">
                <a:pos x="12167" y="880"/>
              </a:cxn>
              <a:cxn ang="0">
                <a:pos x="11734" y="2508"/>
              </a:cxn>
              <a:cxn ang="0">
                <a:pos x="12648" y="2638"/>
              </a:cxn>
              <a:cxn ang="0">
                <a:pos x="13345" y="915"/>
              </a:cxn>
              <a:cxn ang="0">
                <a:pos x="14559" y="2285"/>
              </a:cxn>
              <a:cxn ang="0">
                <a:pos x="14442" y="1283"/>
              </a:cxn>
              <a:cxn ang="0">
                <a:pos x="14876" y="1552"/>
              </a:cxn>
              <a:cxn ang="0">
                <a:pos x="15143" y="946"/>
              </a:cxn>
              <a:cxn ang="0">
                <a:pos x="14320" y="914"/>
              </a:cxn>
              <a:cxn ang="0">
                <a:pos x="13678" y="3385"/>
              </a:cxn>
              <a:cxn ang="0">
                <a:pos x="14428" y="2700"/>
              </a:cxn>
              <a:cxn ang="0">
                <a:pos x="15080" y="2622"/>
              </a:cxn>
              <a:cxn ang="0">
                <a:pos x="15469" y="1950"/>
              </a:cxn>
            </a:cxnLst>
            <a:rect l="0" t="0" r="r" b="b"/>
            <a:pathLst>
              <a:path w="15484" h="3498">
                <a:moveTo>
                  <a:pt x="3150" y="2132"/>
                </a:moveTo>
                <a:lnTo>
                  <a:pt x="3142" y="2143"/>
                </a:lnTo>
                <a:lnTo>
                  <a:pt x="3130" y="2154"/>
                </a:lnTo>
                <a:lnTo>
                  <a:pt x="3116" y="2167"/>
                </a:lnTo>
                <a:lnTo>
                  <a:pt x="3101" y="2180"/>
                </a:lnTo>
                <a:lnTo>
                  <a:pt x="3084" y="2194"/>
                </a:lnTo>
                <a:lnTo>
                  <a:pt x="3066" y="2207"/>
                </a:lnTo>
                <a:lnTo>
                  <a:pt x="3047" y="2219"/>
                </a:lnTo>
                <a:lnTo>
                  <a:pt x="3027" y="2232"/>
                </a:lnTo>
                <a:lnTo>
                  <a:pt x="3006" y="2244"/>
                </a:lnTo>
                <a:lnTo>
                  <a:pt x="2982" y="2254"/>
                </a:lnTo>
                <a:lnTo>
                  <a:pt x="2959" y="2265"/>
                </a:lnTo>
                <a:lnTo>
                  <a:pt x="2936" y="2273"/>
                </a:lnTo>
                <a:lnTo>
                  <a:pt x="2911" y="2280"/>
                </a:lnTo>
                <a:lnTo>
                  <a:pt x="2886" y="2285"/>
                </a:lnTo>
                <a:lnTo>
                  <a:pt x="2873" y="2287"/>
                </a:lnTo>
                <a:lnTo>
                  <a:pt x="2861" y="2288"/>
                </a:lnTo>
                <a:lnTo>
                  <a:pt x="2848" y="2289"/>
                </a:lnTo>
                <a:lnTo>
                  <a:pt x="2836" y="2289"/>
                </a:lnTo>
                <a:lnTo>
                  <a:pt x="2809" y="2289"/>
                </a:lnTo>
                <a:lnTo>
                  <a:pt x="2785" y="2286"/>
                </a:lnTo>
                <a:lnTo>
                  <a:pt x="2761" y="2283"/>
                </a:lnTo>
                <a:lnTo>
                  <a:pt x="2739" y="2278"/>
                </a:lnTo>
                <a:lnTo>
                  <a:pt x="2718" y="2270"/>
                </a:lnTo>
                <a:lnTo>
                  <a:pt x="2697" y="2263"/>
                </a:lnTo>
                <a:lnTo>
                  <a:pt x="2678" y="2253"/>
                </a:lnTo>
                <a:lnTo>
                  <a:pt x="2661" y="2243"/>
                </a:lnTo>
                <a:lnTo>
                  <a:pt x="2644" y="2231"/>
                </a:lnTo>
                <a:lnTo>
                  <a:pt x="2628" y="2218"/>
                </a:lnTo>
                <a:lnTo>
                  <a:pt x="2615" y="2204"/>
                </a:lnTo>
                <a:lnTo>
                  <a:pt x="2601" y="2190"/>
                </a:lnTo>
                <a:lnTo>
                  <a:pt x="2588" y="2174"/>
                </a:lnTo>
                <a:lnTo>
                  <a:pt x="2576" y="2158"/>
                </a:lnTo>
                <a:lnTo>
                  <a:pt x="2566" y="2140"/>
                </a:lnTo>
                <a:lnTo>
                  <a:pt x="2556" y="2121"/>
                </a:lnTo>
                <a:lnTo>
                  <a:pt x="2547" y="2102"/>
                </a:lnTo>
                <a:lnTo>
                  <a:pt x="2538" y="2083"/>
                </a:lnTo>
                <a:lnTo>
                  <a:pt x="2531" y="2063"/>
                </a:lnTo>
                <a:lnTo>
                  <a:pt x="2524" y="2043"/>
                </a:lnTo>
                <a:lnTo>
                  <a:pt x="2518" y="2022"/>
                </a:lnTo>
                <a:lnTo>
                  <a:pt x="2512" y="2000"/>
                </a:lnTo>
                <a:lnTo>
                  <a:pt x="2508" y="1979"/>
                </a:lnTo>
                <a:lnTo>
                  <a:pt x="2504" y="1957"/>
                </a:lnTo>
                <a:lnTo>
                  <a:pt x="2500" y="1936"/>
                </a:lnTo>
                <a:lnTo>
                  <a:pt x="2498" y="1913"/>
                </a:lnTo>
                <a:lnTo>
                  <a:pt x="2494" y="1890"/>
                </a:lnTo>
                <a:lnTo>
                  <a:pt x="2493" y="1867"/>
                </a:lnTo>
                <a:lnTo>
                  <a:pt x="2490" y="1823"/>
                </a:lnTo>
                <a:lnTo>
                  <a:pt x="2490" y="1779"/>
                </a:lnTo>
                <a:lnTo>
                  <a:pt x="2490" y="1747"/>
                </a:lnTo>
                <a:lnTo>
                  <a:pt x="2492" y="1716"/>
                </a:lnTo>
                <a:lnTo>
                  <a:pt x="2494" y="1686"/>
                </a:lnTo>
                <a:lnTo>
                  <a:pt x="2498" y="1657"/>
                </a:lnTo>
                <a:lnTo>
                  <a:pt x="2502" y="1629"/>
                </a:lnTo>
                <a:lnTo>
                  <a:pt x="2507" y="1604"/>
                </a:lnTo>
                <a:lnTo>
                  <a:pt x="2512" y="1578"/>
                </a:lnTo>
                <a:lnTo>
                  <a:pt x="2520" y="1554"/>
                </a:lnTo>
                <a:lnTo>
                  <a:pt x="2527" y="1531"/>
                </a:lnTo>
                <a:lnTo>
                  <a:pt x="2536" y="1508"/>
                </a:lnTo>
                <a:lnTo>
                  <a:pt x="2544" y="1488"/>
                </a:lnTo>
                <a:lnTo>
                  <a:pt x="2554" y="1468"/>
                </a:lnTo>
                <a:lnTo>
                  <a:pt x="2565" y="1449"/>
                </a:lnTo>
                <a:lnTo>
                  <a:pt x="2575" y="1431"/>
                </a:lnTo>
                <a:lnTo>
                  <a:pt x="2587" y="1415"/>
                </a:lnTo>
                <a:lnTo>
                  <a:pt x="2600" y="1399"/>
                </a:lnTo>
                <a:lnTo>
                  <a:pt x="2612" y="1384"/>
                </a:lnTo>
                <a:lnTo>
                  <a:pt x="2625" y="1370"/>
                </a:lnTo>
                <a:lnTo>
                  <a:pt x="2639" y="1357"/>
                </a:lnTo>
                <a:lnTo>
                  <a:pt x="2653" y="1346"/>
                </a:lnTo>
                <a:lnTo>
                  <a:pt x="2668" y="1335"/>
                </a:lnTo>
                <a:lnTo>
                  <a:pt x="2683" y="1325"/>
                </a:lnTo>
                <a:lnTo>
                  <a:pt x="2697" y="1317"/>
                </a:lnTo>
                <a:lnTo>
                  <a:pt x="2713" y="1308"/>
                </a:lnTo>
                <a:lnTo>
                  <a:pt x="2729" y="1302"/>
                </a:lnTo>
                <a:lnTo>
                  <a:pt x="2745" y="1296"/>
                </a:lnTo>
                <a:lnTo>
                  <a:pt x="2762" y="1291"/>
                </a:lnTo>
                <a:lnTo>
                  <a:pt x="2778" y="1287"/>
                </a:lnTo>
                <a:lnTo>
                  <a:pt x="2795" y="1284"/>
                </a:lnTo>
                <a:lnTo>
                  <a:pt x="2812" y="1282"/>
                </a:lnTo>
                <a:lnTo>
                  <a:pt x="2829" y="1281"/>
                </a:lnTo>
                <a:lnTo>
                  <a:pt x="2846" y="1280"/>
                </a:lnTo>
                <a:lnTo>
                  <a:pt x="2868" y="1281"/>
                </a:lnTo>
                <a:lnTo>
                  <a:pt x="2889" y="1283"/>
                </a:lnTo>
                <a:lnTo>
                  <a:pt x="2911" y="1286"/>
                </a:lnTo>
                <a:lnTo>
                  <a:pt x="2932" y="1291"/>
                </a:lnTo>
                <a:lnTo>
                  <a:pt x="2954" y="1298"/>
                </a:lnTo>
                <a:lnTo>
                  <a:pt x="2975" y="1304"/>
                </a:lnTo>
                <a:lnTo>
                  <a:pt x="2995" y="1313"/>
                </a:lnTo>
                <a:lnTo>
                  <a:pt x="3015" y="1321"/>
                </a:lnTo>
                <a:lnTo>
                  <a:pt x="3036" y="1331"/>
                </a:lnTo>
                <a:lnTo>
                  <a:pt x="3055" y="1340"/>
                </a:lnTo>
                <a:lnTo>
                  <a:pt x="3073" y="1351"/>
                </a:lnTo>
                <a:lnTo>
                  <a:pt x="3091" y="1363"/>
                </a:lnTo>
                <a:lnTo>
                  <a:pt x="3108" y="1373"/>
                </a:lnTo>
                <a:lnTo>
                  <a:pt x="3123" y="1385"/>
                </a:lnTo>
                <a:lnTo>
                  <a:pt x="3138" y="1397"/>
                </a:lnTo>
                <a:lnTo>
                  <a:pt x="3150" y="1407"/>
                </a:lnTo>
                <a:lnTo>
                  <a:pt x="3150" y="2132"/>
                </a:lnTo>
                <a:close/>
                <a:moveTo>
                  <a:pt x="3191" y="1027"/>
                </a:moveTo>
                <a:lnTo>
                  <a:pt x="3189" y="1025"/>
                </a:lnTo>
                <a:lnTo>
                  <a:pt x="3187" y="1022"/>
                </a:lnTo>
                <a:lnTo>
                  <a:pt x="3171" y="1001"/>
                </a:lnTo>
                <a:lnTo>
                  <a:pt x="3152" y="981"/>
                </a:lnTo>
                <a:lnTo>
                  <a:pt x="3132" y="961"/>
                </a:lnTo>
                <a:lnTo>
                  <a:pt x="3111" y="942"/>
                </a:lnTo>
                <a:lnTo>
                  <a:pt x="3088" y="924"/>
                </a:lnTo>
                <a:lnTo>
                  <a:pt x="3062" y="907"/>
                </a:lnTo>
                <a:lnTo>
                  <a:pt x="3034" y="891"/>
                </a:lnTo>
                <a:lnTo>
                  <a:pt x="3007" y="876"/>
                </a:lnTo>
                <a:lnTo>
                  <a:pt x="2976" y="863"/>
                </a:lnTo>
                <a:lnTo>
                  <a:pt x="2945" y="850"/>
                </a:lnTo>
                <a:lnTo>
                  <a:pt x="2912" y="840"/>
                </a:lnTo>
                <a:lnTo>
                  <a:pt x="2878" y="831"/>
                </a:lnTo>
                <a:lnTo>
                  <a:pt x="2843" y="824"/>
                </a:lnTo>
                <a:lnTo>
                  <a:pt x="2806" y="819"/>
                </a:lnTo>
                <a:lnTo>
                  <a:pt x="2788" y="816"/>
                </a:lnTo>
                <a:lnTo>
                  <a:pt x="2769" y="815"/>
                </a:lnTo>
                <a:lnTo>
                  <a:pt x="2750" y="814"/>
                </a:lnTo>
                <a:lnTo>
                  <a:pt x="2730" y="814"/>
                </a:lnTo>
                <a:lnTo>
                  <a:pt x="2691" y="815"/>
                </a:lnTo>
                <a:lnTo>
                  <a:pt x="2653" y="819"/>
                </a:lnTo>
                <a:lnTo>
                  <a:pt x="2615" y="823"/>
                </a:lnTo>
                <a:lnTo>
                  <a:pt x="2576" y="830"/>
                </a:lnTo>
                <a:lnTo>
                  <a:pt x="2538" y="839"/>
                </a:lnTo>
                <a:lnTo>
                  <a:pt x="2501" y="850"/>
                </a:lnTo>
                <a:lnTo>
                  <a:pt x="2464" y="863"/>
                </a:lnTo>
                <a:lnTo>
                  <a:pt x="2426" y="878"/>
                </a:lnTo>
                <a:lnTo>
                  <a:pt x="2391" y="894"/>
                </a:lnTo>
                <a:lnTo>
                  <a:pt x="2355" y="913"/>
                </a:lnTo>
                <a:lnTo>
                  <a:pt x="2321" y="933"/>
                </a:lnTo>
                <a:lnTo>
                  <a:pt x="2287" y="957"/>
                </a:lnTo>
                <a:lnTo>
                  <a:pt x="2254" y="981"/>
                </a:lnTo>
                <a:lnTo>
                  <a:pt x="2222" y="1008"/>
                </a:lnTo>
                <a:lnTo>
                  <a:pt x="2191" y="1036"/>
                </a:lnTo>
                <a:lnTo>
                  <a:pt x="2162" y="1066"/>
                </a:lnTo>
                <a:lnTo>
                  <a:pt x="2134" y="1099"/>
                </a:lnTo>
                <a:lnTo>
                  <a:pt x="2106" y="1133"/>
                </a:lnTo>
                <a:lnTo>
                  <a:pt x="2081" y="1169"/>
                </a:lnTo>
                <a:lnTo>
                  <a:pt x="2056" y="1208"/>
                </a:lnTo>
                <a:lnTo>
                  <a:pt x="2034" y="1248"/>
                </a:lnTo>
                <a:lnTo>
                  <a:pt x="2013" y="1289"/>
                </a:lnTo>
                <a:lnTo>
                  <a:pt x="1993" y="1334"/>
                </a:lnTo>
                <a:lnTo>
                  <a:pt x="1975" y="1380"/>
                </a:lnTo>
                <a:lnTo>
                  <a:pt x="1959" y="1428"/>
                </a:lnTo>
                <a:lnTo>
                  <a:pt x="1945" y="1477"/>
                </a:lnTo>
                <a:lnTo>
                  <a:pt x="1933" y="1530"/>
                </a:lnTo>
                <a:lnTo>
                  <a:pt x="1922" y="1583"/>
                </a:lnTo>
                <a:lnTo>
                  <a:pt x="1914" y="1638"/>
                </a:lnTo>
                <a:lnTo>
                  <a:pt x="1909" y="1696"/>
                </a:lnTo>
                <a:lnTo>
                  <a:pt x="1905" y="1755"/>
                </a:lnTo>
                <a:lnTo>
                  <a:pt x="1904" y="1816"/>
                </a:lnTo>
                <a:lnTo>
                  <a:pt x="1904" y="1863"/>
                </a:lnTo>
                <a:lnTo>
                  <a:pt x="1907" y="1909"/>
                </a:lnTo>
                <a:lnTo>
                  <a:pt x="1911" y="1955"/>
                </a:lnTo>
                <a:lnTo>
                  <a:pt x="1916" y="2000"/>
                </a:lnTo>
                <a:lnTo>
                  <a:pt x="1922" y="2044"/>
                </a:lnTo>
                <a:lnTo>
                  <a:pt x="1931" y="2087"/>
                </a:lnTo>
                <a:lnTo>
                  <a:pt x="1941" y="2130"/>
                </a:lnTo>
                <a:lnTo>
                  <a:pt x="1952" y="2173"/>
                </a:lnTo>
                <a:lnTo>
                  <a:pt x="1965" y="2213"/>
                </a:lnTo>
                <a:lnTo>
                  <a:pt x="1979" y="2253"/>
                </a:lnTo>
                <a:lnTo>
                  <a:pt x="1995" y="2292"/>
                </a:lnTo>
                <a:lnTo>
                  <a:pt x="2012" y="2330"/>
                </a:lnTo>
                <a:lnTo>
                  <a:pt x="2031" y="2366"/>
                </a:lnTo>
                <a:lnTo>
                  <a:pt x="2051" y="2401"/>
                </a:lnTo>
                <a:lnTo>
                  <a:pt x="2073" y="2435"/>
                </a:lnTo>
                <a:lnTo>
                  <a:pt x="2098" y="2468"/>
                </a:lnTo>
                <a:lnTo>
                  <a:pt x="2122" y="2499"/>
                </a:lnTo>
                <a:lnTo>
                  <a:pt x="2150" y="2529"/>
                </a:lnTo>
                <a:lnTo>
                  <a:pt x="2178" y="2556"/>
                </a:lnTo>
                <a:lnTo>
                  <a:pt x="2208" y="2582"/>
                </a:lnTo>
                <a:lnTo>
                  <a:pt x="2239" y="2607"/>
                </a:lnTo>
                <a:lnTo>
                  <a:pt x="2273" y="2629"/>
                </a:lnTo>
                <a:lnTo>
                  <a:pt x="2308" y="2651"/>
                </a:lnTo>
                <a:lnTo>
                  <a:pt x="2345" y="2669"/>
                </a:lnTo>
                <a:lnTo>
                  <a:pt x="2383" y="2686"/>
                </a:lnTo>
                <a:lnTo>
                  <a:pt x="2422" y="2701"/>
                </a:lnTo>
                <a:lnTo>
                  <a:pt x="2464" y="2713"/>
                </a:lnTo>
                <a:lnTo>
                  <a:pt x="2507" y="2724"/>
                </a:lnTo>
                <a:lnTo>
                  <a:pt x="2552" y="2733"/>
                </a:lnTo>
                <a:lnTo>
                  <a:pt x="2599" y="2739"/>
                </a:lnTo>
                <a:lnTo>
                  <a:pt x="2646" y="2742"/>
                </a:lnTo>
                <a:lnTo>
                  <a:pt x="2696" y="2744"/>
                </a:lnTo>
                <a:lnTo>
                  <a:pt x="2728" y="2743"/>
                </a:lnTo>
                <a:lnTo>
                  <a:pt x="2761" y="2740"/>
                </a:lnTo>
                <a:lnTo>
                  <a:pt x="2794" y="2735"/>
                </a:lnTo>
                <a:lnTo>
                  <a:pt x="2828" y="2728"/>
                </a:lnTo>
                <a:lnTo>
                  <a:pt x="2862" y="2721"/>
                </a:lnTo>
                <a:lnTo>
                  <a:pt x="2896" y="2711"/>
                </a:lnTo>
                <a:lnTo>
                  <a:pt x="2930" y="2700"/>
                </a:lnTo>
                <a:lnTo>
                  <a:pt x="2963" y="2688"/>
                </a:lnTo>
                <a:lnTo>
                  <a:pt x="2996" y="2674"/>
                </a:lnTo>
                <a:lnTo>
                  <a:pt x="3028" y="2659"/>
                </a:lnTo>
                <a:lnTo>
                  <a:pt x="3059" y="2644"/>
                </a:lnTo>
                <a:lnTo>
                  <a:pt x="3089" y="2627"/>
                </a:lnTo>
                <a:lnTo>
                  <a:pt x="3117" y="2610"/>
                </a:lnTo>
                <a:lnTo>
                  <a:pt x="3143" y="2592"/>
                </a:lnTo>
                <a:lnTo>
                  <a:pt x="3168" y="2573"/>
                </a:lnTo>
                <a:lnTo>
                  <a:pt x="3191" y="2554"/>
                </a:lnTo>
                <a:lnTo>
                  <a:pt x="3191" y="2695"/>
                </a:lnTo>
                <a:lnTo>
                  <a:pt x="3285" y="2695"/>
                </a:lnTo>
                <a:lnTo>
                  <a:pt x="3475" y="2695"/>
                </a:lnTo>
                <a:lnTo>
                  <a:pt x="3623" y="2695"/>
                </a:lnTo>
                <a:lnTo>
                  <a:pt x="3633" y="2694"/>
                </a:lnTo>
                <a:lnTo>
                  <a:pt x="3643" y="2693"/>
                </a:lnTo>
                <a:lnTo>
                  <a:pt x="3652" y="2692"/>
                </a:lnTo>
                <a:lnTo>
                  <a:pt x="3660" y="2689"/>
                </a:lnTo>
                <a:lnTo>
                  <a:pt x="3668" y="2686"/>
                </a:lnTo>
                <a:lnTo>
                  <a:pt x="3676" y="2683"/>
                </a:lnTo>
                <a:lnTo>
                  <a:pt x="3682" y="2677"/>
                </a:lnTo>
                <a:lnTo>
                  <a:pt x="3688" y="2673"/>
                </a:lnTo>
                <a:lnTo>
                  <a:pt x="3695" y="2667"/>
                </a:lnTo>
                <a:lnTo>
                  <a:pt x="3699" y="2660"/>
                </a:lnTo>
                <a:lnTo>
                  <a:pt x="3703" y="2653"/>
                </a:lnTo>
                <a:lnTo>
                  <a:pt x="3707" y="2644"/>
                </a:lnTo>
                <a:lnTo>
                  <a:pt x="3711" y="2636"/>
                </a:lnTo>
                <a:lnTo>
                  <a:pt x="3713" y="2626"/>
                </a:lnTo>
                <a:lnTo>
                  <a:pt x="3714" y="2616"/>
                </a:lnTo>
                <a:lnTo>
                  <a:pt x="3714" y="2605"/>
                </a:lnTo>
                <a:lnTo>
                  <a:pt x="3714" y="2253"/>
                </a:lnTo>
                <a:lnTo>
                  <a:pt x="3714" y="2252"/>
                </a:lnTo>
                <a:lnTo>
                  <a:pt x="3714" y="2252"/>
                </a:lnTo>
                <a:lnTo>
                  <a:pt x="3714" y="957"/>
                </a:lnTo>
                <a:lnTo>
                  <a:pt x="3714" y="946"/>
                </a:lnTo>
                <a:lnTo>
                  <a:pt x="3713" y="935"/>
                </a:lnTo>
                <a:lnTo>
                  <a:pt x="3711" y="927"/>
                </a:lnTo>
                <a:lnTo>
                  <a:pt x="3707" y="917"/>
                </a:lnTo>
                <a:lnTo>
                  <a:pt x="3704" y="910"/>
                </a:lnTo>
                <a:lnTo>
                  <a:pt x="3700" y="903"/>
                </a:lnTo>
                <a:lnTo>
                  <a:pt x="3695" y="895"/>
                </a:lnTo>
                <a:lnTo>
                  <a:pt x="3689" y="890"/>
                </a:lnTo>
                <a:lnTo>
                  <a:pt x="3683" y="884"/>
                </a:lnTo>
                <a:lnTo>
                  <a:pt x="3676" y="879"/>
                </a:lnTo>
                <a:lnTo>
                  <a:pt x="3668" y="876"/>
                </a:lnTo>
                <a:lnTo>
                  <a:pt x="3661" y="873"/>
                </a:lnTo>
                <a:lnTo>
                  <a:pt x="3652" y="870"/>
                </a:lnTo>
                <a:lnTo>
                  <a:pt x="3643" y="869"/>
                </a:lnTo>
                <a:lnTo>
                  <a:pt x="3634" y="867"/>
                </a:lnTo>
                <a:lnTo>
                  <a:pt x="3625" y="866"/>
                </a:lnTo>
                <a:lnTo>
                  <a:pt x="3475" y="866"/>
                </a:lnTo>
                <a:lnTo>
                  <a:pt x="3286" y="866"/>
                </a:lnTo>
                <a:lnTo>
                  <a:pt x="3191" y="866"/>
                </a:lnTo>
                <a:lnTo>
                  <a:pt x="3191" y="1027"/>
                </a:lnTo>
                <a:close/>
                <a:moveTo>
                  <a:pt x="488" y="0"/>
                </a:moveTo>
                <a:lnTo>
                  <a:pt x="479" y="0"/>
                </a:lnTo>
                <a:lnTo>
                  <a:pt x="469" y="1"/>
                </a:lnTo>
                <a:lnTo>
                  <a:pt x="457" y="2"/>
                </a:lnTo>
                <a:lnTo>
                  <a:pt x="447" y="5"/>
                </a:lnTo>
                <a:lnTo>
                  <a:pt x="90" y="53"/>
                </a:lnTo>
                <a:lnTo>
                  <a:pt x="0" y="66"/>
                </a:lnTo>
                <a:lnTo>
                  <a:pt x="0" y="159"/>
                </a:lnTo>
                <a:lnTo>
                  <a:pt x="0" y="252"/>
                </a:lnTo>
                <a:lnTo>
                  <a:pt x="0" y="2436"/>
                </a:lnTo>
                <a:lnTo>
                  <a:pt x="0" y="2593"/>
                </a:lnTo>
                <a:lnTo>
                  <a:pt x="0" y="2694"/>
                </a:lnTo>
                <a:lnTo>
                  <a:pt x="101" y="2694"/>
                </a:lnTo>
                <a:lnTo>
                  <a:pt x="181" y="2694"/>
                </a:lnTo>
                <a:lnTo>
                  <a:pt x="466" y="2694"/>
                </a:lnTo>
                <a:lnTo>
                  <a:pt x="478" y="2694"/>
                </a:lnTo>
                <a:lnTo>
                  <a:pt x="489" y="2693"/>
                </a:lnTo>
                <a:lnTo>
                  <a:pt x="500" y="2690"/>
                </a:lnTo>
                <a:lnTo>
                  <a:pt x="510" y="2687"/>
                </a:lnTo>
                <a:lnTo>
                  <a:pt x="518" y="2683"/>
                </a:lnTo>
                <a:lnTo>
                  <a:pt x="526" y="2678"/>
                </a:lnTo>
                <a:lnTo>
                  <a:pt x="533" y="2672"/>
                </a:lnTo>
                <a:lnTo>
                  <a:pt x="539" y="2666"/>
                </a:lnTo>
                <a:lnTo>
                  <a:pt x="546" y="2659"/>
                </a:lnTo>
                <a:lnTo>
                  <a:pt x="550" y="2651"/>
                </a:lnTo>
                <a:lnTo>
                  <a:pt x="554" y="2642"/>
                </a:lnTo>
                <a:lnTo>
                  <a:pt x="557" y="2633"/>
                </a:lnTo>
                <a:lnTo>
                  <a:pt x="560" y="2623"/>
                </a:lnTo>
                <a:lnTo>
                  <a:pt x="562" y="2612"/>
                </a:lnTo>
                <a:lnTo>
                  <a:pt x="563" y="2601"/>
                </a:lnTo>
                <a:lnTo>
                  <a:pt x="563" y="2589"/>
                </a:lnTo>
                <a:lnTo>
                  <a:pt x="563" y="2380"/>
                </a:lnTo>
                <a:lnTo>
                  <a:pt x="563" y="1896"/>
                </a:lnTo>
                <a:lnTo>
                  <a:pt x="563" y="1858"/>
                </a:lnTo>
                <a:lnTo>
                  <a:pt x="563" y="1599"/>
                </a:lnTo>
                <a:lnTo>
                  <a:pt x="563" y="1558"/>
                </a:lnTo>
                <a:lnTo>
                  <a:pt x="563" y="728"/>
                </a:lnTo>
                <a:lnTo>
                  <a:pt x="563" y="98"/>
                </a:lnTo>
                <a:lnTo>
                  <a:pt x="563" y="85"/>
                </a:lnTo>
                <a:lnTo>
                  <a:pt x="562" y="73"/>
                </a:lnTo>
                <a:lnTo>
                  <a:pt x="561" y="62"/>
                </a:lnTo>
                <a:lnTo>
                  <a:pt x="558" y="51"/>
                </a:lnTo>
                <a:lnTo>
                  <a:pt x="555" y="43"/>
                </a:lnTo>
                <a:lnTo>
                  <a:pt x="552" y="34"/>
                </a:lnTo>
                <a:lnTo>
                  <a:pt x="548" y="28"/>
                </a:lnTo>
                <a:lnTo>
                  <a:pt x="544" y="22"/>
                </a:lnTo>
                <a:lnTo>
                  <a:pt x="539" y="16"/>
                </a:lnTo>
                <a:lnTo>
                  <a:pt x="533" y="12"/>
                </a:lnTo>
                <a:lnTo>
                  <a:pt x="527" y="9"/>
                </a:lnTo>
                <a:lnTo>
                  <a:pt x="520" y="6"/>
                </a:lnTo>
                <a:lnTo>
                  <a:pt x="513" y="3"/>
                </a:lnTo>
                <a:lnTo>
                  <a:pt x="505" y="1"/>
                </a:lnTo>
                <a:lnTo>
                  <a:pt x="497" y="1"/>
                </a:lnTo>
                <a:lnTo>
                  <a:pt x="488" y="0"/>
                </a:lnTo>
                <a:close/>
                <a:moveTo>
                  <a:pt x="1847" y="2564"/>
                </a:moveTo>
                <a:lnTo>
                  <a:pt x="1291" y="1644"/>
                </a:lnTo>
                <a:lnTo>
                  <a:pt x="1779" y="968"/>
                </a:lnTo>
                <a:lnTo>
                  <a:pt x="1784" y="962"/>
                </a:lnTo>
                <a:lnTo>
                  <a:pt x="1789" y="955"/>
                </a:lnTo>
                <a:lnTo>
                  <a:pt x="1792" y="948"/>
                </a:lnTo>
                <a:lnTo>
                  <a:pt x="1794" y="941"/>
                </a:lnTo>
                <a:lnTo>
                  <a:pt x="1797" y="928"/>
                </a:lnTo>
                <a:lnTo>
                  <a:pt x="1798" y="916"/>
                </a:lnTo>
                <a:lnTo>
                  <a:pt x="1798" y="911"/>
                </a:lnTo>
                <a:lnTo>
                  <a:pt x="1797" y="906"/>
                </a:lnTo>
                <a:lnTo>
                  <a:pt x="1796" y="900"/>
                </a:lnTo>
                <a:lnTo>
                  <a:pt x="1794" y="896"/>
                </a:lnTo>
                <a:lnTo>
                  <a:pt x="1792" y="892"/>
                </a:lnTo>
                <a:lnTo>
                  <a:pt x="1789" y="888"/>
                </a:lnTo>
                <a:lnTo>
                  <a:pt x="1785" y="884"/>
                </a:lnTo>
                <a:lnTo>
                  <a:pt x="1781" y="880"/>
                </a:lnTo>
                <a:lnTo>
                  <a:pt x="1777" y="878"/>
                </a:lnTo>
                <a:lnTo>
                  <a:pt x="1773" y="875"/>
                </a:lnTo>
                <a:lnTo>
                  <a:pt x="1767" y="873"/>
                </a:lnTo>
                <a:lnTo>
                  <a:pt x="1761" y="871"/>
                </a:lnTo>
                <a:lnTo>
                  <a:pt x="1748" y="869"/>
                </a:lnTo>
                <a:lnTo>
                  <a:pt x="1734" y="867"/>
                </a:lnTo>
                <a:lnTo>
                  <a:pt x="1451" y="867"/>
                </a:lnTo>
                <a:lnTo>
                  <a:pt x="1329" y="867"/>
                </a:lnTo>
                <a:lnTo>
                  <a:pt x="1241" y="867"/>
                </a:lnTo>
                <a:lnTo>
                  <a:pt x="1101" y="1096"/>
                </a:lnTo>
                <a:lnTo>
                  <a:pt x="1075" y="1135"/>
                </a:lnTo>
                <a:lnTo>
                  <a:pt x="1051" y="1175"/>
                </a:lnTo>
                <a:lnTo>
                  <a:pt x="1026" y="1215"/>
                </a:lnTo>
                <a:lnTo>
                  <a:pt x="1002" y="1254"/>
                </a:lnTo>
                <a:lnTo>
                  <a:pt x="990" y="1273"/>
                </a:lnTo>
                <a:lnTo>
                  <a:pt x="977" y="1294"/>
                </a:lnTo>
                <a:lnTo>
                  <a:pt x="965" y="1314"/>
                </a:lnTo>
                <a:lnTo>
                  <a:pt x="953" y="1334"/>
                </a:lnTo>
                <a:lnTo>
                  <a:pt x="940" y="1354"/>
                </a:lnTo>
                <a:lnTo>
                  <a:pt x="927" y="1373"/>
                </a:lnTo>
                <a:lnTo>
                  <a:pt x="916" y="1394"/>
                </a:lnTo>
                <a:lnTo>
                  <a:pt x="903" y="1414"/>
                </a:lnTo>
                <a:lnTo>
                  <a:pt x="884" y="1446"/>
                </a:lnTo>
                <a:lnTo>
                  <a:pt x="864" y="1477"/>
                </a:lnTo>
                <a:lnTo>
                  <a:pt x="844" y="1508"/>
                </a:lnTo>
                <a:lnTo>
                  <a:pt x="824" y="1540"/>
                </a:lnTo>
                <a:lnTo>
                  <a:pt x="810" y="1562"/>
                </a:lnTo>
                <a:lnTo>
                  <a:pt x="797" y="1586"/>
                </a:lnTo>
                <a:lnTo>
                  <a:pt x="782" y="1608"/>
                </a:lnTo>
                <a:lnTo>
                  <a:pt x="768" y="1631"/>
                </a:lnTo>
                <a:lnTo>
                  <a:pt x="754" y="1653"/>
                </a:lnTo>
                <a:lnTo>
                  <a:pt x="739" y="1675"/>
                </a:lnTo>
                <a:lnTo>
                  <a:pt x="725" y="1699"/>
                </a:lnTo>
                <a:lnTo>
                  <a:pt x="710" y="1721"/>
                </a:lnTo>
                <a:lnTo>
                  <a:pt x="728" y="1750"/>
                </a:lnTo>
                <a:lnTo>
                  <a:pt x="743" y="1779"/>
                </a:lnTo>
                <a:lnTo>
                  <a:pt x="760" y="1808"/>
                </a:lnTo>
                <a:lnTo>
                  <a:pt x="776" y="1838"/>
                </a:lnTo>
                <a:lnTo>
                  <a:pt x="792" y="1866"/>
                </a:lnTo>
                <a:lnTo>
                  <a:pt x="809" y="1896"/>
                </a:lnTo>
                <a:lnTo>
                  <a:pt x="825" y="1925"/>
                </a:lnTo>
                <a:lnTo>
                  <a:pt x="842" y="1955"/>
                </a:lnTo>
                <a:lnTo>
                  <a:pt x="864" y="1993"/>
                </a:lnTo>
                <a:lnTo>
                  <a:pt x="885" y="2031"/>
                </a:lnTo>
                <a:lnTo>
                  <a:pt x="906" y="2069"/>
                </a:lnTo>
                <a:lnTo>
                  <a:pt x="927" y="2108"/>
                </a:lnTo>
                <a:lnTo>
                  <a:pt x="940" y="2131"/>
                </a:lnTo>
                <a:lnTo>
                  <a:pt x="953" y="2153"/>
                </a:lnTo>
                <a:lnTo>
                  <a:pt x="966" y="2176"/>
                </a:lnTo>
                <a:lnTo>
                  <a:pt x="978" y="2198"/>
                </a:lnTo>
                <a:lnTo>
                  <a:pt x="990" y="2221"/>
                </a:lnTo>
                <a:lnTo>
                  <a:pt x="1003" y="2244"/>
                </a:lnTo>
                <a:lnTo>
                  <a:pt x="1016" y="2266"/>
                </a:lnTo>
                <a:lnTo>
                  <a:pt x="1028" y="2288"/>
                </a:lnTo>
                <a:lnTo>
                  <a:pt x="1050" y="2326"/>
                </a:lnTo>
                <a:lnTo>
                  <a:pt x="1070" y="2364"/>
                </a:lnTo>
                <a:lnTo>
                  <a:pt x="1091" y="2401"/>
                </a:lnTo>
                <a:lnTo>
                  <a:pt x="1112" y="2438"/>
                </a:lnTo>
                <a:lnTo>
                  <a:pt x="1254" y="2694"/>
                </a:lnTo>
                <a:lnTo>
                  <a:pt x="1377" y="2694"/>
                </a:lnTo>
                <a:lnTo>
                  <a:pt x="1458" y="2694"/>
                </a:lnTo>
                <a:lnTo>
                  <a:pt x="1798" y="2694"/>
                </a:lnTo>
                <a:lnTo>
                  <a:pt x="1810" y="2694"/>
                </a:lnTo>
                <a:lnTo>
                  <a:pt x="1823" y="2693"/>
                </a:lnTo>
                <a:lnTo>
                  <a:pt x="1836" y="2690"/>
                </a:lnTo>
                <a:lnTo>
                  <a:pt x="1848" y="2686"/>
                </a:lnTo>
                <a:lnTo>
                  <a:pt x="1854" y="2683"/>
                </a:lnTo>
                <a:lnTo>
                  <a:pt x="1860" y="2679"/>
                </a:lnTo>
                <a:lnTo>
                  <a:pt x="1864" y="2675"/>
                </a:lnTo>
                <a:lnTo>
                  <a:pt x="1868" y="2671"/>
                </a:lnTo>
                <a:lnTo>
                  <a:pt x="1871" y="2666"/>
                </a:lnTo>
                <a:lnTo>
                  <a:pt x="1875" y="2659"/>
                </a:lnTo>
                <a:lnTo>
                  <a:pt x="1876" y="2653"/>
                </a:lnTo>
                <a:lnTo>
                  <a:pt x="1877" y="2645"/>
                </a:lnTo>
                <a:lnTo>
                  <a:pt x="1876" y="2635"/>
                </a:lnTo>
                <a:lnTo>
                  <a:pt x="1874" y="2624"/>
                </a:lnTo>
                <a:lnTo>
                  <a:pt x="1871" y="2614"/>
                </a:lnTo>
                <a:lnTo>
                  <a:pt x="1867" y="2603"/>
                </a:lnTo>
                <a:lnTo>
                  <a:pt x="1858" y="2583"/>
                </a:lnTo>
                <a:lnTo>
                  <a:pt x="1847" y="2564"/>
                </a:lnTo>
                <a:close/>
                <a:moveTo>
                  <a:pt x="6777" y="1134"/>
                </a:moveTo>
                <a:lnTo>
                  <a:pt x="6770" y="1119"/>
                </a:lnTo>
                <a:lnTo>
                  <a:pt x="6763" y="1104"/>
                </a:lnTo>
                <a:lnTo>
                  <a:pt x="6754" y="1091"/>
                </a:lnTo>
                <a:lnTo>
                  <a:pt x="6746" y="1076"/>
                </a:lnTo>
                <a:lnTo>
                  <a:pt x="6736" y="1062"/>
                </a:lnTo>
                <a:lnTo>
                  <a:pt x="6727" y="1047"/>
                </a:lnTo>
                <a:lnTo>
                  <a:pt x="6715" y="1033"/>
                </a:lnTo>
                <a:lnTo>
                  <a:pt x="6704" y="1019"/>
                </a:lnTo>
                <a:lnTo>
                  <a:pt x="6692" y="1006"/>
                </a:lnTo>
                <a:lnTo>
                  <a:pt x="6679" y="992"/>
                </a:lnTo>
                <a:lnTo>
                  <a:pt x="6666" y="978"/>
                </a:lnTo>
                <a:lnTo>
                  <a:pt x="6652" y="965"/>
                </a:lnTo>
                <a:lnTo>
                  <a:pt x="6637" y="952"/>
                </a:lnTo>
                <a:lnTo>
                  <a:pt x="6621" y="940"/>
                </a:lnTo>
                <a:lnTo>
                  <a:pt x="6606" y="928"/>
                </a:lnTo>
                <a:lnTo>
                  <a:pt x="6589" y="916"/>
                </a:lnTo>
                <a:lnTo>
                  <a:pt x="6571" y="906"/>
                </a:lnTo>
                <a:lnTo>
                  <a:pt x="6553" y="895"/>
                </a:lnTo>
                <a:lnTo>
                  <a:pt x="6534" y="884"/>
                </a:lnTo>
                <a:lnTo>
                  <a:pt x="6515" y="875"/>
                </a:lnTo>
                <a:lnTo>
                  <a:pt x="6495" y="866"/>
                </a:lnTo>
                <a:lnTo>
                  <a:pt x="6475" y="858"/>
                </a:lnTo>
                <a:lnTo>
                  <a:pt x="6453" y="850"/>
                </a:lnTo>
                <a:lnTo>
                  <a:pt x="6431" y="843"/>
                </a:lnTo>
                <a:lnTo>
                  <a:pt x="6409" y="837"/>
                </a:lnTo>
                <a:lnTo>
                  <a:pt x="6385" y="831"/>
                </a:lnTo>
                <a:lnTo>
                  <a:pt x="6361" y="826"/>
                </a:lnTo>
                <a:lnTo>
                  <a:pt x="6337" y="823"/>
                </a:lnTo>
                <a:lnTo>
                  <a:pt x="6312" y="819"/>
                </a:lnTo>
                <a:lnTo>
                  <a:pt x="6286" y="816"/>
                </a:lnTo>
                <a:lnTo>
                  <a:pt x="6259" y="815"/>
                </a:lnTo>
                <a:lnTo>
                  <a:pt x="6232" y="815"/>
                </a:lnTo>
                <a:lnTo>
                  <a:pt x="6188" y="815"/>
                </a:lnTo>
                <a:lnTo>
                  <a:pt x="6143" y="819"/>
                </a:lnTo>
                <a:lnTo>
                  <a:pt x="6098" y="824"/>
                </a:lnTo>
                <a:lnTo>
                  <a:pt x="6054" y="830"/>
                </a:lnTo>
                <a:lnTo>
                  <a:pt x="6010" y="839"/>
                </a:lnTo>
                <a:lnTo>
                  <a:pt x="5967" y="850"/>
                </a:lnTo>
                <a:lnTo>
                  <a:pt x="5923" y="862"/>
                </a:lnTo>
                <a:lnTo>
                  <a:pt x="5880" y="877"/>
                </a:lnTo>
                <a:lnTo>
                  <a:pt x="5859" y="886"/>
                </a:lnTo>
                <a:lnTo>
                  <a:pt x="5839" y="894"/>
                </a:lnTo>
                <a:lnTo>
                  <a:pt x="5818" y="903"/>
                </a:lnTo>
                <a:lnTo>
                  <a:pt x="5798" y="912"/>
                </a:lnTo>
                <a:lnTo>
                  <a:pt x="5777" y="923"/>
                </a:lnTo>
                <a:lnTo>
                  <a:pt x="5758" y="933"/>
                </a:lnTo>
                <a:lnTo>
                  <a:pt x="5738" y="944"/>
                </a:lnTo>
                <a:lnTo>
                  <a:pt x="5719" y="956"/>
                </a:lnTo>
                <a:lnTo>
                  <a:pt x="5701" y="967"/>
                </a:lnTo>
                <a:lnTo>
                  <a:pt x="5682" y="980"/>
                </a:lnTo>
                <a:lnTo>
                  <a:pt x="5664" y="994"/>
                </a:lnTo>
                <a:lnTo>
                  <a:pt x="5646" y="1007"/>
                </a:lnTo>
                <a:lnTo>
                  <a:pt x="5629" y="1022"/>
                </a:lnTo>
                <a:lnTo>
                  <a:pt x="5611" y="1035"/>
                </a:lnTo>
                <a:lnTo>
                  <a:pt x="5596" y="1050"/>
                </a:lnTo>
                <a:lnTo>
                  <a:pt x="5579" y="1066"/>
                </a:lnTo>
                <a:lnTo>
                  <a:pt x="5564" y="1043"/>
                </a:lnTo>
                <a:lnTo>
                  <a:pt x="5547" y="1018"/>
                </a:lnTo>
                <a:lnTo>
                  <a:pt x="5528" y="996"/>
                </a:lnTo>
                <a:lnTo>
                  <a:pt x="5508" y="973"/>
                </a:lnTo>
                <a:lnTo>
                  <a:pt x="5486" y="951"/>
                </a:lnTo>
                <a:lnTo>
                  <a:pt x="5463" y="930"/>
                </a:lnTo>
                <a:lnTo>
                  <a:pt x="5450" y="921"/>
                </a:lnTo>
                <a:lnTo>
                  <a:pt x="5437" y="911"/>
                </a:lnTo>
                <a:lnTo>
                  <a:pt x="5423" y="901"/>
                </a:lnTo>
                <a:lnTo>
                  <a:pt x="5410" y="893"/>
                </a:lnTo>
                <a:lnTo>
                  <a:pt x="5395" y="884"/>
                </a:lnTo>
                <a:lnTo>
                  <a:pt x="5380" y="876"/>
                </a:lnTo>
                <a:lnTo>
                  <a:pt x="5364" y="869"/>
                </a:lnTo>
                <a:lnTo>
                  <a:pt x="5348" y="861"/>
                </a:lnTo>
                <a:lnTo>
                  <a:pt x="5332" y="854"/>
                </a:lnTo>
                <a:lnTo>
                  <a:pt x="5314" y="847"/>
                </a:lnTo>
                <a:lnTo>
                  <a:pt x="5297" y="842"/>
                </a:lnTo>
                <a:lnTo>
                  <a:pt x="5279" y="837"/>
                </a:lnTo>
                <a:lnTo>
                  <a:pt x="5260" y="831"/>
                </a:lnTo>
                <a:lnTo>
                  <a:pt x="5239" y="827"/>
                </a:lnTo>
                <a:lnTo>
                  <a:pt x="5220" y="824"/>
                </a:lnTo>
                <a:lnTo>
                  <a:pt x="5199" y="821"/>
                </a:lnTo>
                <a:lnTo>
                  <a:pt x="5178" y="819"/>
                </a:lnTo>
                <a:lnTo>
                  <a:pt x="5155" y="816"/>
                </a:lnTo>
                <a:lnTo>
                  <a:pt x="5133" y="815"/>
                </a:lnTo>
                <a:lnTo>
                  <a:pt x="5110" y="815"/>
                </a:lnTo>
                <a:lnTo>
                  <a:pt x="5074" y="815"/>
                </a:lnTo>
                <a:lnTo>
                  <a:pt x="5038" y="819"/>
                </a:lnTo>
                <a:lnTo>
                  <a:pt x="5002" y="823"/>
                </a:lnTo>
                <a:lnTo>
                  <a:pt x="4966" y="828"/>
                </a:lnTo>
                <a:lnTo>
                  <a:pt x="4931" y="837"/>
                </a:lnTo>
                <a:lnTo>
                  <a:pt x="4896" y="845"/>
                </a:lnTo>
                <a:lnTo>
                  <a:pt x="4861" y="856"/>
                </a:lnTo>
                <a:lnTo>
                  <a:pt x="4826" y="869"/>
                </a:lnTo>
                <a:lnTo>
                  <a:pt x="4792" y="882"/>
                </a:lnTo>
                <a:lnTo>
                  <a:pt x="4759" y="897"/>
                </a:lnTo>
                <a:lnTo>
                  <a:pt x="4726" y="914"/>
                </a:lnTo>
                <a:lnTo>
                  <a:pt x="4694" y="932"/>
                </a:lnTo>
                <a:lnTo>
                  <a:pt x="4662" y="951"/>
                </a:lnTo>
                <a:lnTo>
                  <a:pt x="4631" y="973"/>
                </a:lnTo>
                <a:lnTo>
                  <a:pt x="4602" y="994"/>
                </a:lnTo>
                <a:lnTo>
                  <a:pt x="4573" y="1017"/>
                </a:lnTo>
                <a:lnTo>
                  <a:pt x="4565" y="946"/>
                </a:lnTo>
                <a:lnTo>
                  <a:pt x="4564" y="937"/>
                </a:lnTo>
                <a:lnTo>
                  <a:pt x="4561" y="927"/>
                </a:lnTo>
                <a:lnTo>
                  <a:pt x="4558" y="918"/>
                </a:lnTo>
                <a:lnTo>
                  <a:pt x="4555" y="910"/>
                </a:lnTo>
                <a:lnTo>
                  <a:pt x="4549" y="903"/>
                </a:lnTo>
                <a:lnTo>
                  <a:pt x="4545" y="896"/>
                </a:lnTo>
                <a:lnTo>
                  <a:pt x="4539" y="891"/>
                </a:lnTo>
                <a:lnTo>
                  <a:pt x="4532" y="886"/>
                </a:lnTo>
                <a:lnTo>
                  <a:pt x="4525" y="881"/>
                </a:lnTo>
                <a:lnTo>
                  <a:pt x="4518" y="877"/>
                </a:lnTo>
                <a:lnTo>
                  <a:pt x="4509" y="875"/>
                </a:lnTo>
                <a:lnTo>
                  <a:pt x="4499" y="872"/>
                </a:lnTo>
                <a:lnTo>
                  <a:pt x="4490" y="870"/>
                </a:lnTo>
                <a:lnTo>
                  <a:pt x="4479" y="869"/>
                </a:lnTo>
                <a:lnTo>
                  <a:pt x="4469" y="867"/>
                </a:lnTo>
                <a:lnTo>
                  <a:pt x="4457" y="867"/>
                </a:lnTo>
                <a:lnTo>
                  <a:pt x="4249" y="867"/>
                </a:lnTo>
                <a:lnTo>
                  <a:pt x="4149" y="867"/>
                </a:lnTo>
                <a:lnTo>
                  <a:pt x="4043" y="867"/>
                </a:lnTo>
                <a:lnTo>
                  <a:pt x="4043" y="965"/>
                </a:lnTo>
                <a:lnTo>
                  <a:pt x="4043" y="1126"/>
                </a:lnTo>
                <a:lnTo>
                  <a:pt x="4043" y="2203"/>
                </a:lnTo>
                <a:lnTo>
                  <a:pt x="4043" y="2346"/>
                </a:lnTo>
                <a:lnTo>
                  <a:pt x="4043" y="2586"/>
                </a:lnTo>
                <a:lnTo>
                  <a:pt x="4043" y="2694"/>
                </a:lnTo>
                <a:lnTo>
                  <a:pt x="4160" y="2694"/>
                </a:lnTo>
                <a:lnTo>
                  <a:pt x="4276" y="2694"/>
                </a:lnTo>
                <a:lnTo>
                  <a:pt x="4498" y="2694"/>
                </a:lnTo>
                <a:lnTo>
                  <a:pt x="4512" y="2694"/>
                </a:lnTo>
                <a:lnTo>
                  <a:pt x="4524" y="2693"/>
                </a:lnTo>
                <a:lnTo>
                  <a:pt x="4536" y="2691"/>
                </a:lnTo>
                <a:lnTo>
                  <a:pt x="4547" y="2689"/>
                </a:lnTo>
                <a:lnTo>
                  <a:pt x="4557" y="2685"/>
                </a:lnTo>
                <a:lnTo>
                  <a:pt x="4565" y="2680"/>
                </a:lnTo>
                <a:lnTo>
                  <a:pt x="4574" y="2676"/>
                </a:lnTo>
                <a:lnTo>
                  <a:pt x="4580" y="2670"/>
                </a:lnTo>
                <a:lnTo>
                  <a:pt x="4587" y="2662"/>
                </a:lnTo>
                <a:lnTo>
                  <a:pt x="4592" y="2655"/>
                </a:lnTo>
                <a:lnTo>
                  <a:pt x="4597" y="2646"/>
                </a:lnTo>
                <a:lnTo>
                  <a:pt x="4600" y="2636"/>
                </a:lnTo>
                <a:lnTo>
                  <a:pt x="4604" y="2625"/>
                </a:lnTo>
                <a:lnTo>
                  <a:pt x="4606" y="2614"/>
                </a:lnTo>
                <a:lnTo>
                  <a:pt x="4607" y="2600"/>
                </a:lnTo>
                <a:lnTo>
                  <a:pt x="4607" y="2586"/>
                </a:lnTo>
                <a:lnTo>
                  <a:pt x="4607" y="2203"/>
                </a:lnTo>
                <a:lnTo>
                  <a:pt x="4607" y="1468"/>
                </a:lnTo>
                <a:lnTo>
                  <a:pt x="4627" y="1451"/>
                </a:lnTo>
                <a:lnTo>
                  <a:pt x="4647" y="1434"/>
                </a:lnTo>
                <a:lnTo>
                  <a:pt x="4669" y="1418"/>
                </a:lnTo>
                <a:lnTo>
                  <a:pt x="4690" y="1403"/>
                </a:lnTo>
                <a:lnTo>
                  <a:pt x="4711" y="1389"/>
                </a:lnTo>
                <a:lnTo>
                  <a:pt x="4733" y="1377"/>
                </a:lnTo>
                <a:lnTo>
                  <a:pt x="4756" y="1365"/>
                </a:lnTo>
                <a:lnTo>
                  <a:pt x="4778" y="1354"/>
                </a:lnTo>
                <a:lnTo>
                  <a:pt x="4801" y="1344"/>
                </a:lnTo>
                <a:lnTo>
                  <a:pt x="4824" y="1335"/>
                </a:lnTo>
                <a:lnTo>
                  <a:pt x="4847" y="1328"/>
                </a:lnTo>
                <a:lnTo>
                  <a:pt x="4870" y="1321"/>
                </a:lnTo>
                <a:lnTo>
                  <a:pt x="4894" y="1317"/>
                </a:lnTo>
                <a:lnTo>
                  <a:pt x="4917" y="1313"/>
                </a:lnTo>
                <a:lnTo>
                  <a:pt x="4941" y="1311"/>
                </a:lnTo>
                <a:lnTo>
                  <a:pt x="4964" y="1311"/>
                </a:lnTo>
                <a:lnTo>
                  <a:pt x="4979" y="1311"/>
                </a:lnTo>
                <a:lnTo>
                  <a:pt x="4994" y="1312"/>
                </a:lnTo>
                <a:lnTo>
                  <a:pt x="5008" y="1313"/>
                </a:lnTo>
                <a:lnTo>
                  <a:pt x="5020" y="1316"/>
                </a:lnTo>
                <a:lnTo>
                  <a:pt x="5033" y="1318"/>
                </a:lnTo>
                <a:lnTo>
                  <a:pt x="5045" y="1322"/>
                </a:lnTo>
                <a:lnTo>
                  <a:pt x="5057" y="1327"/>
                </a:lnTo>
                <a:lnTo>
                  <a:pt x="5066" y="1331"/>
                </a:lnTo>
                <a:lnTo>
                  <a:pt x="5077" y="1336"/>
                </a:lnTo>
                <a:lnTo>
                  <a:pt x="5085" y="1342"/>
                </a:lnTo>
                <a:lnTo>
                  <a:pt x="5094" y="1349"/>
                </a:lnTo>
                <a:lnTo>
                  <a:pt x="5102" y="1356"/>
                </a:lnTo>
                <a:lnTo>
                  <a:pt x="5110" y="1364"/>
                </a:lnTo>
                <a:lnTo>
                  <a:pt x="5116" y="1371"/>
                </a:lnTo>
                <a:lnTo>
                  <a:pt x="5122" y="1380"/>
                </a:lnTo>
                <a:lnTo>
                  <a:pt x="5128" y="1389"/>
                </a:lnTo>
                <a:lnTo>
                  <a:pt x="5133" y="1398"/>
                </a:lnTo>
                <a:lnTo>
                  <a:pt x="5138" y="1408"/>
                </a:lnTo>
                <a:lnTo>
                  <a:pt x="5143" y="1418"/>
                </a:lnTo>
                <a:lnTo>
                  <a:pt x="5147" y="1429"/>
                </a:lnTo>
                <a:lnTo>
                  <a:pt x="5153" y="1451"/>
                </a:lnTo>
                <a:lnTo>
                  <a:pt x="5159" y="1474"/>
                </a:lnTo>
                <a:lnTo>
                  <a:pt x="5162" y="1500"/>
                </a:lnTo>
                <a:lnTo>
                  <a:pt x="5164" y="1525"/>
                </a:lnTo>
                <a:lnTo>
                  <a:pt x="5166" y="1553"/>
                </a:lnTo>
                <a:lnTo>
                  <a:pt x="5166" y="1581"/>
                </a:lnTo>
                <a:lnTo>
                  <a:pt x="5166" y="2203"/>
                </a:lnTo>
                <a:lnTo>
                  <a:pt x="5166" y="2319"/>
                </a:lnTo>
                <a:lnTo>
                  <a:pt x="5166" y="2586"/>
                </a:lnTo>
                <a:lnTo>
                  <a:pt x="5166" y="2694"/>
                </a:lnTo>
                <a:lnTo>
                  <a:pt x="5283" y="2694"/>
                </a:lnTo>
                <a:lnTo>
                  <a:pt x="5420" y="2694"/>
                </a:lnTo>
                <a:lnTo>
                  <a:pt x="5590" y="2694"/>
                </a:lnTo>
                <a:lnTo>
                  <a:pt x="5604" y="2694"/>
                </a:lnTo>
                <a:lnTo>
                  <a:pt x="5617" y="2693"/>
                </a:lnTo>
                <a:lnTo>
                  <a:pt x="5629" y="2691"/>
                </a:lnTo>
                <a:lnTo>
                  <a:pt x="5639" y="2689"/>
                </a:lnTo>
                <a:lnTo>
                  <a:pt x="5649" y="2685"/>
                </a:lnTo>
                <a:lnTo>
                  <a:pt x="5658" y="2680"/>
                </a:lnTo>
                <a:lnTo>
                  <a:pt x="5666" y="2676"/>
                </a:lnTo>
                <a:lnTo>
                  <a:pt x="5673" y="2670"/>
                </a:lnTo>
                <a:lnTo>
                  <a:pt x="5680" y="2662"/>
                </a:lnTo>
                <a:lnTo>
                  <a:pt x="5685" y="2655"/>
                </a:lnTo>
                <a:lnTo>
                  <a:pt x="5689" y="2646"/>
                </a:lnTo>
                <a:lnTo>
                  <a:pt x="5692" y="2636"/>
                </a:lnTo>
                <a:lnTo>
                  <a:pt x="5695" y="2625"/>
                </a:lnTo>
                <a:lnTo>
                  <a:pt x="5698" y="2614"/>
                </a:lnTo>
                <a:lnTo>
                  <a:pt x="5699" y="2600"/>
                </a:lnTo>
                <a:lnTo>
                  <a:pt x="5700" y="2586"/>
                </a:lnTo>
                <a:lnTo>
                  <a:pt x="5700" y="2203"/>
                </a:lnTo>
                <a:lnTo>
                  <a:pt x="5700" y="1468"/>
                </a:lnTo>
                <a:lnTo>
                  <a:pt x="5719" y="1452"/>
                </a:lnTo>
                <a:lnTo>
                  <a:pt x="5739" y="1436"/>
                </a:lnTo>
                <a:lnTo>
                  <a:pt x="5761" y="1421"/>
                </a:lnTo>
                <a:lnTo>
                  <a:pt x="5784" y="1406"/>
                </a:lnTo>
                <a:lnTo>
                  <a:pt x="5807" y="1392"/>
                </a:lnTo>
                <a:lnTo>
                  <a:pt x="5832" y="1380"/>
                </a:lnTo>
                <a:lnTo>
                  <a:pt x="5856" y="1368"/>
                </a:lnTo>
                <a:lnTo>
                  <a:pt x="5882" y="1356"/>
                </a:lnTo>
                <a:lnTo>
                  <a:pt x="5907" y="1347"/>
                </a:lnTo>
                <a:lnTo>
                  <a:pt x="5933" y="1337"/>
                </a:lnTo>
                <a:lnTo>
                  <a:pt x="5958" y="1330"/>
                </a:lnTo>
                <a:lnTo>
                  <a:pt x="5985" y="1322"/>
                </a:lnTo>
                <a:lnTo>
                  <a:pt x="6010" y="1317"/>
                </a:lnTo>
                <a:lnTo>
                  <a:pt x="6036" y="1314"/>
                </a:lnTo>
                <a:lnTo>
                  <a:pt x="6061" y="1311"/>
                </a:lnTo>
                <a:lnTo>
                  <a:pt x="6086" y="1311"/>
                </a:lnTo>
                <a:lnTo>
                  <a:pt x="6102" y="1311"/>
                </a:lnTo>
                <a:lnTo>
                  <a:pt x="6116" y="1312"/>
                </a:lnTo>
                <a:lnTo>
                  <a:pt x="6130" y="1313"/>
                </a:lnTo>
                <a:lnTo>
                  <a:pt x="6143" y="1316"/>
                </a:lnTo>
                <a:lnTo>
                  <a:pt x="6156" y="1318"/>
                </a:lnTo>
                <a:lnTo>
                  <a:pt x="6168" y="1322"/>
                </a:lnTo>
                <a:lnTo>
                  <a:pt x="6178" y="1327"/>
                </a:lnTo>
                <a:lnTo>
                  <a:pt x="6189" y="1331"/>
                </a:lnTo>
                <a:lnTo>
                  <a:pt x="6198" y="1336"/>
                </a:lnTo>
                <a:lnTo>
                  <a:pt x="6208" y="1342"/>
                </a:lnTo>
                <a:lnTo>
                  <a:pt x="6216" y="1349"/>
                </a:lnTo>
                <a:lnTo>
                  <a:pt x="6224" y="1356"/>
                </a:lnTo>
                <a:lnTo>
                  <a:pt x="6231" y="1364"/>
                </a:lnTo>
                <a:lnTo>
                  <a:pt x="6239" y="1371"/>
                </a:lnTo>
                <a:lnTo>
                  <a:pt x="6245" y="1380"/>
                </a:lnTo>
                <a:lnTo>
                  <a:pt x="6250" y="1389"/>
                </a:lnTo>
                <a:lnTo>
                  <a:pt x="6256" y="1398"/>
                </a:lnTo>
                <a:lnTo>
                  <a:pt x="6261" y="1408"/>
                </a:lnTo>
                <a:lnTo>
                  <a:pt x="6265" y="1418"/>
                </a:lnTo>
                <a:lnTo>
                  <a:pt x="6269" y="1429"/>
                </a:lnTo>
                <a:lnTo>
                  <a:pt x="6276" y="1451"/>
                </a:lnTo>
                <a:lnTo>
                  <a:pt x="6280" y="1474"/>
                </a:lnTo>
                <a:lnTo>
                  <a:pt x="6284" y="1500"/>
                </a:lnTo>
                <a:lnTo>
                  <a:pt x="6287" y="1525"/>
                </a:lnTo>
                <a:lnTo>
                  <a:pt x="6288" y="1553"/>
                </a:lnTo>
                <a:lnTo>
                  <a:pt x="6289" y="1581"/>
                </a:lnTo>
                <a:lnTo>
                  <a:pt x="6289" y="2203"/>
                </a:lnTo>
                <a:lnTo>
                  <a:pt x="6289" y="2211"/>
                </a:lnTo>
                <a:lnTo>
                  <a:pt x="6289" y="2586"/>
                </a:lnTo>
                <a:lnTo>
                  <a:pt x="6289" y="2694"/>
                </a:lnTo>
                <a:lnTo>
                  <a:pt x="6405" y="2694"/>
                </a:lnTo>
                <a:lnTo>
                  <a:pt x="6635" y="2694"/>
                </a:lnTo>
                <a:lnTo>
                  <a:pt x="6743" y="2694"/>
                </a:lnTo>
                <a:lnTo>
                  <a:pt x="6756" y="2694"/>
                </a:lnTo>
                <a:lnTo>
                  <a:pt x="6769" y="2693"/>
                </a:lnTo>
                <a:lnTo>
                  <a:pt x="6781" y="2691"/>
                </a:lnTo>
                <a:lnTo>
                  <a:pt x="6792" y="2689"/>
                </a:lnTo>
                <a:lnTo>
                  <a:pt x="6801" y="2685"/>
                </a:lnTo>
                <a:lnTo>
                  <a:pt x="6810" y="2680"/>
                </a:lnTo>
                <a:lnTo>
                  <a:pt x="6818" y="2676"/>
                </a:lnTo>
                <a:lnTo>
                  <a:pt x="6826" y="2670"/>
                </a:lnTo>
                <a:lnTo>
                  <a:pt x="6832" y="2662"/>
                </a:lnTo>
                <a:lnTo>
                  <a:pt x="6837" y="2655"/>
                </a:lnTo>
                <a:lnTo>
                  <a:pt x="6842" y="2646"/>
                </a:lnTo>
                <a:lnTo>
                  <a:pt x="6845" y="2636"/>
                </a:lnTo>
                <a:lnTo>
                  <a:pt x="6848" y="2625"/>
                </a:lnTo>
                <a:lnTo>
                  <a:pt x="6850" y="2614"/>
                </a:lnTo>
                <a:lnTo>
                  <a:pt x="6851" y="2600"/>
                </a:lnTo>
                <a:lnTo>
                  <a:pt x="6852" y="2586"/>
                </a:lnTo>
                <a:lnTo>
                  <a:pt x="6852" y="2203"/>
                </a:lnTo>
                <a:lnTo>
                  <a:pt x="6852" y="1719"/>
                </a:lnTo>
                <a:lnTo>
                  <a:pt x="6851" y="1624"/>
                </a:lnTo>
                <a:lnTo>
                  <a:pt x="6849" y="1536"/>
                </a:lnTo>
                <a:lnTo>
                  <a:pt x="6848" y="1496"/>
                </a:lnTo>
                <a:lnTo>
                  <a:pt x="6846" y="1456"/>
                </a:lnTo>
                <a:lnTo>
                  <a:pt x="6843" y="1419"/>
                </a:lnTo>
                <a:lnTo>
                  <a:pt x="6839" y="1383"/>
                </a:lnTo>
                <a:lnTo>
                  <a:pt x="6835" y="1348"/>
                </a:lnTo>
                <a:lnTo>
                  <a:pt x="6830" y="1315"/>
                </a:lnTo>
                <a:lnTo>
                  <a:pt x="6823" y="1282"/>
                </a:lnTo>
                <a:lnTo>
                  <a:pt x="6817" y="1251"/>
                </a:lnTo>
                <a:lnTo>
                  <a:pt x="6809" y="1220"/>
                </a:lnTo>
                <a:lnTo>
                  <a:pt x="6799" y="1192"/>
                </a:lnTo>
                <a:lnTo>
                  <a:pt x="6788" y="1162"/>
                </a:lnTo>
                <a:lnTo>
                  <a:pt x="6777" y="1134"/>
                </a:lnTo>
                <a:close/>
                <a:moveTo>
                  <a:pt x="8813" y="1960"/>
                </a:moveTo>
                <a:lnTo>
                  <a:pt x="8814" y="2068"/>
                </a:lnTo>
                <a:lnTo>
                  <a:pt x="8816" y="2164"/>
                </a:lnTo>
                <a:lnTo>
                  <a:pt x="8818" y="2208"/>
                </a:lnTo>
                <a:lnTo>
                  <a:pt x="8821" y="2248"/>
                </a:lnTo>
                <a:lnTo>
                  <a:pt x="8825" y="2287"/>
                </a:lnTo>
                <a:lnTo>
                  <a:pt x="8832" y="2323"/>
                </a:lnTo>
                <a:lnTo>
                  <a:pt x="8838" y="2358"/>
                </a:lnTo>
                <a:lnTo>
                  <a:pt x="8847" y="2391"/>
                </a:lnTo>
                <a:lnTo>
                  <a:pt x="8852" y="2407"/>
                </a:lnTo>
                <a:lnTo>
                  <a:pt x="8857" y="2422"/>
                </a:lnTo>
                <a:lnTo>
                  <a:pt x="8864" y="2437"/>
                </a:lnTo>
                <a:lnTo>
                  <a:pt x="8870" y="2452"/>
                </a:lnTo>
                <a:lnTo>
                  <a:pt x="8876" y="2467"/>
                </a:lnTo>
                <a:lnTo>
                  <a:pt x="8884" y="2482"/>
                </a:lnTo>
                <a:lnTo>
                  <a:pt x="8891" y="2496"/>
                </a:lnTo>
                <a:lnTo>
                  <a:pt x="8900" y="2509"/>
                </a:lnTo>
                <a:lnTo>
                  <a:pt x="8909" y="2523"/>
                </a:lnTo>
                <a:lnTo>
                  <a:pt x="8919" y="2537"/>
                </a:lnTo>
                <a:lnTo>
                  <a:pt x="8930" y="2550"/>
                </a:lnTo>
                <a:lnTo>
                  <a:pt x="8940" y="2564"/>
                </a:lnTo>
                <a:lnTo>
                  <a:pt x="8950" y="2574"/>
                </a:lnTo>
                <a:lnTo>
                  <a:pt x="8960" y="2585"/>
                </a:lnTo>
                <a:lnTo>
                  <a:pt x="8970" y="2595"/>
                </a:lnTo>
                <a:lnTo>
                  <a:pt x="8982" y="2605"/>
                </a:lnTo>
                <a:lnTo>
                  <a:pt x="8992" y="2615"/>
                </a:lnTo>
                <a:lnTo>
                  <a:pt x="9004" y="2624"/>
                </a:lnTo>
                <a:lnTo>
                  <a:pt x="9016" y="2633"/>
                </a:lnTo>
                <a:lnTo>
                  <a:pt x="9028" y="2641"/>
                </a:lnTo>
                <a:lnTo>
                  <a:pt x="9054" y="2656"/>
                </a:lnTo>
                <a:lnTo>
                  <a:pt x="9082" y="2670"/>
                </a:lnTo>
                <a:lnTo>
                  <a:pt x="9110" y="2683"/>
                </a:lnTo>
                <a:lnTo>
                  <a:pt x="9140" y="2693"/>
                </a:lnTo>
                <a:lnTo>
                  <a:pt x="9171" y="2703"/>
                </a:lnTo>
                <a:lnTo>
                  <a:pt x="9203" y="2710"/>
                </a:lnTo>
                <a:lnTo>
                  <a:pt x="9237" y="2718"/>
                </a:lnTo>
                <a:lnTo>
                  <a:pt x="9271" y="2723"/>
                </a:lnTo>
                <a:lnTo>
                  <a:pt x="9307" y="2727"/>
                </a:lnTo>
                <a:lnTo>
                  <a:pt x="9344" y="2730"/>
                </a:lnTo>
                <a:lnTo>
                  <a:pt x="9381" y="2732"/>
                </a:lnTo>
                <a:lnTo>
                  <a:pt x="9421" y="2733"/>
                </a:lnTo>
                <a:lnTo>
                  <a:pt x="9453" y="2733"/>
                </a:lnTo>
                <a:lnTo>
                  <a:pt x="9484" y="2730"/>
                </a:lnTo>
                <a:lnTo>
                  <a:pt x="9516" y="2729"/>
                </a:lnTo>
                <a:lnTo>
                  <a:pt x="9548" y="2726"/>
                </a:lnTo>
                <a:lnTo>
                  <a:pt x="9580" y="2723"/>
                </a:lnTo>
                <a:lnTo>
                  <a:pt x="9611" y="2719"/>
                </a:lnTo>
                <a:lnTo>
                  <a:pt x="9642" y="2713"/>
                </a:lnTo>
                <a:lnTo>
                  <a:pt x="9673" y="2708"/>
                </a:lnTo>
                <a:lnTo>
                  <a:pt x="9702" y="2701"/>
                </a:lnTo>
                <a:lnTo>
                  <a:pt x="9732" y="2694"/>
                </a:lnTo>
                <a:lnTo>
                  <a:pt x="9761" y="2686"/>
                </a:lnTo>
                <a:lnTo>
                  <a:pt x="9791" y="2677"/>
                </a:lnTo>
                <a:lnTo>
                  <a:pt x="9818" y="2668"/>
                </a:lnTo>
                <a:lnTo>
                  <a:pt x="9847" y="2657"/>
                </a:lnTo>
                <a:lnTo>
                  <a:pt x="9874" y="2646"/>
                </a:lnTo>
                <a:lnTo>
                  <a:pt x="9901" y="2635"/>
                </a:lnTo>
                <a:lnTo>
                  <a:pt x="9915" y="2628"/>
                </a:lnTo>
                <a:lnTo>
                  <a:pt x="9928" y="2621"/>
                </a:lnTo>
                <a:lnTo>
                  <a:pt x="9938" y="2612"/>
                </a:lnTo>
                <a:lnTo>
                  <a:pt x="9947" y="2604"/>
                </a:lnTo>
                <a:lnTo>
                  <a:pt x="9950" y="2600"/>
                </a:lnTo>
                <a:lnTo>
                  <a:pt x="9953" y="2594"/>
                </a:lnTo>
                <a:lnTo>
                  <a:pt x="9955" y="2589"/>
                </a:lnTo>
                <a:lnTo>
                  <a:pt x="9958" y="2584"/>
                </a:lnTo>
                <a:lnTo>
                  <a:pt x="9961" y="2571"/>
                </a:lnTo>
                <a:lnTo>
                  <a:pt x="9961" y="2556"/>
                </a:lnTo>
                <a:lnTo>
                  <a:pt x="9961" y="2548"/>
                </a:lnTo>
                <a:lnTo>
                  <a:pt x="9961" y="2539"/>
                </a:lnTo>
                <a:lnTo>
                  <a:pt x="9960" y="2531"/>
                </a:lnTo>
                <a:lnTo>
                  <a:pt x="9958" y="2522"/>
                </a:lnTo>
                <a:lnTo>
                  <a:pt x="9912" y="2282"/>
                </a:lnTo>
                <a:lnTo>
                  <a:pt x="9909" y="2270"/>
                </a:lnTo>
                <a:lnTo>
                  <a:pt x="9905" y="2260"/>
                </a:lnTo>
                <a:lnTo>
                  <a:pt x="9900" y="2251"/>
                </a:lnTo>
                <a:lnTo>
                  <a:pt x="9895" y="2244"/>
                </a:lnTo>
                <a:lnTo>
                  <a:pt x="9887" y="2237"/>
                </a:lnTo>
                <a:lnTo>
                  <a:pt x="9880" y="2233"/>
                </a:lnTo>
                <a:lnTo>
                  <a:pt x="9870" y="2231"/>
                </a:lnTo>
                <a:lnTo>
                  <a:pt x="9860" y="2230"/>
                </a:lnTo>
                <a:lnTo>
                  <a:pt x="9848" y="2231"/>
                </a:lnTo>
                <a:lnTo>
                  <a:pt x="9836" y="2233"/>
                </a:lnTo>
                <a:lnTo>
                  <a:pt x="9823" y="2236"/>
                </a:lnTo>
                <a:lnTo>
                  <a:pt x="9808" y="2241"/>
                </a:lnTo>
                <a:lnTo>
                  <a:pt x="9779" y="2249"/>
                </a:lnTo>
                <a:lnTo>
                  <a:pt x="9751" y="2258"/>
                </a:lnTo>
                <a:lnTo>
                  <a:pt x="9723" y="2265"/>
                </a:lnTo>
                <a:lnTo>
                  <a:pt x="9694" y="2272"/>
                </a:lnTo>
                <a:lnTo>
                  <a:pt x="9664" y="2278"/>
                </a:lnTo>
                <a:lnTo>
                  <a:pt x="9633" y="2282"/>
                </a:lnTo>
                <a:lnTo>
                  <a:pt x="9601" y="2285"/>
                </a:lnTo>
                <a:lnTo>
                  <a:pt x="9567" y="2286"/>
                </a:lnTo>
                <a:lnTo>
                  <a:pt x="9551" y="2285"/>
                </a:lnTo>
                <a:lnTo>
                  <a:pt x="9538" y="2285"/>
                </a:lnTo>
                <a:lnTo>
                  <a:pt x="9524" y="2283"/>
                </a:lnTo>
                <a:lnTo>
                  <a:pt x="9511" y="2281"/>
                </a:lnTo>
                <a:lnTo>
                  <a:pt x="9499" y="2278"/>
                </a:lnTo>
                <a:lnTo>
                  <a:pt x="9488" y="2273"/>
                </a:lnTo>
                <a:lnTo>
                  <a:pt x="9477" y="2269"/>
                </a:lnTo>
                <a:lnTo>
                  <a:pt x="9467" y="2264"/>
                </a:lnTo>
                <a:lnTo>
                  <a:pt x="9458" y="2259"/>
                </a:lnTo>
                <a:lnTo>
                  <a:pt x="9449" y="2252"/>
                </a:lnTo>
                <a:lnTo>
                  <a:pt x="9441" y="2245"/>
                </a:lnTo>
                <a:lnTo>
                  <a:pt x="9433" y="2237"/>
                </a:lnTo>
                <a:lnTo>
                  <a:pt x="9427" y="2230"/>
                </a:lnTo>
                <a:lnTo>
                  <a:pt x="9421" y="2220"/>
                </a:lnTo>
                <a:lnTo>
                  <a:pt x="9414" y="2212"/>
                </a:lnTo>
                <a:lnTo>
                  <a:pt x="9409" y="2201"/>
                </a:lnTo>
                <a:lnTo>
                  <a:pt x="9405" y="2192"/>
                </a:lnTo>
                <a:lnTo>
                  <a:pt x="9400" y="2180"/>
                </a:lnTo>
                <a:lnTo>
                  <a:pt x="9396" y="2168"/>
                </a:lnTo>
                <a:lnTo>
                  <a:pt x="9393" y="2157"/>
                </a:lnTo>
                <a:lnTo>
                  <a:pt x="9387" y="2130"/>
                </a:lnTo>
                <a:lnTo>
                  <a:pt x="9382" y="2102"/>
                </a:lnTo>
                <a:lnTo>
                  <a:pt x="9379" y="2073"/>
                </a:lnTo>
                <a:lnTo>
                  <a:pt x="9377" y="2041"/>
                </a:lnTo>
                <a:lnTo>
                  <a:pt x="9376" y="2007"/>
                </a:lnTo>
                <a:lnTo>
                  <a:pt x="9376" y="1971"/>
                </a:lnTo>
                <a:lnTo>
                  <a:pt x="9376" y="1239"/>
                </a:lnTo>
                <a:lnTo>
                  <a:pt x="9784" y="1239"/>
                </a:lnTo>
                <a:lnTo>
                  <a:pt x="9794" y="1238"/>
                </a:lnTo>
                <a:lnTo>
                  <a:pt x="9803" y="1237"/>
                </a:lnTo>
                <a:lnTo>
                  <a:pt x="9813" y="1236"/>
                </a:lnTo>
                <a:lnTo>
                  <a:pt x="9820" y="1233"/>
                </a:lnTo>
                <a:lnTo>
                  <a:pt x="9829" y="1231"/>
                </a:lnTo>
                <a:lnTo>
                  <a:pt x="9836" y="1227"/>
                </a:lnTo>
                <a:lnTo>
                  <a:pt x="9843" y="1222"/>
                </a:lnTo>
                <a:lnTo>
                  <a:pt x="9849" y="1217"/>
                </a:lnTo>
                <a:lnTo>
                  <a:pt x="9855" y="1212"/>
                </a:lnTo>
                <a:lnTo>
                  <a:pt x="9860" y="1205"/>
                </a:lnTo>
                <a:lnTo>
                  <a:pt x="9864" y="1198"/>
                </a:lnTo>
                <a:lnTo>
                  <a:pt x="9868" y="1191"/>
                </a:lnTo>
                <a:lnTo>
                  <a:pt x="9871" y="1182"/>
                </a:lnTo>
                <a:lnTo>
                  <a:pt x="9873" y="1172"/>
                </a:lnTo>
                <a:lnTo>
                  <a:pt x="9875" y="1163"/>
                </a:lnTo>
                <a:lnTo>
                  <a:pt x="9875" y="1153"/>
                </a:lnTo>
                <a:lnTo>
                  <a:pt x="9875" y="935"/>
                </a:lnTo>
                <a:lnTo>
                  <a:pt x="9875" y="925"/>
                </a:lnTo>
                <a:lnTo>
                  <a:pt x="9873" y="916"/>
                </a:lnTo>
                <a:lnTo>
                  <a:pt x="9871" y="907"/>
                </a:lnTo>
                <a:lnTo>
                  <a:pt x="9868" y="899"/>
                </a:lnTo>
                <a:lnTo>
                  <a:pt x="9864" y="892"/>
                </a:lnTo>
                <a:lnTo>
                  <a:pt x="9860" y="886"/>
                </a:lnTo>
                <a:lnTo>
                  <a:pt x="9855" y="880"/>
                </a:lnTo>
                <a:lnTo>
                  <a:pt x="9849" y="875"/>
                </a:lnTo>
                <a:lnTo>
                  <a:pt x="9843" y="871"/>
                </a:lnTo>
                <a:lnTo>
                  <a:pt x="9836" y="866"/>
                </a:lnTo>
                <a:lnTo>
                  <a:pt x="9829" y="863"/>
                </a:lnTo>
                <a:lnTo>
                  <a:pt x="9820" y="861"/>
                </a:lnTo>
                <a:lnTo>
                  <a:pt x="9813" y="859"/>
                </a:lnTo>
                <a:lnTo>
                  <a:pt x="9803" y="858"/>
                </a:lnTo>
                <a:lnTo>
                  <a:pt x="9794" y="857"/>
                </a:lnTo>
                <a:lnTo>
                  <a:pt x="9784" y="857"/>
                </a:lnTo>
                <a:lnTo>
                  <a:pt x="9379" y="857"/>
                </a:lnTo>
                <a:lnTo>
                  <a:pt x="9379" y="418"/>
                </a:lnTo>
                <a:lnTo>
                  <a:pt x="9379" y="405"/>
                </a:lnTo>
                <a:lnTo>
                  <a:pt x="9378" y="395"/>
                </a:lnTo>
                <a:lnTo>
                  <a:pt x="9376" y="384"/>
                </a:lnTo>
                <a:lnTo>
                  <a:pt x="9374" y="374"/>
                </a:lnTo>
                <a:lnTo>
                  <a:pt x="9371" y="365"/>
                </a:lnTo>
                <a:lnTo>
                  <a:pt x="9366" y="357"/>
                </a:lnTo>
                <a:lnTo>
                  <a:pt x="9362" y="350"/>
                </a:lnTo>
                <a:lnTo>
                  <a:pt x="9357" y="344"/>
                </a:lnTo>
                <a:lnTo>
                  <a:pt x="9352" y="338"/>
                </a:lnTo>
                <a:lnTo>
                  <a:pt x="9345" y="333"/>
                </a:lnTo>
                <a:lnTo>
                  <a:pt x="9338" y="329"/>
                </a:lnTo>
                <a:lnTo>
                  <a:pt x="9330" y="325"/>
                </a:lnTo>
                <a:lnTo>
                  <a:pt x="9322" y="323"/>
                </a:lnTo>
                <a:lnTo>
                  <a:pt x="9313" y="321"/>
                </a:lnTo>
                <a:lnTo>
                  <a:pt x="9304" y="320"/>
                </a:lnTo>
                <a:lnTo>
                  <a:pt x="9293" y="320"/>
                </a:lnTo>
                <a:lnTo>
                  <a:pt x="9271" y="320"/>
                </a:lnTo>
                <a:lnTo>
                  <a:pt x="8933" y="365"/>
                </a:lnTo>
                <a:lnTo>
                  <a:pt x="8813" y="381"/>
                </a:lnTo>
                <a:lnTo>
                  <a:pt x="8813" y="1960"/>
                </a:lnTo>
                <a:close/>
                <a:moveTo>
                  <a:pt x="11349" y="819"/>
                </a:moveTo>
                <a:lnTo>
                  <a:pt x="11323" y="813"/>
                </a:lnTo>
                <a:lnTo>
                  <a:pt x="11295" y="808"/>
                </a:lnTo>
                <a:lnTo>
                  <a:pt x="11268" y="805"/>
                </a:lnTo>
                <a:lnTo>
                  <a:pt x="11244" y="804"/>
                </a:lnTo>
                <a:lnTo>
                  <a:pt x="11204" y="805"/>
                </a:lnTo>
                <a:lnTo>
                  <a:pt x="11165" y="807"/>
                </a:lnTo>
                <a:lnTo>
                  <a:pt x="11147" y="809"/>
                </a:lnTo>
                <a:lnTo>
                  <a:pt x="11130" y="812"/>
                </a:lnTo>
                <a:lnTo>
                  <a:pt x="11112" y="815"/>
                </a:lnTo>
                <a:lnTo>
                  <a:pt x="11096" y="819"/>
                </a:lnTo>
                <a:lnTo>
                  <a:pt x="11080" y="823"/>
                </a:lnTo>
                <a:lnTo>
                  <a:pt x="11064" y="827"/>
                </a:lnTo>
                <a:lnTo>
                  <a:pt x="11048" y="831"/>
                </a:lnTo>
                <a:lnTo>
                  <a:pt x="11033" y="837"/>
                </a:lnTo>
                <a:lnTo>
                  <a:pt x="11019" y="843"/>
                </a:lnTo>
                <a:lnTo>
                  <a:pt x="11005" y="849"/>
                </a:lnTo>
                <a:lnTo>
                  <a:pt x="10991" y="856"/>
                </a:lnTo>
                <a:lnTo>
                  <a:pt x="10977" y="863"/>
                </a:lnTo>
                <a:lnTo>
                  <a:pt x="10949" y="879"/>
                </a:lnTo>
                <a:lnTo>
                  <a:pt x="10924" y="897"/>
                </a:lnTo>
                <a:lnTo>
                  <a:pt x="10898" y="916"/>
                </a:lnTo>
                <a:lnTo>
                  <a:pt x="10874" y="939"/>
                </a:lnTo>
                <a:lnTo>
                  <a:pt x="10848" y="962"/>
                </a:lnTo>
                <a:lnTo>
                  <a:pt x="10824" y="988"/>
                </a:lnTo>
                <a:lnTo>
                  <a:pt x="10800" y="1014"/>
                </a:lnTo>
                <a:lnTo>
                  <a:pt x="10774" y="1044"/>
                </a:lnTo>
                <a:lnTo>
                  <a:pt x="10767" y="931"/>
                </a:lnTo>
                <a:lnTo>
                  <a:pt x="10766" y="921"/>
                </a:lnTo>
                <a:lnTo>
                  <a:pt x="10764" y="912"/>
                </a:lnTo>
                <a:lnTo>
                  <a:pt x="10761" y="904"/>
                </a:lnTo>
                <a:lnTo>
                  <a:pt x="10758" y="896"/>
                </a:lnTo>
                <a:lnTo>
                  <a:pt x="10755" y="889"/>
                </a:lnTo>
                <a:lnTo>
                  <a:pt x="10750" y="882"/>
                </a:lnTo>
                <a:lnTo>
                  <a:pt x="10744" y="877"/>
                </a:lnTo>
                <a:lnTo>
                  <a:pt x="10738" y="873"/>
                </a:lnTo>
                <a:lnTo>
                  <a:pt x="10730" y="869"/>
                </a:lnTo>
                <a:lnTo>
                  <a:pt x="10723" y="865"/>
                </a:lnTo>
                <a:lnTo>
                  <a:pt x="10714" y="862"/>
                </a:lnTo>
                <a:lnTo>
                  <a:pt x="10705" y="860"/>
                </a:lnTo>
                <a:lnTo>
                  <a:pt x="10694" y="858"/>
                </a:lnTo>
                <a:lnTo>
                  <a:pt x="10684" y="857"/>
                </a:lnTo>
                <a:lnTo>
                  <a:pt x="10671" y="857"/>
                </a:lnTo>
                <a:lnTo>
                  <a:pt x="10658" y="856"/>
                </a:lnTo>
                <a:lnTo>
                  <a:pt x="10419" y="856"/>
                </a:lnTo>
                <a:lnTo>
                  <a:pt x="10354" y="856"/>
                </a:lnTo>
                <a:lnTo>
                  <a:pt x="10246" y="856"/>
                </a:lnTo>
                <a:lnTo>
                  <a:pt x="10246" y="965"/>
                </a:lnTo>
                <a:lnTo>
                  <a:pt x="10246" y="1111"/>
                </a:lnTo>
                <a:lnTo>
                  <a:pt x="10246" y="1422"/>
                </a:lnTo>
                <a:lnTo>
                  <a:pt x="10246" y="2411"/>
                </a:lnTo>
                <a:lnTo>
                  <a:pt x="10246" y="2578"/>
                </a:lnTo>
                <a:lnTo>
                  <a:pt x="10246" y="2684"/>
                </a:lnTo>
                <a:lnTo>
                  <a:pt x="10350" y="2684"/>
                </a:lnTo>
                <a:lnTo>
                  <a:pt x="10461" y="2684"/>
                </a:lnTo>
                <a:lnTo>
                  <a:pt x="10703" y="2684"/>
                </a:lnTo>
                <a:lnTo>
                  <a:pt x="10717" y="2683"/>
                </a:lnTo>
                <a:lnTo>
                  <a:pt x="10729" y="2682"/>
                </a:lnTo>
                <a:lnTo>
                  <a:pt x="10741" y="2679"/>
                </a:lnTo>
                <a:lnTo>
                  <a:pt x="10752" y="2676"/>
                </a:lnTo>
                <a:lnTo>
                  <a:pt x="10761" y="2673"/>
                </a:lnTo>
                <a:lnTo>
                  <a:pt x="10770" y="2668"/>
                </a:lnTo>
                <a:lnTo>
                  <a:pt x="10777" y="2662"/>
                </a:lnTo>
                <a:lnTo>
                  <a:pt x="10784" y="2656"/>
                </a:lnTo>
                <a:lnTo>
                  <a:pt x="10790" y="2649"/>
                </a:lnTo>
                <a:lnTo>
                  <a:pt x="10794" y="2641"/>
                </a:lnTo>
                <a:lnTo>
                  <a:pt x="10798" y="2633"/>
                </a:lnTo>
                <a:lnTo>
                  <a:pt x="10803" y="2623"/>
                </a:lnTo>
                <a:lnTo>
                  <a:pt x="10805" y="2614"/>
                </a:lnTo>
                <a:lnTo>
                  <a:pt x="10807" y="2602"/>
                </a:lnTo>
                <a:lnTo>
                  <a:pt x="10808" y="2590"/>
                </a:lnTo>
                <a:lnTo>
                  <a:pt x="10808" y="2578"/>
                </a:lnTo>
                <a:lnTo>
                  <a:pt x="10808" y="1456"/>
                </a:lnTo>
                <a:lnTo>
                  <a:pt x="10826" y="1439"/>
                </a:lnTo>
                <a:lnTo>
                  <a:pt x="10845" y="1423"/>
                </a:lnTo>
                <a:lnTo>
                  <a:pt x="10864" y="1408"/>
                </a:lnTo>
                <a:lnTo>
                  <a:pt x="10885" y="1394"/>
                </a:lnTo>
                <a:lnTo>
                  <a:pt x="10905" y="1381"/>
                </a:lnTo>
                <a:lnTo>
                  <a:pt x="10926" y="1369"/>
                </a:lnTo>
                <a:lnTo>
                  <a:pt x="10947" y="1358"/>
                </a:lnTo>
                <a:lnTo>
                  <a:pt x="10970" y="1348"/>
                </a:lnTo>
                <a:lnTo>
                  <a:pt x="10992" y="1339"/>
                </a:lnTo>
                <a:lnTo>
                  <a:pt x="11014" y="1332"/>
                </a:lnTo>
                <a:lnTo>
                  <a:pt x="11038" y="1325"/>
                </a:lnTo>
                <a:lnTo>
                  <a:pt x="11060" y="1320"/>
                </a:lnTo>
                <a:lnTo>
                  <a:pt x="11083" y="1316"/>
                </a:lnTo>
                <a:lnTo>
                  <a:pt x="11107" y="1313"/>
                </a:lnTo>
                <a:lnTo>
                  <a:pt x="11130" y="1311"/>
                </a:lnTo>
                <a:lnTo>
                  <a:pt x="11154" y="1310"/>
                </a:lnTo>
                <a:lnTo>
                  <a:pt x="11179" y="1311"/>
                </a:lnTo>
                <a:lnTo>
                  <a:pt x="11206" y="1313"/>
                </a:lnTo>
                <a:lnTo>
                  <a:pt x="11231" y="1316"/>
                </a:lnTo>
                <a:lnTo>
                  <a:pt x="11255" y="1321"/>
                </a:lnTo>
                <a:lnTo>
                  <a:pt x="11262" y="1321"/>
                </a:lnTo>
                <a:lnTo>
                  <a:pt x="11274" y="1321"/>
                </a:lnTo>
                <a:lnTo>
                  <a:pt x="11285" y="1320"/>
                </a:lnTo>
                <a:lnTo>
                  <a:pt x="11296" y="1318"/>
                </a:lnTo>
                <a:lnTo>
                  <a:pt x="11301" y="1316"/>
                </a:lnTo>
                <a:lnTo>
                  <a:pt x="11306" y="1313"/>
                </a:lnTo>
                <a:lnTo>
                  <a:pt x="11310" y="1311"/>
                </a:lnTo>
                <a:lnTo>
                  <a:pt x="11313" y="1306"/>
                </a:lnTo>
                <a:lnTo>
                  <a:pt x="11320" y="1299"/>
                </a:lnTo>
                <a:lnTo>
                  <a:pt x="11326" y="1288"/>
                </a:lnTo>
                <a:lnTo>
                  <a:pt x="11330" y="1276"/>
                </a:lnTo>
                <a:lnTo>
                  <a:pt x="11334" y="1262"/>
                </a:lnTo>
                <a:lnTo>
                  <a:pt x="11390" y="909"/>
                </a:lnTo>
                <a:lnTo>
                  <a:pt x="11392" y="898"/>
                </a:lnTo>
                <a:lnTo>
                  <a:pt x="11394" y="891"/>
                </a:lnTo>
                <a:lnTo>
                  <a:pt x="11394" y="882"/>
                </a:lnTo>
                <a:lnTo>
                  <a:pt x="11394" y="875"/>
                </a:lnTo>
                <a:lnTo>
                  <a:pt x="11394" y="867"/>
                </a:lnTo>
                <a:lnTo>
                  <a:pt x="11392" y="858"/>
                </a:lnTo>
                <a:lnTo>
                  <a:pt x="11390" y="849"/>
                </a:lnTo>
                <a:lnTo>
                  <a:pt x="11385" y="842"/>
                </a:lnTo>
                <a:lnTo>
                  <a:pt x="11381" y="836"/>
                </a:lnTo>
                <a:lnTo>
                  <a:pt x="11375" y="830"/>
                </a:lnTo>
                <a:lnTo>
                  <a:pt x="11368" y="826"/>
                </a:lnTo>
                <a:lnTo>
                  <a:pt x="11359" y="822"/>
                </a:lnTo>
                <a:lnTo>
                  <a:pt x="11349" y="819"/>
                </a:lnTo>
                <a:close/>
                <a:moveTo>
                  <a:pt x="8224" y="1650"/>
                </a:moveTo>
                <a:lnTo>
                  <a:pt x="7837" y="1496"/>
                </a:lnTo>
                <a:lnTo>
                  <a:pt x="7814" y="1487"/>
                </a:lnTo>
                <a:lnTo>
                  <a:pt x="7793" y="1477"/>
                </a:lnTo>
                <a:lnTo>
                  <a:pt x="7775" y="1468"/>
                </a:lnTo>
                <a:lnTo>
                  <a:pt x="7759" y="1458"/>
                </a:lnTo>
                <a:lnTo>
                  <a:pt x="7745" y="1450"/>
                </a:lnTo>
                <a:lnTo>
                  <a:pt x="7733" y="1440"/>
                </a:lnTo>
                <a:lnTo>
                  <a:pt x="7724" y="1431"/>
                </a:lnTo>
                <a:lnTo>
                  <a:pt x="7715" y="1422"/>
                </a:lnTo>
                <a:lnTo>
                  <a:pt x="7709" y="1413"/>
                </a:lnTo>
                <a:lnTo>
                  <a:pt x="7704" y="1404"/>
                </a:lnTo>
                <a:lnTo>
                  <a:pt x="7699" y="1395"/>
                </a:lnTo>
                <a:lnTo>
                  <a:pt x="7696" y="1386"/>
                </a:lnTo>
                <a:lnTo>
                  <a:pt x="7694" y="1377"/>
                </a:lnTo>
                <a:lnTo>
                  <a:pt x="7692" y="1368"/>
                </a:lnTo>
                <a:lnTo>
                  <a:pt x="7692" y="1360"/>
                </a:lnTo>
                <a:lnTo>
                  <a:pt x="7691" y="1351"/>
                </a:lnTo>
                <a:lnTo>
                  <a:pt x="7692" y="1340"/>
                </a:lnTo>
                <a:lnTo>
                  <a:pt x="7694" y="1330"/>
                </a:lnTo>
                <a:lnTo>
                  <a:pt x="7697" y="1319"/>
                </a:lnTo>
                <a:lnTo>
                  <a:pt x="7703" y="1308"/>
                </a:lnTo>
                <a:lnTo>
                  <a:pt x="7709" y="1299"/>
                </a:lnTo>
                <a:lnTo>
                  <a:pt x="7716" y="1288"/>
                </a:lnTo>
                <a:lnTo>
                  <a:pt x="7725" y="1279"/>
                </a:lnTo>
                <a:lnTo>
                  <a:pt x="7736" y="1269"/>
                </a:lnTo>
                <a:lnTo>
                  <a:pt x="7748" y="1261"/>
                </a:lnTo>
                <a:lnTo>
                  <a:pt x="7761" y="1253"/>
                </a:lnTo>
                <a:lnTo>
                  <a:pt x="7777" y="1246"/>
                </a:lnTo>
                <a:lnTo>
                  <a:pt x="7793" y="1239"/>
                </a:lnTo>
                <a:lnTo>
                  <a:pt x="7811" y="1235"/>
                </a:lnTo>
                <a:lnTo>
                  <a:pt x="7831" y="1231"/>
                </a:lnTo>
                <a:lnTo>
                  <a:pt x="7853" y="1229"/>
                </a:lnTo>
                <a:lnTo>
                  <a:pt x="7875" y="1228"/>
                </a:lnTo>
                <a:lnTo>
                  <a:pt x="7898" y="1229"/>
                </a:lnTo>
                <a:lnTo>
                  <a:pt x="7923" y="1230"/>
                </a:lnTo>
                <a:lnTo>
                  <a:pt x="7947" y="1232"/>
                </a:lnTo>
                <a:lnTo>
                  <a:pt x="7973" y="1235"/>
                </a:lnTo>
                <a:lnTo>
                  <a:pt x="7999" y="1238"/>
                </a:lnTo>
                <a:lnTo>
                  <a:pt x="8025" y="1244"/>
                </a:lnTo>
                <a:lnTo>
                  <a:pt x="8052" y="1248"/>
                </a:lnTo>
                <a:lnTo>
                  <a:pt x="8079" y="1254"/>
                </a:lnTo>
                <a:lnTo>
                  <a:pt x="8134" y="1267"/>
                </a:lnTo>
                <a:lnTo>
                  <a:pt x="8190" y="1283"/>
                </a:lnTo>
                <a:lnTo>
                  <a:pt x="8245" y="1301"/>
                </a:lnTo>
                <a:lnTo>
                  <a:pt x="8300" y="1320"/>
                </a:lnTo>
                <a:lnTo>
                  <a:pt x="8301" y="1320"/>
                </a:lnTo>
                <a:lnTo>
                  <a:pt x="8301" y="1320"/>
                </a:lnTo>
                <a:lnTo>
                  <a:pt x="8301" y="1320"/>
                </a:lnTo>
                <a:lnTo>
                  <a:pt x="8305" y="1322"/>
                </a:lnTo>
                <a:lnTo>
                  <a:pt x="8310" y="1323"/>
                </a:lnTo>
                <a:lnTo>
                  <a:pt x="8316" y="1325"/>
                </a:lnTo>
                <a:lnTo>
                  <a:pt x="8322" y="1328"/>
                </a:lnTo>
                <a:lnTo>
                  <a:pt x="8328" y="1329"/>
                </a:lnTo>
                <a:lnTo>
                  <a:pt x="8333" y="1331"/>
                </a:lnTo>
                <a:lnTo>
                  <a:pt x="8338" y="1333"/>
                </a:lnTo>
                <a:lnTo>
                  <a:pt x="8344" y="1334"/>
                </a:lnTo>
                <a:lnTo>
                  <a:pt x="8349" y="1336"/>
                </a:lnTo>
                <a:lnTo>
                  <a:pt x="8353" y="1337"/>
                </a:lnTo>
                <a:lnTo>
                  <a:pt x="8358" y="1338"/>
                </a:lnTo>
                <a:lnTo>
                  <a:pt x="8362" y="1339"/>
                </a:lnTo>
                <a:lnTo>
                  <a:pt x="8365" y="1340"/>
                </a:lnTo>
                <a:lnTo>
                  <a:pt x="8368" y="1341"/>
                </a:lnTo>
                <a:lnTo>
                  <a:pt x="8371" y="1341"/>
                </a:lnTo>
                <a:lnTo>
                  <a:pt x="8375" y="1342"/>
                </a:lnTo>
                <a:lnTo>
                  <a:pt x="8379" y="1342"/>
                </a:lnTo>
                <a:lnTo>
                  <a:pt x="8383" y="1344"/>
                </a:lnTo>
                <a:lnTo>
                  <a:pt x="8385" y="1344"/>
                </a:lnTo>
                <a:lnTo>
                  <a:pt x="8387" y="1344"/>
                </a:lnTo>
                <a:lnTo>
                  <a:pt x="8392" y="1342"/>
                </a:lnTo>
                <a:lnTo>
                  <a:pt x="8395" y="1342"/>
                </a:lnTo>
                <a:lnTo>
                  <a:pt x="8400" y="1341"/>
                </a:lnTo>
                <a:lnTo>
                  <a:pt x="8404" y="1340"/>
                </a:lnTo>
                <a:lnTo>
                  <a:pt x="8410" y="1339"/>
                </a:lnTo>
                <a:lnTo>
                  <a:pt x="8414" y="1337"/>
                </a:lnTo>
                <a:lnTo>
                  <a:pt x="8417" y="1335"/>
                </a:lnTo>
                <a:lnTo>
                  <a:pt x="8421" y="1333"/>
                </a:lnTo>
                <a:lnTo>
                  <a:pt x="8425" y="1330"/>
                </a:lnTo>
                <a:lnTo>
                  <a:pt x="8428" y="1327"/>
                </a:lnTo>
                <a:lnTo>
                  <a:pt x="8431" y="1323"/>
                </a:lnTo>
                <a:lnTo>
                  <a:pt x="8433" y="1320"/>
                </a:lnTo>
                <a:lnTo>
                  <a:pt x="8436" y="1316"/>
                </a:lnTo>
                <a:lnTo>
                  <a:pt x="8438" y="1312"/>
                </a:lnTo>
                <a:lnTo>
                  <a:pt x="8440" y="1306"/>
                </a:lnTo>
                <a:lnTo>
                  <a:pt x="8443" y="1302"/>
                </a:lnTo>
                <a:lnTo>
                  <a:pt x="8445" y="1296"/>
                </a:lnTo>
                <a:lnTo>
                  <a:pt x="8446" y="1290"/>
                </a:lnTo>
                <a:lnTo>
                  <a:pt x="8447" y="1286"/>
                </a:lnTo>
                <a:lnTo>
                  <a:pt x="8448" y="1281"/>
                </a:lnTo>
                <a:lnTo>
                  <a:pt x="8449" y="1270"/>
                </a:lnTo>
                <a:lnTo>
                  <a:pt x="8452" y="1255"/>
                </a:lnTo>
                <a:lnTo>
                  <a:pt x="8489" y="1022"/>
                </a:lnTo>
                <a:lnTo>
                  <a:pt x="8492" y="1008"/>
                </a:lnTo>
                <a:lnTo>
                  <a:pt x="8494" y="995"/>
                </a:lnTo>
                <a:lnTo>
                  <a:pt x="8495" y="982"/>
                </a:lnTo>
                <a:lnTo>
                  <a:pt x="8496" y="972"/>
                </a:lnTo>
                <a:lnTo>
                  <a:pt x="8495" y="961"/>
                </a:lnTo>
                <a:lnTo>
                  <a:pt x="8492" y="951"/>
                </a:lnTo>
                <a:lnTo>
                  <a:pt x="8487" y="942"/>
                </a:lnTo>
                <a:lnTo>
                  <a:pt x="8482" y="933"/>
                </a:lnTo>
                <a:lnTo>
                  <a:pt x="8473" y="926"/>
                </a:lnTo>
                <a:lnTo>
                  <a:pt x="8465" y="920"/>
                </a:lnTo>
                <a:lnTo>
                  <a:pt x="8454" y="913"/>
                </a:lnTo>
                <a:lnTo>
                  <a:pt x="8442" y="907"/>
                </a:lnTo>
                <a:lnTo>
                  <a:pt x="8404" y="891"/>
                </a:lnTo>
                <a:lnTo>
                  <a:pt x="8366" y="875"/>
                </a:lnTo>
                <a:lnTo>
                  <a:pt x="8328" y="861"/>
                </a:lnTo>
                <a:lnTo>
                  <a:pt x="8291" y="849"/>
                </a:lnTo>
                <a:lnTo>
                  <a:pt x="8252" y="838"/>
                </a:lnTo>
                <a:lnTo>
                  <a:pt x="8215" y="828"/>
                </a:lnTo>
                <a:lnTo>
                  <a:pt x="8178" y="819"/>
                </a:lnTo>
                <a:lnTo>
                  <a:pt x="8140" y="811"/>
                </a:lnTo>
                <a:lnTo>
                  <a:pt x="8102" y="805"/>
                </a:lnTo>
                <a:lnTo>
                  <a:pt x="8065" y="798"/>
                </a:lnTo>
                <a:lnTo>
                  <a:pt x="8028" y="794"/>
                </a:lnTo>
                <a:lnTo>
                  <a:pt x="7990" y="791"/>
                </a:lnTo>
                <a:lnTo>
                  <a:pt x="7952" y="788"/>
                </a:lnTo>
                <a:lnTo>
                  <a:pt x="7915" y="786"/>
                </a:lnTo>
                <a:lnTo>
                  <a:pt x="7878" y="785"/>
                </a:lnTo>
                <a:lnTo>
                  <a:pt x="7841" y="785"/>
                </a:lnTo>
                <a:lnTo>
                  <a:pt x="7809" y="785"/>
                </a:lnTo>
                <a:lnTo>
                  <a:pt x="7776" y="787"/>
                </a:lnTo>
                <a:lnTo>
                  <a:pt x="7744" y="789"/>
                </a:lnTo>
                <a:lnTo>
                  <a:pt x="7711" y="792"/>
                </a:lnTo>
                <a:lnTo>
                  <a:pt x="7679" y="796"/>
                </a:lnTo>
                <a:lnTo>
                  <a:pt x="7646" y="803"/>
                </a:lnTo>
                <a:lnTo>
                  <a:pt x="7614" y="809"/>
                </a:lnTo>
                <a:lnTo>
                  <a:pt x="7583" y="816"/>
                </a:lnTo>
                <a:lnTo>
                  <a:pt x="7552" y="825"/>
                </a:lnTo>
                <a:lnTo>
                  <a:pt x="7520" y="835"/>
                </a:lnTo>
                <a:lnTo>
                  <a:pt x="7490" y="846"/>
                </a:lnTo>
                <a:lnTo>
                  <a:pt x="7459" y="858"/>
                </a:lnTo>
                <a:lnTo>
                  <a:pt x="7431" y="871"/>
                </a:lnTo>
                <a:lnTo>
                  <a:pt x="7402" y="886"/>
                </a:lnTo>
                <a:lnTo>
                  <a:pt x="7374" y="901"/>
                </a:lnTo>
                <a:lnTo>
                  <a:pt x="7348" y="917"/>
                </a:lnTo>
                <a:lnTo>
                  <a:pt x="7322" y="935"/>
                </a:lnTo>
                <a:lnTo>
                  <a:pt x="7297" y="955"/>
                </a:lnTo>
                <a:lnTo>
                  <a:pt x="7273" y="975"/>
                </a:lnTo>
                <a:lnTo>
                  <a:pt x="7251" y="997"/>
                </a:lnTo>
                <a:lnTo>
                  <a:pt x="7230" y="1019"/>
                </a:lnTo>
                <a:lnTo>
                  <a:pt x="7210" y="1044"/>
                </a:lnTo>
                <a:lnTo>
                  <a:pt x="7192" y="1069"/>
                </a:lnTo>
                <a:lnTo>
                  <a:pt x="7175" y="1096"/>
                </a:lnTo>
                <a:lnTo>
                  <a:pt x="7160" y="1124"/>
                </a:lnTo>
                <a:lnTo>
                  <a:pt x="7148" y="1153"/>
                </a:lnTo>
                <a:lnTo>
                  <a:pt x="7136" y="1184"/>
                </a:lnTo>
                <a:lnTo>
                  <a:pt x="7126" y="1216"/>
                </a:lnTo>
                <a:lnTo>
                  <a:pt x="7119" y="1250"/>
                </a:lnTo>
                <a:lnTo>
                  <a:pt x="7114" y="1284"/>
                </a:lnTo>
                <a:lnTo>
                  <a:pt x="7111" y="1321"/>
                </a:lnTo>
                <a:lnTo>
                  <a:pt x="7109" y="1358"/>
                </a:lnTo>
                <a:lnTo>
                  <a:pt x="7111" y="1384"/>
                </a:lnTo>
                <a:lnTo>
                  <a:pt x="7112" y="1409"/>
                </a:lnTo>
                <a:lnTo>
                  <a:pt x="7115" y="1434"/>
                </a:lnTo>
                <a:lnTo>
                  <a:pt x="7118" y="1457"/>
                </a:lnTo>
                <a:lnTo>
                  <a:pt x="7122" y="1481"/>
                </a:lnTo>
                <a:lnTo>
                  <a:pt x="7128" y="1504"/>
                </a:lnTo>
                <a:lnTo>
                  <a:pt x="7134" y="1526"/>
                </a:lnTo>
                <a:lnTo>
                  <a:pt x="7141" y="1548"/>
                </a:lnTo>
                <a:lnTo>
                  <a:pt x="7150" y="1569"/>
                </a:lnTo>
                <a:lnTo>
                  <a:pt x="7158" y="1589"/>
                </a:lnTo>
                <a:lnTo>
                  <a:pt x="7168" y="1609"/>
                </a:lnTo>
                <a:lnTo>
                  <a:pt x="7179" y="1628"/>
                </a:lnTo>
                <a:lnTo>
                  <a:pt x="7190" y="1648"/>
                </a:lnTo>
                <a:lnTo>
                  <a:pt x="7202" y="1666"/>
                </a:lnTo>
                <a:lnTo>
                  <a:pt x="7214" y="1684"/>
                </a:lnTo>
                <a:lnTo>
                  <a:pt x="7227" y="1701"/>
                </a:lnTo>
                <a:lnTo>
                  <a:pt x="7241" y="1718"/>
                </a:lnTo>
                <a:lnTo>
                  <a:pt x="7255" y="1734"/>
                </a:lnTo>
                <a:lnTo>
                  <a:pt x="7270" y="1748"/>
                </a:lnTo>
                <a:lnTo>
                  <a:pt x="7286" y="1763"/>
                </a:lnTo>
                <a:lnTo>
                  <a:pt x="7302" y="1778"/>
                </a:lnTo>
                <a:lnTo>
                  <a:pt x="7318" y="1791"/>
                </a:lnTo>
                <a:lnTo>
                  <a:pt x="7335" y="1805"/>
                </a:lnTo>
                <a:lnTo>
                  <a:pt x="7352" y="1816"/>
                </a:lnTo>
                <a:lnTo>
                  <a:pt x="7369" y="1828"/>
                </a:lnTo>
                <a:lnTo>
                  <a:pt x="7387" y="1840"/>
                </a:lnTo>
                <a:lnTo>
                  <a:pt x="7405" y="1850"/>
                </a:lnTo>
                <a:lnTo>
                  <a:pt x="7424" y="1860"/>
                </a:lnTo>
                <a:lnTo>
                  <a:pt x="7442" y="1870"/>
                </a:lnTo>
                <a:lnTo>
                  <a:pt x="7461" y="1878"/>
                </a:lnTo>
                <a:lnTo>
                  <a:pt x="7480" y="1887"/>
                </a:lnTo>
                <a:lnTo>
                  <a:pt x="7500" y="1894"/>
                </a:lnTo>
                <a:lnTo>
                  <a:pt x="7841" y="2021"/>
                </a:lnTo>
                <a:lnTo>
                  <a:pt x="7866" y="2030"/>
                </a:lnTo>
                <a:lnTo>
                  <a:pt x="7889" y="2040"/>
                </a:lnTo>
                <a:lnTo>
                  <a:pt x="7910" y="2049"/>
                </a:lnTo>
                <a:lnTo>
                  <a:pt x="7929" y="2059"/>
                </a:lnTo>
                <a:lnTo>
                  <a:pt x="7945" y="2067"/>
                </a:lnTo>
                <a:lnTo>
                  <a:pt x="7960" y="2077"/>
                </a:lnTo>
                <a:lnTo>
                  <a:pt x="7973" y="2086"/>
                </a:lnTo>
                <a:lnTo>
                  <a:pt x="7983" y="2096"/>
                </a:lnTo>
                <a:lnTo>
                  <a:pt x="7993" y="2106"/>
                </a:lnTo>
                <a:lnTo>
                  <a:pt x="8001" y="2115"/>
                </a:lnTo>
                <a:lnTo>
                  <a:pt x="8008" y="2126"/>
                </a:lnTo>
                <a:lnTo>
                  <a:pt x="8012" y="2136"/>
                </a:lnTo>
                <a:lnTo>
                  <a:pt x="8016" y="2147"/>
                </a:lnTo>
                <a:lnTo>
                  <a:pt x="8018" y="2159"/>
                </a:lnTo>
                <a:lnTo>
                  <a:pt x="8021" y="2171"/>
                </a:lnTo>
                <a:lnTo>
                  <a:pt x="8021" y="2185"/>
                </a:lnTo>
                <a:lnTo>
                  <a:pt x="8019" y="2200"/>
                </a:lnTo>
                <a:lnTo>
                  <a:pt x="8017" y="2215"/>
                </a:lnTo>
                <a:lnTo>
                  <a:pt x="8012" y="2229"/>
                </a:lnTo>
                <a:lnTo>
                  <a:pt x="8006" y="2242"/>
                </a:lnTo>
                <a:lnTo>
                  <a:pt x="7997" y="2253"/>
                </a:lnTo>
                <a:lnTo>
                  <a:pt x="7988" y="2264"/>
                </a:lnTo>
                <a:lnTo>
                  <a:pt x="7976" y="2275"/>
                </a:lnTo>
                <a:lnTo>
                  <a:pt x="7963" y="2283"/>
                </a:lnTo>
                <a:lnTo>
                  <a:pt x="7949" y="2292"/>
                </a:lnTo>
                <a:lnTo>
                  <a:pt x="7933" y="2299"/>
                </a:lnTo>
                <a:lnTo>
                  <a:pt x="7916" y="2304"/>
                </a:lnTo>
                <a:lnTo>
                  <a:pt x="7898" y="2310"/>
                </a:lnTo>
                <a:lnTo>
                  <a:pt x="7878" y="2314"/>
                </a:lnTo>
                <a:lnTo>
                  <a:pt x="7858" y="2317"/>
                </a:lnTo>
                <a:lnTo>
                  <a:pt x="7837" y="2318"/>
                </a:lnTo>
                <a:lnTo>
                  <a:pt x="7814" y="2319"/>
                </a:lnTo>
                <a:lnTo>
                  <a:pt x="7789" y="2318"/>
                </a:lnTo>
                <a:lnTo>
                  <a:pt x="7762" y="2317"/>
                </a:lnTo>
                <a:lnTo>
                  <a:pt x="7735" y="2315"/>
                </a:lnTo>
                <a:lnTo>
                  <a:pt x="7706" y="2312"/>
                </a:lnTo>
                <a:lnTo>
                  <a:pt x="7677" y="2307"/>
                </a:lnTo>
                <a:lnTo>
                  <a:pt x="7647" y="2302"/>
                </a:lnTo>
                <a:lnTo>
                  <a:pt x="7618" y="2297"/>
                </a:lnTo>
                <a:lnTo>
                  <a:pt x="7587" y="2289"/>
                </a:lnTo>
                <a:lnTo>
                  <a:pt x="7555" y="2282"/>
                </a:lnTo>
                <a:lnTo>
                  <a:pt x="7523" y="2273"/>
                </a:lnTo>
                <a:lnTo>
                  <a:pt x="7490" y="2265"/>
                </a:lnTo>
                <a:lnTo>
                  <a:pt x="7457" y="2254"/>
                </a:lnTo>
                <a:lnTo>
                  <a:pt x="7424" y="2244"/>
                </a:lnTo>
                <a:lnTo>
                  <a:pt x="7391" y="2232"/>
                </a:lnTo>
                <a:lnTo>
                  <a:pt x="7357" y="2219"/>
                </a:lnTo>
                <a:lnTo>
                  <a:pt x="7323" y="2205"/>
                </a:lnTo>
                <a:lnTo>
                  <a:pt x="7322" y="2205"/>
                </a:lnTo>
                <a:lnTo>
                  <a:pt x="7322" y="2205"/>
                </a:lnTo>
                <a:lnTo>
                  <a:pt x="7322" y="2205"/>
                </a:lnTo>
                <a:lnTo>
                  <a:pt x="7318" y="2204"/>
                </a:lnTo>
                <a:lnTo>
                  <a:pt x="7312" y="2202"/>
                </a:lnTo>
                <a:lnTo>
                  <a:pt x="7307" y="2200"/>
                </a:lnTo>
                <a:lnTo>
                  <a:pt x="7302" y="2199"/>
                </a:lnTo>
                <a:lnTo>
                  <a:pt x="7297" y="2197"/>
                </a:lnTo>
                <a:lnTo>
                  <a:pt x="7290" y="2195"/>
                </a:lnTo>
                <a:lnTo>
                  <a:pt x="7285" y="2193"/>
                </a:lnTo>
                <a:lnTo>
                  <a:pt x="7278" y="2191"/>
                </a:lnTo>
                <a:lnTo>
                  <a:pt x="7273" y="2188"/>
                </a:lnTo>
                <a:lnTo>
                  <a:pt x="7268" y="2187"/>
                </a:lnTo>
                <a:lnTo>
                  <a:pt x="7261" y="2185"/>
                </a:lnTo>
                <a:lnTo>
                  <a:pt x="7256" y="2183"/>
                </a:lnTo>
                <a:lnTo>
                  <a:pt x="7252" y="2182"/>
                </a:lnTo>
                <a:lnTo>
                  <a:pt x="7247" y="2181"/>
                </a:lnTo>
                <a:lnTo>
                  <a:pt x="7243" y="2180"/>
                </a:lnTo>
                <a:lnTo>
                  <a:pt x="7239" y="2178"/>
                </a:lnTo>
                <a:lnTo>
                  <a:pt x="7236" y="2178"/>
                </a:lnTo>
                <a:lnTo>
                  <a:pt x="7233" y="2177"/>
                </a:lnTo>
                <a:lnTo>
                  <a:pt x="7230" y="2176"/>
                </a:lnTo>
                <a:lnTo>
                  <a:pt x="7225" y="2176"/>
                </a:lnTo>
                <a:lnTo>
                  <a:pt x="7221" y="2175"/>
                </a:lnTo>
                <a:lnTo>
                  <a:pt x="7218" y="2175"/>
                </a:lnTo>
                <a:lnTo>
                  <a:pt x="7216" y="2175"/>
                </a:lnTo>
                <a:lnTo>
                  <a:pt x="7214" y="2175"/>
                </a:lnTo>
                <a:lnTo>
                  <a:pt x="7209" y="2175"/>
                </a:lnTo>
                <a:lnTo>
                  <a:pt x="7205" y="2176"/>
                </a:lnTo>
                <a:lnTo>
                  <a:pt x="7201" y="2177"/>
                </a:lnTo>
                <a:lnTo>
                  <a:pt x="7196" y="2178"/>
                </a:lnTo>
                <a:lnTo>
                  <a:pt x="7191" y="2179"/>
                </a:lnTo>
                <a:lnTo>
                  <a:pt x="7187" y="2181"/>
                </a:lnTo>
                <a:lnTo>
                  <a:pt x="7184" y="2183"/>
                </a:lnTo>
                <a:lnTo>
                  <a:pt x="7180" y="2185"/>
                </a:lnTo>
                <a:lnTo>
                  <a:pt x="7176" y="2188"/>
                </a:lnTo>
                <a:lnTo>
                  <a:pt x="7173" y="2191"/>
                </a:lnTo>
                <a:lnTo>
                  <a:pt x="7170" y="2195"/>
                </a:lnTo>
                <a:lnTo>
                  <a:pt x="7167" y="2198"/>
                </a:lnTo>
                <a:lnTo>
                  <a:pt x="7165" y="2202"/>
                </a:lnTo>
                <a:lnTo>
                  <a:pt x="7163" y="2207"/>
                </a:lnTo>
                <a:lnTo>
                  <a:pt x="7160" y="2211"/>
                </a:lnTo>
                <a:lnTo>
                  <a:pt x="7158" y="2216"/>
                </a:lnTo>
                <a:lnTo>
                  <a:pt x="7156" y="2221"/>
                </a:lnTo>
                <a:lnTo>
                  <a:pt x="7155" y="2228"/>
                </a:lnTo>
                <a:lnTo>
                  <a:pt x="7154" y="2232"/>
                </a:lnTo>
                <a:lnTo>
                  <a:pt x="7153" y="2236"/>
                </a:lnTo>
                <a:lnTo>
                  <a:pt x="7152" y="2242"/>
                </a:lnTo>
                <a:lnTo>
                  <a:pt x="7150" y="2253"/>
                </a:lnTo>
                <a:lnTo>
                  <a:pt x="7148" y="2272"/>
                </a:lnTo>
                <a:lnTo>
                  <a:pt x="7143" y="2296"/>
                </a:lnTo>
                <a:lnTo>
                  <a:pt x="7139" y="2322"/>
                </a:lnTo>
                <a:lnTo>
                  <a:pt x="7135" y="2351"/>
                </a:lnTo>
                <a:lnTo>
                  <a:pt x="7131" y="2378"/>
                </a:lnTo>
                <a:lnTo>
                  <a:pt x="7126" y="2403"/>
                </a:lnTo>
                <a:lnTo>
                  <a:pt x="7126" y="2403"/>
                </a:lnTo>
                <a:lnTo>
                  <a:pt x="7112" y="2496"/>
                </a:lnTo>
                <a:lnTo>
                  <a:pt x="7109" y="2507"/>
                </a:lnTo>
                <a:lnTo>
                  <a:pt x="7107" y="2518"/>
                </a:lnTo>
                <a:lnTo>
                  <a:pt x="7106" y="2530"/>
                </a:lnTo>
                <a:lnTo>
                  <a:pt x="7105" y="2540"/>
                </a:lnTo>
                <a:lnTo>
                  <a:pt x="7106" y="2551"/>
                </a:lnTo>
                <a:lnTo>
                  <a:pt x="7108" y="2560"/>
                </a:lnTo>
                <a:lnTo>
                  <a:pt x="7112" y="2570"/>
                </a:lnTo>
                <a:lnTo>
                  <a:pt x="7117" y="2580"/>
                </a:lnTo>
                <a:lnTo>
                  <a:pt x="7124" y="2588"/>
                </a:lnTo>
                <a:lnTo>
                  <a:pt x="7133" y="2597"/>
                </a:lnTo>
                <a:lnTo>
                  <a:pt x="7145" y="2604"/>
                </a:lnTo>
                <a:lnTo>
                  <a:pt x="7159" y="2609"/>
                </a:lnTo>
                <a:lnTo>
                  <a:pt x="7199" y="2626"/>
                </a:lnTo>
                <a:lnTo>
                  <a:pt x="7239" y="2641"/>
                </a:lnTo>
                <a:lnTo>
                  <a:pt x="7280" y="2655"/>
                </a:lnTo>
                <a:lnTo>
                  <a:pt x="7320" y="2669"/>
                </a:lnTo>
                <a:lnTo>
                  <a:pt x="7360" y="2682"/>
                </a:lnTo>
                <a:lnTo>
                  <a:pt x="7401" y="2693"/>
                </a:lnTo>
                <a:lnTo>
                  <a:pt x="7441" y="2704"/>
                </a:lnTo>
                <a:lnTo>
                  <a:pt x="7482" y="2713"/>
                </a:lnTo>
                <a:lnTo>
                  <a:pt x="7522" y="2722"/>
                </a:lnTo>
                <a:lnTo>
                  <a:pt x="7562" y="2729"/>
                </a:lnTo>
                <a:lnTo>
                  <a:pt x="7603" y="2736"/>
                </a:lnTo>
                <a:lnTo>
                  <a:pt x="7643" y="2741"/>
                </a:lnTo>
                <a:lnTo>
                  <a:pt x="7682" y="2745"/>
                </a:lnTo>
                <a:lnTo>
                  <a:pt x="7722" y="2749"/>
                </a:lnTo>
                <a:lnTo>
                  <a:pt x="7760" y="2751"/>
                </a:lnTo>
                <a:lnTo>
                  <a:pt x="7798" y="2752"/>
                </a:lnTo>
                <a:lnTo>
                  <a:pt x="7834" y="2751"/>
                </a:lnTo>
                <a:lnTo>
                  <a:pt x="7870" y="2750"/>
                </a:lnTo>
                <a:lnTo>
                  <a:pt x="7906" y="2746"/>
                </a:lnTo>
                <a:lnTo>
                  <a:pt x="7941" y="2743"/>
                </a:lnTo>
                <a:lnTo>
                  <a:pt x="7976" y="2739"/>
                </a:lnTo>
                <a:lnTo>
                  <a:pt x="8011" y="2733"/>
                </a:lnTo>
                <a:lnTo>
                  <a:pt x="8045" y="2726"/>
                </a:lnTo>
                <a:lnTo>
                  <a:pt x="8079" y="2718"/>
                </a:lnTo>
                <a:lnTo>
                  <a:pt x="8112" y="2709"/>
                </a:lnTo>
                <a:lnTo>
                  <a:pt x="8145" y="2699"/>
                </a:lnTo>
                <a:lnTo>
                  <a:pt x="8177" y="2688"/>
                </a:lnTo>
                <a:lnTo>
                  <a:pt x="8209" y="2675"/>
                </a:lnTo>
                <a:lnTo>
                  <a:pt x="8240" y="2661"/>
                </a:lnTo>
                <a:lnTo>
                  <a:pt x="8269" y="2646"/>
                </a:lnTo>
                <a:lnTo>
                  <a:pt x="8298" y="2629"/>
                </a:lnTo>
                <a:lnTo>
                  <a:pt x="8326" y="2612"/>
                </a:lnTo>
                <a:lnTo>
                  <a:pt x="8352" y="2593"/>
                </a:lnTo>
                <a:lnTo>
                  <a:pt x="8378" y="2573"/>
                </a:lnTo>
                <a:lnTo>
                  <a:pt x="8402" y="2552"/>
                </a:lnTo>
                <a:lnTo>
                  <a:pt x="8425" y="2529"/>
                </a:lnTo>
                <a:lnTo>
                  <a:pt x="8446" y="2504"/>
                </a:lnTo>
                <a:lnTo>
                  <a:pt x="8466" y="2479"/>
                </a:lnTo>
                <a:lnTo>
                  <a:pt x="8484" y="2452"/>
                </a:lnTo>
                <a:lnTo>
                  <a:pt x="8501" y="2423"/>
                </a:lnTo>
                <a:lnTo>
                  <a:pt x="8516" y="2394"/>
                </a:lnTo>
                <a:lnTo>
                  <a:pt x="8530" y="2363"/>
                </a:lnTo>
                <a:lnTo>
                  <a:pt x="8541" y="2330"/>
                </a:lnTo>
                <a:lnTo>
                  <a:pt x="8551" y="2296"/>
                </a:lnTo>
                <a:lnTo>
                  <a:pt x="8558" y="2260"/>
                </a:lnTo>
                <a:lnTo>
                  <a:pt x="8564" y="2222"/>
                </a:lnTo>
                <a:lnTo>
                  <a:pt x="8567" y="2183"/>
                </a:lnTo>
                <a:lnTo>
                  <a:pt x="8568" y="2143"/>
                </a:lnTo>
                <a:lnTo>
                  <a:pt x="8568" y="2119"/>
                </a:lnTo>
                <a:lnTo>
                  <a:pt x="8567" y="2096"/>
                </a:lnTo>
                <a:lnTo>
                  <a:pt x="8565" y="2074"/>
                </a:lnTo>
                <a:lnTo>
                  <a:pt x="8562" y="2051"/>
                </a:lnTo>
                <a:lnTo>
                  <a:pt x="8557" y="2030"/>
                </a:lnTo>
                <a:lnTo>
                  <a:pt x="8553" y="2009"/>
                </a:lnTo>
                <a:lnTo>
                  <a:pt x="8548" y="1989"/>
                </a:lnTo>
                <a:lnTo>
                  <a:pt x="8541" y="1968"/>
                </a:lnTo>
                <a:lnTo>
                  <a:pt x="8535" y="1949"/>
                </a:lnTo>
                <a:lnTo>
                  <a:pt x="8528" y="1930"/>
                </a:lnTo>
                <a:lnTo>
                  <a:pt x="8519" y="1912"/>
                </a:lnTo>
                <a:lnTo>
                  <a:pt x="8511" y="1894"/>
                </a:lnTo>
                <a:lnTo>
                  <a:pt x="8501" y="1877"/>
                </a:lnTo>
                <a:lnTo>
                  <a:pt x="8492" y="1860"/>
                </a:lnTo>
                <a:lnTo>
                  <a:pt x="8481" y="1844"/>
                </a:lnTo>
                <a:lnTo>
                  <a:pt x="8469" y="1828"/>
                </a:lnTo>
                <a:lnTo>
                  <a:pt x="8457" y="1813"/>
                </a:lnTo>
                <a:lnTo>
                  <a:pt x="8445" y="1798"/>
                </a:lnTo>
                <a:lnTo>
                  <a:pt x="8432" y="1785"/>
                </a:lnTo>
                <a:lnTo>
                  <a:pt x="8418" y="1772"/>
                </a:lnTo>
                <a:lnTo>
                  <a:pt x="8404" y="1758"/>
                </a:lnTo>
                <a:lnTo>
                  <a:pt x="8391" y="1746"/>
                </a:lnTo>
                <a:lnTo>
                  <a:pt x="8376" y="1734"/>
                </a:lnTo>
                <a:lnTo>
                  <a:pt x="8360" y="1723"/>
                </a:lnTo>
                <a:lnTo>
                  <a:pt x="8344" y="1711"/>
                </a:lnTo>
                <a:lnTo>
                  <a:pt x="8328" y="1701"/>
                </a:lnTo>
                <a:lnTo>
                  <a:pt x="8312" y="1691"/>
                </a:lnTo>
                <a:lnTo>
                  <a:pt x="8295" y="1682"/>
                </a:lnTo>
                <a:lnTo>
                  <a:pt x="8277" y="1673"/>
                </a:lnTo>
                <a:lnTo>
                  <a:pt x="8260" y="1665"/>
                </a:lnTo>
                <a:lnTo>
                  <a:pt x="8242" y="1657"/>
                </a:lnTo>
                <a:lnTo>
                  <a:pt x="8224" y="1650"/>
                </a:lnTo>
                <a:close/>
                <a:moveTo>
                  <a:pt x="13239" y="856"/>
                </a:moveTo>
                <a:lnTo>
                  <a:pt x="12950" y="856"/>
                </a:lnTo>
                <a:lnTo>
                  <a:pt x="12902" y="856"/>
                </a:lnTo>
                <a:lnTo>
                  <a:pt x="12785" y="856"/>
                </a:lnTo>
                <a:lnTo>
                  <a:pt x="12785" y="954"/>
                </a:lnTo>
                <a:lnTo>
                  <a:pt x="12785" y="1137"/>
                </a:lnTo>
                <a:lnTo>
                  <a:pt x="12785" y="2083"/>
                </a:lnTo>
                <a:lnTo>
                  <a:pt x="12765" y="2099"/>
                </a:lnTo>
                <a:lnTo>
                  <a:pt x="12744" y="2115"/>
                </a:lnTo>
                <a:lnTo>
                  <a:pt x="12722" y="2130"/>
                </a:lnTo>
                <a:lnTo>
                  <a:pt x="12698" y="2144"/>
                </a:lnTo>
                <a:lnTo>
                  <a:pt x="12675" y="2157"/>
                </a:lnTo>
                <a:lnTo>
                  <a:pt x="12650" y="2169"/>
                </a:lnTo>
                <a:lnTo>
                  <a:pt x="12626" y="2180"/>
                </a:lnTo>
                <a:lnTo>
                  <a:pt x="12600" y="2191"/>
                </a:lnTo>
                <a:lnTo>
                  <a:pt x="12576" y="2199"/>
                </a:lnTo>
                <a:lnTo>
                  <a:pt x="12551" y="2207"/>
                </a:lnTo>
                <a:lnTo>
                  <a:pt x="12525" y="2214"/>
                </a:lnTo>
                <a:lnTo>
                  <a:pt x="12499" y="2219"/>
                </a:lnTo>
                <a:lnTo>
                  <a:pt x="12475" y="2224"/>
                </a:lnTo>
                <a:lnTo>
                  <a:pt x="12451" y="2227"/>
                </a:lnTo>
                <a:lnTo>
                  <a:pt x="12426" y="2229"/>
                </a:lnTo>
                <a:lnTo>
                  <a:pt x="12403" y="2230"/>
                </a:lnTo>
                <a:lnTo>
                  <a:pt x="12387" y="2229"/>
                </a:lnTo>
                <a:lnTo>
                  <a:pt x="12372" y="2228"/>
                </a:lnTo>
                <a:lnTo>
                  <a:pt x="12358" y="2227"/>
                </a:lnTo>
                <a:lnTo>
                  <a:pt x="12344" y="2225"/>
                </a:lnTo>
                <a:lnTo>
                  <a:pt x="12332" y="2221"/>
                </a:lnTo>
                <a:lnTo>
                  <a:pt x="12320" y="2218"/>
                </a:lnTo>
                <a:lnTo>
                  <a:pt x="12308" y="2215"/>
                </a:lnTo>
                <a:lnTo>
                  <a:pt x="12297" y="2210"/>
                </a:lnTo>
                <a:lnTo>
                  <a:pt x="12287" y="2205"/>
                </a:lnTo>
                <a:lnTo>
                  <a:pt x="12277" y="2199"/>
                </a:lnTo>
                <a:lnTo>
                  <a:pt x="12269" y="2194"/>
                </a:lnTo>
                <a:lnTo>
                  <a:pt x="12260" y="2187"/>
                </a:lnTo>
                <a:lnTo>
                  <a:pt x="12253" y="2180"/>
                </a:lnTo>
                <a:lnTo>
                  <a:pt x="12245" y="2173"/>
                </a:lnTo>
                <a:lnTo>
                  <a:pt x="12238" y="2164"/>
                </a:lnTo>
                <a:lnTo>
                  <a:pt x="12232" y="2156"/>
                </a:lnTo>
                <a:lnTo>
                  <a:pt x="12226" y="2147"/>
                </a:lnTo>
                <a:lnTo>
                  <a:pt x="12221" y="2137"/>
                </a:lnTo>
                <a:lnTo>
                  <a:pt x="12216" y="2128"/>
                </a:lnTo>
                <a:lnTo>
                  <a:pt x="12211" y="2117"/>
                </a:lnTo>
                <a:lnTo>
                  <a:pt x="12204" y="2096"/>
                </a:lnTo>
                <a:lnTo>
                  <a:pt x="12198" y="2073"/>
                </a:lnTo>
                <a:lnTo>
                  <a:pt x="12193" y="2048"/>
                </a:lnTo>
                <a:lnTo>
                  <a:pt x="12190" y="2023"/>
                </a:lnTo>
                <a:lnTo>
                  <a:pt x="12189" y="1995"/>
                </a:lnTo>
                <a:lnTo>
                  <a:pt x="12188" y="1966"/>
                </a:lnTo>
                <a:lnTo>
                  <a:pt x="12188" y="954"/>
                </a:lnTo>
                <a:lnTo>
                  <a:pt x="12188" y="939"/>
                </a:lnTo>
                <a:lnTo>
                  <a:pt x="12187" y="926"/>
                </a:lnTo>
                <a:lnTo>
                  <a:pt x="12185" y="915"/>
                </a:lnTo>
                <a:lnTo>
                  <a:pt x="12182" y="905"/>
                </a:lnTo>
                <a:lnTo>
                  <a:pt x="12177" y="895"/>
                </a:lnTo>
                <a:lnTo>
                  <a:pt x="12173" y="888"/>
                </a:lnTo>
                <a:lnTo>
                  <a:pt x="12167" y="880"/>
                </a:lnTo>
                <a:lnTo>
                  <a:pt x="12160" y="875"/>
                </a:lnTo>
                <a:lnTo>
                  <a:pt x="12153" y="870"/>
                </a:lnTo>
                <a:lnTo>
                  <a:pt x="12145" y="865"/>
                </a:lnTo>
                <a:lnTo>
                  <a:pt x="12136" y="862"/>
                </a:lnTo>
                <a:lnTo>
                  <a:pt x="12126" y="860"/>
                </a:lnTo>
                <a:lnTo>
                  <a:pt x="12116" y="858"/>
                </a:lnTo>
                <a:lnTo>
                  <a:pt x="12104" y="857"/>
                </a:lnTo>
                <a:lnTo>
                  <a:pt x="12092" y="856"/>
                </a:lnTo>
                <a:lnTo>
                  <a:pt x="12080" y="856"/>
                </a:lnTo>
                <a:lnTo>
                  <a:pt x="11888" y="856"/>
                </a:lnTo>
                <a:lnTo>
                  <a:pt x="11741" y="856"/>
                </a:lnTo>
                <a:lnTo>
                  <a:pt x="11625" y="856"/>
                </a:lnTo>
                <a:lnTo>
                  <a:pt x="11625" y="954"/>
                </a:lnTo>
                <a:lnTo>
                  <a:pt x="11625" y="1169"/>
                </a:lnTo>
                <a:lnTo>
                  <a:pt x="11625" y="2068"/>
                </a:lnTo>
                <a:lnTo>
                  <a:pt x="11626" y="2106"/>
                </a:lnTo>
                <a:lnTo>
                  <a:pt x="11628" y="2143"/>
                </a:lnTo>
                <a:lnTo>
                  <a:pt x="11630" y="2178"/>
                </a:lnTo>
                <a:lnTo>
                  <a:pt x="11634" y="2213"/>
                </a:lnTo>
                <a:lnTo>
                  <a:pt x="11638" y="2247"/>
                </a:lnTo>
                <a:lnTo>
                  <a:pt x="11645" y="2280"/>
                </a:lnTo>
                <a:lnTo>
                  <a:pt x="11652" y="2313"/>
                </a:lnTo>
                <a:lnTo>
                  <a:pt x="11661" y="2344"/>
                </a:lnTo>
                <a:lnTo>
                  <a:pt x="11669" y="2373"/>
                </a:lnTo>
                <a:lnTo>
                  <a:pt x="11680" y="2403"/>
                </a:lnTo>
                <a:lnTo>
                  <a:pt x="11692" y="2431"/>
                </a:lnTo>
                <a:lnTo>
                  <a:pt x="11705" y="2457"/>
                </a:lnTo>
                <a:lnTo>
                  <a:pt x="11719" y="2484"/>
                </a:lnTo>
                <a:lnTo>
                  <a:pt x="11734" y="2508"/>
                </a:lnTo>
                <a:lnTo>
                  <a:pt x="11751" y="2532"/>
                </a:lnTo>
                <a:lnTo>
                  <a:pt x="11768" y="2554"/>
                </a:lnTo>
                <a:lnTo>
                  <a:pt x="11787" y="2575"/>
                </a:lnTo>
                <a:lnTo>
                  <a:pt x="11807" y="2595"/>
                </a:lnTo>
                <a:lnTo>
                  <a:pt x="11829" y="2615"/>
                </a:lnTo>
                <a:lnTo>
                  <a:pt x="11851" y="2632"/>
                </a:lnTo>
                <a:lnTo>
                  <a:pt x="11874" y="2648"/>
                </a:lnTo>
                <a:lnTo>
                  <a:pt x="11900" y="2663"/>
                </a:lnTo>
                <a:lnTo>
                  <a:pt x="11925" y="2676"/>
                </a:lnTo>
                <a:lnTo>
                  <a:pt x="11953" y="2689"/>
                </a:lnTo>
                <a:lnTo>
                  <a:pt x="11982" y="2700"/>
                </a:lnTo>
                <a:lnTo>
                  <a:pt x="12012" y="2709"/>
                </a:lnTo>
                <a:lnTo>
                  <a:pt x="12042" y="2718"/>
                </a:lnTo>
                <a:lnTo>
                  <a:pt x="12075" y="2724"/>
                </a:lnTo>
                <a:lnTo>
                  <a:pt x="12109" y="2729"/>
                </a:lnTo>
                <a:lnTo>
                  <a:pt x="12144" y="2734"/>
                </a:lnTo>
                <a:lnTo>
                  <a:pt x="12181" y="2736"/>
                </a:lnTo>
                <a:lnTo>
                  <a:pt x="12219" y="2737"/>
                </a:lnTo>
                <a:lnTo>
                  <a:pt x="12259" y="2736"/>
                </a:lnTo>
                <a:lnTo>
                  <a:pt x="12301" y="2733"/>
                </a:lnTo>
                <a:lnTo>
                  <a:pt x="12341" y="2729"/>
                </a:lnTo>
                <a:lnTo>
                  <a:pt x="12381" y="2723"/>
                </a:lnTo>
                <a:lnTo>
                  <a:pt x="12421" y="2716"/>
                </a:lnTo>
                <a:lnTo>
                  <a:pt x="12460" y="2707"/>
                </a:lnTo>
                <a:lnTo>
                  <a:pt x="12499" y="2696"/>
                </a:lnTo>
                <a:lnTo>
                  <a:pt x="12537" y="2684"/>
                </a:lnTo>
                <a:lnTo>
                  <a:pt x="12575" y="2670"/>
                </a:lnTo>
                <a:lnTo>
                  <a:pt x="12611" y="2655"/>
                </a:lnTo>
                <a:lnTo>
                  <a:pt x="12648" y="2638"/>
                </a:lnTo>
                <a:lnTo>
                  <a:pt x="12683" y="2619"/>
                </a:lnTo>
                <a:lnTo>
                  <a:pt x="12718" y="2599"/>
                </a:lnTo>
                <a:lnTo>
                  <a:pt x="12753" y="2577"/>
                </a:lnTo>
                <a:lnTo>
                  <a:pt x="12787" y="2554"/>
                </a:lnTo>
                <a:lnTo>
                  <a:pt x="12819" y="2530"/>
                </a:lnTo>
                <a:lnTo>
                  <a:pt x="12819" y="2684"/>
                </a:lnTo>
                <a:lnTo>
                  <a:pt x="12928" y="2684"/>
                </a:lnTo>
                <a:lnTo>
                  <a:pt x="13128" y="2684"/>
                </a:lnTo>
                <a:lnTo>
                  <a:pt x="13232" y="2684"/>
                </a:lnTo>
                <a:lnTo>
                  <a:pt x="13249" y="2684"/>
                </a:lnTo>
                <a:lnTo>
                  <a:pt x="13263" y="2683"/>
                </a:lnTo>
                <a:lnTo>
                  <a:pt x="13277" y="2680"/>
                </a:lnTo>
                <a:lnTo>
                  <a:pt x="13288" y="2677"/>
                </a:lnTo>
                <a:lnTo>
                  <a:pt x="13299" y="2674"/>
                </a:lnTo>
                <a:lnTo>
                  <a:pt x="13309" y="2669"/>
                </a:lnTo>
                <a:lnTo>
                  <a:pt x="13317" y="2663"/>
                </a:lnTo>
                <a:lnTo>
                  <a:pt x="13324" y="2657"/>
                </a:lnTo>
                <a:lnTo>
                  <a:pt x="13331" y="2650"/>
                </a:lnTo>
                <a:lnTo>
                  <a:pt x="13336" y="2640"/>
                </a:lnTo>
                <a:lnTo>
                  <a:pt x="13340" y="2631"/>
                </a:lnTo>
                <a:lnTo>
                  <a:pt x="13344" y="2619"/>
                </a:lnTo>
                <a:lnTo>
                  <a:pt x="13346" y="2606"/>
                </a:lnTo>
                <a:lnTo>
                  <a:pt x="13348" y="2592"/>
                </a:lnTo>
                <a:lnTo>
                  <a:pt x="13349" y="2576"/>
                </a:lnTo>
                <a:lnTo>
                  <a:pt x="13349" y="2559"/>
                </a:lnTo>
                <a:lnTo>
                  <a:pt x="13349" y="954"/>
                </a:lnTo>
                <a:lnTo>
                  <a:pt x="13348" y="939"/>
                </a:lnTo>
                <a:lnTo>
                  <a:pt x="13347" y="926"/>
                </a:lnTo>
                <a:lnTo>
                  <a:pt x="13345" y="915"/>
                </a:lnTo>
                <a:lnTo>
                  <a:pt x="13341" y="905"/>
                </a:lnTo>
                <a:lnTo>
                  <a:pt x="13338" y="895"/>
                </a:lnTo>
                <a:lnTo>
                  <a:pt x="13333" y="888"/>
                </a:lnTo>
                <a:lnTo>
                  <a:pt x="13328" y="880"/>
                </a:lnTo>
                <a:lnTo>
                  <a:pt x="13321" y="875"/>
                </a:lnTo>
                <a:lnTo>
                  <a:pt x="13314" y="870"/>
                </a:lnTo>
                <a:lnTo>
                  <a:pt x="13305" y="865"/>
                </a:lnTo>
                <a:lnTo>
                  <a:pt x="13297" y="862"/>
                </a:lnTo>
                <a:lnTo>
                  <a:pt x="13287" y="860"/>
                </a:lnTo>
                <a:lnTo>
                  <a:pt x="13277" y="858"/>
                </a:lnTo>
                <a:lnTo>
                  <a:pt x="13265" y="857"/>
                </a:lnTo>
                <a:lnTo>
                  <a:pt x="13253" y="856"/>
                </a:lnTo>
                <a:lnTo>
                  <a:pt x="13239" y="856"/>
                </a:lnTo>
                <a:close/>
                <a:moveTo>
                  <a:pt x="14789" y="2162"/>
                </a:moveTo>
                <a:lnTo>
                  <a:pt x="14780" y="2175"/>
                </a:lnTo>
                <a:lnTo>
                  <a:pt x="14769" y="2186"/>
                </a:lnTo>
                <a:lnTo>
                  <a:pt x="14758" y="2198"/>
                </a:lnTo>
                <a:lnTo>
                  <a:pt x="14745" y="2210"/>
                </a:lnTo>
                <a:lnTo>
                  <a:pt x="14732" y="2220"/>
                </a:lnTo>
                <a:lnTo>
                  <a:pt x="14717" y="2231"/>
                </a:lnTo>
                <a:lnTo>
                  <a:pt x="14702" y="2241"/>
                </a:lnTo>
                <a:lnTo>
                  <a:pt x="14686" y="2249"/>
                </a:lnTo>
                <a:lnTo>
                  <a:pt x="14669" y="2256"/>
                </a:lnTo>
                <a:lnTo>
                  <a:pt x="14652" y="2264"/>
                </a:lnTo>
                <a:lnTo>
                  <a:pt x="14635" y="2270"/>
                </a:lnTo>
                <a:lnTo>
                  <a:pt x="14616" y="2276"/>
                </a:lnTo>
                <a:lnTo>
                  <a:pt x="14598" y="2280"/>
                </a:lnTo>
                <a:lnTo>
                  <a:pt x="14578" y="2283"/>
                </a:lnTo>
                <a:lnTo>
                  <a:pt x="14559" y="2285"/>
                </a:lnTo>
                <a:lnTo>
                  <a:pt x="14539" y="2285"/>
                </a:lnTo>
                <a:lnTo>
                  <a:pt x="14517" y="2285"/>
                </a:lnTo>
                <a:lnTo>
                  <a:pt x="14497" y="2283"/>
                </a:lnTo>
                <a:lnTo>
                  <a:pt x="14476" y="2280"/>
                </a:lnTo>
                <a:lnTo>
                  <a:pt x="14456" y="2276"/>
                </a:lnTo>
                <a:lnTo>
                  <a:pt x="14434" y="2270"/>
                </a:lnTo>
                <a:lnTo>
                  <a:pt x="14414" y="2264"/>
                </a:lnTo>
                <a:lnTo>
                  <a:pt x="14394" y="2258"/>
                </a:lnTo>
                <a:lnTo>
                  <a:pt x="14375" y="2249"/>
                </a:lnTo>
                <a:lnTo>
                  <a:pt x="14355" y="2241"/>
                </a:lnTo>
                <a:lnTo>
                  <a:pt x="14337" y="2231"/>
                </a:lnTo>
                <a:lnTo>
                  <a:pt x="14318" y="2221"/>
                </a:lnTo>
                <a:lnTo>
                  <a:pt x="14301" y="2211"/>
                </a:lnTo>
                <a:lnTo>
                  <a:pt x="14284" y="2200"/>
                </a:lnTo>
                <a:lnTo>
                  <a:pt x="14270" y="2188"/>
                </a:lnTo>
                <a:lnTo>
                  <a:pt x="14255" y="2177"/>
                </a:lnTo>
                <a:lnTo>
                  <a:pt x="14242" y="2165"/>
                </a:lnTo>
                <a:lnTo>
                  <a:pt x="14242" y="1400"/>
                </a:lnTo>
                <a:lnTo>
                  <a:pt x="14254" y="1388"/>
                </a:lnTo>
                <a:lnTo>
                  <a:pt x="14267" y="1375"/>
                </a:lnTo>
                <a:lnTo>
                  <a:pt x="14283" y="1364"/>
                </a:lnTo>
                <a:lnTo>
                  <a:pt x="14299" y="1352"/>
                </a:lnTo>
                <a:lnTo>
                  <a:pt x="14317" y="1340"/>
                </a:lnTo>
                <a:lnTo>
                  <a:pt x="14337" y="1330"/>
                </a:lnTo>
                <a:lnTo>
                  <a:pt x="14357" y="1319"/>
                </a:lnTo>
                <a:lnTo>
                  <a:pt x="14377" y="1308"/>
                </a:lnTo>
                <a:lnTo>
                  <a:pt x="14398" y="1299"/>
                </a:lnTo>
                <a:lnTo>
                  <a:pt x="14419" y="1290"/>
                </a:lnTo>
                <a:lnTo>
                  <a:pt x="14442" y="1283"/>
                </a:lnTo>
                <a:lnTo>
                  <a:pt x="14464" y="1277"/>
                </a:lnTo>
                <a:lnTo>
                  <a:pt x="14485" y="1272"/>
                </a:lnTo>
                <a:lnTo>
                  <a:pt x="14508" y="1268"/>
                </a:lnTo>
                <a:lnTo>
                  <a:pt x="14529" y="1266"/>
                </a:lnTo>
                <a:lnTo>
                  <a:pt x="14549" y="1265"/>
                </a:lnTo>
                <a:lnTo>
                  <a:pt x="14568" y="1265"/>
                </a:lnTo>
                <a:lnTo>
                  <a:pt x="14587" y="1267"/>
                </a:lnTo>
                <a:lnTo>
                  <a:pt x="14606" y="1269"/>
                </a:lnTo>
                <a:lnTo>
                  <a:pt x="14625" y="1272"/>
                </a:lnTo>
                <a:lnTo>
                  <a:pt x="14643" y="1277"/>
                </a:lnTo>
                <a:lnTo>
                  <a:pt x="14660" y="1282"/>
                </a:lnTo>
                <a:lnTo>
                  <a:pt x="14678" y="1288"/>
                </a:lnTo>
                <a:lnTo>
                  <a:pt x="14695" y="1296"/>
                </a:lnTo>
                <a:lnTo>
                  <a:pt x="14712" y="1304"/>
                </a:lnTo>
                <a:lnTo>
                  <a:pt x="14728" y="1315"/>
                </a:lnTo>
                <a:lnTo>
                  <a:pt x="14744" y="1325"/>
                </a:lnTo>
                <a:lnTo>
                  <a:pt x="14759" y="1338"/>
                </a:lnTo>
                <a:lnTo>
                  <a:pt x="14772" y="1351"/>
                </a:lnTo>
                <a:lnTo>
                  <a:pt x="14786" y="1366"/>
                </a:lnTo>
                <a:lnTo>
                  <a:pt x="14800" y="1383"/>
                </a:lnTo>
                <a:lnTo>
                  <a:pt x="14812" y="1400"/>
                </a:lnTo>
                <a:lnTo>
                  <a:pt x="14821" y="1416"/>
                </a:lnTo>
                <a:lnTo>
                  <a:pt x="14831" y="1432"/>
                </a:lnTo>
                <a:lnTo>
                  <a:pt x="14839" y="1449"/>
                </a:lnTo>
                <a:lnTo>
                  <a:pt x="14848" y="1468"/>
                </a:lnTo>
                <a:lnTo>
                  <a:pt x="14855" y="1487"/>
                </a:lnTo>
                <a:lnTo>
                  <a:pt x="14863" y="1507"/>
                </a:lnTo>
                <a:lnTo>
                  <a:pt x="14869" y="1530"/>
                </a:lnTo>
                <a:lnTo>
                  <a:pt x="14876" y="1552"/>
                </a:lnTo>
                <a:lnTo>
                  <a:pt x="14881" y="1575"/>
                </a:lnTo>
                <a:lnTo>
                  <a:pt x="14885" y="1601"/>
                </a:lnTo>
                <a:lnTo>
                  <a:pt x="14889" y="1626"/>
                </a:lnTo>
                <a:lnTo>
                  <a:pt x="14893" y="1653"/>
                </a:lnTo>
                <a:lnTo>
                  <a:pt x="14895" y="1682"/>
                </a:lnTo>
                <a:lnTo>
                  <a:pt x="14897" y="1710"/>
                </a:lnTo>
                <a:lnTo>
                  <a:pt x="14898" y="1740"/>
                </a:lnTo>
                <a:lnTo>
                  <a:pt x="14899" y="1772"/>
                </a:lnTo>
                <a:lnTo>
                  <a:pt x="14898" y="1804"/>
                </a:lnTo>
                <a:lnTo>
                  <a:pt x="14897" y="1833"/>
                </a:lnTo>
                <a:lnTo>
                  <a:pt x="14895" y="1863"/>
                </a:lnTo>
                <a:lnTo>
                  <a:pt x="14893" y="1891"/>
                </a:lnTo>
                <a:lnTo>
                  <a:pt x="14888" y="1919"/>
                </a:lnTo>
                <a:lnTo>
                  <a:pt x="14884" y="1944"/>
                </a:lnTo>
                <a:lnTo>
                  <a:pt x="14879" y="1970"/>
                </a:lnTo>
                <a:lnTo>
                  <a:pt x="14872" y="1993"/>
                </a:lnTo>
                <a:lnTo>
                  <a:pt x="14865" y="2016"/>
                </a:lnTo>
                <a:lnTo>
                  <a:pt x="14857" y="2040"/>
                </a:lnTo>
                <a:lnTo>
                  <a:pt x="14848" y="2061"/>
                </a:lnTo>
                <a:lnTo>
                  <a:pt x="14838" y="2082"/>
                </a:lnTo>
                <a:lnTo>
                  <a:pt x="14828" y="2102"/>
                </a:lnTo>
                <a:lnTo>
                  <a:pt x="14816" y="2123"/>
                </a:lnTo>
                <a:lnTo>
                  <a:pt x="14803" y="2143"/>
                </a:lnTo>
                <a:lnTo>
                  <a:pt x="14789" y="2162"/>
                </a:lnTo>
                <a:close/>
                <a:moveTo>
                  <a:pt x="15243" y="1036"/>
                </a:moveTo>
                <a:lnTo>
                  <a:pt x="15221" y="1012"/>
                </a:lnTo>
                <a:lnTo>
                  <a:pt x="15197" y="990"/>
                </a:lnTo>
                <a:lnTo>
                  <a:pt x="15171" y="967"/>
                </a:lnTo>
                <a:lnTo>
                  <a:pt x="15143" y="946"/>
                </a:lnTo>
                <a:lnTo>
                  <a:pt x="15116" y="927"/>
                </a:lnTo>
                <a:lnTo>
                  <a:pt x="15086" y="908"/>
                </a:lnTo>
                <a:lnTo>
                  <a:pt x="15054" y="890"/>
                </a:lnTo>
                <a:lnTo>
                  <a:pt x="15022" y="874"/>
                </a:lnTo>
                <a:lnTo>
                  <a:pt x="14987" y="859"/>
                </a:lnTo>
                <a:lnTo>
                  <a:pt x="14951" y="846"/>
                </a:lnTo>
                <a:lnTo>
                  <a:pt x="14933" y="840"/>
                </a:lnTo>
                <a:lnTo>
                  <a:pt x="14914" y="835"/>
                </a:lnTo>
                <a:lnTo>
                  <a:pt x="14894" y="829"/>
                </a:lnTo>
                <a:lnTo>
                  <a:pt x="14873" y="825"/>
                </a:lnTo>
                <a:lnTo>
                  <a:pt x="14853" y="821"/>
                </a:lnTo>
                <a:lnTo>
                  <a:pt x="14832" y="818"/>
                </a:lnTo>
                <a:lnTo>
                  <a:pt x="14811" y="814"/>
                </a:lnTo>
                <a:lnTo>
                  <a:pt x="14788" y="812"/>
                </a:lnTo>
                <a:lnTo>
                  <a:pt x="14766" y="810"/>
                </a:lnTo>
                <a:lnTo>
                  <a:pt x="14744" y="808"/>
                </a:lnTo>
                <a:lnTo>
                  <a:pt x="14720" y="808"/>
                </a:lnTo>
                <a:lnTo>
                  <a:pt x="14696" y="807"/>
                </a:lnTo>
                <a:lnTo>
                  <a:pt x="14659" y="808"/>
                </a:lnTo>
                <a:lnTo>
                  <a:pt x="14623" y="811"/>
                </a:lnTo>
                <a:lnTo>
                  <a:pt x="14586" y="816"/>
                </a:lnTo>
                <a:lnTo>
                  <a:pt x="14550" y="824"/>
                </a:lnTo>
                <a:lnTo>
                  <a:pt x="14514" y="832"/>
                </a:lnTo>
                <a:lnTo>
                  <a:pt x="14479" y="843"/>
                </a:lnTo>
                <a:lnTo>
                  <a:pt x="14445" y="855"/>
                </a:lnTo>
                <a:lnTo>
                  <a:pt x="14411" y="867"/>
                </a:lnTo>
                <a:lnTo>
                  <a:pt x="14379" y="882"/>
                </a:lnTo>
                <a:lnTo>
                  <a:pt x="14348" y="898"/>
                </a:lnTo>
                <a:lnTo>
                  <a:pt x="14320" y="914"/>
                </a:lnTo>
                <a:lnTo>
                  <a:pt x="14292" y="932"/>
                </a:lnTo>
                <a:lnTo>
                  <a:pt x="14265" y="950"/>
                </a:lnTo>
                <a:lnTo>
                  <a:pt x="14242" y="969"/>
                </a:lnTo>
                <a:lnTo>
                  <a:pt x="14220" y="990"/>
                </a:lnTo>
                <a:lnTo>
                  <a:pt x="14200" y="1010"/>
                </a:lnTo>
                <a:lnTo>
                  <a:pt x="14193" y="934"/>
                </a:lnTo>
                <a:lnTo>
                  <a:pt x="14191" y="924"/>
                </a:lnTo>
                <a:lnTo>
                  <a:pt x="14189" y="914"/>
                </a:lnTo>
                <a:lnTo>
                  <a:pt x="14186" y="906"/>
                </a:lnTo>
                <a:lnTo>
                  <a:pt x="14181" y="897"/>
                </a:lnTo>
                <a:lnTo>
                  <a:pt x="14177" y="890"/>
                </a:lnTo>
                <a:lnTo>
                  <a:pt x="14172" y="883"/>
                </a:lnTo>
                <a:lnTo>
                  <a:pt x="14165" y="878"/>
                </a:lnTo>
                <a:lnTo>
                  <a:pt x="14159" y="873"/>
                </a:lnTo>
                <a:lnTo>
                  <a:pt x="14151" y="869"/>
                </a:lnTo>
                <a:lnTo>
                  <a:pt x="14143" y="865"/>
                </a:lnTo>
                <a:lnTo>
                  <a:pt x="14134" y="862"/>
                </a:lnTo>
                <a:lnTo>
                  <a:pt x="14124" y="860"/>
                </a:lnTo>
                <a:lnTo>
                  <a:pt x="14113" y="858"/>
                </a:lnTo>
                <a:lnTo>
                  <a:pt x="14102" y="857"/>
                </a:lnTo>
                <a:lnTo>
                  <a:pt x="14090" y="856"/>
                </a:lnTo>
                <a:lnTo>
                  <a:pt x="14076" y="856"/>
                </a:lnTo>
                <a:lnTo>
                  <a:pt x="13869" y="856"/>
                </a:lnTo>
                <a:lnTo>
                  <a:pt x="13788" y="856"/>
                </a:lnTo>
                <a:lnTo>
                  <a:pt x="13678" y="856"/>
                </a:lnTo>
                <a:lnTo>
                  <a:pt x="13678" y="961"/>
                </a:lnTo>
                <a:lnTo>
                  <a:pt x="13678" y="1209"/>
                </a:lnTo>
                <a:lnTo>
                  <a:pt x="13678" y="3180"/>
                </a:lnTo>
                <a:lnTo>
                  <a:pt x="13678" y="3385"/>
                </a:lnTo>
                <a:lnTo>
                  <a:pt x="13678" y="3498"/>
                </a:lnTo>
                <a:lnTo>
                  <a:pt x="13784" y="3498"/>
                </a:lnTo>
                <a:lnTo>
                  <a:pt x="13928" y="3498"/>
                </a:lnTo>
                <a:lnTo>
                  <a:pt x="14125" y="3498"/>
                </a:lnTo>
                <a:lnTo>
                  <a:pt x="14139" y="3497"/>
                </a:lnTo>
                <a:lnTo>
                  <a:pt x="14152" y="3496"/>
                </a:lnTo>
                <a:lnTo>
                  <a:pt x="14164" y="3493"/>
                </a:lnTo>
                <a:lnTo>
                  <a:pt x="14175" y="3491"/>
                </a:lnTo>
                <a:lnTo>
                  <a:pt x="14186" y="3488"/>
                </a:lnTo>
                <a:lnTo>
                  <a:pt x="14195" y="3483"/>
                </a:lnTo>
                <a:lnTo>
                  <a:pt x="14204" y="3478"/>
                </a:lnTo>
                <a:lnTo>
                  <a:pt x="14211" y="3471"/>
                </a:lnTo>
                <a:lnTo>
                  <a:pt x="14219" y="3464"/>
                </a:lnTo>
                <a:lnTo>
                  <a:pt x="14225" y="3456"/>
                </a:lnTo>
                <a:lnTo>
                  <a:pt x="14230" y="3447"/>
                </a:lnTo>
                <a:lnTo>
                  <a:pt x="14235" y="3436"/>
                </a:lnTo>
                <a:lnTo>
                  <a:pt x="14238" y="3423"/>
                </a:lnTo>
                <a:lnTo>
                  <a:pt x="14240" y="3411"/>
                </a:lnTo>
                <a:lnTo>
                  <a:pt x="14241" y="3397"/>
                </a:lnTo>
                <a:lnTo>
                  <a:pt x="14242" y="3381"/>
                </a:lnTo>
                <a:lnTo>
                  <a:pt x="14242" y="2589"/>
                </a:lnTo>
                <a:lnTo>
                  <a:pt x="14261" y="2606"/>
                </a:lnTo>
                <a:lnTo>
                  <a:pt x="14282" y="2623"/>
                </a:lnTo>
                <a:lnTo>
                  <a:pt x="14304" y="2638"/>
                </a:lnTo>
                <a:lnTo>
                  <a:pt x="14327" y="2653"/>
                </a:lnTo>
                <a:lnTo>
                  <a:pt x="14350" y="2666"/>
                </a:lnTo>
                <a:lnTo>
                  <a:pt x="14376" y="2678"/>
                </a:lnTo>
                <a:lnTo>
                  <a:pt x="14401" y="2689"/>
                </a:lnTo>
                <a:lnTo>
                  <a:pt x="14428" y="2700"/>
                </a:lnTo>
                <a:lnTo>
                  <a:pt x="14456" y="2709"/>
                </a:lnTo>
                <a:lnTo>
                  <a:pt x="14483" y="2717"/>
                </a:lnTo>
                <a:lnTo>
                  <a:pt x="14512" y="2724"/>
                </a:lnTo>
                <a:lnTo>
                  <a:pt x="14541" y="2729"/>
                </a:lnTo>
                <a:lnTo>
                  <a:pt x="14570" y="2734"/>
                </a:lnTo>
                <a:lnTo>
                  <a:pt x="14600" y="2737"/>
                </a:lnTo>
                <a:lnTo>
                  <a:pt x="14631" y="2739"/>
                </a:lnTo>
                <a:lnTo>
                  <a:pt x="14662" y="2740"/>
                </a:lnTo>
                <a:lnTo>
                  <a:pt x="14684" y="2739"/>
                </a:lnTo>
                <a:lnTo>
                  <a:pt x="14708" y="2738"/>
                </a:lnTo>
                <a:lnTo>
                  <a:pt x="14729" y="2737"/>
                </a:lnTo>
                <a:lnTo>
                  <a:pt x="14751" y="2735"/>
                </a:lnTo>
                <a:lnTo>
                  <a:pt x="14772" y="2733"/>
                </a:lnTo>
                <a:lnTo>
                  <a:pt x="14795" y="2729"/>
                </a:lnTo>
                <a:lnTo>
                  <a:pt x="14815" y="2726"/>
                </a:lnTo>
                <a:lnTo>
                  <a:pt x="14836" y="2722"/>
                </a:lnTo>
                <a:lnTo>
                  <a:pt x="14856" y="2717"/>
                </a:lnTo>
                <a:lnTo>
                  <a:pt x="14877" y="2711"/>
                </a:lnTo>
                <a:lnTo>
                  <a:pt x="14897" y="2706"/>
                </a:lnTo>
                <a:lnTo>
                  <a:pt x="14917" y="2700"/>
                </a:lnTo>
                <a:lnTo>
                  <a:pt x="14936" y="2693"/>
                </a:lnTo>
                <a:lnTo>
                  <a:pt x="14955" y="2686"/>
                </a:lnTo>
                <a:lnTo>
                  <a:pt x="14973" y="2678"/>
                </a:lnTo>
                <a:lnTo>
                  <a:pt x="14993" y="2670"/>
                </a:lnTo>
                <a:lnTo>
                  <a:pt x="15011" y="2661"/>
                </a:lnTo>
                <a:lnTo>
                  <a:pt x="15029" y="2652"/>
                </a:lnTo>
                <a:lnTo>
                  <a:pt x="15046" y="2642"/>
                </a:lnTo>
                <a:lnTo>
                  <a:pt x="15063" y="2633"/>
                </a:lnTo>
                <a:lnTo>
                  <a:pt x="15080" y="2622"/>
                </a:lnTo>
                <a:lnTo>
                  <a:pt x="15097" y="2611"/>
                </a:lnTo>
                <a:lnTo>
                  <a:pt x="15113" y="2600"/>
                </a:lnTo>
                <a:lnTo>
                  <a:pt x="15129" y="2588"/>
                </a:lnTo>
                <a:lnTo>
                  <a:pt x="15145" y="2575"/>
                </a:lnTo>
                <a:lnTo>
                  <a:pt x="15159" y="2563"/>
                </a:lnTo>
                <a:lnTo>
                  <a:pt x="15174" y="2549"/>
                </a:lnTo>
                <a:lnTo>
                  <a:pt x="15189" y="2536"/>
                </a:lnTo>
                <a:lnTo>
                  <a:pt x="15217" y="2507"/>
                </a:lnTo>
                <a:lnTo>
                  <a:pt x="15243" y="2476"/>
                </a:lnTo>
                <a:lnTo>
                  <a:pt x="15258" y="2459"/>
                </a:lnTo>
                <a:lnTo>
                  <a:pt x="15272" y="2441"/>
                </a:lnTo>
                <a:lnTo>
                  <a:pt x="15286" y="2423"/>
                </a:lnTo>
                <a:lnTo>
                  <a:pt x="15300" y="2404"/>
                </a:lnTo>
                <a:lnTo>
                  <a:pt x="15313" y="2385"/>
                </a:lnTo>
                <a:lnTo>
                  <a:pt x="15324" y="2366"/>
                </a:lnTo>
                <a:lnTo>
                  <a:pt x="15336" y="2346"/>
                </a:lnTo>
                <a:lnTo>
                  <a:pt x="15348" y="2324"/>
                </a:lnTo>
                <a:lnTo>
                  <a:pt x="15359" y="2304"/>
                </a:lnTo>
                <a:lnTo>
                  <a:pt x="15369" y="2283"/>
                </a:lnTo>
                <a:lnTo>
                  <a:pt x="15379" y="2262"/>
                </a:lnTo>
                <a:lnTo>
                  <a:pt x="15389" y="2239"/>
                </a:lnTo>
                <a:lnTo>
                  <a:pt x="15399" y="2217"/>
                </a:lnTo>
                <a:lnTo>
                  <a:pt x="15407" y="2195"/>
                </a:lnTo>
                <a:lnTo>
                  <a:pt x="15416" y="2171"/>
                </a:lnTo>
                <a:lnTo>
                  <a:pt x="15423" y="2148"/>
                </a:lnTo>
                <a:lnTo>
                  <a:pt x="15437" y="2100"/>
                </a:lnTo>
                <a:lnTo>
                  <a:pt x="15450" y="2051"/>
                </a:lnTo>
                <a:lnTo>
                  <a:pt x="15460" y="2001"/>
                </a:lnTo>
                <a:lnTo>
                  <a:pt x="15469" y="1950"/>
                </a:lnTo>
                <a:lnTo>
                  <a:pt x="15475" y="1899"/>
                </a:lnTo>
                <a:lnTo>
                  <a:pt x="15480" y="1846"/>
                </a:lnTo>
                <a:lnTo>
                  <a:pt x="15483" y="1792"/>
                </a:lnTo>
                <a:lnTo>
                  <a:pt x="15484" y="1738"/>
                </a:lnTo>
                <a:lnTo>
                  <a:pt x="15483" y="1689"/>
                </a:lnTo>
                <a:lnTo>
                  <a:pt x="15480" y="1640"/>
                </a:lnTo>
                <a:lnTo>
                  <a:pt x="15476" y="1591"/>
                </a:lnTo>
                <a:lnTo>
                  <a:pt x="15470" y="1543"/>
                </a:lnTo>
                <a:lnTo>
                  <a:pt x="15461" y="1496"/>
                </a:lnTo>
                <a:lnTo>
                  <a:pt x="15452" y="1448"/>
                </a:lnTo>
                <a:lnTo>
                  <a:pt x="15440" y="1401"/>
                </a:lnTo>
                <a:lnTo>
                  <a:pt x="15426" y="1354"/>
                </a:lnTo>
                <a:lnTo>
                  <a:pt x="15418" y="1332"/>
                </a:lnTo>
                <a:lnTo>
                  <a:pt x="15410" y="1310"/>
                </a:lnTo>
                <a:lnTo>
                  <a:pt x="15402" y="1287"/>
                </a:lnTo>
                <a:lnTo>
                  <a:pt x="15392" y="1266"/>
                </a:lnTo>
                <a:lnTo>
                  <a:pt x="15383" y="1245"/>
                </a:lnTo>
                <a:lnTo>
                  <a:pt x="15373" y="1223"/>
                </a:lnTo>
                <a:lnTo>
                  <a:pt x="15362" y="1202"/>
                </a:lnTo>
                <a:lnTo>
                  <a:pt x="15351" y="1182"/>
                </a:lnTo>
                <a:lnTo>
                  <a:pt x="15339" y="1162"/>
                </a:lnTo>
                <a:lnTo>
                  <a:pt x="15327" y="1143"/>
                </a:lnTo>
                <a:lnTo>
                  <a:pt x="15315" y="1124"/>
                </a:lnTo>
                <a:lnTo>
                  <a:pt x="15302" y="1106"/>
                </a:lnTo>
                <a:lnTo>
                  <a:pt x="15288" y="1087"/>
                </a:lnTo>
                <a:lnTo>
                  <a:pt x="15274" y="1069"/>
                </a:lnTo>
                <a:lnTo>
                  <a:pt x="15259" y="1052"/>
                </a:lnTo>
                <a:lnTo>
                  <a:pt x="15243" y="1036"/>
                </a:lnTo>
                <a:close/>
              </a:path>
            </a:pathLst>
          </a:custGeom>
          <a:solidFill>
            <a:srgbClr val="BC00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ase study">
    <p:spTree>
      <p:nvGrpSpPr>
        <p:cNvPr id="1" name=""/>
        <p:cNvGrpSpPr/>
        <p:nvPr/>
      </p:nvGrpSpPr>
      <p:grpSpPr>
        <a:xfrm>
          <a:off x="0" y="0"/>
          <a:ext cx="0" cy="0"/>
          <a:chOff x="0" y="0"/>
          <a:chExt cx="0" cy="0"/>
        </a:xfrm>
      </p:grpSpPr>
      <p:sp>
        <p:nvSpPr>
          <p:cNvPr id="7" name="Picture Placeholder 16"/>
          <p:cNvSpPr>
            <a:spLocks noGrp="1"/>
          </p:cNvSpPr>
          <p:nvPr>
            <p:ph type="pic" sz="quarter" idx="13"/>
          </p:nvPr>
        </p:nvSpPr>
        <p:spPr>
          <a:xfrm>
            <a:off x="0" y="0"/>
            <a:ext cx="9144000" cy="6858000"/>
          </a:xfrm>
        </p:spPr>
        <p:txBody>
          <a:bodyPr/>
          <a:lstStyle/>
          <a:p>
            <a:r>
              <a:rPr lang="en-US"/>
              <a:t>Click icon to add picture</a:t>
            </a:r>
            <a:endParaRPr lang="en-GB"/>
          </a:p>
        </p:txBody>
      </p:sp>
      <p:sp>
        <p:nvSpPr>
          <p:cNvPr id="8" name="Rounded Rectangle 7"/>
          <p:cNvSpPr/>
          <p:nvPr userDrawn="1"/>
        </p:nvSpPr>
        <p:spPr>
          <a:xfrm>
            <a:off x="390137" y="1944586"/>
            <a:ext cx="2409825" cy="512322"/>
          </a:xfrm>
          <a:prstGeom prst="roundRect">
            <a:avLst>
              <a:gd name="adj" fmla="val 1177"/>
            </a:avLst>
          </a:prstGeom>
          <a:solidFill>
            <a:schemeClr val="bg1"/>
          </a:solidFill>
          <a:ln w="76200" cmpd="sng">
            <a:noFill/>
          </a:ln>
          <a:effectLst/>
        </p:spPr>
        <p:style>
          <a:lnRef idx="1">
            <a:schemeClr val="accent1"/>
          </a:lnRef>
          <a:fillRef idx="3">
            <a:schemeClr val="accent1"/>
          </a:fillRef>
          <a:effectRef idx="2">
            <a:schemeClr val="accent1"/>
          </a:effectRef>
          <a:fontRef idx="minor">
            <a:schemeClr val="lt1"/>
          </a:fontRef>
        </p:style>
        <p:txBody>
          <a:bodyPr lIns="252000" tIns="180000" rIns="180000" bIns="0" rtlCol="0" anchor="t" anchorCtr="0"/>
          <a:lstStyle/>
          <a:p>
            <a:pPr algn="l">
              <a:lnSpc>
                <a:spcPct val="85000"/>
              </a:lnSpc>
            </a:pPr>
            <a:endParaRPr lang="en-GB" sz="3800" b="0" i="0">
              <a:solidFill>
                <a:schemeClr val="bg2"/>
              </a:solidFill>
              <a:latin typeface="Calibri Light"/>
              <a:cs typeface="Calibri Light"/>
            </a:endParaRPr>
          </a:p>
        </p:txBody>
      </p:sp>
      <p:sp>
        <p:nvSpPr>
          <p:cNvPr id="4" name="Date Placeholder 3"/>
          <p:cNvSpPr>
            <a:spLocks noGrp="1"/>
          </p:cNvSpPr>
          <p:nvPr>
            <p:ph type="dt" sz="half" idx="10"/>
          </p:nvPr>
        </p:nvSpPr>
        <p:spPr/>
        <p:txBody>
          <a:bodyPr/>
          <a:lstStyle>
            <a:lvl1pPr algn="r">
              <a:defRPr>
                <a:solidFill>
                  <a:schemeClr val="bg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EFF3B3A-7EEA-5E44-8ED8-372942253657}" type="slidenum">
              <a:rPr lang="en-US"/>
              <a:pPr/>
              <a:t>‹#›</a:t>
            </a:fld>
            <a:endParaRPr lang="en-US"/>
          </a:p>
        </p:txBody>
      </p:sp>
      <p:sp>
        <p:nvSpPr>
          <p:cNvPr id="11" name="Text Placeholder 10"/>
          <p:cNvSpPr>
            <a:spLocks noGrp="1"/>
          </p:cNvSpPr>
          <p:nvPr>
            <p:ph type="body" sz="quarter" idx="14"/>
          </p:nvPr>
        </p:nvSpPr>
        <p:spPr>
          <a:xfrm>
            <a:off x="390137" y="1944586"/>
            <a:ext cx="2408400" cy="3636000"/>
          </a:xfrm>
          <a:solidFill>
            <a:schemeClr val="bg1"/>
          </a:solidFill>
        </p:spPr>
        <p:txBody>
          <a:bodyPr wrap="square" lIns="216000" tIns="957600" rIns="180000">
            <a:noAutofit/>
          </a:bodyPr>
          <a:lstStyle>
            <a:lvl1pPr marL="0">
              <a:lnSpc>
                <a:spcPct val="85000"/>
              </a:lnSpc>
              <a:buFontTx/>
              <a:buNone/>
              <a:defRPr sz="2000" b="0" i="0">
                <a:solidFill>
                  <a:schemeClr val="tx1">
                    <a:lumMod val="50000"/>
                  </a:schemeClr>
                </a:solidFill>
                <a:latin typeface="Calibri Light"/>
                <a:cs typeface="Calibri Light"/>
              </a:defRPr>
            </a:lvl1pPr>
            <a:lvl2pPr marL="0">
              <a:lnSpc>
                <a:spcPct val="85000"/>
              </a:lnSpc>
              <a:buFontTx/>
              <a:buNone/>
              <a:defRPr sz="1200" b="0" i="0">
                <a:solidFill>
                  <a:schemeClr val="tx1">
                    <a:lumMod val="50000"/>
                  </a:schemeClr>
                </a:solidFill>
                <a:latin typeface="Calibri Light"/>
                <a:cs typeface="Calibri Light"/>
              </a:defRPr>
            </a:lvl2pPr>
            <a:lvl3pPr marL="0">
              <a:lnSpc>
                <a:spcPct val="85000"/>
              </a:lnSpc>
              <a:buFontTx/>
              <a:buNone/>
              <a:defRPr sz="2500" b="0" i="0">
                <a:solidFill>
                  <a:schemeClr val="tx1"/>
                </a:solidFill>
                <a:latin typeface="Calibri"/>
                <a:cs typeface="Calibri"/>
              </a:defRPr>
            </a:lvl3pPr>
            <a:lvl4pPr marL="0">
              <a:lnSpc>
                <a:spcPct val="85000"/>
              </a:lnSpc>
              <a:buFontTx/>
              <a:buNone/>
              <a:defRPr sz="2500" b="0" i="0">
                <a:solidFill>
                  <a:schemeClr val="tx1"/>
                </a:solidFill>
                <a:latin typeface="Calibri"/>
                <a:cs typeface="Calibri"/>
              </a:defRPr>
            </a:lvl4pPr>
            <a:lvl5pPr marL="0">
              <a:lnSpc>
                <a:spcPct val="85000"/>
              </a:lnSpc>
              <a:buFontTx/>
              <a:buNone/>
              <a:defRPr sz="2500" b="0" i="0">
                <a:solidFill>
                  <a:schemeClr val="tx1"/>
                </a:solidFill>
                <a:latin typeface="Calibri"/>
                <a:cs typeface="Calibri"/>
              </a:defRPr>
            </a:lvl5pPr>
          </a:lstStyle>
          <a:p>
            <a:pPr lvl="0"/>
            <a:r>
              <a:rPr lang="en-US"/>
              <a:t>Click to edit Master text styles</a:t>
            </a:r>
          </a:p>
          <a:p>
            <a:pPr lvl="1"/>
            <a:r>
              <a:rPr lang="en-US"/>
              <a:t>Second level</a:t>
            </a:r>
          </a:p>
        </p:txBody>
      </p:sp>
      <p:sp>
        <p:nvSpPr>
          <p:cNvPr id="12" name="Picture Placeholder 11"/>
          <p:cNvSpPr>
            <a:spLocks noGrp="1"/>
          </p:cNvSpPr>
          <p:nvPr>
            <p:ph type="pic" sz="quarter" idx="15"/>
          </p:nvPr>
        </p:nvSpPr>
        <p:spPr>
          <a:xfrm>
            <a:off x="604838" y="2149475"/>
            <a:ext cx="612000" cy="611188"/>
          </a:xfrm>
        </p:spPr>
        <p:txBody>
          <a:bodyPr>
            <a:normAutofit/>
          </a:bodyPr>
          <a:lstStyle>
            <a:lvl1pPr>
              <a:defRPr sz="1000"/>
            </a:lvl1pPr>
          </a:lstStyle>
          <a:p>
            <a:r>
              <a:rPr lang="en-US"/>
              <a:t>Click icon to add picture</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2" name="Picture Placeholder 11"/>
          <p:cNvSpPr>
            <a:spLocks noGrp="1"/>
          </p:cNvSpPr>
          <p:nvPr>
            <p:ph type="pic" sz="quarter" idx="15"/>
          </p:nvPr>
        </p:nvSpPr>
        <p:spPr>
          <a:xfrm>
            <a:off x="0" y="1238250"/>
            <a:ext cx="9143999" cy="5619750"/>
          </a:xfrm>
        </p:spPr>
        <p:txBody>
          <a:bodyPr/>
          <a:lstStyle/>
          <a:p>
            <a:r>
              <a:rPr lang="en-US"/>
              <a:t>Click icon to add picture</a:t>
            </a:r>
            <a:endParaRPr lang="en-GB"/>
          </a:p>
        </p:txBody>
      </p:sp>
      <p:sp>
        <p:nvSpPr>
          <p:cNvPr id="4" name="Date Placeholder 3"/>
          <p:cNvSpPr>
            <a:spLocks noGrp="1"/>
          </p:cNvSpPr>
          <p:nvPr>
            <p:ph type="dt" sz="half" idx="10"/>
          </p:nvPr>
        </p:nvSpPr>
        <p:spPr/>
        <p:txBody>
          <a:bodyPr/>
          <a:lstStyle>
            <a:lvl1pPr algn="r">
              <a:defRPr>
                <a:solidFill>
                  <a:srgbClr val="FFFFFF"/>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EFF3B3A-7EEA-5E44-8ED8-372942253657}" type="slidenum">
              <a:rPr lang="en-US"/>
              <a:pPr/>
              <a:t>‹#›</a:t>
            </a:fld>
            <a:endParaRPr lang="en-US"/>
          </a:p>
        </p:txBody>
      </p:sp>
      <p:sp>
        <p:nvSpPr>
          <p:cNvPr id="15" name="Text Placeholder 14"/>
          <p:cNvSpPr>
            <a:spLocks noGrp="1"/>
          </p:cNvSpPr>
          <p:nvPr>
            <p:ph type="body" sz="quarter" idx="16"/>
          </p:nvPr>
        </p:nvSpPr>
        <p:spPr>
          <a:xfrm>
            <a:off x="336844" y="1944586"/>
            <a:ext cx="5108400" cy="2772000"/>
          </a:xfrm>
          <a:solidFill>
            <a:srgbClr val="FFFFFF"/>
          </a:solidFill>
        </p:spPr>
        <p:txBody>
          <a:bodyPr lIns="252000" tIns="180000" rIns="252000">
            <a:noAutofit/>
          </a:bodyPr>
          <a:lstStyle>
            <a:lvl1pPr>
              <a:lnSpc>
                <a:spcPct val="85000"/>
              </a:lnSpc>
              <a:defRPr sz="3800" b="0">
                <a:solidFill>
                  <a:srgbClr val="009CA6"/>
                </a:solidFill>
              </a:defRPr>
            </a:lvl1pPr>
            <a:lvl2pPr>
              <a:lnSpc>
                <a:spcPct val="85000"/>
              </a:lnSpc>
              <a:defRPr sz="2500"/>
            </a:lvl2pPr>
          </a:lstStyle>
          <a:p>
            <a:pPr lvl="0"/>
            <a:r>
              <a:rPr lang="en-US"/>
              <a:t>Click to edit Master text styles</a:t>
            </a:r>
          </a:p>
          <a:p>
            <a:pPr lvl="1"/>
            <a:r>
              <a:rPr lang="en-US"/>
              <a:t>Second level</a:t>
            </a:r>
          </a:p>
        </p:txBody>
      </p:sp>
      <p:sp>
        <p:nvSpPr>
          <p:cNvPr id="9" name="Freeform 8"/>
          <p:cNvSpPr>
            <a:spLocks noEditPoints="1"/>
          </p:cNvSpPr>
          <p:nvPr userDrawn="1"/>
        </p:nvSpPr>
        <p:spPr bwMode="auto">
          <a:xfrm>
            <a:off x="6691758" y="407930"/>
            <a:ext cx="1801368" cy="408441"/>
          </a:xfrm>
          <a:custGeom>
            <a:avLst/>
            <a:gdLst/>
            <a:ahLst/>
            <a:cxnLst>
              <a:cxn ang="0">
                <a:pos x="2628" y="2218"/>
              </a:cxn>
              <a:cxn ang="0">
                <a:pos x="2527" y="1531"/>
              </a:cxn>
              <a:cxn ang="0">
                <a:pos x="2975" y="1304"/>
              </a:cxn>
              <a:cxn ang="0">
                <a:pos x="2788" y="816"/>
              </a:cxn>
              <a:cxn ang="0">
                <a:pos x="1945" y="1477"/>
              </a:cxn>
              <a:cxn ang="0">
                <a:pos x="2308" y="2651"/>
              </a:cxn>
              <a:cxn ang="0">
                <a:pos x="3623" y="2695"/>
              </a:cxn>
              <a:cxn ang="0">
                <a:pos x="3683" y="884"/>
              </a:cxn>
              <a:cxn ang="0">
                <a:pos x="500" y="2690"/>
              </a:cxn>
              <a:cxn ang="0">
                <a:pos x="539" y="16"/>
              </a:cxn>
              <a:cxn ang="0">
                <a:pos x="1748" y="869"/>
              </a:cxn>
              <a:cxn ang="0">
                <a:pos x="710" y="1721"/>
              </a:cxn>
              <a:cxn ang="0">
                <a:pos x="1810" y="2694"/>
              </a:cxn>
              <a:cxn ang="0">
                <a:pos x="6666" y="978"/>
              </a:cxn>
              <a:cxn ang="0">
                <a:pos x="5880" y="877"/>
              </a:cxn>
              <a:cxn ang="0">
                <a:pos x="5364" y="869"/>
              </a:cxn>
              <a:cxn ang="0">
                <a:pos x="4573" y="1017"/>
              </a:cxn>
              <a:cxn ang="0">
                <a:pos x="4498" y="2694"/>
              </a:cxn>
              <a:cxn ang="0">
                <a:pos x="4847" y="1328"/>
              </a:cxn>
              <a:cxn ang="0">
                <a:pos x="5164" y="1525"/>
              </a:cxn>
              <a:cxn ang="0">
                <a:pos x="5739" y="1436"/>
              </a:cxn>
              <a:cxn ang="0">
                <a:pos x="6245" y="1380"/>
              </a:cxn>
              <a:cxn ang="0">
                <a:pos x="6842" y="2646"/>
              </a:cxn>
              <a:cxn ang="0">
                <a:pos x="8838" y="2358"/>
              </a:cxn>
              <a:cxn ang="0">
                <a:pos x="9271" y="2723"/>
              </a:cxn>
              <a:cxn ang="0">
                <a:pos x="9961" y="2571"/>
              </a:cxn>
              <a:cxn ang="0">
                <a:pos x="9524" y="2283"/>
              </a:cxn>
              <a:cxn ang="0">
                <a:pos x="9820" y="1233"/>
              </a:cxn>
              <a:cxn ang="0">
                <a:pos x="9784" y="857"/>
              </a:cxn>
              <a:cxn ang="0">
                <a:pos x="11165" y="807"/>
              </a:cxn>
              <a:cxn ang="0">
                <a:pos x="10738" y="873"/>
              </a:cxn>
              <a:cxn ang="0">
                <a:pos x="10790" y="2649"/>
              </a:cxn>
              <a:cxn ang="0">
                <a:pos x="11262" y="1321"/>
              </a:cxn>
              <a:cxn ang="0">
                <a:pos x="7793" y="1477"/>
              </a:cxn>
              <a:cxn ang="0">
                <a:pos x="7853" y="1229"/>
              </a:cxn>
              <a:cxn ang="0">
                <a:pos x="8365" y="1340"/>
              </a:cxn>
              <a:cxn ang="0">
                <a:pos x="8452" y="1255"/>
              </a:cxn>
              <a:cxn ang="0">
                <a:pos x="7841" y="785"/>
              </a:cxn>
              <a:cxn ang="0">
                <a:pos x="7119" y="1250"/>
              </a:cxn>
              <a:cxn ang="0">
                <a:pos x="7387" y="1840"/>
              </a:cxn>
              <a:cxn ang="0">
                <a:pos x="7988" y="2264"/>
              </a:cxn>
              <a:cxn ang="0">
                <a:pos x="7322" y="2205"/>
              </a:cxn>
              <a:cxn ang="0">
                <a:pos x="7191" y="2179"/>
              </a:cxn>
              <a:cxn ang="0">
                <a:pos x="7105" y="2540"/>
              </a:cxn>
              <a:cxn ang="0">
                <a:pos x="7976" y="2739"/>
              </a:cxn>
              <a:cxn ang="0">
                <a:pos x="8567" y="2096"/>
              </a:cxn>
              <a:cxn ang="0">
                <a:pos x="8242" y="1657"/>
              </a:cxn>
              <a:cxn ang="0">
                <a:pos x="12332" y="2221"/>
              </a:cxn>
              <a:cxn ang="0">
                <a:pos x="12167" y="880"/>
              </a:cxn>
              <a:cxn ang="0">
                <a:pos x="11734" y="2508"/>
              </a:cxn>
              <a:cxn ang="0">
                <a:pos x="12648" y="2638"/>
              </a:cxn>
              <a:cxn ang="0">
                <a:pos x="13345" y="915"/>
              </a:cxn>
              <a:cxn ang="0">
                <a:pos x="14559" y="2285"/>
              </a:cxn>
              <a:cxn ang="0">
                <a:pos x="14442" y="1283"/>
              </a:cxn>
              <a:cxn ang="0">
                <a:pos x="14876" y="1552"/>
              </a:cxn>
              <a:cxn ang="0">
                <a:pos x="15143" y="946"/>
              </a:cxn>
              <a:cxn ang="0">
                <a:pos x="14320" y="914"/>
              </a:cxn>
              <a:cxn ang="0">
                <a:pos x="13678" y="3385"/>
              </a:cxn>
              <a:cxn ang="0">
                <a:pos x="14428" y="2700"/>
              </a:cxn>
              <a:cxn ang="0">
                <a:pos x="15080" y="2622"/>
              </a:cxn>
              <a:cxn ang="0">
                <a:pos x="15469" y="1950"/>
              </a:cxn>
            </a:cxnLst>
            <a:rect l="0" t="0" r="r" b="b"/>
            <a:pathLst>
              <a:path w="15484" h="3498">
                <a:moveTo>
                  <a:pt x="3150" y="2132"/>
                </a:moveTo>
                <a:lnTo>
                  <a:pt x="3142" y="2143"/>
                </a:lnTo>
                <a:lnTo>
                  <a:pt x="3130" y="2154"/>
                </a:lnTo>
                <a:lnTo>
                  <a:pt x="3116" y="2167"/>
                </a:lnTo>
                <a:lnTo>
                  <a:pt x="3101" y="2180"/>
                </a:lnTo>
                <a:lnTo>
                  <a:pt x="3084" y="2194"/>
                </a:lnTo>
                <a:lnTo>
                  <a:pt x="3066" y="2207"/>
                </a:lnTo>
                <a:lnTo>
                  <a:pt x="3047" y="2219"/>
                </a:lnTo>
                <a:lnTo>
                  <a:pt x="3027" y="2232"/>
                </a:lnTo>
                <a:lnTo>
                  <a:pt x="3006" y="2244"/>
                </a:lnTo>
                <a:lnTo>
                  <a:pt x="2982" y="2254"/>
                </a:lnTo>
                <a:lnTo>
                  <a:pt x="2959" y="2265"/>
                </a:lnTo>
                <a:lnTo>
                  <a:pt x="2936" y="2273"/>
                </a:lnTo>
                <a:lnTo>
                  <a:pt x="2911" y="2280"/>
                </a:lnTo>
                <a:lnTo>
                  <a:pt x="2886" y="2285"/>
                </a:lnTo>
                <a:lnTo>
                  <a:pt x="2873" y="2287"/>
                </a:lnTo>
                <a:lnTo>
                  <a:pt x="2861" y="2288"/>
                </a:lnTo>
                <a:lnTo>
                  <a:pt x="2848" y="2289"/>
                </a:lnTo>
                <a:lnTo>
                  <a:pt x="2836" y="2289"/>
                </a:lnTo>
                <a:lnTo>
                  <a:pt x="2809" y="2289"/>
                </a:lnTo>
                <a:lnTo>
                  <a:pt x="2785" y="2286"/>
                </a:lnTo>
                <a:lnTo>
                  <a:pt x="2761" y="2283"/>
                </a:lnTo>
                <a:lnTo>
                  <a:pt x="2739" y="2278"/>
                </a:lnTo>
                <a:lnTo>
                  <a:pt x="2718" y="2270"/>
                </a:lnTo>
                <a:lnTo>
                  <a:pt x="2697" y="2263"/>
                </a:lnTo>
                <a:lnTo>
                  <a:pt x="2678" y="2253"/>
                </a:lnTo>
                <a:lnTo>
                  <a:pt x="2661" y="2243"/>
                </a:lnTo>
                <a:lnTo>
                  <a:pt x="2644" y="2231"/>
                </a:lnTo>
                <a:lnTo>
                  <a:pt x="2628" y="2218"/>
                </a:lnTo>
                <a:lnTo>
                  <a:pt x="2615" y="2204"/>
                </a:lnTo>
                <a:lnTo>
                  <a:pt x="2601" y="2190"/>
                </a:lnTo>
                <a:lnTo>
                  <a:pt x="2588" y="2174"/>
                </a:lnTo>
                <a:lnTo>
                  <a:pt x="2576" y="2158"/>
                </a:lnTo>
                <a:lnTo>
                  <a:pt x="2566" y="2140"/>
                </a:lnTo>
                <a:lnTo>
                  <a:pt x="2556" y="2121"/>
                </a:lnTo>
                <a:lnTo>
                  <a:pt x="2547" y="2102"/>
                </a:lnTo>
                <a:lnTo>
                  <a:pt x="2538" y="2083"/>
                </a:lnTo>
                <a:lnTo>
                  <a:pt x="2531" y="2063"/>
                </a:lnTo>
                <a:lnTo>
                  <a:pt x="2524" y="2043"/>
                </a:lnTo>
                <a:lnTo>
                  <a:pt x="2518" y="2022"/>
                </a:lnTo>
                <a:lnTo>
                  <a:pt x="2512" y="2000"/>
                </a:lnTo>
                <a:lnTo>
                  <a:pt x="2508" y="1979"/>
                </a:lnTo>
                <a:lnTo>
                  <a:pt x="2504" y="1957"/>
                </a:lnTo>
                <a:lnTo>
                  <a:pt x="2500" y="1936"/>
                </a:lnTo>
                <a:lnTo>
                  <a:pt x="2498" y="1913"/>
                </a:lnTo>
                <a:lnTo>
                  <a:pt x="2494" y="1890"/>
                </a:lnTo>
                <a:lnTo>
                  <a:pt x="2493" y="1867"/>
                </a:lnTo>
                <a:lnTo>
                  <a:pt x="2490" y="1823"/>
                </a:lnTo>
                <a:lnTo>
                  <a:pt x="2490" y="1779"/>
                </a:lnTo>
                <a:lnTo>
                  <a:pt x="2490" y="1747"/>
                </a:lnTo>
                <a:lnTo>
                  <a:pt x="2492" y="1716"/>
                </a:lnTo>
                <a:lnTo>
                  <a:pt x="2494" y="1686"/>
                </a:lnTo>
                <a:lnTo>
                  <a:pt x="2498" y="1657"/>
                </a:lnTo>
                <a:lnTo>
                  <a:pt x="2502" y="1629"/>
                </a:lnTo>
                <a:lnTo>
                  <a:pt x="2507" y="1604"/>
                </a:lnTo>
                <a:lnTo>
                  <a:pt x="2512" y="1578"/>
                </a:lnTo>
                <a:lnTo>
                  <a:pt x="2520" y="1554"/>
                </a:lnTo>
                <a:lnTo>
                  <a:pt x="2527" y="1531"/>
                </a:lnTo>
                <a:lnTo>
                  <a:pt x="2536" y="1508"/>
                </a:lnTo>
                <a:lnTo>
                  <a:pt x="2544" y="1488"/>
                </a:lnTo>
                <a:lnTo>
                  <a:pt x="2554" y="1468"/>
                </a:lnTo>
                <a:lnTo>
                  <a:pt x="2565" y="1449"/>
                </a:lnTo>
                <a:lnTo>
                  <a:pt x="2575" y="1431"/>
                </a:lnTo>
                <a:lnTo>
                  <a:pt x="2587" y="1415"/>
                </a:lnTo>
                <a:lnTo>
                  <a:pt x="2600" y="1399"/>
                </a:lnTo>
                <a:lnTo>
                  <a:pt x="2612" y="1384"/>
                </a:lnTo>
                <a:lnTo>
                  <a:pt x="2625" y="1370"/>
                </a:lnTo>
                <a:lnTo>
                  <a:pt x="2639" y="1357"/>
                </a:lnTo>
                <a:lnTo>
                  <a:pt x="2653" y="1346"/>
                </a:lnTo>
                <a:lnTo>
                  <a:pt x="2668" y="1335"/>
                </a:lnTo>
                <a:lnTo>
                  <a:pt x="2683" y="1325"/>
                </a:lnTo>
                <a:lnTo>
                  <a:pt x="2697" y="1317"/>
                </a:lnTo>
                <a:lnTo>
                  <a:pt x="2713" y="1308"/>
                </a:lnTo>
                <a:lnTo>
                  <a:pt x="2729" y="1302"/>
                </a:lnTo>
                <a:lnTo>
                  <a:pt x="2745" y="1296"/>
                </a:lnTo>
                <a:lnTo>
                  <a:pt x="2762" y="1291"/>
                </a:lnTo>
                <a:lnTo>
                  <a:pt x="2778" y="1287"/>
                </a:lnTo>
                <a:lnTo>
                  <a:pt x="2795" y="1284"/>
                </a:lnTo>
                <a:lnTo>
                  <a:pt x="2812" y="1282"/>
                </a:lnTo>
                <a:lnTo>
                  <a:pt x="2829" y="1281"/>
                </a:lnTo>
                <a:lnTo>
                  <a:pt x="2846" y="1280"/>
                </a:lnTo>
                <a:lnTo>
                  <a:pt x="2868" y="1281"/>
                </a:lnTo>
                <a:lnTo>
                  <a:pt x="2889" y="1283"/>
                </a:lnTo>
                <a:lnTo>
                  <a:pt x="2911" y="1286"/>
                </a:lnTo>
                <a:lnTo>
                  <a:pt x="2932" y="1291"/>
                </a:lnTo>
                <a:lnTo>
                  <a:pt x="2954" y="1298"/>
                </a:lnTo>
                <a:lnTo>
                  <a:pt x="2975" y="1304"/>
                </a:lnTo>
                <a:lnTo>
                  <a:pt x="2995" y="1313"/>
                </a:lnTo>
                <a:lnTo>
                  <a:pt x="3015" y="1321"/>
                </a:lnTo>
                <a:lnTo>
                  <a:pt x="3036" y="1331"/>
                </a:lnTo>
                <a:lnTo>
                  <a:pt x="3055" y="1340"/>
                </a:lnTo>
                <a:lnTo>
                  <a:pt x="3073" y="1351"/>
                </a:lnTo>
                <a:lnTo>
                  <a:pt x="3091" y="1363"/>
                </a:lnTo>
                <a:lnTo>
                  <a:pt x="3108" y="1373"/>
                </a:lnTo>
                <a:lnTo>
                  <a:pt x="3123" y="1385"/>
                </a:lnTo>
                <a:lnTo>
                  <a:pt x="3138" y="1397"/>
                </a:lnTo>
                <a:lnTo>
                  <a:pt x="3150" y="1407"/>
                </a:lnTo>
                <a:lnTo>
                  <a:pt x="3150" y="2132"/>
                </a:lnTo>
                <a:close/>
                <a:moveTo>
                  <a:pt x="3191" y="1027"/>
                </a:moveTo>
                <a:lnTo>
                  <a:pt x="3189" y="1025"/>
                </a:lnTo>
                <a:lnTo>
                  <a:pt x="3187" y="1022"/>
                </a:lnTo>
                <a:lnTo>
                  <a:pt x="3171" y="1001"/>
                </a:lnTo>
                <a:lnTo>
                  <a:pt x="3152" y="981"/>
                </a:lnTo>
                <a:lnTo>
                  <a:pt x="3132" y="961"/>
                </a:lnTo>
                <a:lnTo>
                  <a:pt x="3111" y="942"/>
                </a:lnTo>
                <a:lnTo>
                  <a:pt x="3088" y="924"/>
                </a:lnTo>
                <a:lnTo>
                  <a:pt x="3062" y="907"/>
                </a:lnTo>
                <a:lnTo>
                  <a:pt x="3034" y="891"/>
                </a:lnTo>
                <a:lnTo>
                  <a:pt x="3007" y="876"/>
                </a:lnTo>
                <a:lnTo>
                  <a:pt x="2976" y="863"/>
                </a:lnTo>
                <a:lnTo>
                  <a:pt x="2945" y="850"/>
                </a:lnTo>
                <a:lnTo>
                  <a:pt x="2912" y="840"/>
                </a:lnTo>
                <a:lnTo>
                  <a:pt x="2878" y="831"/>
                </a:lnTo>
                <a:lnTo>
                  <a:pt x="2843" y="824"/>
                </a:lnTo>
                <a:lnTo>
                  <a:pt x="2806" y="819"/>
                </a:lnTo>
                <a:lnTo>
                  <a:pt x="2788" y="816"/>
                </a:lnTo>
                <a:lnTo>
                  <a:pt x="2769" y="815"/>
                </a:lnTo>
                <a:lnTo>
                  <a:pt x="2750" y="814"/>
                </a:lnTo>
                <a:lnTo>
                  <a:pt x="2730" y="814"/>
                </a:lnTo>
                <a:lnTo>
                  <a:pt x="2691" y="815"/>
                </a:lnTo>
                <a:lnTo>
                  <a:pt x="2653" y="819"/>
                </a:lnTo>
                <a:lnTo>
                  <a:pt x="2615" y="823"/>
                </a:lnTo>
                <a:lnTo>
                  <a:pt x="2576" y="830"/>
                </a:lnTo>
                <a:lnTo>
                  <a:pt x="2538" y="839"/>
                </a:lnTo>
                <a:lnTo>
                  <a:pt x="2501" y="850"/>
                </a:lnTo>
                <a:lnTo>
                  <a:pt x="2464" y="863"/>
                </a:lnTo>
                <a:lnTo>
                  <a:pt x="2426" y="878"/>
                </a:lnTo>
                <a:lnTo>
                  <a:pt x="2391" y="894"/>
                </a:lnTo>
                <a:lnTo>
                  <a:pt x="2355" y="913"/>
                </a:lnTo>
                <a:lnTo>
                  <a:pt x="2321" y="933"/>
                </a:lnTo>
                <a:lnTo>
                  <a:pt x="2287" y="957"/>
                </a:lnTo>
                <a:lnTo>
                  <a:pt x="2254" y="981"/>
                </a:lnTo>
                <a:lnTo>
                  <a:pt x="2222" y="1008"/>
                </a:lnTo>
                <a:lnTo>
                  <a:pt x="2191" y="1036"/>
                </a:lnTo>
                <a:lnTo>
                  <a:pt x="2162" y="1066"/>
                </a:lnTo>
                <a:lnTo>
                  <a:pt x="2134" y="1099"/>
                </a:lnTo>
                <a:lnTo>
                  <a:pt x="2106" y="1133"/>
                </a:lnTo>
                <a:lnTo>
                  <a:pt x="2081" y="1169"/>
                </a:lnTo>
                <a:lnTo>
                  <a:pt x="2056" y="1208"/>
                </a:lnTo>
                <a:lnTo>
                  <a:pt x="2034" y="1248"/>
                </a:lnTo>
                <a:lnTo>
                  <a:pt x="2013" y="1289"/>
                </a:lnTo>
                <a:lnTo>
                  <a:pt x="1993" y="1334"/>
                </a:lnTo>
                <a:lnTo>
                  <a:pt x="1975" y="1380"/>
                </a:lnTo>
                <a:lnTo>
                  <a:pt x="1959" y="1428"/>
                </a:lnTo>
                <a:lnTo>
                  <a:pt x="1945" y="1477"/>
                </a:lnTo>
                <a:lnTo>
                  <a:pt x="1933" y="1530"/>
                </a:lnTo>
                <a:lnTo>
                  <a:pt x="1922" y="1583"/>
                </a:lnTo>
                <a:lnTo>
                  <a:pt x="1914" y="1638"/>
                </a:lnTo>
                <a:lnTo>
                  <a:pt x="1909" y="1696"/>
                </a:lnTo>
                <a:lnTo>
                  <a:pt x="1905" y="1755"/>
                </a:lnTo>
                <a:lnTo>
                  <a:pt x="1904" y="1816"/>
                </a:lnTo>
                <a:lnTo>
                  <a:pt x="1904" y="1863"/>
                </a:lnTo>
                <a:lnTo>
                  <a:pt x="1907" y="1909"/>
                </a:lnTo>
                <a:lnTo>
                  <a:pt x="1911" y="1955"/>
                </a:lnTo>
                <a:lnTo>
                  <a:pt x="1916" y="2000"/>
                </a:lnTo>
                <a:lnTo>
                  <a:pt x="1922" y="2044"/>
                </a:lnTo>
                <a:lnTo>
                  <a:pt x="1931" y="2087"/>
                </a:lnTo>
                <a:lnTo>
                  <a:pt x="1941" y="2130"/>
                </a:lnTo>
                <a:lnTo>
                  <a:pt x="1952" y="2173"/>
                </a:lnTo>
                <a:lnTo>
                  <a:pt x="1965" y="2213"/>
                </a:lnTo>
                <a:lnTo>
                  <a:pt x="1979" y="2253"/>
                </a:lnTo>
                <a:lnTo>
                  <a:pt x="1995" y="2292"/>
                </a:lnTo>
                <a:lnTo>
                  <a:pt x="2012" y="2330"/>
                </a:lnTo>
                <a:lnTo>
                  <a:pt x="2031" y="2366"/>
                </a:lnTo>
                <a:lnTo>
                  <a:pt x="2051" y="2401"/>
                </a:lnTo>
                <a:lnTo>
                  <a:pt x="2073" y="2435"/>
                </a:lnTo>
                <a:lnTo>
                  <a:pt x="2098" y="2468"/>
                </a:lnTo>
                <a:lnTo>
                  <a:pt x="2122" y="2499"/>
                </a:lnTo>
                <a:lnTo>
                  <a:pt x="2150" y="2529"/>
                </a:lnTo>
                <a:lnTo>
                  <a:pt x="2178" y="2556"/>
                </a:lnTo>
                <a:lnTo>
                  <a:pt x="2208" y="2582"/>
                </a:lnTo>
                <a:lnTo>
                  <a:pt x="2239" y="2607"/>
                </a:lnTo>
                <a:lnTo>
                  <a:pt x="2273" y="2629"/>
                </a:lnTo>
                <a:lnTo>
                  <a:pt x="2308" y="2651"/>
                </a:lnTo>
                <a:lnTo>
                  <a:pt x="2345" y="2669"/>
                </a:lnTo>
                <a:lnTo>
                  <a:pt x="2383" y="2686"/>
                </a:lnTo>
                <a:lnTo>
                  <a:pt x="2422" y="2701"/>
                </a:lnTo>
                <a:lnTo>
                  <a:pt x="2464" y="2713"/>
                </a:lnTo>
                <a:lnTo>
                  <a:pt x="2507" y="2724"/>
                </a:lnTo>
                <a:lnTo>
                  <a:pt x="2552" y="2733"/>
                </a:lnTo>
                <a:lnTo>
                  <a:pt x="2599" y="2739"/>
                </a:lnTo>
                <a:lnTo>
                  <a:pt x="2646" y="2742"/>
                </a:lnTo>
                <a:lnTo>
                  <a:pt x="2696" y="2744"/>
                </a:lnTo>
                <a:lnTo>
                  <a:pt x="2728" y="2743"/>
                </a:lnTo>
                <a:lnTo>
                  <a:pt x="2761" y="2740"/>
                </a:lnTo>
                <a:lnTo>
                  <a:pt x="2794" y="2735"/>
                </a:lnTo>
                <a:lnTo>
                  <a:pt x="2828" y="2728"/>
                </a:lnTo>
                <a:lnTo>
                  <a:pt x="2862" y="2721"/>
                </a:lnTo>
                <a:lnTo>
                  <a:pt x="2896" y="2711"/>
                </a:lnTo>
                <a:lnTo>
                  <a:pt x="2930" y="2700"/>
                </a:lnTo>
                <a:lnTo>
                  <a:pt x="2963" y="2688"/>
                </a:lnTo>
                <a:lnTo>
                  <a:pt x="2996" y="2674"/>
                </a:lnTo>
                <a:lnTo>
                  <a:pt x="3028" y="2659"/>
                </a:lnTo>
                <a:lnTo>
                  <a:pt x="3059" y="2644"/>
                </a:lnTo>
                <a:lnTo>
                  <a:pt x="3089" y="2627"/>
                </a:lnTo>
                <a:lnTo>
                  <a:pt x="3117" y="2610"/>
                </a:lnTo>
                <a:lnTo>
                  <a:pt x="3143" y="2592"/>
                </a:lnTo>
                <a:lnTo>
                  <a:pt x="3168" y="2573"/>
                </a:lnTo>
                <a:lnTo>
                  <a:pt x="3191" y="2554"/>
                </a:lnTo>
                <a:lnTo>
                  <a:pt x="3191" y="2695"/>
                </a:lnTo>
                <a:lnTo>
                  <a:pt x="3285" y="2695"/>
                </a:lnTo>
                <a:lnTo>
                  <a:pt x="3475" y="2695"/>
                </a:lnTo>
                <a:lnTo>
                  <a:pt x="3623" y="2695"/>
                </a:lnTo>
                <a:lnTo>
                  <a:pt x="3633" y="2694"/>
                </a:lnTo>
                <a:lnTo>
                  <a:pt x="3643" y="2693"/>
                </a:lnTo>
                <a:lnTo>
                  <a:pt x="3652" y="2692"/>
                </a:lnTo>
                <a:lnTo>
                  <a:pt x="3660" y="2689"/>
                </a:lnTo>
                <a:lnTo>
                  <a:pt x="3668" y="2686"/>
                </a:lnTo>
                <a:lnTo>
                  <a:pt x="3676" y="2683"/>
                </a:lnTo>
                <a:lnTo>
                  <a:pt x="3682" y="2677"/>
                </a:lnTo>
                <a:lnTo>
                  <a:pt x="3688" y="2673"/>
                </a:lnTo>
                <a:lnTo>
                  <a:pt x="3695" y="2667"/>
                </a:lnTo>
                <a:lnTo>
                  <a:pt x="3699" y="2660"/>
                </a:lnTo>
                <a:lnTo>
                  <a:pt x="3703" y="2653"/>
                </a:lnTo>
                <a:lnTo>
                  <a:pt x="3707" y="2644"/>
                </a:lnTo>
                <a:lnTo>
                  <a:pt x="3711" y="2636"/>
                </a:lnTo>
                <a:lnTo>
                  <a:pt x="3713" y="2626"/>
                </a:lnTo>
                <a:lnTo>
                  <a:pt x="3714" y="2616"/>
                </a:lnTo>
                <a:lnTo>
                  <a:pt x="3714" y="2605"/>
                </a:lnTo>
                <a:lnTo>
                  <a:pt x="3714" y="2253"/>
                </a:lnTo>
                <a:lnTo>
                  <a:pt x="3714" y="2252"/>
                </a:lnTo>
                <a:lnTo>
                  <a:pt x="3714" y="2252"/>
                </a:lnTo>
                <a:lnTo>
                  <a:pt x="3714" y="957"/>
                </a:lnTo>
                <a:lnTo>
                  <a:pt x="3714" y="946"/>
                </a:lnTo>
                <a:lnTo>
                  <a:pt x="3713" y="935"/>
                </a:lnTo>
                <a:lnTo>
                  <a:pt x="3711" y="927"/>
                </a:lnTo>
                <a:lnTo>
                  <a:pt x="3707" y="917"/>
                </a:lnTo>
                <a:lnTo>
                  <a:pt x="3704" y="910"/>
                </a:lnTo>
                <a:lnTo>
                  <a:pt x="3700" y="903"/>
                </a:lnTo>
                <a:lnTo>
                  <a:pt x="3695" y="895"/>
                </a:lnTo>
                <a:lnTo>
                  <a:pt x="3689" y="890"/>
                </a:lnTo>
                <a:lnTo>
                  <a:pt x="3683" y="884"/>
                </a:lnTo>
                <a:lnTo>
                  <a:pt x="3676" y="879"/>
                </a:lnTo>
                <a:lnTo>
                  <a:pt x="3668" y="876"/>
                </a:lnTo>
                <a:lnTo>
                  <a:pt x="3661" y="873"/>
                </a:lnTo>
                <a:lnTo>
                  <a:pt x="3652" y="870"/>
                </a:lnTo>
                <a:lnTo>
                  <a:pt x="3643" y="869"/>
                </a:lnTo>
                <a:lnTo>
                  <a:pt x="3634" y="867"/>
                </a:lnTo>
                <a:lnTo>
                  <a:pt x="3625" y="866"/>
                </a:lnTo>
                <a:lnTo>
                  <a:pt x="3475" y="866"/>
                </a:lnTo>
                <a:lnTo>
                  <a:pt x="3286" y="866"/>
                </a:lnTo>
                <a:lnTo>
                  <a:pt x="3191" y="866"/>
                </a:lnTo>
                <a:lnTo>
                  <a:pt x="3191" y="1027"/>
                </a:lnTo>
                <a:close/>
                <a:moveTo>
                  <a:pt x="488" y="0"/>
                </a:moveTo>
                <a:lnTo>
                  <a:pt x="479" y="0"/>
                </a:lnTo>
                <a:lnTo>
                  <a:pt x="469" y="1"/>
                </a:lnTo>
                <a:lnTo>
                  <a:pt x="457" y="2"/>
                </a:lnTo>
                <a:lnTo>
                  <a:pt x="447" y="5"/>
                </a:lnTo>
                <a:lnTo>
                  <a:pt x="90" y="53"/>
                </a:lnTo>
                <a:lnTo>
                  <a:pt x="0" y="66"/>
                </a:lnTo>
                <a:lnTo>
                  <a:pt x="0" y="159"/>
                </a:lnTo>
                <a:lnTo>
                  <a:pt x="0" y="252"/>
                </a:lnTo>
                <a:lnTo>
                  <a:pt x="0" y="2436"/>
                </a:lnTo>
                <a:lnTo>
                  <a:pt x="0" y="2593"/>
                </a:lnTo>
                <a:lnTo>
                  <a:pt x="0" y="2694"/>
                </a:lnTo>
                <a:lnTo>
                  <a:pt x="101" y="2694"/>
                </a:lnTo>
                <a:lnTo>
                  <a:pt x="181" y="2694"/>
                </a:lnTo>
                <a:lnTo>
                  <a:pt x="466" y="2694"/>
                </a:lnTo>
                <a:lnTo>
                  <a:pt x="478" y="2694"/>
                </a:lnTo>
                <a:lnTo>
                  <a:pt x="489" y="2693"/>
                </a:lnTo>
                <a:lnTo>
                  <a:pt x="500" y="2690"/>
                </a:lnTo>
                <a:lnTo>
                  <a:pt x="510" y="2687"/>
                </a:lnTo>
                <a:lnTo>
                  <a:pt x="518" y="2683"/>
                </a:lnTo>
                <a:lnTo>
                  <a:pt x="526" y="2678"/>
                </a:lnTo>
                <a:lnTo>
                  <a:pt x="533" y="2672"/>
                </a:lnTo>
                <a:lnTo>
                  <a:pt x="539" y="2666"/>
                </a:lnTo>
                <a:lnTo>
                  <a:pt x="546" y="2659"/>
                </a:lnTo>
                <a:lnTo>
                  <a:pt x="550" y="2651"/>
                </a:lnTo>
                <a:lnTo>
                  <a:pt x="554" y="2642"/>
                </a:lnTo>
                <a:lnTo>
                  <a:pt x="557" y="2633"/>
                </a:lnTo>
                <a:lnTo>
                  <a:pt x="560" y="2623"/>
                </a:lnTo>
                <a:lnTo>
                  <a:pt x="562" y="2612"/>
                </a:lnTo>
                <a:lnTo>
                  <a:pt x="563" y="2601"/>
                </a:lnTo>
                <a:lnTo>
                  <a:pt x="563" y="2589"/>
                </a:lnTo>
                <a:lnTo>
                  <a:pt x="563" y="2380"/>
                </a:lnTo>
                <a:lnTo>
                  <a:pt x="563" y="1896"/>
                </a:lnTo>
                <a:lnTo>
                  <a:pt x="563" y="1858"/>
                </a:lnTo>
                <a:lnTo>
                  <a:pt x="563" y="1599"/>
                </a:lnTo>
                <a:lnTo>
                  <a:pt x="563" y="1558"/>
                </a:lnTo>
                <a:lnTo>
                  <a:pt x="563" y="728"/>
                </a:lnTo>
                <a:lnTo>
                  <a:pt x="563" y="98"/>
                </a:lnTo>
                <a:lnTo>
                  <a:pt x="563" y="85"/>
                </a:lnTo>
                <a:lnTo>
                  <a:pt x="562" y="73"/>
                </a:lnTo>
                <a:lnTo>
                  <a:pt x="561" y="62"/>
                </a:lnTo>
                <a:lnTo>
                  <a:pt x="558" y="51"/>
                </a:lnTo>
                <a:lnTo>
                  <a:pt x="555" y="43"/>
                </a:lnTo>
                <a:lnTo>
                  <a:pt x="552" y="34"/>
                </a:lnTo>
                <a:lnTo>
                  <a:pt x="548" y="28"/>
                </a:lnTo>
                <a:lnTo>
                  <a:pt x="544" y="22"/>
                </a:lnTo>
                <a:lnTo>
                  <a:pt x="539" y="16"/>
                </a:lnTo>
                <a:lnTo>
                  <a:pt x="533" y="12"/>
                </a:lnTo>
                <a:lnTo>
                  <a:pt x="527" y="9"/>
                </a:lnTo>
                <a:lnTo>
                  <a:pt x="520" y="6"/>
                </a:lnTo>
                <a:lnTo>
                  <a:pt x="513" y="3"/>
                </a:lnTo>
                <a:lnTo>
                  <a:pt x="505" y="1"/>
                </a:lnTo>
                <a:lnTo>
                  <a:pt x="497" y="1"/>
                </a:lnTo>
                <a:lnTo>
                  <a:pt x="488" y="0"/>
                </a:lnTo>
                <a:close/>
                <a:moveTo>
                  <a:pt x="1847" y="2564"/>
                </a:moveTo>
                <a:lnTo>
                  <a:pt x="1291" y="1644"/>
                </a:lnTo>
                <a:lnTo>
                  <a:pt x="1779" y="968"/>
                </a:lnTo>
                <a:lnTo>
                  <a:pt x="1784" y="962"/>
                </a:lnTo>
                <a:lnTo>
                  <a:pt x="1789" y="955"/>
                </a:lnTo>
                <a:lnTo>
                  <a:pt x="1792" y="948"/>
                </a:lnTo>
                <a:lnTo>
                  <a:pt x="1794" y="941"/>
                </a:lnTo>
                <a:lnTo>
                  <a:pt x="1797" y="928"/>
                </a:lnTo>
                <a:lnTo>
                  <a:pt x="1798" y="916"/>
                </a:lnTo>
                <a:lnTo>
                  <a:pt x="1798" y="911"/>
                </a:lnTo>
                <a:lnTo>
                  <a:pt x="1797" y="906"/>
                </a:lnTo>
                <a:lnTo>
                  <a:pt x="1796" y="900"/>
                </a:lnTo>
                <a:lnTo>
                  <a:pt x="1794" y="896"/>
                </a:lnTo>
                <a:lnTo>
                  <a:pt x="1792" y="892"/>
                </a:lnTo>
                <a:lnTo>
                  <a:pt x="1789" y="888"/>
                </a:lnTo>
                <a:lnTo>
                  <a:pt x="1785" y="884"/>
                </a:lnTo>
                <a:lnTo>
                  <a:pt x="1781" y="880"/>
                </a:lnTo>
                <a:lnTo>
                  <a:pt x="1777" y="878"/>
                </a:lnTo>
                <a:lnTo>
                  <a:pt x="1773" y="875"/>
                </a:lnTo>
                <a:lnTo>
                  <a:pt x="1767" y="873"/>
                </a:lnTo>
                <a:lnTo>
                  <a:pt x="1761" y="871"/>
                </a:lnTo>
                <a:lnTo>
                  <a:pt x="1748" y="869"/>
                </a:lnTo>
                <a:lnTo>
                  <a:pt x="1734" y="867"/>
                </a:lnTo>
                <a:lnTo>
                  <a:pt x="1451" y="867"/>
                </a:lnTo>
                <a:lnTo>
                  <a:pt x="1329" y="867"/>
                </a:lnTo>
                <a:lnTo>
                  <a:pt x="1241" y="867"/>
                </a:lnTo>
                <a:lnTo>
                  <a:pt x="1101" y="1096"/>
                </a:lnTo>
                <a:lnTo>
                  <a:pt x="1075" y="1135"/>
                </a:lnTo>
                <a:lnTo>
                  <a:pt x="1051" y="1175"/>
                </a:lnTo>
                <a:lnTo>
                  <a:pt x="1026" y="1215"/>
                </a:lnTo>
                <a:lnTo>
                  <a:pt x="1002" y="1254"/>
                </a:lnTo>
                <a:lnTo>
                  <a:pt x="990" y="1273"/>
                </a:lnTo>
                <a:lnTo>
                  <a:pt x="977" y="1294"/>
                </a:lnTo>
                <a:lnTo>
                  <a:pt x="965" y="1314"/>
                </a:lnTo>
                <a:lnTo>
                  <a:pt x="953" y="1334"/>
                </a:lnTo>
                <a:lnTo>
                  <a:pt x="940" y="1354"/>
                </a:lnTo>
                <a:lnTo>
                  <a:pt x="927" y="1373"/>
                </a:lnTo>
                <a:lnTo>
                  <a:pt x="916" y="1394"/>
                </a:lnTo>
                <a:lnTo>
                  <a:pt x="903" y="1414"/>
                </a:lnTo>
                <a:lnTo>
                  <a:pt x="884" y="1446"/>
                </a:lnTo>
                <a:lnTo>
                  <a:pt x="864" y="1477"/>
                </a:lnTo>
                <a:lnTo>
                  <a:pt x="844" y="1508"/>
                </a:lnTo>
                <a:lnTo>
                  <a:pt x="824" y="1540"/>
                </a:lnTo>
                <a:lnTo>
                  <a:pt x="810" y="1562"/>
                </a:lnTo>
                <a:lnTo>
                  <a:pt x="797" y="1586"/>
                </a:lnTo>
                <a:lnTo>
                  <a:pt x="782" y="1608"/>
                </a:lnTo>
                <a:lnTo>
                  <a:pt x="768" y="1631"/>
                </a:lnTo>
                <a:lnTo>
                  <a:pt x="754" y="1653"/>
                </a:lnTo>
                <a:lnTo>
                  <a:pt x="739" y="1675"/>
                </a:lnTo>
                <a:lnTo>
                  <a:pt x="725" y="1699"/>
                </a:lnTo>
                <a:lnTo>
                  <a:pt x="710" y="1721"/>
                </a:lnTo>
                <a:lnTo>
                  <a:pt x="728" y="1750"/>
                </a:lnTo>
                <a:lnTo>
                  <a:pt x="743" y="1779"/>
                </a:lnTo>
                <a:lnTo>
                  <a:pt x="760" y="1808"/>
                </a:lnTo>
                <a:lnTo>
                  <a:pt x="776" y="1838"/>
                </a:lnTo>
                <a:lnTo>
                  <a:pt x="792" y="1866"/>
                </a:lnTo>
                <a:lnTo>
                  <a:pt x="809" y="1896"/>
                </a:lnTo>
                <a:lnTo>
                  <a:pt x="825" y="1925"/>
                </a:lnTo>
                <a:lnTo>
                  <a:pt x="842" y="1955"/>
                </a:lnTo>
                <a:lnTo>
                  <a:pt x="864" y="1993"/>
                </a:lnTo>
                <a:lnTo>
                  <a:pt x="885" y="2031"/>
                </a:lnTo>
                <a:lnTo>
                  <a:pt x="906" y="2069"/>
                </a:lnTo>
                <a:lnTo>
                  <a:pt x="927" y="2108"/>
                </a:lnTo>
                <a:lnTo>
                  <a:pt x="940" y="2131"/>
                </a:lnTo>
                <a:lnTo>
                  <a:pt x="953" y="2153"/>
                </a:lnTo>
                <a:lnTo>
                  <a:pt x="966" y="2176"/>
                </a:lnTo>
                <a:lnTo>
                  <a:pt x="978" y="2198"/>
                </a:lnTo>
                <a:lnTo>
                  <a:pt x="990" y="2221"/>
                </a:lnTo>
                <a:lnTo>
                  <a:pt x="1003" y="2244"/>
                </a:lnTo>
                <a:lnTo>
                  <a:pt x="1016" y="2266"/>
                </a:lnTo>
                <a:lnTo>
                  <a:pt x="1028" y="2288"/>
                </a:lnTo>
                <a:lnTo>
                  <a:pt x="1050" y="2326"/>
                </a:lnTo>
                <a:lnTo>
                  <a:pt x="1070" y="2364"/>
                </a:lnTo>
                <a:lnTo>
                  <a:pt x="1091" y="2401"/>
                </a:lnTo>
                <a:lnTo>
                  <a:pt x="1112" y="2438"/>
                </a:lnTo>
                <a:lnTo>
                  <a:pt x="1254" y="2694"/>
                </a:lnTo>
                <a:lnTo>
                  <a:pt x="1377" y="2694"/>
                </a:lnTo>
                <a:lnTo>
                  <a:pt x="1458" y="2694"/>
                </a:lnTo>
                <a:lnTo>
                  <a:pt x="1798" y="2694"/>
                </a:lnTo>
                <a:lnTo>
                  <a:pt x="1810" y="2694"/>
                </a:lnTo>
                <a:lnTo>
                  <a:pt x="1823" y="2693"/>
                </a:lnTo>
                <a:lnTo>
                  <a:pt x="1836" y="2690"/>
                </a:lnTo>
                <a:lnTo>
                  <a:pt x="1848" y="2686"/>
                </a:lnTo>
                <a:lnTo>
                  <a:pt x="1854" y="2683"/>
                </a:lnTo>
                <a:lnTo>
                  <a:pt x="1860" y="2679"/>
                </a:lnTo>
                <a:lnTo>
                  <a:pt x="1864" y="2675"/>
                </a:lnTo>
                <a:lnTo>
                  <a:pt x="1868" y="2671"/>
                </a:lnTo>
                <a:lnTo>
                  <a:pt x="1871" y="2666"/>
                </a:lnTo>
                <a:lnTo>
                  <a:pt x="1875" y="2659"/>
                </a:lnTo>
                <a:lnTo>
                  <a:pt x="1876" y="2653"/>
                </a:lnTo>
                <a:lnTo>
                  <a:pt x="1877" y="2645"/>
                </a:lnTo>
                <a:lnTo>
                  <a:pt x="1876" y="2635"/>
                </a:lnTo>
                <a:lnTo>
                  <a:pt x="1874" y="2624"/>
                </a:lnTo>
                <a:lnTo>
                  <a:pt x="1871" y="2614"/>
                </a:lnTo>
                <a:lnTo>
                  <a:pt x="1867" y="2603"/>
                </a:lnTo>
                <a:lnTo>
                  <a:pt x="1858" y="2583"/>
                </a:lnTo>
                <a:lnTo>
                  <a:pt x="1847" y="2564"/>
                </a:lnTo>
                <a:close/>
                <a:moveTo>
                  <a:pt x="6777" y="1134"/>
                </a:moveTo>
                <a:lnTo>
                  <a:pt x="6770" y="1119"/>
                </a:lnTo>
                <a:lnTo>
                  <a:pt x="6763" y="1104"/>
                </a:lnTo>
                <a:lnTo>
                  <a:pt x="6754" y="1091"/>
                </a:lnTo>
                <a:lnTo>
                  <a:pt x="6746" y="1076"/>
                </a:lnTo>
                <a:lnTo>
                  <a:pt x="6736" y="1062"/>
                </a:lnTo>
                <a:lnTo>
                  <a:pt x="6727" y="1047"/>
                </a:lnTo>
                <a:lnTo>
                  <a:pt x="6715" y="1033"/>
                </a:lnTo>
                <a:lnTo>
                  <a:pt x="6704" y="1019"/>
                </a:lnTo>
                <a:lnTo>
                  <a:pt x="6692" y="1006"/>
                </a:lnTo>
                <a:lnTo>
                  <a:pt x="6679" y="992"/>
                </a:lnTo>
                <a:lnTo>
                  <a:pt x="6666" y="978"/>
                </a:lnTo>
                <a:lnTo>
                  <a:pt x="6652" y="965"/>
                </a:lnTo>
                <a:lnTo>
                  <a:pt x="6637" y="952"/>
                </a:lnTo>
                <a:lnTo>
                  <a:pt x="6621" y="940"/>
                </a:lnTo>
                <a:lnTo>
                  <a:pt x="6606" y="928"/>
                </a:lnTo>
                <a:lnTo>
                  <a:pt x="6589" y="916"/>
                </a:lnTo>
                <a:lnTo>
                  <a:pt x="6571" y="906"/>
                </a:lnTo>
                <a:lnTo>
                  <a:pt x="6553" y="895"/>
                </a:lnTo>
                <a:lnTo>
                  <a:pt x="6534" y="884"/>
                </a:lnTo>
                <a:lnTo>
                  <a:pt x="6515" y="875"/>
                </a:lnTo>
                <a:lnTo>
                  <a:pt x="6495" y="866"/>
                </a:lnTo>
                <a:lnTo>
                  <a:pt x="6475" y="858"/>
                </a:lnTo>
                <a:lnTo>
                  <a:pt x="6453" y="850"/>
                </a:lnTo>
                <a:lnTo>
                  <a:pt x="6431" y="843"/>
                </a:lnTo>
                <a:lnTo>
                  <a:pt x="6409" y="837"/>
                </a:lnTo>
                <a:lnTo>
                  <a:pt x="6385" y="831"/>
                </a:lnTo>
                <a:lnTo>
                  <a:pt x="6361" y="826"/>
                </a:lnTo>
                <a:lnTo>
                  <a:pt x="6337" y="823"/>
                </a:lnTo>
                <a:lnTo>
                  <a:pt x="6312" y="819"/>
                </a:lnTo>
                <a:lnTo>
                  <a:pt x="6286" y="816"/>
                </a:lnTo>
                <a:lnTo>
                  <a:pt x="6259" y="815"/>
                </a:lnTo>
                <a:lnTo>
                  <a:pt x="6232" y="815"/>
                </a:lnTo>
                <a:lnTo>
                  <a:pt x="6188" y="815"/>
                </a:lnTo>
                <a:lnTo>
                  <a:pt x="6143" y="819"/>
                </a:lnTo>
                <a:lnTo>
                  <a:pt x="6098" y="824"/>
                </a:lnTo>
                <a:lnTo>
                  <a:pt x="6054" y="830"/>
                </a:lnTo>
                <a:lnTo>
                  <a:pt x="6010" y="839"/>
                </a:lnTo>
                <a:lnTo>
                  <a:pt x="5967" y="850"/>
                </a:lnTo>
                <a:lnTo>
                  <a:pt x="5923" y="862"/>
                </a:lnTo>
                <a:lnTo>
                  <a:pt x="5880" y="877"/>
                </a:lnTo>
                <a:lnTo>
                  <a:pt x="5859" y="886"/>
                </a:lnTo>
                <a:lnTo>
                  <a:pt x="5839" y="894"/>
                </a:lnTo>
                <a:lnTo>
                  <a:pt x="5818" y="903"/>
                </a:lnTo>
                <a:lnTo>
                  <a:pt x="5798" y="912"/>
                </a:lnTo>
                <a:lnTo>
                  <a:pt x="5777" y="923"/>
                </a:lnTo>
                <a:lnTo>
                  <a:pt x="5758" y="933"/>
                </a:lnTo>
                <a:lnTo>
                  <a:pt x="5738" y="944"/>
                </a:lnTo>
                <a:lnTo>
                  <a:pt x="5719" y="956"/>
                </a:lnTo>
                <a:lnTo>
                  <a:pt x="5701" y="967"/>
                </a:lnTo>
                <a:lnTo>
                  <a:pt x="5682" y="980"/>
                </a:lnTo>
                <a:lnTo>
                  <a:pt x="5664" y="994"/>
                </a:lnTo>
                <a:lnTo>
                  <a:pt x="5646" y="1007"/>
                </a:lnTo>
                <a:lnTo>
                  <a:pt x="5629" y="1022"/>
                </a:lnTo>
                <a:lnTo>
                  <a:pt x="5611" y="1035"/>
                </a:lnTo>
                <a:lnTo>
                  <a:pt x="5596" y="1050"/>
                </a:lnTo>
                <a:lnTo>
                  <a:pt x="5579" y="1066"/>
                </a:lnTo>
                <a:lnTo>
                  <a:pt x="5564" y="1043"/>
                </a:lnTo>
                <a:lnTo>
                  <a:pt x="5547" y="1018"/>
                </a:lnTo>
                <a:lnTo>
                  <a:pt x="5528" y="996"/>
                </a:lnTo>
                <a:lnTo>
                  <a:pt x="5508" y="973"/>
                </a:lnTo>
                <a:lnTo>
                  <a:pt x="5486" y="951"/>
                </a:lnTo>
                <a:lnTo>
                  <a:pt x="5463" y="930"/>
                </a:lnTo>
                <a:lnTo>
                  <a:pt x="5450" y="921"/>
                </a:lnTo>
                <a:lnTo>
                  <a:pt x="5437" y="911"/>
                </a:lnTo>
                <a:lnTo>
                  <a:pt x="5423" y="901"/>
                </a:lnTo>
                <a:lnTo>
                  <a:pt x="5410" y="893"/>
                </a:lnTo>
                <a:lnTo>
                  <a:pt x="5395" y="884"/>
                </a:lnTo>
                <a:lnTo>
                  <a:pt x="5380" y="876"/>
                </a:lnTo>
                <a:lnTo>
                  <a:pt x="5364" y="869"/>
                </a:lnTo>
                <a:lnTo>
                  <a:pt x="5348" y="861"/>
                </a:lnTo>
                <a:lnTo>
                  <a:pt x="5332" y="854"/>
                </a:lnTo>
                <a:lnTo>
                  <a:pt x="5314" y="847"/>
                </a:lnTo>
                <a:lnTo>
                  <a:pt x="5297" y="842"/>
                </a:lnTo>
                <a:lnTo>
                  <a:pt x="5279" y="837"/>
                </a:lnTo>
                <a:lnTo>
                  <a:pt x="5260" y="831"/>
                </a:lnTo>
                <a:lnTo>
                  <a:pt x="5239" y="827"/>
                </a:lnTo>
                <a:lnTo>
                  <a:pt x="5220" y="824"/>
                </a:lnTo>
                <a:lnTo>
                  <a:pt x="5199" y="821"/>
                </a:lnTo>
                <a:lnTo>
                  <a:pt x="5178" y="819"/>
                </a:lnTo>
                <a:lnTo>
                  <a:pt x="5155" y="816"/>
                </a:lnTo>
                <a:lnTo>
                  <a:pt x="5133" y="815"/>
                </a:lnTo>
                <a:lnTo>
                  <a:pt x="5110" y="815"/>
                </a:lnTo>
                <a:lnTo>
                  <a:pt x="5074" y="815"/>
                </a:lnTo>
                <a:lnTo>
                  <a:pt x="5038" y="819"/>
                </a:lnTo>
                <a:lnTo>
                  <a:pt x="5002" y="823"/>
                </a:lnTo>
                <a:lnTo>
                  <a:pt x="4966" y="828"/>
                </a:lnTo>
                <a:lnTo>
                  <a:pt x="4931" y="837"/>
                </a:lnTo>
                <a:lnTo>
                  <a:pt x="4896" y="845"/>
                </a:lnTo>
                <a:lnTo>
                  <a:pt x="4861" y="856"/>
                </a:lnTo>
                <a:lnTo>
                  <a:pt x="4826" y="869"/>
                </a:lnTo>
                <a:lnTo>
                  <a:pt x="4792" y="882"/>
                </a:lnTo>
                <a:lnTo>
                  <a:pt x="4759" y="897"/>
                </a:lnTo>
                <a:lnTo>
                  <a:pt x="4726" y="914"/>
                </a:lnTo>
                <a:lnTo>
                  <a:pt x="4694" y="932"/>
                </a:lnTo>
                <a:lnTo>
                  <a:pt x="4662" y="951"/>
                </a:lnTo>
                <a:lnTo>
                  <a:pt x="4631" y="973"/>
                </a:lnTo>
                <a:lnTo>
                  <a:pt x="4602" y="994"/>
                </a:lnTo>
                <a:lnTo>
                  <a:pt x="4573" y="1017"/>
                </a:lnTo>
                <a:lnTo>
                  <a:pt x="4565" y="946"/>
                </a:lnTo>
                <a:lnTo>
                  <a:pt x="4564" y="937"/>
                </a:lnTo>
                <a:lnTo>
                  <a:pt x="4561" y="927"/>
                </a:lnTo>
                <a:lnTo>
                  <a:pt x="4558" y="918"/>
                </a:lnTo>
                <a:lnTo>
                  <a:pt x="4555" y="910"/>
                </a:lnTo>
                <a:lnTo>
                  <a:pt x="4549" y="903"/>
                </a:lnTo>
                <a:lnTo>
                  <a:pt x="4545" y="896"/>
                </a:lnTo>
                <a:lnTo>
                  <a:pt x="4539" y="891"/>
                </a:lnTo>
                <a:lnTo>
                  <a:pt x="4532" y="886"/>
                </a:lnTo>
                <a:lnTo>
                  <a:pt x="4525" y="881"/>
                </a:lnTo>
                <a:lnTo>
                  <a:pt x="4518" y="877"/>
                </a:lnTo>
                <a:lnTo>
                  <a:pt x="4509" y="875"/>
                </a:lnTo>
                <a:lnTo>
                  <a:pt x="4499" y="872"/>
                </a:lnTo>
                <a:lnTo>
                  <a:pt x="4490" y="870"/>
                </a:lnTo>
                <a:lnTo>
                  <a:pt x="4479" y="869"/>
                </a:lnTo>
                <a:lnTo>
                  <a:pt x="4469" y="867"/>
                </a:lnTo>
                <a:lnTo>
                  <a:pt x="4457" y="867"/>
                </a:lnTo>
                <a:lnTo>
                  <a:pt x="4249" y="867"/>
                </a:lnTo>
                <a:lnTo>
                  <a:pt x="4149" y="867"/>
                </a:lnTo>
                <a:lnTo>
                  <a:pt x="4043" y="867"/>
                </a:lnTo>
                <a:lnTo>
                  <a:pt x="4043" y="965"/>
                </a:lnTo>
                <a:lnTo>
                  <a:pt x="4043" y="1126"/>
                </a:lnTo>
                <a:lnTo>
                  <a:pt x="4043" y="2203"/>
                </a:lnTo>
                <a:lnTo>
                  <a:pt x="4043" y="2346"/>
                </a:lnTo>
                <a:lnTo>
                  <a:pt x="4043" y="2586"/>
                </a:lnTo>
                <a:lnTo>
                  <a:pt x="4043" y="2694"/>
                </a:lnTo>
                <a:lnTo>
                  <a:pt x="4160" y="2694"/>
                </a:lnTo>
                <a:lnTo>
                  <a:pt x="4276" y="2694"/>
                </a:lnTo>
                <a:lnTo>
                  <a:pt x="4498" y="2694"/>
                </a:lnTo>
                <a:lnTo>
                  <a:pt x="4512" y="2694"/>
                </a:lnTo>
                <a:lnTo>
                  <a:pt x="4524" y="2693"/>
                </a:lnTo>
                <a:lnTo>
                  <a:pt x="4536" y="2691"/>
                </a:lnTo>
                <a:lnTo>
                  <a:pt x="4547" y="2689"/>
                </a:lnTo>
                <a:lnTo>
                  <a:pt x="4557" y="2685"/>
                </a:lnTo>
                <a:lnTo>
                  <a:pt x="4565" y="2680"/>
                </a:lnTo>
                <a:lnTo>
                  <a:pt x="4574" y="2676"/>
                </a:lnTo>
                <a:lnTo>
                  <a:pt x="4580" y="2670"/>
                </a:lnTo>
                <a:lnTo>
                  <a:pt x="4587" y="2662"/>
                </a:lnTo>
                <a:lnTo>
                  <a:pt x="4592" y="2655"/>
                </a:lnTo>
                <a:lnTo>
                  <a:pt x="4597" y="2646"/>
                </a:lnTo>
                <a:lnTo>
                  <a:pt x="4600" y="2636"/>
                </a:lnTo>
                <a:lnTo>
                  <a:pt x="4604" y="2625"/>
                </a:lnTo>
                <a:lnTo>
                  <a:pt x="4606" y="2614"/>
                </a:lnTo>
                <a:lnTo>
                  <a:pt x="4607" y="2600"/>
                </a:lnTo>
                <a:lnTo>
                  <a:pt x="4607" y="2586"/>
                </a:lnTo>
                <a:lnTo>
                  <a:pt x="4607" y="2203"/>
                </a:lnTo>
                <a:lnTo>
                  <a:pt x="4607" y="1468"/>
                </a:lnTo>
                <a:lnTo>
                  <a:pt x="4627" y="1451"/>
                </a:lnTo>
                <a:lnTo>
                  <a:pt x="4647" y="1434"/>
                </a:lnTo>
                <a:lnTo>
                  <a:pt x="4669" y="1418"/>
                </a:lnTo>
                <a:lnTo>
                  <a:pt x="4690" y="1403"/>
                </a:lnTo>
                <a:lnTo>
                  <a:pt x="4711" y="1389"/>
                </a:lnTo>
                <a:lnTo>
                  <a:pt x="4733" y="1377"/>
                </a:lnTo>
                <a:lnTo>
                  <a:pt x="4756" y="1365"/>
                </a:lnTo>
                <a:lnTo>
                  <a:pt x="4778" y="1354"/>
                </a:lnTo>
                <a:lnTo>
                  <a:pt x="4801" y="1344"/>
                </a:lnTo>
                <a:lnTo>
                  <a:pt x="4824" y="1335"/>
                </a:lnTo>
                <a:lnTo>
                  <a:pt x="4847" y="1328"/>
                </a:lnTo>
                <a:lnTo>
                  <a:pt x="4870" y="1321"/>
                </a:lnTo>
                <a:lnTo>
                  <a:pt x="4894" y="1317"/>
                </a:lnTo>
                <a:lnTo>
                  <a:pt x="4917" y="1313"/>
                </a:lnTo>
                <a:lnTo>
                  <a:pt x="4941" y="1311"/>
                </a:lnTo>
                <a:lnTo>
                  <a:pt x="4964" y="1311"/>
                </a:lnTo>
                <a:lnTo>
                  <a:pt x="4979" y="1311"/>
                </a:lnTo>
                <a:lnTo>
                  <a:pt x="4994" y="1312"/>
                </a:lnTo>
                <a:lnTo>
                  <a:pt x="5008" y="1313"/>
                </a:lnTo>
                <a:lnTo>
                  <a:pt x="5020" y="1316"/>
                </a:lnTo>
                <a:lnTo>
                  <a:pt x="5033" y="1318"/>
                </a:lnTo>
                <a:lnTo>
                  <a:pt x="5045" y="1322"/>
                </a:lnTo>
                <a:lnTo>
                  <a:pt x="5057" y="1327"/>
                </a:lnTo>
                <a:lnTo>
                  <a:pt x="5066" y="1331"/>
                </a:lnTo>
                <a:lnTo>
                  <a:pt x="5077" y="1336"/>
                </a:lnTo>
                <a:lnTo>
                  <a:pt x="5085" y="1342"/>
                </a:lnTo>
                <a:lnTo>
                  <a:pt x="5094" y="1349"/>
                </a:lnTo>
                <a:lnTo>
                  <a:pt x="5102" y="1356"/>
                </a:lnTo>
                <a:lnTo>
                  <a:pt x="5110" y="1364"/>
                </a:lnTo>
                <a:lnTo>
                  <a:pt x="5116" y="1371"/>
                </a:lnTo>
                <a:lnTo>
                  <a:pt x="5122" y="1380"/>
                </a:lnTo>
                <a:lnTo>
                  <a:pt x="5128" y="1389"/>
                </a:lnTo>
                <a:lnTo>
                  <a:pt x="5133" y="1398"/>
                </a:lnTo>
                <a:lnTo>
                  <a:pt x="5138" y="1408"/>
                </a:lnTo>
                <a:lnTo>
                  <a:pt x="5143" y="1418"/>
                </a:lnTo>
                <a:lnTo>
                  <a:pt x="5147" y="1429"/>
                </a:lnTo>
                <a:lnTo>
                  <a:pt x="5153" y="1451"/>
                </a:lnTo>
                <a:lnTo>
                  <a:pt x="5159" y="1474"/>
                </a:lnTo>
                <a:lnTo>
                  <a:pt x="5162" y="1500"/>
                </a:lnTo>
                <a:lnTo>
                  <a:pt x="5164" y="1525"/>
                </a:lnTo>
                <a:lnTo>
                  <a:pt x="5166" y="1553"/>
                </a:lnTo>
                <a:lnTo>
                  <a:pt x="5166" y="1581"/>
                </a:lnTo>
                <a:lnTo>
                  <a:pt x="5166" y="2203"/>
                </a:lnTo>
                <a:lnTo>
                  <a:pt x="5166" y="2319"/>
                </a:lnTo>
                <a:lnTo>
                  <a:pt x="5166" y="2586"/>
                </a:lnTo>
                <a:lnTo>
                  <a:pt x="5166" y="2694"/>
                </a:lnTo>
                <a:lnTo>
                  <a:pt x="5283" y="2694"/>
                </a:lnTo>
                <a:lnTo>
                  <a:pt x="5420" y="2694"/>
                </a:lnTo>
                <a:lnTo>
                  <a:pt x="5590" y="2694"/>
                </a:lnTo>
                <a:lnTo>
                  <a:pt x="5604" y="2694"/>
                </a:lnTo>
                <a:lnTo>
                  <a:pt x="5617" y="2693"/>
                </a:lnTo>
                <a:lnTo>
                  <a:pt x="5629" y="2691"/>
                </a:lnTo>
                <a:lnTo>
                  <a:pt x="5639" y="2689"/>
                </a:lnTo>
                <a:lnTo>
                  <a:pt x="5649" y="2685"/>
                </a:lnTo>
                <a:lnTo>
                  <a:pt x="5658" y="2680"/>
                </a:lnTo>
                <a:lnTo>
                  <a:pt x="5666" y="2676"/>
                </a:lnTo>
                <a:lnTo>
                  <a:pt x="5673" y="2670"/>
                </a:lnTo>
                <a:lnTo>
                  <a:pt x="5680" y="2662"/>
                </a:lnTo>
                <a:lnTo>
                  <a:pt x="5685" y="2655"/>
                </a:lnTo>
                <a:lnTo>
                  <a:pt x="5689" y="2646"/>
                </a:lnTo>
                <a:lnTo>
                  <a:pt x="5692" y="2636"/>
                </a:lnTo>
                <a:lnTo>
                  <a:pt x="5695" y="2625"/>
                </a:lnTo>
                <a:lnTo>
                  <a:pt x="5698" y="2614"/>
                </a:lnTo>
                <a:lnTo>
                  <a:pt x="5699" y="2600"/>
                </a:lnTo>
                <a:lnTo>
                  <a:pt x="5700" y="2586"/>
                </a:lnTo>
                <a:lnTo>
                  <a:pt x="5700" y="2203"/>
                </a:lnTo>
                <a:lnTo>
                  <a:pt x="5700" y="1468"/>
                </a:lnTo>
                <a:lnTo>
                  <a:pt x="5719" y="1452"/>
                </a:lnTo>
                <a:lnTo>
                  <a:pt x="5739" y="1436"/>
                </a:lnTo>
                <a:lnTo>
                  <a:pt x="5761" y="1421"/>
                </a:lnTo>
                <a:lnTo>
                  <a:pt x="5784" y="1406"/>
                </a:lnTo>
                <a:lnTo>
                  <a:pt x="5807" y="1392"/>
                </a:lnTo>
                <a:lnTo>
                  <a:pt x="5832" y="1380"/>
                </a:lnTo>
                <a:lnTo>
                  <a:pt x="5856" y="1368"/>
                </a:lnTo>
                <a:lnTo>
                  <a:pt x="5882" y="1356"/>
                </a:lnTo>
                <a:lnTo>
                  <a:pt x="5907" y="1347"/>
                </a:lnTo>
                <a:lnTo>
                  <a:pt x="5933" y="1337"/>
                </a:lnTo>
                <a:lnTo>
                  <a:pt x="5958" y="1330"/>
                </a:lnTo>
                <a:lnTo>
                  <a:pt x="5985" y="1322"/>
                </a:lnTo>
                <a:lnTo>
                  <a:pt x="6010" y="1317"/>
                </a:lnTo>
                <a:lnTo>
                  <a:pt x="6036" y="1314"/>
                </a:lnTo>
                <a:lnTo>
                  <a:pt x="6061" y="1311"/>
                </a:lnTo>
                <a:lnTo>
                  <a:pt x="6086" y="1311"/>
                </a:lnTo>
                <a:lnTo>
                  <a:pt x="6102" y="1311"/>
                </a:lnTo>
                <a:lnTo>
                  <a:pt x="6116" y="1312"/>
                </a:lnTo>
                <a:lnTo>
                  <a:pt x="6130" y="1313"/>
                </a:lnTo>
                <a:lnTo>
                  <a:pt x="6143" y="1316"/>
                </a:lnTo>
                <a:lnTo>
                  <a:pt x="6156" y="1318"/>
                </a:lnTo>
                <a:lnTo>
                  <a:pt x="6168" y="1322"/>
                </a:lnTo>
                <a:lnTo>
                  <a:pt x="6178" y="1327"/>
                </a:lnTo>
                <a:lnTo>
                  <a:pt x="6189" y="1331"/>
                </a:lnTo>
                <a:lnTo>
                  <a:pt x="6198" y="1336"/>
                </a:lnTo>
                <a:lnTo>
                  <a:pt x="6208" y="1342"/>
                </a:lnTo>
                <a:lnTo>
                  <a:pt x="6216" y="1349"/>
                </a:lnTo>
                <a:lnTo>
                  <a:pt x="6224" y="1356"/>
                </a:lnTo>
                <a:lnTo>
                  <a:pt x="6231" y="1364"/>
                </a:lnTo>
                <a:lnTo>
                  <a:pt x="6239" y="1371"/>
                </a:lnTo>
                <a:lnTo>
                  <a:pt x="6245" y="1380"/>
                </a:lnTo>
                <a:lnTo>
                  <a:pt x="6250" y="1389"/>
                </a:lnTo>
                <a:lnTo>
                  <a:pt x="6256" y="1398"/>
                </a:lnTo>
                <a:lnTo>
                  <a:pt x="6261" y="1408"/>
                </a:lnTo>
                <a:lnTo>
                  <a:pt x="6265" y="1418"/>
                </a:lnTo>
                <a:lnTo>
                  <a:pt x="6269" y="1429"/>
                </a:lnTo>
                <a:lnTo>
                  <a:pt x="6276" y="1451"/>
                </a:lnTo>
                <a:lnTo>
                  <a:pt x="6280" y="1474"/>
                </a:lnTo>
                <a:lnTo>
                  <a:pt x="6284" y="1500"/>
                </a:lnTo>
                <a:lnTo>
                  <a:pt x="6287" y="1525"/>
                </a:lnTo>
                <a:lnTo>
                  <a:pt x="6288" y="1553"/>
                </a:lnTo>
                <a:lnTo>
                  <a:pt x="6289" y="1581"/>
                </a:lnTo>
                <a:lnTo>
                  <a:pt x="6289" y="2203"/>
                </a:lnTo>
                <a:lnTo>
                  <a:pt x="6289" y="2211"/>
                </a:lnTo>
                <a:lnTo>
                  <a:pt x="6289" y="2586"/>
                </a:lnTo>
                <a:lnTo>
                  <a:pt x="6289" y="2694"/>
                </a:lnTo>
                <a:lnTo>
                  <a:pt x="6405" y="2694"/>
                </a:lnTo>
                <a:lnTo>
                  <a:pt x="6635" y="2694"/>
                </a:lnTo>
                <a:lnTo>
                  <a:pt x="6743" y="2694"/>
                </a:lnTo>
                <a:lnTo>
                  <a:pt x="6756" y="2694"/>
                </a:lnTo>
                <a:lnTo>
                  <a:pt x="6769" y="2693"/>
                </a:lnTo>
                <a:lnTo>
                  <a:pt x="6781" y="2691"/>
                </a:lnTo>
                <a:lnTo>
                  <a:pt x="6792" y="2689"/>
                </a:lnTo>
                <a:lnTo>
                  <a:pt x="6801" y="2685"/>
                </a:lnTo>
                <a:lnTo>
                  <a:pt x="6810" y="2680"/>
                </a:lnTo>
                <a:lnTo>
                  <a:pt x="6818" y="2676"/>
                </a:lnTo>
                <a:lnTo>
                  <a:pt x="6826" y="2670"/>
                </a:lnTo>
                <a:lnTo>
                  <a:pt x="6832" y="2662"/>
                </a:lnTo>
                <a:lnTo>
                  <a:pt x="6837" y="2655"/>
                </a:lnTo>
                <a:lnTo>
                  <a:pt x="6842" y="2646"/>
                </a:lnTo>
                <a:lnTo>
                  <a:pt x="6845" y="2636"/>
                </a:lnTo>
                <a:lnTo>
                  <a:pt x="6848" y="2625"/>
                </a:lnTo>
                <a:lnTo>
                  <a:pt x="6850" y="2614"/>
                </a:lnTo>
                <a:lnTo>
                  <a:pt x="6851" y="2600"/>
                </a:lnTo>
                <a:lnTo>
                  <a:pt x="6852" y="2586"/>
                </a:lnTo>
                <a:lnTo>
                  <a:pt x="6852" y="2203"/>
                </a:lnTo>
                <a:lnTo>
                  <a:pt x="6852" y="1719"/>
                </a:lnTo>
                <a:lnTo>
                  <a:pt x="6851" y="1624"/>
                </a:lnTo>
                <a:lnTo>
                  <a:pt x="6849" y="1536"/>
                </a:lnTo>
                <a:lnTo>
                  <a:pt x="6848" y="1496"/>
                </a:lnTo>
                <a:lnTo>
                  <a:pt x="6846" y="1456"/>
                </a:lnTo>
                <a:lnTo>
                  <a:pt x="6843" y="1419"/>
                </a:lnTo>
                <a:lnTo>
                  <a:pt x="6839" y="1383"/>
                </a:lnTo>
                <a:lnTo>
                  <a:pt x="6835" y="1348"/>
                </a:lnTo>
                <a:lnTo>
                  <a:pt x="6830" y="1315"/>
                </a:lnTo>
                <a:lnTo>
                  <a:pt x="6823" y="1282"/>
                </a:lnTo>
                <a:lnTo>
                  <a:pt x="6817" y="1251"/>
                </a:lnTo>
                <a:lnTo>
                  <a:pt x="6809" y="1220"/>
                </a:lnTo>
                <a:lnTo>
                  <a:pt x="6799" y="1192"/>
                </a:lnTo>
                <a:lnTo>
                  <a:pt x="6788" y="1162"/>
                </a:lnTo>
                <a:lnTo>
                  <a:pt x="6777" y="1134"/>
                </a:lnTo>
                <a:close/>
                <a:moveTo>
                  <a:pt x="8813" y="1960"/>
                </a:moveTo>
                <a:lnTo>
                  <a:pt x="8814" y="2068"/>
                </a:lnTo>
                <a:lnTo>
                  <a:pt x="8816" y="2164"/>
                </a:lnTo>
                <a:lnTo>
                  <a:pt x="8818" y="2208"/>
                </a:lnTo>
                <a:lnTo>
                  <a:pt x="8821" y="2248"/>
                </a:lnTo>
                <a:lnTo>
                  <a:pt x="8825" y="2287"/>
                </a:lnTo>
                <a:lnTo>
                  <a:pt x="8832" y="2323"/>
                </a:lnTo>
                <a:lnTo>
                  <a:pt x="8838" y="2358"/>
                </a:lnTo>
                <a:lnTo>
                  <a:pt x="8847" y="2391"/>
                </a:lnTo>
                <a:lnTo>
                  <a:pt x="8852" y="2407"/>
                </a:lnTo>
                <a:lnTo>
                  <a:pt x="8857" y="2422"/>
                </a:lnTo>
                <a:lnTo>
                  <a:pt x="8864" y="2437"/>
                </a:lnTo>
                <a:lnTo>
                  <a:pt x="8870" y="2452"/>
                </a:lnTo>
                <a:lnTo>
                  <a:pt x="8876" y="2467"/>
                </a:lnTo>
                <a:lnTo>
                  <a:pt x="8884" y="2482"/>
                </a:lnTo>
                <a:lnTo>
                  <a:pt x="8891" y="2496"/>
                </a:lnTo>
                <a:lnTo>
                  <a:pt x="8900" y="2509"/>
                </a:lnTo>
                <a:lnTo>
                  <a:pt x="8909" y="2523"/>
                </a:lnTo>
                <a:lnTo>
                  <a:pt x="8919" y="2537"/>
                </a:lnTo>
                <a:lnTo>
                  <a:pt x="8930" y="2550"/>
                </a:lnTo>
                <a:lnTo>
                  <a:pt x="8940" y="2564"/>
                </a:lnTo>
                <a:lnTo>
                  <a:pt x="8950" y="2574"/>
                </a:lnTo>
                <a:lnTo>
                  <a:pt x="8960" y="2585"/>
                </a:lnTo>
                <a:lnTo>
                  <a:pt x="8970" y="2595"/>
                </a:lnTo>
                <a:lnTo>
                  <a:pt x="8982" y="2605"/>
                </a:lnTo>
                <a:lnTo>
                  <a:pt x="8992" y="2615"/>
                </a:lnTo>
                <a:lnTo>
                  <a:pt x="9004" y="2624"/>
                </a:lnTo>
                <a:lnTo>
                  <a:pt x="9016" y="2633"/>
                </a:lnTo>
                <a:lnTo>
                  <a:pt x="9028" y="2641"/>
                </a:lnTo>
                <a:lnTo>
                  <a:pt x="9054" y="2656"/>
                </a:lnTo>
                <a:lnTo>
                  <a:pt x="9082" y="2670"/>
                </a:lnTo>
                <a:lnTo>
                  <a:pt x="9110" y="2683"/>
                </a:lnTo>
                <a:lnTo>
                  <a:pt x="9140" y="2693"/>
                </a:lnTo>
                <a:lnTo>
                  <a:pt x="9171" y="2703"/>
                </a:lnTo>
                <a:lnTo>
                  <a:pt x="9203" y="2710"/>
                </a:lnTo>
                <a:lnTo>
                  <a:pt x="9237" y="2718"/>
                </a:lnTo>
                <a:lnTo>
                  <a:pt x="9271" y="2723"/>
                </a:lnTo>
                <a:lnTo>
                  <a:pt x="9307" y="2727"/>
                </a:lnTo>
                <a:lnTo>
                  <a:pt x="9344" y="2730"/>
                </a:lnTo>
                <a:lnTo>
                  <a:pt x="9381" y="2732"/>
                </a:lnTo>
                <a:lnTo>
                  <a:pt x="9421" y="2733"/>
                </a:lnTo>
                <a:lnTo>
                  <a:pt x="9453" y="2733"/>
                </a:lnTo>
                <a:lnTo>
                  <a:pt x="9484" y="2730"/>
                </a:lnTo>
                <a:lnTo>
                  <a:pt x="9516" y="2729"/>
                </a:lnTo>
                <a:lnTo>
                  <a:pt x="9548" y="2726"/>
                </a:lnTo>
                <a:lnTo>
                  <a:pt x="9580" y="2723"/>
                </a:lnTo>
                <a:lnTo>
                  <a:pt x="9611" y="2719"/>
                </a:lnTo>
                <a:lnTo>
                  <a:pt x="9642" y="2713"/>
                </a:lnTo>
                <a:lnTo>
                  <a:pt x="9673" y="2708"/>
                </a:lnTo>
                <a:lnTo>
                  <a:pt x="9702" y="2701"/>
                </a:lnTo>
                <a:lnTo>
                  <a:pt x="9732" y="2694"/>
                </a:lnTo>
                <a:lnTo>
                  <a:pt x="9761" y="2686"/>
                </a:lnTo>
                <a:lnTo>
                  <a:pt x="9791" y="2677"/>
                </a:lnTo>
                <a:lnTo>
                  <a:pt x="9818" y="2668"/>
                </a:lnTo>
                <a:lnTo>
                  <a:pt x="9847" y="2657"/>
                </a:lnTo>
                <a:lnTo>
                  <a:pt x="9874" y="2646"/>
                </a:lnTo>
                <a:lnTo>
                  <a:pt x="9901" y="2635"/>
                </a:lnTo>
                <a:lnTo>
                  <a:pt x="9915" y="2628"/>
                </a:lnTo>
                <a:lnTo>
                  <a:pt x="9928" y="2621"/>
                </a:lnTo>
                <a:lnTo>
                  <a:pt x="9938" y="2612"/>
                </a:lnTo>
                <a:lnTo>
                  <a:pt x="9947" y="2604"/>
                </a:lnTo>
                <a:lnTo>
                  <a:pt x="9950" y="2600"/>
                </a:lnTo>
                <a:lnTo>
                  <a:pt x="9953" y="2594"/>
                </a:lnTo>
                <a:lnTo>
                  <a:pt x="9955" y="2589"/>
                </a:lnTo>
                <a:lnTo>
                  <a:pt x="9958" y="2584"/>
                </a:lnTo>
                <a:lnTo>
                  <a:pt x="9961" y="2571"/>
                </a:lnTo>
                <a:lnTo>
                  <a:pt x="9961" y="2556"/>
                </a:lnTo>
                <a:lnTo>
                  <a:pt x="9961" y="2548"/>
                </a:lnTo>
                <a:lnTo>
                  <a:pt x="9961" y="2539"/>
                </a:lnTo>
                <a:lnTo>
                  <a:pt x="9960" y="2531"/>
                </a:lnTo>
                <a:lnTo>
                  <a:pt x="9958" y="2522"/>
                </a:lnTo>
                <a:lnTo>
                  <a:pt x="9912" y="2282"/>
                </a:lnTo>
                <a:lnTo>
                  <a:pt x="9909" y="2270"/>
                </a:lnTo>
                <a:lnTo>
                  <a:pt x="9905" y="2260"/>
                </a:lnTo>
                <a:lnTo>
                  <a:pt x="9900" y="2251"/>
                </a:lnTo>
                <a:lnTo>
                  <a:pt x="9895" y="2244"/>
                </a:lnTo>
                <a:lnTo>
                  <a:pt x="9887" y="2237"/>
                </a:lnTo>
                <a:lnTo>
                  <a:pt x="9880" y="2233"/>
                </a:lnTo>
                <a:lnTo>
                  <a:pt x="9870" y="2231"/>
                </a:lnTo>
                <a:lnTo>
                  <a:pt x="9860" y="2230"/>
                </a:lnTo>
                <a:lnTo>
                  <a:pt x="9848" y="2231"/>
                </a:lnTo>
                <a:lnTo>
                  <a:pt x="9836" y="2233"/>
                </a:lnTo>
                <a:lnTo>
                  <a:pt x="9823" y="2236"/>
                </a:lnTo>
                <a:lnTo>
                  <a:pt x="9808" y="2241"/>
                </a:lnTo>
                <a:lnTo>
                  <a:pt x="9779" y="2249"/>
                </a:lnTo>
                <a:lnTo>
                  <a:pt x="9751" y="2258"/>
                </a:lnTo>
                <a:lnTo>
                  <a:pt x="9723" y="2265"/>
                </a:lnTo>
                <a:lnTo>
                  <a:pt x="9694" y="2272"/>
                </a:lnTo>
                <a:lnTo>
                  <a:pt x="9664" y="2278"/>
                </a:lnTo>
                <a:lnTo>
                  <a:pt x="9633" y="2282"/>
                </a:lnTo>
                <a:lnTo>
                  <a:pt x="9601" y="2285"/>
                </a:lnTo>
                <a:lnTo>
                  <a:pt x="9567" y="2286"/>
                </a:lnTo>
                <a:lnTo>
                  <a:pt x="9551" y="2285"/>
                </a:lnTo>
                <a:lnTo>
                  <a:pt x="9538" y="2285"/>
                </a:lnTo>
                <a:lnTo>
                  <a:pt x="9524" y="2283"/>
                </a:lnTo>
                <a:lnTo>
                  <a:pt x="9511" y="2281"/>
                </a:lnTo>
                <a:lnTo>
                  <a:pt x="9499" y="2278"/>
                </a:lnTo>
                <a:lnTo>
                  <a:pt x="9488" y="2273"/>
                </a:lnTo>
                <a:lnTo>
                  <a:pt x="9477" y="2269"/>
                </a:lnTo>
                <a:lnTo>
                  <a:pt x="9467" y="2264"/>
                </a:lnTo>
                <a:lnTo>
                  <a:pt x="9458" y="2259"/>
                </a:lnTo>
                <a:lnTo>
                  <a:pt x="9449" y="2252"/>
                </a:lnTo>
                <a:lnTo>
                  <a:pt x="9441" y="2245"/>
                </a:lnTo>
                <a:lnTo>
                  <a:pt x="9433" y="2237"/>
                </a:lnTo>
                <a:lnTo>
                  <a:pt x="9427" y="2230"/>
                </a:lnTo>
                <a:lnTo>
                  <a:pt x="9421" y="2220"/>
                </a:lnTo>
                <a:lnTo>
                  <a:pt x="9414" y="2212"/>
                </a:lnTo>
                <a:lnTo>
                  <a:pt x="9409" y="2201"/>
                </a:lnTo>
                <a:lnTo>
                  <a:pt x="9405" y="2192"/>
                </a:lnTo>
                <a:lnTo>
                  <a:pt x="9400" y="2180"/>
                </a:lnTo>
                <a:lnTo>
                  <a:pt x="9396" y="2168"/>
                </a:lnTo>
                <a:lnTo>
                  <a:pt x="9393" y="2157"/>
                </a:lnTo>
                <a:lnTo>
                  <a:pt x="9387" y="2130"/>
                </a:lnTo>
                <a:lnTo>
                  <a:pt x="9382" y="2102"/>
                </a:lnTo>
                <a:lnTo>
                  <a:pt x="9379" y="2073"/>
                </a:lnTo>
                <a:lnTo>
                  <a:pt x="9377" y="2041"/>
                </a:lnTo>
                <a:lnTo>
                  <a:pt x="9376" y="2007"/>
                </a:lnTo>
                <a:lnTo>
                  <a:pt x="9376" y="1971"/>
                </a:lnTo>
                <a:lnTo>
                  <a:pt x="9376" y="1239"/>
                </a:lnTo>
                <a:lnTo>
                  <a:pt x="9784" y="1239"/>
                </a:lnTo>
                <a:lnTo>
                  <a:pt x="9794" y="1238"/>
                </a:lnTo>
                <a:lnTo>
                  <a:pt x="9803" y="1237"/>
                </a:lnTo>
                <a:lnTo>
                  <a:pt x="9813" y="1236"/>
                </a:lnTo>
                <a:lnTo>
                  <a:pt x="9820" y="1233"/>
                </a:lnTo>
                <a:lnTo>
                  <a:pt x="9829" y="1231"/>
                </a:lnTo>
                <a:lnTo>
                  <a:pt x="9836" y="1227"/>
                </a:lnTo>
                <a:lnTo>
                  <a:pt x="9843" y="1222"/>
                </a:lnTo>
                <a:lnTo>
                  <a:pt x="9849" y="1217"/>
                </a:lnTo>
                <a:lnTo>
                  <a:pt x="9855" y="1212"/>
                </a:lnTo>
                <a:lnTo>
                  <a:pt x="9860" y="1205"/>
                </a:lnTo>
                <a:lnTo>
                  <a:pt x="9864" y="1198"/>
                </a:lnTo>
                <a:lnTo>
                  <a:pt x="9868" y="1191"/>
                </a:lnTo>
                <a:lnTo>
                  <a:pt x="9871" y="1182"/>
                </a:lnTo>
                <a:lnTo>
                  <a:pt x="9873" y="1172"/>
                </a:lnTo>
                <a:lnTo>
                  <a:pt x="9875" y="1163"/>
                </a:lnTo>
                <a:lnTo>
                  <a:pt x="9875" y="1153"/>
                </a:lnTo>
                <a:lnTo>
                  <a:pt x="9875" y="935"/>
                </a:lnTo>
                <a:lnTo>
                  <a:pt x="9875" y="925"/>
                </a:lnTo>
                <a:lnTo>
                  <a:pt x="9873" y="916"/>
                </a:lnTo>
                <a:lnTo>
                  <a:pt x="9871" y="907"/>
                </a:lnTo>
                <a:lnTo>
                  <a:pt x="9868" y="899"/>
                </a:lnTo>
                <a:lnTo>
                  <a:pt x="9864" y="892"/>
                </a:lnTo>
                <a:lnTo>
                  <a:pt x="9860" y="886"/>
                </a:lnTo>
                <a:lnTo>
                  <a:pt x="9855" y="880"/>
                </a:lnTo>
                <a:lnTo>
                  <a:pt x="9849" y="875"/>
                </a:lnTo>
                <a:lnTo>
                  <a:pt x="9843" y="871"/>
                </a:lnTo>
                <a:lnTo>
                  <a:pt x="9836" y="866"/>
                </a:lnTo>
                <a:lnTo>
                  <a:pt x="9829" y="863"/>
                </a:lnTo>
                <a:lnTo>
                  <a:pt x="9820" y="861"/>
                </a:lnTo>
                <a:lnTo>
                  <a:pt x="9813" y="859"/>
                </a:lnTo>
                <a:lnTo>
                  <a:pt x="9803" y="858"/>
                </a:lnTo>
                <a:lnTo>
                  <a:pt x="9794" y="857"/>
                </a:lnTo>
                <a:lnTo>
                  <a:pt x="9784" y="857"/>
                </a:lnTo>
                <a:lnTo>
                  <a:pt x="9379" y="857"/>
                </a:lnTo>
                <a:lnTo>
                  <a:pt x="9379" y="418"/>
                </a:lnTo>
                <a:lnTo>
                  <a:pt x="9379" y="405"/>
                </a:lnTo>
                <a:lnTo>
                  <a:pt x="9378" y="395"/>
                </a:lnTo>
                <a:lnTo>
                  <a:pt x="9376" y="384"/>
                </a:lnTo>
                <a:lnTo>
                  <a:pt x="9374" y="374"/>
                </a:lnTo>
                <a:lnTo>
                  <a:pt x="9371" y="365"/>
                </a:lnTo>
                <a:lnTo>
                  <a:pt x="9366" y="357"/>
                </a:lnTo>
                <a:lnTo>
                  <a:pt x="9362" y="350"/>
                </a:lnTo>
                <a:lnTo>
                  <a:pt x="9357" y="344"/>
                </a:lnTo>
                <a:lnTo>
                  <a:pt x="9352" y="338"/>
                </a:lnTo>
                <a:lnTo>
                  <a:pt x="9345" y="333"/>
                </a:lnTo>
                <a:lnTo>
                  <a:pt x="9338" y="329"/>
                </a:lnTo>
                <a:lnTo>
                  <a:pt x="9330" y="325"/>
                </a:lnTo>
                <a:lnTo>
                  <a:pt x="9322" y="323"/>
                </a:lnTo>
                <a:lnTo>
                  <a:pt x="9313" y="321"/>
                </a:lnTo>
                <a:lnTo>
                  <a:pt x="9304" y="320"/>
                </a:lnTo>
                <a:lnTo>
                  <a:pt x="9293" y="320"/>
                </a:lnTo>
                <a:lnTo>
                  <a:pt x="9271" y="320"/>
                </a:lnTo>
                <a:lnTo>
                  <a:pt x="8933" y="365"/>
                </a:lnTo>
                <a:lnTo>
                  <a:pt x="8813" y="381"/>
                </a:lnTo>
                <a:lnTo>
                  <a:pt x="8813" y="1960"/>
                </a:lnTo>
                <a:close/>
                <a:moveTo>
                  <a:pt x="11349" y="819"/>
                </a:moveTo>
                <a:lnTo>
                  <a:pt x="11323" y="813"/>
                </a:lnTo>
                <a:lnTo>
                  <a:pt x="11295" y="808"/>
                </a:lnTo>
                <a:lnTo>
                  <a:pt x="11268" y="805"/>
                </a:lnTo>
                <a:lnTo>
                  <a:pt x="11244" y="804"/>
                </a:lnTo>
                <a:lnTo>
                  <a:pt x="11204" y="805"/>
                </a:lnTo>
                <a:lnTo>
                  <a:pt x="11165" y="807"/>
                </a:lnTo>
                <a:lnTo>
                  <a:pt x="11147" y="809"/>
                </a:lnTo>
                <a:lnTo>
                  <a:pt x="11130" y="812"/>
                </a:lnTo>
                <a:lnTo>
                  <a:pt x="11112" y="815"/>
                </a:lnTo>
                <a:lnTo>
                  <a:pt x="11096" y="819"/>
                </a:lnTo>
                <a:lnTo>
                  <a:pt x="11080" y="823"/>
                </a:lnTo>
                <a:lnTo>
                  <a:pt x="11064" y="827"/>
                </a:lnTo>
                <a:lnTo>
                  <a:pt x="11048" y="831"/>
                </a:lnTo>
                <a:lnTo>
                  <a:pt x="11033" y="837"/>
                </a:lnTo>
                <a:lnTo>
                  <a:pt x="11019" y="843"/>
                </a:lnTo>
                <a:lnTo>
                  <a:pt x="11005" y="849"/>
                </a:lnTo>
                <a:lnTo>
                  <a:pt x="10991" y="856"/>
                </a:lnTo>
                <a:lnTo>
                  <a:pt x="10977" y="863"/>
                </a:lnTo>
                <a:lnTo>
                  <a:pt x="10949" y="879"/>
                </a:lnTo>
                <a:lnTo>
                  <a:pt x="10924" y="897"/>
                </a:lnTo>
                <a:lnTo>
                  <a:pt x="10898" y="916"/>
                </a:lnTo>
                <a:lnTo>
                  <a:pt x="10874" y="939"/>
                </a:lnTo>
                <a:lnTo>
                  <a:pt x="10848" y="962"/>
                </a:lnTo>
                <a:lnTo>
                  <a:pt x="10824" y="988"/>
                </a:lnTo>
                <a:lnTo>
                  <a:pt x="10800" y="1014"/>
                </a:lnTo>
                <a:lnTo>
                  <a:pt x="10774" y="1044"/>
                </a:lnTo>
                <a:lnTo>
                  <a:pt x="10767" y="931"/>
                </a:lnTo>
                <a:lnTo>
                  <a:pt x="10766" y="921"/>
                </a:lnTo>
                <a:lnTo>
                  <a:pt x="10764" y="912"/>
                </a:lnTo>
                <a:lnTo>
                  <a:pt x="10761" y="904"/>
                </a:lnTo>
                <a:lnTo>
                  <a:pt x="10758" y="896"/>
                </a:lnTo>
                <a:lnTo>
                  <a:pt x="10755" y="889"/>
                </a:lnTo>
                <a:lnTo>
                  <a:pt x="10750" y="882"/>
                </a:lnTo>
                <a:lnTo>
                  <a:pt x="10744" y="877"/>
                </a:lnTo>
                <a:lnTo>
                  <a:pt x="10738" y="873"/>
                </a:lnTo>
                <a:lnTo>
                  <a:pt x="10730" y="869"/>
                </a:lnTo>
                <a:lnTo>
                  <a:pt x="10723" y="865"/>
                </a:lnTo>
                <a:lnTo>
                  <a:pt x="10714" y="862"/>
                </a:lnTo>
                <a:lnTo>
                  <a:pt x="10705" y="860"/>
                </a:lnTo>
                <a:lnTo>
                  <a:pt x="10694" y="858"/>
                </a:lnTo>
                <a:lnTo>
                  <a:pt x="10684" y="857"/>
                </a:lnTo>
                <a:lnTo>
                  <a:pt x="10671" y="857"/>
                </a:lnTo>
                <a:lnTo>
                  <a:pt x="10658" y="856"/>
                </a:lnTo>
                <a:lnTo>
                  <a:pt x="10419" y="856"/>
                </a:lnTo>
                <a:lnTo>
                  <a:pt x="10354" y="856"/>
                </a:lnTo>
                <a:lnTo>
                  <a:pt x="10246" y="856"/>
                </a:lnTo>
                <a:lnTo>
                  <a:pt x="10246" y="965"/>
                </a:lnTo>
                <a:lnTo>
                  <a:pt x="10246" y="1111"/>
                </a:lnTo>
                <a:lnTo>
                  <a:pt x="10246" y="1422"/>
                </a:lnTo>
                <a:lnTo>
                  <a:pt x="10246" y="2411"/>
                </a:lnTo>
                <a:lnTo>
                  <a:pt x="10246" y="2578"/>
                </a:lnTo>
                <a:lnTo>
                  <a:pt x="10246" y="2684"/>
                </a:lnTo>
                <a:lnTo>
                  <a:pt x="10350" y="2684"/>
                </a:lnTo>
                <a:lnTo>
                  <a:pt x="10461" y="2684"/>
                </a:lnTo>
                <a:lnTo>
                  <a:pt x="10703" y="2684"/>
                </a:lnTo>
                <a:lnTo>
                  <a:pt x="10717" y="2683"/>
                </a:lnTo>
                <a:lnTo>
                  <a:pt x="10729" y="2682"/>
                </a:lnTo>
                <a:lnTo>
                  <a:pt x="10741" y="2679"/>
                </a:lnTo>
                <a:lnTo>
                  <a:pt x="10752" y="2676"/>
                </a:lnTo>
                <a:lnTo>
                  <a:pt x="10761" y="2673"/>
                </a:lnTo>
                <a:lnTo>
                  <a:pt x="10770" y="2668"/>
                </a:lnTo>
                <a:lnTo>
                  <a:pt x="10777" y="2662"/>
                </a:lnTo>
                <a:lnTo>
                  <a:pt x="10784" y="2656"/>
                </a:lnTo>
                <a:lnTo>
                  <a:pt x="10790" y="2649"/>
                </a:lnTo>
                <a:lnTo>
                  <a:pt x="10794" y="2641"/>
                </a:lnTo>
                <a:lnTo>
                  <a:pt x="10798" y="2633"/>
                </a:lnTo>
                <a:lnTo>
                  <a:pt x="10803" y="2623"/>
                </a:lnTo>
                <a:lnTo>
                  <a:pt x="10805" y="2614"/>
                </a:lnTo>
                <a:lnTo>
                  <a:pt x="10807" y="2602"/>
                </a:lnTo>
                <a:lnTo>
                  <a:pt x="10808" y="2590"/>
                </a:lnTo>
                <a:lnTo>
                  <a:pt x="10808" y="2578"/>
                </a:lnTo>
                <a:lnTo>
                  <a:pt x="10808" y="1456"/>
                </a:lnTo>
                <a:lnTo>
                  <a:pt x="10826" y="1439"/>
                </a:lnTo>
                <a:lnTo>
                  <a:pt x="10845" y="1423"/>
                </a:lnTo>
                <a:lnTo>
                  <a:pt x="10864" y="1408"/>
                </a:lnTo>
                <a:lnTo>
                  <a:pt x="10885" y="1394"/>
                </a:lnTo>
                <a:lnTo>
                  <a:pt x="10905" y="1381"/>
                </a:lnTo>
                <a:lnTo>
                  <a:pt x="10926" y="1369"/>
                </a:lnTo>
                <a:lnTo>
                  <a:pt x="10947" y="1358"/>
                </a:lnTo>
                <a:lnTo>
                  <a:pt x="10970" y="1348"/>
                </a:lnTo>
                <a:lnTo>
                  <a:pt x="10992" y="1339"/>
                </a:lnTo>
                <a:lnTo>
                  <a:pt x="11014" y="1332"/>
                </a:lnTo>
                <a:lnTo>
                  <a:pt x="11038" y="1325"/>
                </a:lnTo>
                <a:lnTo>
                  <a:pt x="11060" y="1320"/>
                </a:lnTo>
                <a:lnTo>
                  <a:pt x="11083" y="1316"/>
                </a:lnTo>
                <a:lnTo>
                  <a:pt x="11107" y="1313"/>
                </a:lnTo>
                <a:lnTo>
                  <a:pt x="11130" y="1311"/>
                </a:lnTo>
                <a:lnTo>
                  <a:pt x="11154" y="1310"/>
                </a:lnTo>
                <a:lnTo>
                  <a:pt x="11179" y="1311"/>
                </a:lnTo>
                <a:lnTo>
                  <a:pt x="11206" y="1313"/>
                </a:lnTo>
                <a:lnTo>
                  <a:pt x="11231" y="1316"/>
                </a:lnTo>
                <a:lnTo>
                  <a:pt x="11255" y="1321"/>
                </a:lnTo>
                <a:lnTo>
                  <a:pt x="11262" y="1321"/>
                </a:lnTo>
                <a:lnTo>
                  <a:pt x="11274" y="1321"/>
                </a:lnTo>
                <a:lnTo>
                  <a:pt x="11285" y="1320"/>
                </a:lnTo>
                <a:lnTo>
                  <a:pt x="11296" y="1318"/>
                </a:lnTo>
                <a:lnTo>
                  <a:pt x="11301" y="1316"/>
                </a:lnTo>
                <a:lnTo>
                  <a:pt x="11306" y="1313"/>
                </a:lnTo>
                <a:lnTo>
                  <a:pt x="11310" y="1311"/>
                </a:lnTo>
                <a:lnTo>
                  <a:pt x="11313" y="1306"/>
                </a:lnTo>
                <a:lnTo>
                  <a:pt x="11320" y="1299"/>
                </a:lnTo>
                <a:lnTo>
                  <a:pt x="11326" y="1288"/>
                </a:lnTo>
                <a:lnTo>
                  <a:pt x="11330" y="1276"/>
                </a:lnTo>
                <a:lnTo>
                  <a:pt x="11334" y="1262"/>
                </a:lnTo>
                <a:lnTo>
                  <a:pt x="11390" y="909"/>
                </a:lnTo>
                <a:lnTo>
                  <a:pt x="11392" y="898"/>
                </a:lnTo>
                <a:lnTo>
                  <a:pt x="11394" y="891"/>
                </a:lnTo>
                <a:lnTo>
                  <a:pt x="11394" y="882"/>
                </a:lnTo>
                <a:lnTo>
                  <a:pt x="11394" y="875"/>
                </a:lnTo>
                <a:lnTo>
                  <a:pt x="11394" y="867"/>
                </a:lnTo>
                <a:lnTo>
                  <a:pt x="11392" y="858"/>
                </a:lnTo>
                <a:lnTo>
                  <a:pt x="11390" y="849"/>
                </a:lnTo>
                <a:lnTo>
                  <a:pt x="11385" y="842"/>
                </a:lnTo>
                <a:lnTo>
                  <a:pt x="11381" y="836"/>
                </a:lnTo>
                <a:lnTo>
                  <a:pt x="11375" y="830"/>
                </a:lnTo>
                <a:lnTo>
                  <a:pt x="11368" y="826"/>
                </a:lnTo>
                <a:lnTo>
                  <a:pt x="11359" y="822"/>
                </a:lnTo>
                <a:lnTo>
                  <a:pt x="11349" y="819"/>
                </a:lnTo>
                <a:close/>
                <a:moveTo>
                  <a:pt x="8224" y="1650"/>
                </a:moveTo>
                <a:lnTo>
                  <a:pt x="7837" y="1496"/>
                </a:lnTo>
                <a:lnTo>
                  <a:pt x="7814" y="1487"/>
                </a:lnTo>
                <a:lnTo>
                  <a:pt x="7793" y="1477"/>
                </a:lnTo>
                <a:lnTo>
                  <a:pt x="7775" y="1468"/>
                </a:lnTo>
                <a:lnTo>
                  <a:pt x="7759" y="1458"/>
                </a:lnTo>
                <a:lnTo>
                  <a:pt x="7745" y="1450"/>
                </a:lnTo>
                <a:lnTo>
                  <a:pt x="7733" y="1440"/>
                </a:lnTo>
                <a:lnTo>
                  <a:pt x="7724" y="1431"/>
                </a:lnTo>
                <a:lnTo>
                  <a:pt x="7715" y="1422"/>
                </a:lnTo>
                <a:lnTo>
                  <a:pt x="7709" y="1413"/>
                </a:lnTo>
                <a:lnTo>
                  <a:pt x="7704" y="1404"/>
                </a:lnTo>
                <a:lnTo>
                  <a:pt x="7699" y="1395"/>
                </a:lnTo>
                <a:lnTo>
                  <a:pt x="7696" y="1386"/>
                </a:lnTo>
                <a:lnTo>
                  <a:pt x="7694" y="1377"/>
                </a:lnTo>
                <a:lnTo>
                  <a:pt x="7692" y="1368"/>
                </a:lnTo>
                <a:lnTo>
                  <a:pt x="7692" y="1360"/>
                </a:lnTo>
                <a:lnTo>
                  <a:pt x="7691" y="1351"/>
                </a:lnTo>
                <a:lnTo>
                  <a:pt x="7692" y="1340"/>
                </a:lnTo>
                <a:lnTo>
                  <a:pt x="7694" y="1330"/>
                </a:lnTo>
                <a:lnTo>
                  <a:pt x="7697" y="1319"/>
                </a:lnTo>
                <a:lnTo>
                  <a:pt x="7703" y="1308"/>
                </a:lnTo>
                <a:lnTo>
                  <a:pt x="7709" y="1299"/>
                </a:lnTo>
                <a:lnTo>
                  <a:pt x="7716" y="1288"/>
                </a:lnTo>
                <a:lnTo>
                  <a:pt x="7725" y="1279"/>
                </a:lnTo>
                <a:lnTo>
                  <a:pt x="7736" y="1269"/>
                </a:lnTo>
                <a:lnTo>
                  <a:pt x="7748" y="1261"/>
                </a:lnTo>
                <a:lnTo>
                  <a:pt x="7761" y="1253"/>
                </a:lnTo>
                <a:lnTo>
                  <a:pt x="7777" y="1246"/>
                </a:lnTo>
                <a:lnTo>
                  <a:pt x="7793" y="1239"/>
                </a:lnTo>
                <a:lnTo>
                  <a:pt x="7811" y="1235"/>
                </a:lnTo>
                <a:lnTo>
                  <a:pt x="7831" y="1231"/>
                </a:lnTo>
                <a:lnTo>
                  <a:pt x="7853" y="1229"/>
                </a:lnTo>
                <a:lnTo>
                  <a:pt x="7875" y="1228"/>
                </a:lnTo>
                <a:lnTo>
                  <a:pt x="7898" y="1229"/>
                </a:lnTo>
                <a:lnTo>
                  <a:pt x="7923" y="1230"/>
                </a:lnTo>
                <a:lnTo>
                  <a:pt x="7947" y="1232"/>
                </a:lnTo>
                <a:lnTo>
                  <a:pt x="7973" y="1235"/>
                </a:lnTo>
                <a:lnTo>
                  <a:pt x="7999" y="1238"/>
                </a:lnTo>
                <a:lnTo>
                  <a:pt x="8025" y="1244"/>
                </a:lnTo>
                <a:lnTo>
                  <a:pt x="8052" y="1248"/>
                </a:lnTo>
                <a:lnTo>
                  <a:pt x="8079" y="1254"/>
                </a:lnTo>
                <a:lnTo>
                  <a:pt x="8134" y="1267"/>
                </a:lnTo>
                <a:lnTo>
                  <a:pt x="8190" y="1283"/>
                </a:lnTo>
                <a:lnTo>
                  <a:pt x="8245" y="1301"/>
                </a:lnTo>
                <a:lnTo>
                  <a:pt x="8300" y="1320"/>
                </a:lnTo>
                <a:lnTo>
                  <a:pt x="8301" y="1320"/>
                </a:lnTo>
                <a:lnTo>
                  <a:pt x="8301" y="1320"/>
                </a:lnTo>
                <a:lnTo>
                  <a:pt x="8301" y="1320"/>
                </a:lnTo>
                <a:lnTo>
                  <a:pt x="8305" y="1322"/>
                </a:lnTo>
                <a:lnTo>
                  <a:pt x="8310" y="1323"/>
                </a:lnTo>
                <a:lnTo>
                  <a:pt x="8316" y="1325"/>
                </a:lnTo>
                <a:lnTo>
                  <a:pt x="8322" y="1328"/>
                </a:lnTo>
                <a:lnTo>
                  <a:pt x="8328" y="1329"/>
                </a:lnTo>
                <a:lnTo>
                  <a:pt x="8333" y="1331"/>
                </a:lnTo>
                <a:lnTo>
                  <a:pt x="8338" y="1333"/>
                </a:lnTo>
                <a:lnTo>
                  <a:pt x="8344" y="1334"/>
                </a:lnTo>
                <a:lnTo>
                  <a:pt x="8349" y="1336"/>
                </a:lnTo>
                <a:lnTo>
                  <a:pt x="8353" y="1337"/>
                </a:lnTo>
                <a:lnTo>
                  <a:pt x="8358" y="1338"/>
                </a:lnTo>
                <a:lnTo>
                  <a:pt x="8362" y="1339"/>
                </a:lnTo>
                <a:lnTo>
                  <a:pt x="8365" y="1340"/>
                </a:lnTo>
                <a:lnTo>
                  <a:pt x="8368" y="1341"/>
                </a:lnTo>
                <a:lnTo>
                  <a:pt x="8371" y="1341"/>
                </a:lnTo>
                <a:lnTo>
                  <a:pt x="8375" y="1342"/>
                </a:lnTo>
                <a:lnTo>
                  <a:pt x="8379" y="1342"/>
                </a:lnTo>
                <a:lnTo>
                  <a:pt x="8383" y="1344"/>
                </a:lnTo>
                <a:lnTo>
                  <a:pt x="8385" y="1344"/>
                </a:lnTo>
                <a:lnTo>
                  <a:pt x="8387" y="1344"/>
                </a:lnTo>
                <a:lnTo>
                  <a:pt x="8392" y="1342"/>
                </a:lnTo>
                <a:lnTo>
                  <a:pt x="8395" y="1342"/>
                </a:lnTo>
                <a:lnTo>
                  <a:pt x="8400" y="1341"/>
                </a:lnTo>
                <a:lnTo>
                  <a:pt x="8404" y="1340"/>
                </a:lnTo>
                <a:lnTo>
                  <a:pt x="8410" y="1339"/>
                </a:lnTo>
                <a:lnTo>
                  <a:pt x="8414" y="1337"/>
                </a:lnTo>
                <a:lnTo>
                  <a:pt x="8417" y="1335"/>
                </a:lnTo>
                <a:lnTo>
                  <a:pt x="8421" y="1333"/>
                </a:lnTo>
                <a:lnTo>
                  <a:pt x="8425" y="1330"/>
                </a:lnTo>
                <a:lnTo>
                  <a:pt x="8428" y="1327"/>
                </a:lnTo>
                <a:lnTo>
                  <a:pt x="8431" y="1323"/>
                </a:lnTo>
                <a:lnTo>
                  <a:pt x="8433" y="1320"/>
                </a:lnTo>
                <a:lnTo>
                  <a:pt x="8436" y="1316"/>
                </a:lnTo>
                <a:lnTo>
                  <a:pt x="8438" y="1312"/>
                </a:lnTo>
                <a:lnTo>
                  <a:pt x="8440" y="1306"/>
                </a:lnTo>
                <a:lnTo>
                  <a:pt x="8443" y="1302"/>
                </a:lnTo>
                <a:lnTo>
                  <a:pt x="8445" y="1296"/>
                </a:lnTo>
                <a:lnTo>
                  <a:pt x="8446" y="1290"/>
                </a:lnTo>
                <a:lnTo>
                  <a:pt x="8447" y="1286"/>
                </a:lnTo>
                <a:lnTo>
                  <a:pt x="8448" y="1281"/>
                </a:lnTo>
                <a:lnTo>
                  <a:pt x="8449" y="1270"/>
                </a:lnTo>
                <a:lnTo>
                  <a:pt x="8452" y="1255"/>
                </a:lnTo>
                <a:lnTo>
                  <a:pt x="8489" y="1022"/>
                </a:lnTo>
                <a:lnTo>
                  <a:pt x="8492" y="1008"/>
                </a:lnTo>
                <a:lnTo>
                  <a:pt x="8494" y="995"/>
                </a:lnTo>
                <a:lnTo>
                  <a:pt x="8495" y="982"/>
                </a:lnTo>
                <a:lnTo>
                  <a:pt x="8496" y="972"/>
                </a:lnTo>
                <a:lnTo>
                  <a:pt x="8495" y="961"/>
                </a:lnTo>
                <a:lnTo>
                  <a:pt x="8492" y="951"/>
                </a:lnTo>
                <a:lnTo>
                  <a:pt x="8487" y="942"/>
                </a:lnTo>
                <a:lnTo>
                  <a:pt x="8482" y="933"/>
                </a:lnTo>
                <a:lnTo>
                  <a:pt x="8473" y="926"/>
                </a:lnTo>
                <a:lnTo>
                  <a:pt x="8465" y="920"/>
                </a:lnTo>
                <a:lnTo>
                  <a:pt x="8454" y="913"/>
                </a:lnTo>
                <a:lnTo>
                  <a:pt x="8442" y="907"/>
                </a:lnTo>
                <a:lnTo>
                  <a:pt x="8404" y="891"/>
                </a:lnTo>
                <a:lnTo>
                  <a:pt x="8366" y="875"/>
                </a:lnTo>
                <a:lnTo>
                  <a:pt x="8328" y="861"/>
                </a:lnTo>
                <a:lnTo>
                  <a:pt x="8291" y="849"/>
                </a:lnTo>
                <a:lnTo>
                  <a:pt x="8252" y="838"/>
                </a:lnTo>
                <a:lnTo>
                  <a:pt x="8215" y="828"/>
                </a:lnTo>
                <a:lnTo>
                  <a:pt x="8178" y="819"/>
                </a:lnTo>
                <a:lnTo>
                  <a:pt x="8140" y="811"/>
                </a:lnTo>
                <a:lnTo>
                  <a:pt x="8102" y="805"/>
                </a:lnTo>
                <a:lnTo>
                  <a:pt x="8065" y="798"/>
                </a:lnTo>
                <a:lnTo>
                  <a:pt x="8028" y="794"/>
                </a:lnTo>
                <a:lnTo>
                  <a:pt x="7990" y="791"/>
                </a:lnTo>
                <a:lnTo>
                  <a:pt x="7952" y="788"/>
                </a:lnTo>
                <a:lnTo>
                  <a:pt x="7915" y="786"/>
                </a:lnTo>
                <a:lnTo>
                  <a:pt x="7878" y="785"/>
                </a:lnTo>
                <a:lnTo>
                  <a:pt x="7841" y="785"/>
                </a:lnTo>
                <a:lnTo>
                  <a:pt x="7809" y="785"/>
                </a:lnTo>
                <a:lnTo>
                  <a:pt x="7776" y="787"/>
                </a:lnTo>
                <a:lnTo>
                  <a:pt x="7744" y="789"/>
                </a:lnTo>
                <a:lnTo>
                  <a:pt x="7711" y="792"/>
                </a:lnTo>
                <a:lnTo>
                  <a:pt x="7679" y="796"/>
                </a:lnTo>
                <a:lnTo>
                  <a:pt x="7646" y="803"/>
                </a:lnTo>
                <a:lnTo>
                  <a:pt x="7614" y="809"/>
                </a:lnTo>
                <a:lnTo>
                  <a:pt x="7583" y="816"/>
                </a:lnTo>
                <a:lnTo>
                  <a:pt x="7552" y="825"/>
                </a:lnTo>
                <a:lnTo>
                  <a:pt x="7520" y="835"/>
                </a:lnTo>
                <a:lnTo>
                  <a:pt x="7490" y="846"/>
                </a:lnTo>
                <a:lnTo>
                  <a:pt x="7459" y="858"/>
                </a:lnTo>
                <a:lnTo>
                  <a:pt x="7431" y="871"/>
                </a:lnTo>
                <a:lnTo>
                  <a:pt x="7402" y="886"/>
                </a:lnTo>
                <a:lnTo>
                  <a:pt x="7374" y="901"/>
                </a:lnTo>
                <a:lnTo>
                  <a:pt x="7348" y="917"/>
                </a:lnTo>
                <a:lnTo>
                  <a:pt x="7322" y="935"/>
                </a:lnTo>
                <a:lnTo>
                  <a:pt x="7297" y="955"/>
                </a:lnTo>
                <a:lnTo>
                  <a:pt x="7273" y="975"/>
                </a:lnTo>
                <a:lnTo>
                  <a:pt x="7251" y="997"/>
                </a:lnTo>
                <a:lnTo>
                  <a:pt x="7230" y="1019"/>
                </a:lnTo>
                <a:lnTo>
                  <a:pt x="7210" y="1044"/>
                </a:lnTo>
                <a:lnTo>
                  <a:pt x="7192" y="1069"/>
                </a:lnTo>
                <a:lnTo>
                  <a:pt x="7175" y="1096"/>
                </a:lnTo>
                <a:lnTo>
                  <a:pt x="7160" y="1124"/>
                </a:lnTo>
                <a:lnTo>
                  <a:pt x="7148" y="1153"/>
                </a:lnTo>
                <a:lnTo>
                  <a:pt x="7136" y="1184"/>
                </a:lnTo>
                <a:lnTo>
                  <a:pt x="7126" y="1216"/>
                </a:lnTo>
                <a:lnTo>
                  <a:pt x="7119" y="1250"/>
                </a:lnTo>
                <a:lnTo>
                  <a:pt x="7114" y="1284"/>
                </a:lnTo>
                <a:lnTo>
                  <a:pt x="7111" y="1321"/>
                </a:lnTo>
                <a:lnTo>
                  <a:pt x="7109" y="1358"/>
                </a:lnTo>
                <a:lnTo>
                  <a:pt x="7111" y="1384"/>
                </a:lnTo>
                <a:lnTo>
                  <a:pt x="7112" y="1409"/>
                </a:lnTo>
                <a:lnTo>
                  <a:pt x="7115" y="1434"/>
                </a:lnTo>
                <a:lnTo>
                  <a:pt x="7118" y="1457"/>
                </a:lnTo>
                <a:lnTo>
                  <a:pt x="7122" y="1481"/>
                </a:lnTo>
                <a:lnTo>
                  <a:pt x="7128" y="1504"/>
                </a:lnTo>
                <a:lnTo>
                  <a:pt x="7134" y="1526"/>
                </a:lnTo>
                <a:lnTo>
                  <a:pt x="7141" y="1548"/>
                </a:lnTo>
                <a:lnTo>
                  <a:pt x="7150" y="1569"/>
                </a:lnTo>
                <a:lnTo>
                  <a:pt x="7158" y="1589"/>
                </a:lnTo>
                <a:lnTo>
                  <a:pt x="7168" y="1609"/>
                </a:lnTo>
                <a:lnTo>
                  <a:pt x="7179" y="1628"/>
                </a:lnTo>
                <a:lnTo>
                  <a:pt x="7190" y="1648"/>
                </a:lnTo>
                <a:lnTo>
                  <a:pt x="7202" y="1666"/>
                </a:lnTo>
                <a:lnTo>
                  <a:pt x="7214" y="1684"/>
                </a:lnTo>
                <a:lnTo>
                  <a:pt x="7227" y="1701"/>
                </a:lnTo>
                <a:lnTo>
                  <a:pt x="7241" y="1718"/>
                </a:lnTo>
                <a:lnTo>
                  <a:pt x="7255" y="1734"/>
                </a:lnTo>
                <a:lnTo>
                  <a:pt x="7270" y="1748"/>
                </a:lnTo>
                <a:lnTo>
                  <a:pt x="7286" y="1763"/>
                </a:lnTo>
                <a:lnTo>
                  <a:pt x="7302" y="1778"/>
                </a:lnTo>
                <a:lnTo>
                  <a:pt x="7318" y="1791"/>
                </a:lnTo>
                <a:lnTo>
                  <a:pt x="7335" y="1805"/>
                </a:lnTo>
                <a:lnTo>
                  <a:pt x="7352" y="1816"/>
                </a:lnTo>
                <a:lnTo>
                  <a:pt x="7369" y="1828"/>
                </a:lnTo>
                <a:lnTo>
                  <a:pt x="7387" y="1840"/>
                </a:lnTo>
                <a:lnTo>
                  <a:pt x="7405" y="1850"/>
                </a:lnTo>
                <a:lnTo>
                  <a:pt x="7424" y="1860"/>
                </a:lnTo>
                <a:lnTo>
                  <a:pt x="7442" y="1870"/>
                </a:lnTo>
                <a:lnTo>
                  <a:pt x="7461" y="1878"/>
                </a:lnTo>
                <a:lnTo>
                  <a:pt x="7480" y="1887"/>
                </a:lnTo>
                <a:lnTo>
                  <a:pt x="7500" y="1894"/>
                </a:lnTo>
                <a:lnTo>
                  <a:pt x="7841" y="2021"/>
                </a:lnTo>
                <a:lnTo>
                  <a:pt x="7866" y="2030"/>
                </a:lnTo>
                <a:lnTo>
                  <a:pt x="7889" y="2040"/>
                </a:lnTo>
                <a:lnTo>
                  <a:pt x="7910" y="2049"/>
                </a:lnTo>
                <a:lnTo>
                  <a:pt x="7929" y="2059"/>
                </a:lnTo>
                <a:lnTo>
                  <a:pt x="7945" y="2067"/>
                </a:lnTo>
                <a:lnTo>
                  <a:pt x="7960" y="2077"/>
                </a:lnTo>
                <a:lnTo>
                  <a:pt x="7973" y="2086"/>
                </a:lnTo>
                <a:lnTo>
                  <a:pt x="7983" y="2096"/>
                </a:lnTo>
                <a:lnTo>
                  <a:pt x="7993" y="2106"/>
                </a:lnTo>
                <a:lnTo>
                  <a:pt x="8001" y="2115"/>
                </a:lnTo>
                <a:lnTo>
                  <a:pt x="8008" y="2126"/>
                </a:lnTo>
                <a:lnTo>
                  <a:pt x="8012" y="2136"/>
                </a:lnTo>
                <a:lnTo>
                  <a:pt x="8016" y="2147"/>
                </a:lnTo>
                <a:lnTo>
                  <a:pt x="8018" y="2159"/>
                </a:lnTo>
                <a:lnTo>
                  <a:pt x="8021" y="2171"/>
                </a:lnTo>
                <a:lnTo>
                  <a:pt x="8021" y="2185"/>
                </a:lnTo>
                <a:lnTo>
                  <a:pt x="8019" y="2200"/>
                </a:lnTo>
                <a:lnTo>
                  <a:pt x="8017" y="2215"/>
                </a:lnTo>
                <a:lnTo>
                  <a:pt x="8012" y="2229"/>
                </a:lnTo>
                <a:lnTo>
                  <a:pt x="8006" y="2242"/>
                </a:lnTo>
                <a:lnTo>
                  <a:pt x="7997" y="2253"/>
                </a:lnTo>
                <a:lnTo>
                  <a:pt x="7988" y="2264"/>
                </a:lnTo>
                <a:lnTo>
                  <a:pt x="7976" y="2275"/>
                </a:lnTo>
                <a:lnTo>
                  <a:pt x="7963" y="2283"/>
                </a:lnTo>
                <a:lnTo>
                  <a:pt x="7949" y="2292"/>
                </a:lnTo>
                <a:lnTo>
                  <a:pt x="7933" y="2299"/>
                </a:lnTo>
                <a:lnTo>
                  <a:pt x="7916" y="2304"/>
                </a:lnTo>
                <a:lnTo>
                  <a:pt x="7898" y="2310"/>
                </a:lnTo>
                <a:lnTo>
                  <a:pt x="7878" y="2314"/>
                </a:lnTo>
                <a:lnTo>
                  <a:pt x="7858" y="2317"/>
                </a:lnTo>
                <a:lnTo>
                  <a:pt x="7837" y="2318"/>
                </a:lnTo>
                <a:lnTo>
                  <a:pt x="7814" y="2319"/>
                </a:lnTo>
                <a:lnTo>
                  <a:pt x="7789" y="2318"/>
                </a:lnTo>
                <a:lnTo>
                  <a:pt x="7762" y="2317"/>
                </a:lnTo>
                <a:lnTo>
                  <a:pt x="7735" y="2315"/>
                </a:lnTo>
                <a:lnTo>
                  <a:pt x="7706" y="2312"/>
                </a:lnTo>
                <a:lnTo>
                  <a:pt x="7677" y="2307"/>
                </a:lnTo>
                <a:lnTo>
                  <a:pt x="7647" y="2302"/>
                </a:lnTo>
                <a:lnTo>
                  <a:pt x="7618" y="2297"/>
                </a:lnTo>
                <a:lnTo>
                  <a:pt x="7587" y="2289"/>
                </a:lnTo>
                <a:lnTo>
                  <a:pt x="7555" y="2282"/>
                </a:lnTo>
                <a:lnTo>
                  <a:pt x="7523" y="2273"/>
                </a:lnTo>
                <a:lnTo>
                  <a:pt x="7490" y="2265"/>
                </a:lnTo>
                <a:lnTo>
                  <a:pt x="7457" y="2254"/>
                </a:lnTo>
                <a:lnTo>
                  <a:pt x="7424" y="2244"/>
                </a:lnTo>
                <a:lnTo>
                  <a:pt x="7391" y="2232"/>
                </a:lnTo>
                <a:lnTo>
                  <a:pt x="7357" y="2219"/>
                </a:lnTo>
                <a:lnTo>
                  <a:pt x="7323" y="2205"/>
                </a:lnTo>
                <a:lnTo>
                  <a:pt x="7322" y="2205"/>
                </a:lnTo>
                <a:lnTo>
                  <a:pt x="7322" y="2205"/>
                </a:lnTo>
                <a:lnTo>
                  <a:pt x="7322" y="2205"/>
                </a:lnTo>
                <a:lnTo>
                  <a:pt x="7318" y="2204"/>
                </a:lnTo>
                <a:lnTo>
                  <a:pt x="7312" y="2202"/>
                </a:lnTo>
                <a:lnTo>
                  <a:pt x="7307" y="2200"/>
                </a:lnTo>
                <a:lnTo>
                  <a:pt x="7302" y="2199"/>
                </a:lnTo>
                <a:lnTo>
                  <a:pt x="7297" y="2197"/>
                </a:lnTo>
                <a:lnTo>
                  <a:pt x="7290" y="2195"/>
                </a:lnTo>
                <a:lnTo>
                  <a:pt x="7285" y="2193"/>
                </a:lnTo>
                <a:lnTo>
                  <a:pt x="7278" y="2191"/>
                </a:lnTo>
                <a:lnTo>
                  <a:pt x="7273" y="2188"/>
                </a:lnTo>
                <a:lnTo>
                  <a:pt x="7268" y="2187"/>
                </a:lnTo>
                <a:lnTo>
                  <a:pt x="7261" y="2185"/>
                </a:lnTo>
                <a:lnTo>
                  <a:pt x="7256" y="2183"/>
                </a:lnTo>
                <a:lnTo>
                  <a:pt x="7252" y="2182"/>
                </a:lnTo>
                <a:lnTo>
                  <a:pt x="7247" y="2181"/>
                </a:lnTo>
                <a:lnTo>
                  <a:pt x="7243" y="2180"/>
                </a:lnTo>
                <a:lnTo>
                  <a:pt x="7239" y="2178"/>
                </a:lnTo>
                <a:lnTo>
                  <a:pt x="7236" y="2178"/>
                </a:lnTo>
                <a:lnTo>
                  <a:pt x="7233" y="2177"/>
                </a:lnTo>
                <a:lnTo>
                  <a:pt x="7230" y="2176"/>
                </a:lnTo>
                <a:lnTo>
                  <a:pt x="7225" y="2176"/>
                </a:lnTo>
                <a:lnTo>
                  <a:pt x="7221" y="2175"/>
                </a:lnTo>
                <a:lnTo>
                  <a:pt x="7218" y="2175"/>
                </a:lnTo>
                <a:lnTo>
                  <a:pt x="7216" y="2175"/>
                </a:lnTo>
                <a:lnTo>
                  <a:pt x="7214" y="2175"/>
                </a:lnTo>
                <a:lnTo>
                  <a:pt x="7209" y="2175"/>
                </a:lnTo>
                <a:lnTo>
                  <a:pt x="7205" y="2176"/>
                </a:lnTo>
                <a:lnTo>
                  <a:pt x="7201" y="2177"/>
                </a:lnTo>
                <a:lnTo>
                  <a:pt x="7196" y="2178"/>
                </a:lnTo>
                <a:lnTo>
                  <a:pt x="7191" y="2179"/>
                </a:lnTo>
                <a:lnTo>
                  <a:pt x="7187" y="2181"/>
                </a:lnTo>
                <a:lnTo>
                  <a:pt x="7184" y="2183"/>
                </a:lnTo>
                <a:lnTo>
                  <a:pt x="7180" y="2185"/>
                </a:lnTo>
                <a:lnTo>
                  <a:pt x="7176" y="2188"/>
                </a:lnTo>
                <a:lnTo>
                  <a:pt x="7173" y="2191"/>
                </a:lnTo>
                <a:lnTo>
                  <a:pt x="7170" y="2195"/>
                </a:lnTo>
                <a:lnTo>
                  <a:pt x="7167" y="2198"/>
                </a:lnTo>
                <a:lnTo>
                  <a:pt x="7165" y="2202"/>
                </a:lnTo>
                <a:lnTo>
                  <a:pt x="7163" y="2207"/>
                </a:lnTo>
                <a:lnTo>
                  <a:pt x="7160" y="2211"/>
                </a:lnTo>
                <a:lnTo>
                  <a:pt x="7158" y="2216"/>
                </a:lnTo>
                <a:lnTo>
                  <a:pt x="7156" y="2221"/>
                </a:lnTo>
                <a:lnTo>
                  <a:pt x="7155" y="2228"/>
                </a:lnTo>
                <a:lnTo>
                  <a:pt x="7154" y="2232"/>
                </a:lnTo>
                <a:lnTo>
                  <a:pt x="7153" y="2236"/>
                </a:lnTo>
                <a:lnTo>
                  <a:pt x="7152" y="2242"/>
                </a:lnTo>
                <a:lnTo>
                  <a:pt x="7150" y="2253"/>
                </a:lnTo>
                <a:lnTo>
                  <a:pt x="7148" y="2272"/>
                </a:lnTo>
                <a:lnTo>
                  <a:pt x="7143" y="2296"/>
                </a:lnTo>
                <a:lnTo>
                  <a:pt x="7139" y="2322"/>
                </a:lnTo>
                <a:lnTo>
                  <a:pt x="7135" y="2351"/>
                </a:lnTo>
                <a:lnTo>
                  <a:pt x="7131" y="2378"/>
                </a:lnTo>
                <a:lnTo>
                  <a:pt x="7126" y="2403"/>
                </a:lnTo>
                <a:lnTo>
                  <a:pt x="7126" y="2403"/>
                </a:lnTo>
                <a:lnTo>
                  <a:pt x="7112" y="2496"/>
                </a:lnTo>
                <a:lnTo>
                  <a:pt x="7109" y="2507"/>
                </a:lnTo>
                <a:lnTo>
                  <a:pt x="7107" y="2518"/>
                </a:lnTo>
                <a:lnTo>
                  <a:pt x="7106" y="2530"/>
                </a:lnTo>
                <a:lnTo>
                  <a:pt x="7105" y="2540"/>
                </a:lnTo>
                <a:lnTo>
                  <a:pt x="7106" y="2551"/>
                </a:lnTo>
                <a:lnTo>
                  <a:pt x="7108" y="2560"/>
                </a:lnTo>
                <a:lnTo>
                  <a:pt x="7112" y="2570"/>
                </a:lnTo>
                <a:lnTo>
                  <a:pt x="7117" y="2580"/>
                </a:lnTo>
                <a:lnTo>
                  <a:pt x="7124" y="2588"/>
                </a:lnTo>
                <a:lnTo>
                  <a:pt x="7133" y="2597"/>
                </a:lnTo>
                <a:lnTo>
                  <a:pt x="7145" y="2604"/>
                </a:lnTo>
                <a:lnTo>
                  <a:pt x="7159" y="2609"/>
                </a:lnTo>
                <a:lnTo>
                  <a:pt x="7199" y="2626"/>
                </a:lnTo>
                <a:lnTo>
                  <a:pt x="7239" y="2641"/>
                </a:lnTo>
                <a:lnTo>
                  <a:pt x="7280" y="2655"/>
                </a:lnTo>
                <a:lnTo>
                  <a:pt x="7320" y="2669"/>
                </a:lnTo>
                <a:lnTo>
                  <a:pt x="7360" y="2682"/>
                </a:lnTo>
                <a:lnTo>
                  <a:pt x="7401" y="2693"/>
                </a:lnTo>
                <a:lnTo>
                  <a:pt x="7441" y="2704"/>
                </a:lnTo>
                <a:lnTo>
                  <a:pt x="7482" y="2713"/>
                </a:lnTo>
                <a:lnTo>
                  <a:pt x="7522" y="2722"/>
                </a:lnTo>
                <a:lnTo>
                  <a:pt x="7562" y="2729"/>
                </a:lnTo>
                <a:lnTo>
                  <a:pt x="7603" y="2736"/>
                </a:lnTo>
                <a:lnTo>
                  <a:pt x="7643" y="2741"/>
                </a:lnTo>
                <a:lnTo>
                  <a:pt x="7682" y="2745"/>
                </a:lnTo>
                <a:lnTo>
                  <a:pt x="7722" y="2749"/>
                </a:lnTo>
                <a:lnTo>
                  <a:pt x="7760" y="2751"/>
                </a:lnTo>
                <a:lnTo>
                  <a:pt x="7798" y="2752"/>
                </a:lnTo>
                <a:lnTo>
                  <a:pt x="7834" y="2751"/>
                </a:lnTo>
                <a:lnTo>
                  <a:pt x="7870" y="2750"/>
                </a:lnTo>
                <a:lnTo>
                  <a:pt x="7906" y="2746"/>
                </a:lnTo>
                <a:lnTo>
                  <a:pt x="7941" y="2743"/>
                </a:lnTo>
                <a:lnTo>
                  <a:pt x="7976" y="2739"/>
                </a:lnTo>
                <a:lnTo>
                  <a:pt x="8011" y="2733"/>
                </a:lnTo>
                <a:lnTo>
                  <a:pt x="8045" y="2726"/>
                </a:lnTo>
                <a:lnTo>
                  <a:pt x="8079" y="2718"/>
                </a:lnTo>
                <a:lnTo>
                  <a:pt x="8112" y="2709"/>
                </a:lnTo>
                <a:lnTo>
                  <a:pt x="8145" y="2699"/>
                </a:lnTo>
                <a:lnTo>
                  <a:pt x="8177" y="2688"/>
                </a:lnTo>
                <a:lnTo>
                  <a:pt x="8209" y="2675"/>
                </a:lnTo>
                <a:lnTo>
                  <a:pt x="8240" y="2661"/>
                </a:lnTo>
                <a:lnTo>
                  <a:pt x="8269" y="2646"/>
                </a:lnTo>
                <a:lnTo>
                  <a:pt x="8298" y="2629"/>
                </a:lnTo>
                <a:lnTo>
                  <a:pt x="8326" y="2612"/>
                </a:lnTo>
                <a:lnTo>
                  <a:pt x="8352" y="2593"/>
                </a:lnTo>
                <a:lnTo>
                  <a:pt x="8378" y="2573"/>
                </a:lnTo>
                <a:lnTo>
                  <a:pt x="8402" y="2552"/>
                </a:lnTo>
                <a:lnTo>
                  <a:pt x="8425" y="2529"/>
                </a:lnTo>
                <a:lnTo>
                  <a:pt x="8446" y="2504"/>
                </a:lnTo>
                <a:lnTo>
                  <a:pt x="8466" y="2479"/>
                </a:lnTo>
                <a:lnTo>
                  <a:pt x="8484" y="2452"/>
                </a:lnTo>
                <a:lnTo>
                  <a:pt x="8501" y="2423"/>
                </a:lnTo>
                <a:lnTo>
                  <a:pt x="8516" y="2394"/>
                </a:lnTo>
                <a:lnTo>
                  <a:pt x="8530" y="2363"/>
                </a:lnTo>
                <a:lnTo>
                  <a:pt x="8541" y="2330"/>
                </a:lnTo>
                <a:lnTo>
                  <a:pt x="8551" y="2296"/>
                </a:lnTo>
                <a:lnTo>
                  <a:pt x="8558" y="2260"/>
                </a:lnTo>
                <a:lnTo>
                  <a:pt x="8564" y="2222"/>
                </a:lnTo>
                <a:lnTo>
                  <a:pt x="8567" y="2183"/>
                </a:lnTo>
                <a:lnTo>
                  <a:pt x="8568" y="2143"/>
                </a:lnTo>
                <a:lnTo>
                  <a:pt x="8568" y="2119"/>
                </a:lnTo>
                <a:lnTo>
                  <a:pt x="8567" y="2096"/>
                </a:lnTo>
                <a:lnTo>
                  <a:pt x="8565" y="2074"/>
                </a:lnTo>
                <a:lnTo>
                  <a:pt x="8562" y="2051"/>
                </a:lnTo>
                <a:lnTo>
                  <a:pt x="8557" y="2030"/>
                </a:lnTo>
                <a:lnTo>
                  <a:pt x="8553" y="2009"/>
                </a:lnTo>
                <a:lnTo>
                  <a:pt x="8548" y="1989"/>
                </a:lnTo>
                <a:lnTo>
                  <a:pt x="8541" y="1968"/>
                </a:lnTo>
                <a:lnTo>
                  <a:pt x="8535" y="1949"/>
                </a:lnTo>
                <a:lnTo>
                  <a:pt x="8528" y="1930"/>
                </a:lnTo>
                <a:lnTo>
                  <a:pt x="8519" y="1912"/>
                </a:lnTo>
                <a:lnTo>
                  <a:pt x="8511" y="1894"/>
                </a:lnTo>
                <a:lnTo>
                  <a:pt x="8501" y="1877"/>
                </a:lnTo>
                <a:lnTo>
                  <a:pt x="8492" y="1860"/>
                </a:lnTo>
                <a:lnTo>
                  <a:pt x="8481" y="1844"/>
                </a:lnTo>
                <a:lnTo>
                  <a:pt x="8469" y="1828"/>
                </a:lnTo>
                <a:lnTo>
                  <a:pt x="8457" y="1813"/>
                </a:lnTo>
                <a:lnTo>
                  <a:pt x="8445" y="1798"/>
                </a:lnTo>
                <a:lnTo>
                  <a:pt x="8432" y="1785"/>
                </a:lnTo>
                <a:lnTo>
                  <a:pt x="8418" y="1772"/>
                </a:lnTo>
                <a:lnTo>
                  <a:pt x="8404" y="1758"/>
                </a:lnTo>
                <a:lnTo>
                  <a:pt x="8391" y="1746"/>
                </a:lnTo>
                <a:lnTo>
                  <a:pt x="8376" y="1734"/>
                </a:lnTo>
                <a:lnTo>
                  <a:pt x="8360" y="1723"/>
                </a:lnTo>
                <a:lnTo>
                  <a:pt x="8344" y="1711"/>
                </a:lnTo>
                <a:lnTo>
                  <a:pt x="8328" y="1701"/>
                </a:lnTo>
                <a:lnTo>
                  <a:pt x="8312" y="1691"/>
                </a:lnTo>
                <a:lnTo>
                  <a:pt x="8295" y="1682"/>
                </a:lnTo>
                <a:lnTo>
                  <a:pt x="8277" y="1673"/>
                </a:lnTo>
                <a:lnTo>
                  <a:pt x="8260" y="1665"/>
                </a:lnTo>
                <a:lnTo>
                  <a:pt x="8242" y="1657"/>
                </a:lnTo>
                <a:lnTo>
                  <a:pt x="8224" y="1650"/>
                </a:lnTo>
                <a:close/>
                <a:moveTo>
                  <a:pt x="13239" y="856"/>
                </a:moveTo>
                <a:lnTo>
                  <a:pt x="12950" y="856"/>
                </a:lnTo>
                <a:lnTo>
                  <a:pt x="12902" y="856"/>
                </a:lnTo>
                <a:lnTo>
                  <a:pt x="12785" y="856"/>
                </a:lnTo>
                <a:lnTo>
                  <a:pt x="12785" y="954"/>
                </a:lnTo>
                <a:lnTo>
                  <a:pt x="12785" y="1137"/>
                </a:lnTo>
                <a:lnTo>
                  <a:pt x="12785" y="2083"/>
                </a:lnTo>
                <a:lnTo>
                  <a:pt x="12765" y="2099"/>
                </a:lnTo>
                <a:lnTo>
                  <a:pt x="12744" y="2115"/>
                </a:lnTo>
                <a:lnTo>
                  <a:pt x="12722" y="2130"/>
                </a:lnTo>
                <a:lnTo>
                  <a:pt x="12698" y="2144"/>
                </a:lnTo>
                <a:lnTo>
                  <a:pt x="12675" y="2157"/>
                </a:lnTo>
                <a:lnTo>
                  <a:pt x="12650" y="2169"/>
                </a:lnTo>
                <a:lnTo>
                  <a:pt x="12626" y="2180"/>
                </a:lnTo>
                <a:lnTo>
                  <a:pt x="12600" y="2191"/>
                </a:lnTo>
                <a:lnTo>
                  <a:pt x="12576" y="2199"/>
                </a:lnTo>
                <a:lnTo>
                  <a:pt x="12551" y="2207"/>
                </a:lnTo>
                <a:lnTo>
                  <a:pt x="12525" y="2214"/>
                </a:lnTo>
                <a:lnTo>
                  <a:pt x="12499" y="2219"/>
                </a:lnTo>
                <a:lnTo>
                  <a:pt x="12475" y="2224"/>
                </a:lnTo>
                <a:lnTo>
                  <a:pt x="12451" y="2227"/>
                </a:lnTo>
                <a:lnTo>
                  <a:pt x="12426" y="2229"/>
                </a:lnTo>
                <a:lnTo>
                  <a:pt x="12403" y="2230"/>
                </a:lnTo>
                <a:lnTo>
                  <a:pt x="12387" y="2229"/>
                </a:lnTo>
                <a:lnTo>
                  <a:pt x="12372" y="2228"/>
                </a:lnTo>
                <a:lnTo>
                  <a:pt x="12358" y="2227"/>
                </a:lnTo>
                <a:lnTo>
                  <a:pt x="12344" y="2225"/>
                </a:lnTo>
                <a:lnTo>
                  <a:pt x="12332" y="2221"/>
                </a:lnTo>
                <a:lnTo>
                  <a:pt x="12320" y="2218"/>
                </a:lnTo>
                <a:lnTo>
                  <a:pt x="12308" y="2215"/>
                </a:lnTo>
                <a:lnTo>
                  <a:pt x="12297" y="2210"/>
                </a:lnTo>
                <a:lnTo>
                  <a:pt x="12287" y="2205"/>
                </a:lnTo>
                <a:lnTo>
                  <a:pt x="12277" y="2199"/>
                </a:lnTo>
                <a:lnTo>
                  <a:pt x="12269" y="2194"/>
                </a:lnTo>
                <a:lnTo>
                  <a:pt x="12260" y="2187"/>
                </a:lnTo>
                <a:lnTo>
                  <a:pt x="12253" y="2180"/>
                </a:lnTo>
                <a:lnTo>
                  <a:pt x="12245" y="2173"/>
                </a:lnTo>
                <a:lnTo>
                  <a:pt x="12238" y="2164"/>
                </a:lnTo>
                <a:lnTo>
                  <a:pt x="12232" y="2156"/>
                </a:lnTo>
                <a:lnTo>
                  <a:pt x="12226" y="2147"/>
                </a:lnTo>
                <a:lnTo>
                  <a:pt x="12221" y="2137"/>
                </a:lnTo>
                <a:lnTo>
                  <a:pt x="12216" y="2128"/>
                </a:lnTo>
                <a:lnTo>
                  <a:pt x="12211" y="2117"/>
                </a:lnTo>
                <a:lnTo>
                  <a:pt x="12204" y="2096"/>
                </a:lnTo>
                <a:lnTo>
                  <a:pt x="12198" y="2073"/>
                </a:lnTo>
                <a:lnTo>
                  <a:pt x="12193" y="2048"/>
                </a:lnTo>
                <a:lnTo>
                  <a:pt x="12190" y="2023"/>
                </a:lnTo>
                <a:lnTo>
                  <a:pt x="12189" y="1995"/>
                </a:lnTo>
                <a:lnTo>
                  <a:pt x="12188" y="1966"/>
                </a:lnTo>
                <a:lnTo>
                  <a:pt x="12188" y="954"/>
                </a:lnTo>
                <a:lnTo>
                  <a:pt x="12188" y="939"/>
                </a:lnTo>
                <a:lnTo>
                  <a:pt x="12187" y="926"/>
                </a:lnTo>
                <a:lnTo>
                  <a:pt x="12185" y="915"/>
                </a:lnTo>
                <a:lnTo>
                  <a:pt x="12182" y="905"/>
                </a:lnTo>
                <a:lnTo>
                  <a:pt x="12177" y="895"/>
                </a:lnTo>
                <a:lnTo>
                  <a:pt x="12173" y="888"/>
                </a:lnTo>
                <a:lnTo>
                  <a:pt x="12167" y="880"/>
                </a:lnTo>
                <a:lnTo>
                  <a:pt x="12160" y="875"/>
                </a:lnTo>
                <a:lnTo>
                  <a:pt x="12153" y="870"/>
                </a:lnTo>
                <a:lnTo>
                  <a:pt x="12145" y="865"/>
                </a:lnTo>
                <a:lnTo>
                  <a:pt x="12136" y="862"/>
                </a:lnTo>
                <a:lnTo>
                  <a:pt x="12126" y="860"/>
                </a:lnTo>
                <a:lnTo>
                  <a:pt x="12116" y="858"/>
                </a:lnTo>
                <a:lnTo>
                  <a:pt x="12104" y="857"/>
                </a:lnTo>
                <a:lnTo>
                  <a:pt x="12092" y="856"/>
                </a:lnTo>
                <a:lnTo>
                  <a:pt x="12080" y="856"/>
                </a:lnTo>
                <a:lnTo>
                  <a:pt x="11888" y="856"/>
                </a:lnTo>
                <a:lnTo>
                  <a:pt x="11741" y="856"/>
                </a:lnTo>
                <a:lnTo>
                  <a:pt x="11625" y="856"/>
                </a:lnTo>
                <a:lnTo>
                  <a:pt x="11625" y="954"/>
                </a:lnTo>
                <a:lnTo>
                  <a:pt x="11625" y="1169"/>
                </a:lnTo>
                <a:lnTo>
                  <a:pt x="11625" y="2068"/>
                </a:lnTo>
                <a:lnTo>
                  <a:pt x="11626" y="2106"/>
                </a:lnTo>
                <a:lnTo>
                  <a:pt x="11628" y="2143"/>
                </a:lnTo>
                <a:lnTo>
                  <a:pt x="11630" y="2178"/>
                </a:lnTo>
                <a:lnTo>
                  <a:pt x="11634" y="2213"/>
                </a:lnTo>
                <a:lnTo>
                  <a:pt x="11638" y="2247"/>
                </a:lnTo>
                <a:lnTo>
                  <a:pt x="11645" y="2280"/>
                </a:lnTo>
                <a:lnTo>
                  <a:pt x="11652" y="2313"/>
                </a:lnTo>
                <a:lnTo>
                  <a:pt x="11661" y="2344"/>
                </a:lnTo>
                <a:lnTo>
                  <a:pt x="11669" y="2373"/>
                </a:lnTo>
                <a:lnTo>
                  <a:pt x="11680" y="2403"/>
                </a:lnTo>
                <a:lnTo>
                  <a:pt x="11692" y="2431"/>
                </a:lnTo>
                <a:lnTo>
                  <a:pt x="11705" y="2457"/>
                </a:lnTo>
                <a:lnTo>
                  <a:pt x="11719" y="2484"/>
                </a:lnTo>
                <a:lnTo>
                  <a:pt x="11734" y="2508"/>
                </a:lnTo>
                <a:lnTo>
                  <a:pt x="11751" y="2532"/>
                </a:lnTo>
                <a:lnTo>
                  <a:pt x="11768" y="2554"/>
                </a:lnTo>
                <a:lnTo>
                  <a:pt x="11787" y="2575"/>
                </a:lnTo>
                <a:lnTo>
                  <a:pt x="11807" y="2595"/>
                </a:lnTo>
                <a:lnTo>
                  <a:pt x="11829" y="2615"/>
                </a:lnTo>
                <a:lnTo>
                  <a:pt x="11851" y="2632"/>
                </a:lnTo>
                <a:lnTo>
                  <a:pt x="11874" y="2648"/>
                </a:lnTo>
                <a:lnTo>
                  <a:pt x="11900" y="2663"/>
                </a:lnTo>
                <a:lnTo>
                  <a:pt x="11925" y="2676"/>
                </a:lnTo>
                <a:lnTo>
                  <a:pt x="11953" y="2689"/>
                </a:lnTo>
                <a:lnTo>
                  <a:pt x="11982" y="2700"/>
                </a:lnTo>
                <a:lnTo>
                  <a:pt x="12012" y="2709"/>
                </a:lnTo>
                <a:lnTo>
                  <a:pt x="12042" y="2718"/>
                </a:lnTo>
                <a:lnTo>
                  <a:pt x="12075" y="2724"/>
                </a:lnTo>
                <a:lnTo>
                  <a:pt x="12109" y="2729"/>
                </a:lnTo>
                <a:lnTo>
                  <a:pt x="12144" y="2734"/>
                </a:lnTo>
                <a:lnTo>
                  <a:pt x="12181" y="2736"/>
                </a:lnTo>
                <a:lnTo>
                  <a:pt x="12219" y="2737"/>
                </a:lnTo>
                <a:lnTo>
                  <a:pt x="12259" y="2736"/>
                </a:lnTo>
                <a:lnTo>
                  <a:pt x="12301" y="2733"/>
                </a:lnTo>
                <a:lnTo>
                  <a:pt x="12341" y="2729"/>
                </a:lnTo>
                <a:lnTo>
                  <a:pt x="12381" y="2723"/>
                </a:lnTo>
                <a:lnTo>
                  <a:pt x="12421" y="2716"/>
                </a:lnTo>
                <a:lnTo>
                  <a:pt x="12460" y="2707"/>
                </a:lnTo>
                <a:lnTo>
                  <a:pt x="12499" y="2696"/>
                </a:lnTo>
                <a:lnTo>
                  <a:pt x="12537" y="2684"/>
                </a:lnTo>
                <a:lnTo>
                  <a:pt x="12575" y="2670"/>
                </a:lnTo>
                <a:lnTo>
                  <a:pt x="12611" y="2655"/>
                </a:lnTo>
                <a:lnTo>
                  <a:pt x="12648" y="2638"/>
                </a:lnTo>
                <a:lnTo>
                  <a:pt x="12683" y="2619"/>
                </a:lnTo>
                <a:lnTo>
                  <a:pt x="12718" y="2599"/>
                </a:lnTo>
                <a:lnTo>
                  <a:pt x="12753" y="2577"/>
                </a:lnTo>
                <a:lnTo>
                  <a:pt x="12787" y="2554"/>
                </a:lnTo>
                <a:lnTo>
                  <a:pt x="12819" y="2530"/>
                </a:lnTo>
                <a:lnTo>
                  <a:pt x="12819" y="2684"/>
                </a:lnTo>
                <a:lnTo>
                  <a:pt x="12928" y="2684"/>
                </a:lnTo>
                <a:lnTo>
                  <a:pt x="13128" y="2684"/>
                </a:lnTo>
                <a:lnTo>
                  <a:pt x="13232" y="2684"/>
                </a:lnTo>
                <a:lnTo>
                  <a:pt x="13249" y="2684"/>
                </a:lnTo>
                <a:lnTo>
                  <a:pt x="13263" y="2683"/>
                </a:lnTo>
                <a:lnTo>
                  <a:pt x="13277" y="2680"/>
                </a:lnTo>
                <a:lnTo>
                  <a:pt x="13288" y="2677"/>
                </a:lnTo>
                <a:lnTo>
                  <a:pt x="13299" y="2674"/>
                </a:lnTo>
                <a:lnTo>
                  <a:pt x="13309" y="2669"/>
                </a:lnTo>
                <a:lnTo>
                  <a:pt x="13317" y="2663"/>
                </a:lnTo>
                <a:lnTo>
                  <a:pt x="13324" y="2657"/>
                </a:lnTo>
                <a:lnTo>
                  <a:pt x="13331" y="2650"/>
                </a:lnTo>
                <a:lnTo>
                  <a:pt x="13336" y="2640"/>
                </a:lnTo>
                <a:lnTo>
                  <a:pt x="13340" y="2631"/>
                </a:lnTo>
                <a:lnTo>
                  <a:pt x="13344" y="2619"/>
                </a:lnTo>
                <a:lnTo>
                  <a:pt x="13346" y="2606"/>
                </a:lnTo>
                <a:lnTo>
                  <a:pt x="13348" y="2592"/>
                </a:lnTo>
                <a:lnTo>
                  <a:pt x="13349" y="2576"/>
                </a:lnTo>
                <a:lnTo>
                  <a:pt x="13349" y="2559"/>
                </a:lnTo>
                <a:lnTo>
                  <a:pt x="13349" y="954"/>
                </a:lnTo>
                <a:lnTo>
                  <a:pt x="13348" y="939"/>
                </a:lnTo>
                <a:lnTo>
                  <a:pt x="13347" y="926"/>
                </a:lnTo>
                <a:lnTo>
                  <a:pt x="13345" y="915"/>
                </a:lnTo>
                <a:lnTo>
                  <a:pt x="13341" y="905"/>
                </a:lnTo>
                <a:lnTo>
                  <a:pt x="13338" y="895"/>
                </a:lnTo>
                <a:lnTo>
                  <a:pt x="13333" y="888"/>
                </a:lnTo>
                <a:lnTo>
                  <a:pt x="13328" y="880"/>
                </a:lnTo>
                <a:lnTo>
                  <a:pt x="13321" y="875"/>
                </a:lnTo>
                <a:lnTo>
                  <a:pt x="13314" y="870"/>
                </a:lnTo>
                <a:lnTo>
                  <a:pt x="13305" y="865"/>
                </a:lnTo>
                <a:lnTo>
                  <a:pt x="13297" y="862"/>
                </a:lnTo>
                <a:lnTo>
                  <a:pt x="13287" y="860"/>
                </a:lnTo>
                <a:lnTo>
                  <a:pt x="13277" y="858"/>
                </a:lnTo>
                <a:lnTo>
                  <a:pt x="13265" y="857"/>
                </a:lnTo>
                <a:lnTo>
                  <a:pt x="13253" y="856"/>
                </a:lnTo>
                <a:lnTo>
                  <a:pt x="13239" y="856"/>
                </a:lnTo>
                <a:close/>
                <a:moveTo>
                  <a:pt x="14789" y="2162"/>
                </a:moveTo>
                <a:lnTo>
                  <a:pt x="14780" y="2175"/>
                </a:lnTo>
                <a:lnTo>
                  <a:pt x="14769" y="2186"/>
                </a:lnTo>
                <a:lnTo>
                  <a:pt x="14758" y="2198"/>
                </a:lnTo>
                <a:lnTo>
                  <a:pt x="14745" y="2210"/>
                </a:lnTo>
                <a:lnTo>
                  <a:pt x="14732" y="2220"/>
                </a:lnTo>
                <a:lnTo>
                  <a:pt x="14717" y="2231"/>
                </a:lnTo>
                <a:lnTo>
                  <a:pt x="14702" y="2241"/>
                </a:lnTo>
                <a:lnTo>
                  <a:pt x="14686" y="2249"/>
                </a:lnTo>
                <a:lnTo>
                  <a:pt x="14669" y="2256"/>
                </a:lnTo>
                <a:lnTo>
                  <a:pt x="14652" y="2264"/>
                </a:lnTo>
                <a:lnTo>
                  <a:pt x="14635" y="2270"/>
                </a:lnTo>
                <a:lnTo>
                  <a:pt x="14616" y="2276"/>
                </a:lnTo>
                <a:lnTo>
                  <a:pt x="14598" y="2280"/>
                </a:lnTo>
                <a:lnTo>
                  <a:pt x="14578" y="2283"/>
                </a:lnTo>
                <a:lnTo>
                  <a:pt x="14559" y="2285"/>
                </a:lnTo>
                <a:lnTo>
                  <a:pt x="14539" y="2285"/>
                </a:lnTo>
                <a:lnTo>
                  <a:pt x="14517" y="2285"/>
                </a:lnTo>
                <a:lnTo>
                  <a:pt x="14497" y="2283"/>
                </a:lnTo>
                <a:lnTo>
                  <a:pt x="14476" y="2280"/>
                </a:lnTo>
                <a:lnTo>
                  <a:pt x="14456" y="2276"/>
                </a:lnTo>
                <a:lnTo>
                  <a:pt x="14434" y="2270"/>
                </a:lnTo>
                <a:lnTo>
                  <a:pt x="14414" y="2264"/>
                </a:lnTo>
                <a:lnTo>
                  <a:pt x="14394" y="2258"/>
                </a:lnTo>
                <a:lnTo>
                  <a:pt x="14375" y="2249"/>
                </a:lnTo>
                <a:lnTo>
                  <a:pt x="14355" y="2241"/>
                </a:lnTo>
                <a:lnTo>
                  <a:pt x="14337" y="2231"/>
                </a:lnTo>
                <a:lnTo>
                  <a:pt x="14318" y="2221"/>
                </a:lnTo>
                <a:lnTo>
                  <a:pt x="14301" y="2211"/>
                </a:lnTo>
                <a:lnTo>
                  <a:pt x="14284" y="2200"/>
                </a:lnTo>
                <a:lnTo>
                  <a:pt x="14270" y="2188"/>
                </a:lnTo>
                <a:lnTo>
                  <a:pt x="14255" y="2177"/>
                </a:lnTo>
                <a:lnTo>
                  <a:pt x="14242" y="2165"/>
                </a:lnTo>
                <a:lnTo>
                  <a:pt x="14242" y="1400"/>
                </a:lnTo>
                <a:lnTo>
                  <a:pt x="14254" y="1388"/>
                </a:lnTo>
                <a:lnTo>
                  <a:pt x="14267" y="1375"/>
                </a:lnTo>
                <a:lnTo>
                  <a:pt x="14283" y="1364"/>
                </a:lnTo>
                <a:lnTo>
                  <a:pt x="14299" y="1352"/>
                </a:lnTo>
                <a:lnTo>
                  <a:pt x="14317" y="1340"/>
                </a:lnTo>
                <a:lnTo>
                  <a:pt x="14337" y="1330"/>
                </a:lnTo>
                <a:lnTo>
                  <a:pt x="14357" y="1319"/>
                </a:lnTo>
                <a:lnTo>
                  <a:pt x="14377" y="1308"/>
                </a:lnTo>
                <a:lnTo>
                  <a:pt x="14398" y="1299"/>
                </a:lnTo>
                <a:lnTo>
                  <a:pt x="14419" y="1290"/>
                </a:lnTo>
                <a:lnTo>
                  <a:pt x="14442" y="1283"/>
                </a:lnTo>
                <a:lnTo>
                  <a:pt x="14464" y="1277"/>
                </a:lnTo>
                <a:lnTo>
                  <a:pt x="14485" y="1272"/>
                </a:lnTo>
                <a:lnTo>
                  <a:pt x="14508" y="1268"/>
                </a:lnTo>
                <a:lnTo>
                  <a:pt x="14529" y="1266"/>
                </a:lnTo>
                <a:lnTo>
                  <a:pt x="14549" y="1265"/>
                </a:lnTo>
                <a:lnTo>
                  <a:pt x="14568" y="1265"/>
                </a:lnTo>
                <a:lnTo>
                  <a:pt x="14587" y="1267"/>
                </a:lnTo>
                <a:lnTo>
                  <a:pt x="14606" y="1269"/>
                </a:lnTo>
                <a:lnTo>
                  <a:pt x="14625" y="1272"/>
                </a:lnTo>
                <a:lnTo>
                  <a:pt x="14643" y="1277"/>
                </a:lnTo>
                <a:lnTo>
                  <a:pt x="14660" y="1282"/>
                </a:lnTo>
                <a:lnTo>
                  <a:pt x="14678" y="1288"/>
                </a:lnTo>
                <a:lnTo>
                  <a:pt x="14695" y="1296"/>
                </a:lnTo>
                <a:lnTo>
                  <a:pt x="14712" y="1304"/>
                </a:lnTo>
                <a:lnTo>
                  <a:pt x="14728" y="1315"/>
                </a:lnTo>
                <a:lnTo>
                  <a:pt x="14744" y="1325"/>
                </a:lnTo>
                <a:lnTo>
                  <a:pt x="14759" y="1338"/>
                </a:lnTo>
                <a:lnTo>
                  <a:pt x="14772" y="1351"/>
                </a:lnTo>
                <a:lnTo>
                  <a:pt x="14786" y="1366"/>
                </a:lnTo>
                <a:lnTo>
                  <a:pt x="14800" y="1383"/>
                </a:lnTo>
                <a:lnTo>
                  <a:pt x="14812" y="1400"/>
                </a:lnTo>
                <a:lnTo>
                  <a:pt x="14821" y="1416"/>
                </a:lnTo>
                <a:lnTo>
                  <a:pt x="14831" y="1432"/>
                </a:lnTo>
                <a:lnTo>
                  <a:pt x="14839" y="1449"/>
                </a:lnTo>
                <a:lnTo>
                  <a:pt x="14848" y="1468"/>
                </a:lnTo>
                <a:lnTo>
                  <a:pt x="14855" y="1487"/>
                </a:lnTo>
                <a:lnTo>
                  <a:pt x="14863" y="1507"/>
                </a:lnTo>
                <a:lnTo>
                  <a:pt x="14869" y="1530"/>
                </a:lnTo>
                <a:lnTo>
                  <a:pt x="14876" y="1552"/>
                </a:lnTo>
                <a:lnTo>
                  <a:pt x="14881" y="1575"/>
                </a:lnTo>
                <a:lnTo>
                  <a:pt x="14885" y="1601"/>
                </a:lnTo>
                <a:lnTo>
                  <a:pt x="14889" y="1626"/>
                </a:lnTo>
                <a:lnTo>
                  <a:pt x="14893" y="1653"/>
                </a:lnTo>
                <a:lnTo>
                  <a:pt x="14895" y="1682"/>
                </a:lnTo>
                <a:lnTo>
                  <a:pt x="14897" y="1710"/>
                </a:lnTo>
                <a:lnTo>
                  <a:pt x="14898" y="1740"/>
                </a:lnTo>
                <a:lnTo>
                  <a:pt x="14899" y="1772"/>
                </a:lnTo>
                <a:lnTo>
                  <a:pt x="14898" y="1804"/>
                </a:lnTo>
                <a:lnTo>
                  <a:pt x="14897" y="1833"/>
                </a:lnTo>
                <a:lnTo>
                  <a:pt x="14895" y="1863"/>
                </a:lnTo>
                <a:lnTo>
                  <a:pt x="14893" y="1891"/>
                </a:lnTo>
                <a:lnTo>
                  <a:pt x="14888" y="1919"/>
                </a:lnTo>
                <a:lnTo>
                  <a:pt x="14884" y="1944"/>
                </a:lnTo>
                <a:lnTo>
                  <a:pt x="14879" y="1970"/>
                </a:lnTo>
                <a:lnTo>
                  <a:pt x="14872" y="1993"/>
                </a:lnTo>
                <a:lnTo>
                  <a:pt x="14865" y="2016"/>
                </a:lnTo>
                <a:lnTo>
                  <a:pt x="14857" y="2040"/>
                </a:lnTo>
                <a:lnTo>
                  <a:pt x="14848" y="2061"/>
                </a:lnTo>
                <a:lnTo>
                  <a:pt x="14838" y="2082"/>
                </a:lnTo>
                <a:lnTo>
                  <a:pt x="14828" y="2102"/>
                </a:lnTo>
                <a:lnTo>
                  <a:pt x="14816" y="2123"/>
                </a:lnTo>
                <a:lnTo>
                  <a:pt x="14803" y="2143"/>
                </a:lnTo>
                <a:lnTo>
                  <a:pt x="14789" y="2162"/>
                </a:lnTo>
                <a:close/>
                <a:moveTo>
                  <a:pt x="15243" y="1036"/>
                </a:moveTo>
                <a:lnTo>
                  <a:pt x="15221" y="1012"/>
                </a:lnTo>
                <a:lnTo>
                  <a:pt x="15197" y="990"/>
                </a:lnTo>
                <a:lnTo>
                  <a:pt x="15171" y="967"/>
                </a:lnTo>
                <a:lnTo>
                  <a:pt x="15143" y="946"/>
                </a:lnTo>
                <a:lnTo>
                  <a:pt x="15116" y="927"/>
                </a:lnTo>
                <a:lnTo>
                  <a:pt x="15086" y="908"/>
                </a:lnTo>
                <a:lnTo>
                  <a:pt x="15054" y="890"/>
                </a:lnTo>
                <a:lnTo>
                  <a:pt x="15022" y="874"/>
                </a:lnTo>
                <a:lnTo>
                  <a:pt x="14987" y="859"/>
                </a:lnTo>
                <a:lnTo>
                  <a:pt x="14951" y="846"/>
                </a:lnTo>
                <a:lnTo>
                  <a:pt x="14933" y="840"/>
                </a:lnTo>
                <a:lnTo>
                  <a:pt x="14914" y="835"/>
                </a:lnTo>
                <a:lnTo>
                  <a:pt x="14894" y="829"/>
                </a:lnTo>
                <a:lnTo>
                  <a:pt x="14873" y="825"/>
                </a:lnTo>
                <a:lnTo>
                  <a:pt x="14853" y="821"/>
                </a:lnTo>
                <a:lnTo>
                  <a:pt x="14832" y="818"/>
                </a:lnTo>
                <a:lnTo>
                  <a:pt x="14811" y="814"/>
                </a:lnTo>
                <a:lnTo>
                  <a:pt x="14788" y="812"/>
                </a:lnTo>
                <a:lnTo>
                  <a:pt x="14766" y="810"/>
                </a:lnTo>
                <a:lnTo>
                  <a:pt x="14744" y="808"/>
                </a:lnTo>
                <a:lnTo>
                  <a:pt x="14720" y="808"/>
                </a:lnTo>
                <a:lnTo>
                  <a:pt x="14696" y="807"/>
                </a:lnTo>
                <a:lnTo>
                  <a:pt x="14659" y="808"/>
                </a:lnTo>
                <a:lnTo>
                  <a:pt x="14623" y="811"/>
                </a:lnTo>
                <a:lnTo>
                  <a:pt x="14586" y="816"/>
                </a:lnTo>
                <a:lnTo>
                  <a:pt x="14550" y="824"/>
                </a:lnTo>
                <a:lnTo>
                  <a:pt x="14514" y="832"/>
                </a:lnTo>
                <a:lnTo>
                  <a:pt x="14479" y="843"/>
                </a:lnTo>
                <a:lnTo>
                  <a:pt x="14445" y="855"/>
                </a:lnTo>
                <a:lnTo>
                  <a:pt x="14411" y="867"/>
                </a:lnTo>
                <a:lnTo>
                  <a:pt x="14379" y="882"/>
                </a:lnTo>
                <a:lnTo>
                  <a:pt x="14348" y="898"/>
                </a:lnTo>
                <a:lnTo>
                  <a:pt x="14320" y="914"/>
                </a:lnTo>
                <a:lnTo>
                  <a:pt x="14292" y="932"/>
                </a:lnTo>
                <a:lnTo>
                  <a:pt x="14265" y="950"/>
                </a:lnTo>
                <a:lnTo>
                  <a:pt x="14242" y="969"/>
                </a:lnTo>
                <a:lnTo>
                  <a:pt x="14220" y="990"/>
                </a:lnTo>
                <a:lnTo>
                  <a:pt x="14200" y="1010"/>
                </a:lnTo>
                <a:lnTo>
                  <a:pt x="14193" y="934"/>
                </a:lnTo>
                <a:lnTo>
                  <a:pt x="14191" y="924"/>
                </a:lnTo>
                <a:lnTo>
                  <a:pt x="14189" y="914"/>
                </a:lnTo>
                <a:lnTo>
                  <a:pt x="14186" y="906"/>
                </a:lnTo>
                <a:lnTo>
                  <a:pt x="14181" y="897"/>
                </a:lnTo>
                <a:lnTo>
                  <a:pt x="14177" y="890"/>
                </a:lnTo>
                <a:lnTo>
                  <a:pt x="14172" y="883"/>
                </a:lnTo>
                <a:lnTo>
                  <a:pt x="14165" y="878"/>
                </a:lnTo>
                <a:lnTo>
                  <a:pt x="14159" y="873"/>
                </a:lnTo>
                <a:lnTo>
                  <a:pt x="14151" y="869"/>
                </a:lnTo>
                <a:lnTo>
                  <a:pt x="14143" y="865"/>
                </a:lnTo>
                <a:lnTo>
                  <a:pt x="14134" y="862"/>
                </a:lnTo>
                <a:lnTo>
                  <a:pt x="14124" y="860"/>
                </a:lnTo>
                <a:lnTo>
                  <a:pt x="14113" y="858"/>
                </a:lnTo>
                <a:lnTo>
                  <a:pt x="14102" y="857"/>
                </a:lnTo>
                <a:lnTo>
                  <a:pt x="14090" y="856"/>
                </a:lnTo>
                <a:lnTo>
                  <a:pt x="14076" y="856"/>
                </a:lnTo>
                <a:lnTo>
                  <a:pt x="13869" y="856"/>
                </a:lnTo>
                <a:lnTo>
                  <a:pt x="13788" y="856"/>
                </a:lnTo>
                <a:lnTo>
                  <a:pt x="13678" y="856"/>
                </a:lnTo>
                <a:lnTo>
                  <a:pt x="13678" y="961"/>
                </a:lnTo>
                <a:lnTo>
                  <a:pt x="13678" y="1209"/>
                </a:lnTo>
                <a:lnTo>
                  <a:pt x="13678" y="3180"/>
                </a:lnTo>
                <a:lnTo>
                  <a:pt x="13678" y="3385"/>
                </a:lnTo>
                <a:lnTo>
                  <a:pt x="13678" y="3498"/>
                </a:lnTo>
                <a:lnTo>
                  <a:pt x="13784" y="3498"/>
                </a:lnTo>
                <a:lnTo>
                  <a:pt x="13928" y="3498"/>
                </a:lnTo>
                <a:lnTo>
                  <a:pt x="14125" y="3498"/>
                </a:lnTo>
                <a:lnTo>
                  <a:pt x="14139" y="3497"/>
                </a:lnTo>
                <a:lnTo>
                  <a:pt x="14152" y="3496"/>
                </a:lnTo>
                <a:lnTo>
                  <a:pt x="14164" y="3493"/>
                </a:lnTo>
                <a:lnTo>
                  <a:pt x="14175" y="3491"/>
                </a:lnTo>
                <a:lnTo>
                  <a:pt x="14186" y="3488"/>
                </a:lnTo>
                <a:lnTo>
                  <a:pt x="14195" y="3483"/>
                </a:lnTo>
                <a:lnTo>
                  <a:pt x="14204" y="3478"/>
                </a:lnTo>
                <a:lnTo>
                  <a:pt x="14211" y="3471"/>
                </a:lnTo>
                <a:lnTo>
                  <a:pt x="14219" y="3464"/>
                </a:lnTo>
                <a:lnTo>
                  <a:pt x="14225" y="3456"/>
                </a:lnTo>
                <a:lnTo>
                  <a:pt x="14230" y="3447"/>
                </a:lnTo>
                <a:lnTo>
                  <a:pt x="14235" y="3436"/>
                </a:lnTo>
                <a:lnTo>
                  <a:pt x="14238" y="3423"/>
                </a:lnTo>
                <a:lnTo>
                  <a:pt x="14240" y="3411"/>
                </a:lnTo>
                <a:lnTo>
                  <a:pt x="14241" y="3397"/>
                </a:lnTo>
                <a:lnTo>
                  <a:pt x="14242" y="3381"/>
                </a:lnTo>
                <a:lnTo>
                  <a:pt x="14242" y="2589"/>
                </a:lnTo>
                <a:lnTo>
                  <a:pt x="14261" y="2606"/>
                </a:lnTo>
                <a:lnTo>
                  <a:pt x="14282" y="2623"/>
                </a:lnTo>
                <a:lnTo>
                  <a:pt x="14304" y="2638"/>
                </a:lnTo>
                <a:lnTo>
                  <a:pt x="14327" y="2653"/>
                </a:lnTo>
                <a:lnTo>
                  <a:pt x="14350" y="2666"/>
                </a:lnTo>
                <a:lnTo>
                  <a:pt x="14376" y="2678"/>
                </a:lnTo>
                <a:lnTo>
                  <a:pt x="14401" y="2689"/>
                </a:lnTo>
                <a:lnTo>
                  <a:pt x="14428" y="2700"/>
                </a:lnTo>
                <a:lnTo>
                  <a:pt x="14456" y="2709"/>
                </a:lnTo>
                <a:lnTo>
                  <a:pt x="14483" y="2717"/>
                </a:lnTo>
                <a:lnTo>
                  <a:pt x="14512" y="2724"/>
                </a:lnTo>
                <a:lnTo>
                  <a:pt x="14541" y="2729"/>
                </a:lnTo>
                <a:lnTo>
                  <a:pt x="14570" y="2734"/>
                </a:lnTo>
                <a:lnTo>
                  <a:pt x="14600" y="2737"/>
                </a:lnTo>
                <a:lnTo>
                  <a:pt x="14631" y="2739"/>
                </a:lnTo>
                <a:lnTo>
                  <a:pt x="14662" y="2740"/>
                </a:lnTo>
                <a:lnTo>
                  <a:pt x="14684" y="2739"/>
                </a:lnTo>
                <a:lnTo>
                  <a:pt x="14708" y="2738"/>
                </a:lnTo>
                <a:lnTo>
                  <a:pt x="14729" y="2737"/>
                </a:lnTo>
                <a:lnTo>
                  <a:pt x="14751" y="2735"/>
                </a:lnTo>
                <a:lnTo>
                  <a:pt x="14772" y="2733"/>
                </a:lnTo>
                <a:lnTo>
                  <a:pt x="14795" y="2729"/>
                </a:lnTo>
                <a:lnTo>
                  <a:pt x="14815" y="2726"/>
                </a:lnTo>
                <a:lnTo>
                  <a:pt x="14836" y="2722"/>
                </a:lnTo>
                <a:lnTo>
                  <a:pt x="14856" y="2717"/>
                </a:lnTo>
                <a:lnTo>
                  <a:pt x="14877" y="2711"/>
                </a:lnTo>
                <a:lnTo>
                  <a:pt x="14897" y="2706"/>
                </a:lnTo>
                <a:lnTo>
                  <a:pt x="14917" y="2700"/>
                </a:lnTo>
                <a:lnTo>
                  <a:pt x="14936" y="2693"/>
                </a:lnTo>
                <a:lnTo>
                  <a:pt x="14955" y="2686"/>
                </a:lnTo>
                <a:lnTo>
                  <a:pt x="14973" y="2678"/>
                </a:lnTo>
                <a:lnTo>
                  <a:pt x="14993" y="2670"/>
                </a:lnTo>
                <a:lnTo>
                  <a:pt x="15011" y="2661"/>
                </a:lnTo>
                <a:lnTo>
                  <a:pt x="15029" y="2652"/>
                </a:lnTo>
                <a:lnTo>
                  <a:pt x="15046" y="2642"/>
                </a:lnTo>
                <a:lnTo>
                  <a:pt x="15063" y="2633"/>
                </a:lnTo>
                <a:lnTo>
                  <a:pt x="15080" y="2622"/>
                </a:lnTo>
                <a:lnTo>
                  <a:pt x="15097" y="2611"/>
                </a:lnTo>
                <a:lnTo>
                  <a:pt x="15113" y="2600"/>
                </a:lnTo>
                <a:lnTo>
                  <a:pt x="15129" y="2588"/>
                </a:lnTo>
                <a:lnTo>
                  <a:pt x="15145" y="2575"/>
                </a:lnTo>
                <a:lnTo>
                  <a:pt x="15159" y="2563"/>
                </a:lnTo>
                <a:lnTo>
                  <a:pt x="15174" y="2549"/>
                </a:lnTo>
                <a:lnTo>
                  <a:pt x="15189" y="2536"/>
                </a:lnTo>
                <a:lnTo>
                  <a:pt x="15217" y="2507"/>
                </a:lnTo>
                <a:lnTo>
                  <a:pt x="15243" y="2476"/>
                </a:lnTo>
                <a:lnTo>
                  <a:pt x="15258" y="2459"/>
                </a:lnTo>
                <a:lnTo>
                  <a:pt x="15272" y="2441"/>
                </a:lnTo>
                <a:lnTo>
                  <a:pt x="15286" y="2423"/>
                </a:lnTo>
                <a:lnTo>
                  <a:pt x="15300" y="2404"/>
                </a:lnTo>
                <a:lnTo>
                  <a:pt x="15313" y="2385"/>
                </a:lnTo>
                <a:lnTo>
                  <a:pt x="15324" y="2366"/>
                </a:lnTo>
                <a:lnTo>
                  <a:pt x="15336" y="2346"/>
                </a:lnTo>
                <a:lnTo>
                  <a:pt x="15348" y="2324"/>
                </a:lnTo>
                <a:lnTo>
                  <a:pt x="15359" y="2304"/>
                </a:lnTo>
                <a:lnTo>
                  <a:pt x="15369" y="2283"/>
                </a:lnTo>
                <a:lnTo>
                  <a:pt x="15379" y="2262"/>
                </a:lnTo>
                <a:lnTo>
                  <a:pt x="15389" y="2239"/>
                </a:lnTo>
                <a:lnTo>
                  <a:pt x="15399" y="2217"/>
                </a:lnTo>
                <a:lnTo>
                  <a:pt x="15407" y="2195"/>
                </a:lnTo>
                <a:lnTo>
                  <a:pt x="15416" y="2171"/>
                </a:lnTo>
                <a:lnTo>
                  <a:pt x="15423" y="2148"/>
                </a:lnTo>
                <a:lnTo>
                  <a:pt x="15437" y="2100"/>
                </a:lnTo>
                <a:lnTo>
                  <a:pt x="15450" y="2051"/>
                </a:lnTo>
                <a:lnTo>
                  <a:pt x="15460" y="2001"/>
                </a:lnTo>
                <a:lnTo>
                  <a:pt x="15469" y="1950"/>
                </a:lnTo>
                <a:lnTo>
                  <a:pt x="15475" y="1899"/>
                </a:lnTo>
                <a:lnTo>
                  <a:pt x="15480" y="1846"/>
                </a:lnTo>
                <a:lnTo>
                  <a:pt x="15483" y="1792"/>
                </a:lnTo>
                <a:lnTo>
                  <a:pt x="15484" y="1738"/>
                </a:lnTo>
                <a:lnTo>
                  <a:pt x="15483" y="1689"/>
                </a:lnTo>
                <a:lnTo>
                  <a:pt x="15480" y="1640"/>
                </a:lnTo>
                <a:lnTo>
                  <a:pt x="15476" y="1591"/>
                </a:lnTo>
                <a:lnTo>
                  <a:pt x="15470" y="1543"/>
                </a:lnTo>
                <a:lnTo>
                  <a:pt x="15461" y="1496"/>
                </a:lnTo>
                <a:lnTo>
                  <a:pt x="15452" y="1448"/>
                </a:lnTo>
                <a:lnTo>
                  <a:pt x="15440" y="1401"/>
                </a:lnTo>
                <a:lnTo>
                  <a:pt x="15426" y="1354"/>
                </a:lnTo>
                <a:lnTo>
                  <a:pt x="15418" y="1332"/>
                </a:lnTo>
                <a:lnTo>
                  <a:pt x="15410" y="1310"/>
                </a:lnTo>
                <a:lnTo>
                  <a:pt x="15402" y="1287"/>
                </a:lnTo>
                <a:lnTo>
                  <a:pt x="15392" y="1266"/>
                </a:lnTo>
                <a:lnTo>
                  <a:pt x="15383" y="1245"/>
                </a:lnTo>
                <a:lnTo>
                  <a:pt x="15373" y="1223"/>
                </a:lnTo>
                <a:lnTo>
                  <a:pt x="15362" y="1202"/>
                </a:lnTo>
                <a:lnTo>
                  <a:pt x="15351" y="1182"/>
                </a:lnTo>
                <a:lnTo>
                  <a:pt x="15339" y="1162"/>
                </a:lnTo>
                <a:lnTo>
                  <a:pt x="15327" y="1143"/>
                </a:lnTo>
                <a:lnTo>
                  <a:pt x="15315" y="1124"/>
                </a:lnTo>
                <a:lnTo>
                  <a:pt x="15302" y="1106"/>
                </a:lnTo>
                <a:lnTo>
                  <a:pt x="15288" y="1087"/>
                </a:lnTo>
                <a:lnTo>
                  <a:pt x="15274" y="1069"/>
                </a:lnTo>
                <a:lnTo>
                  <a:pt x="15259" y="1052"/>
                </a:lnTo>
                <a:lnTo>
                  <a:pt x="15243" y="1036"/>
                </a:lnTo>
                <a:close/>
              </a:path>
            </a:pathLst>
          </a:custGeom>
          <a:solidFill>
            <a:srgbClr val="BC00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statement">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0" y="-136524"/>
            <a:ext cx="9144000" cy="6858000"/>
          </a:xfrm>
        </p:spPr>
        <p:txBody>
          <a:bodyPr/>
          <a:lstStyle/>
          <a:p>
            <a:r>
              <a:rPr lang="en-US"/>
              <a:t>Click icon to add picture</a:t>
            </a:r>
            <a:endParaRPr lang="en-GB"/>
          </a:p>
        </p:txBody>
      </p:sp>
      <p:sp>
        <p:nvSpPr>
          <p:cNvPr id="5" name="Date Placeholder 4"/>
          <p:cNvSpPr>
            <a:spLocks noGrp="1"/>
          </p:cNvSpPr>
          <p:nvPr>
            <p:ph type="dt" sz="half" idx="10"/>
          </p:nvPr>
        </p:nvSpPr>
        <p:spPr/>
        <p:txBody>
          <a:bodyPr/>
          <a:lstStyle>
            <a:lvl1pPr algn="r">
              <a:defRPr>
                <a:solidFill>
                  <a:schemeClr val="bg1"/>
                </a:solidFill>
              </a:defRPr>
            </a:lvl1pPr>
          </a:lstStyle>
          <a:p>
            <a:r>
              <a:rPr lang="da-DK"/>
              <a:t>&lt;DD Month YYYY&gt;</a:t>
            </a:r>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&lt;Footer&gt;</a:t>
            </a:r>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8EFF3B3A-7EEA-5E44-8ED8-372942253657}" type="slidenum">
              <a:rPr lang="en-US"/>
              <a:pPr/>
              <a:t>‹#›</a:t>
            </a:fld>
            <a:endParaRPr lang="en-US"/>
          </a:p>
        </p:txBody>
      </p:sp>
      <p:sp>
        <p:nvSpPr>
          <p:cNvPr id="8" name="Title 1"/>
          <p:cNvSpPr>
            <a:spLocks noGrp="1"/>
          </p:cNvSpPr>
          <p:nvPr>
            <p:ph type="title"/>
          </p:nvPr>
        </p:nvSpPr>
        <p:spPr>
          <a:xfrm>
            <a:off x="498474" y="331788"/>
            <a:ext cx="8150225" cy="611187"/>
          </a:xfrm>
        </p:spPr>
        <p:txBody>
          <a:bodyPr/>
          <a:lstStyle>
            <a:lvl1pPr>
              <a:defRPr>
                <a:solidFill>
                  <a:schemeClr val="bg1"/>
                </a:solidFill>
              </a:defRPr>
            </a:lvl1pPr>
          </a:lstStyle>
          <a:p>
            <a:r>
              <a:rPr lang="en-US"/>
              <a:t>Click to edit Master title style</a:t>
            </a:r>
            <a:endParaRPr lang="en-GB"/>
          </a:p>
        </p:txBody>
      </p:sp>
      <p:sp>
        <p:nvSpPr>
          <p:cNvPr id="10" name="Rounded Rectangle 9"/>
          <p:cNvSpPr/>
          <p:nvPr userDrawn="1"/>
        </p:nvSpPr>
        <p:spPr>
          <a:xfrm>
            <a:off x="288924" y="1944586"/>
            <a:ext cx="6340475" cy="2772729"/>
          </a:xfrm>
          <a:prstGeom prst="roundRect">
            <a:avLst>
              <a:gd name="adj" fmla="val 117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52000" tIns="180000" rIns="180000" bIns="0" rtlCol="0" anchor="t" anchorCtr="0"/>
          <a:lstStyle/>
          <a:p>
            <a:pPr algn="l">
              <a:lnSpc>
                <a:spcPct val="85000"/>
              </a:lnSpc>
            </a:pPr>
            <a:endParaRPr lang="en-GB" sz="3800" b="0" i="0">
              <a:solidFill>
                <a:schemeClr val="bg2"/>
              </a:solidFill>
              <a:latin typeface="Calibri Light"/>
              <a:cs typeface="Calibri Light"/>
            </a:endParaRPr>
          </a:p>
        </p:txBody>
      </p:sp>
      <p:sp>
        <p:nvSpPr>
          <p:cNvPr id="19" name="Oval 18"/>
          <p:cNvSpPr/>
          <p:nvPr userDrawn="1"/>
        </p:nvSpPr>
        <p:spPr>
          <a:xfrm>
            <a:off x="581113" y="917575"/>
            <a:ext cx="25200" cy="25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8354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ackground picture w. text box">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C489E2F5-7530-4A8B-9A8A-98E9FF47CF19}"/>
              </a:ext>
            </a:extLst>
          </p:cNvPr>
          <p:cNvSpPr>
            <a:spLocks noGrp="1"/>
          </p:cNvSpPr>
          <p:nvPr>
            <p:ph type="pic" sz="quarter" idx="13"/>
          </p:nvPr>
        </p:nvSpPr>
        <p:spPr>
          <a:xfrm>
            <a:off x="0" y="909638"/>
            <a:ext cx="9144000" cy="5948362"/>
          </a:xfrm>
          <a:prstGeom prst="rect">
            <a:avLst/>
          </a:prstGeom>
        </p:spPr>
        <p:txBody>
          <a:bodyPr/>
          <a:lstStyle/>
          <a:p>
            <a:r>
              <a:rPr lang="en-US" dirty="0"/>
              <a:t>Click icon to add picture</a:t>
            </a:r>
            <a:endParaRPr lang="en-GB" dirty="0"/>
          </a:p>
        </p:txBody>
      </p:sp>
      <p:sp>
        <p:nvSpPr>
          <p:cNvPr id="20" name="Text Placeholder 19">
            <a:extLst>
              <a:ext uri="{FF2B5EF4-FFF2-40B4-BE49-F238E27FC236}">
                <a16:creationId xmlns:a16="http://schemas.microsoft.com/office/drawing/2014/main" id="{CA7CA2CA-C076-45FB-94FE-3F70B760AF7E}"/>
              </a:ext>
            </a:extLst>
          </p:cNvPr>
          <p:cNvSpPr>
            <a:spLocks noGrp="1"/>
          </p:cNvSpPr>
          <p:nvPr>
            <p:ph type="body" sz="quarter" idx="15" hasCustomPrompt="1"/>
          </p:nvPr>
        </p:nvSpPr>
        <p:spPr>
          <a:xfrm>
            <a:off x="498475" y="1404938"/>
            <a:ext cx="6773863" cy="1695437"/>
          </a:xfrm>
          <a:prstGeom prst="rect">
            <a:avLst/>
          </a:prstGeom>
          <a:solidFill>
            <a:schemeClr val="bg1"/>
          </a:solidFill>
        </p:spPr>
        <p:txBody>
          <a:bodyPr lIns="180000" tIns="108000" rIns="180000" bIns="108000">
            <a:spAutoFit/>
          </a:bodyPr>
          <a:lstStyle>
            <a:lvl1pPr>
              <a:defRPr sz="1600" b="0"/>
            </a:lvl1pPr>
          </a:lstStyle>
          <a:p>
            <a:pPr lvl="0"/>
            <a:r>
              <a:rPr lang="en-US" dirty="0"/>
              <a:t>Write something…</a:t>
            </a:r>
          </a:p>
          <a:p>
            <a:pPr lvl="0"/>
            <a:endParaRPr lang="en-US" dirty="0"/>
          </a:p>
          <a:p>
            <a:pPr lvl="0"/>
            <a:endParaRPr lang="en-US" dirty="0"/>
          </a:p>
          <a:p>
            <a:pPr lvl="0"/>
            <a:endParaRPr lang="en-US" dirty="0"/>
          </a:p>
          <a:p>
            <a:pPr lvl="0"/>
            <a:endParaRPr lang="en-US" dirty="0"/>
          </a:p>
          <a:p>
            <a:pPr lvl="0"/>
            <a:endParaRPr lang="en-US" dirty="0"/>
          </a:p>
        </p:txBody>
      </p:sp>
      <p:sp>
        <p:nvSpPr>
          <p:cNvPr id="2" name="Title 1"/>
          <p:cNvSpPr>
            <a:spLocks noGrp="1"/>
          </p:cNvSpPr>
          <p:nvPr>
            <p:ph type="title"/>
          </p:nvPr>
        </p:nvSpPr>
        <p:spPr/>
        <p:txBody>
          <a:bodyPr/>
          <a:lstStyle>
            <a:lvl1pPr>
              <a:defRPr>
                <a:solidFill>
                  <a:schemeClr val="tx1">
                    <a:lumMod val="50000"/>
                  </a:schemeClr>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lvl1pPr algn="r">
              <a:defRPr>
                <a:solidFill>
                  <a:schemeClr val="tx1"/>
                </a:solidFill>
              </a:defRPr>
            </a:lvl1pPr>
          </a:lstStyle>
          <a:p>
            <a:r>
              <a:rPr lang="da-DK" dirty="0"/>
              <a:t>&lt;DD </a:t>
            </a:r>
            <a:r>
              <a:rPr lang="da-DK" dirty="0" err="1"/>
              <a:t>Month</a:t>
            </a:r>
            <a:r>
              <a:rPr lang="da-DK" dirty="0"/>
              <a:t> YYYY&gt;</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&lt;Footer&gt;</a:t>
            </a:r>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FF3B3A-7EEA-5E44-8ED8-372942253657}" type="slidenum">
              <a:rPr lang="da-DK" smtClean="0"/>
              <a:pPr/>
              <a:t>‹#›</a:t>
            </a:fld>
            <a:endParaRPr lang="da-DK" dirty="0"/>
          </a:p>
        </p:txBody>
      </p:sp>
      <p:pic>
        <p:nvPicPr>
          <p:cNvPr id="18" name="Picture 17" descr="Kamstrup_Logo_RGB_3cm.png">
            <a:extLst>
              <a:ext uri="{FF2B5EF4-FFF2-40B4-BE49-F238E27FC236}">
                <a16:creationId xmlns:a16="http://schemas.microsoft.com/office/drawing/2014/main" id="{25FB9286-28D1-4294-B480-2D2086707EB6}"/>
              </a:ext>
            </a:extLst>
          </p:cNvPr>
          <p:cNvPicPr>
            <a:picLocks noChangeAspect="1"/>
          </p:cNvPicPr>
          <p:nvPr userDrawn="1"/>
        </p:nvPicPr>
        <p:blipFill>
          <a:blip r:embed="rId2"/>
          <a:stretch>
            <a:fillRect/>
          </a:stretch>
        </p:blipFill>
        <p:spPr>
          <a:xfrm>
            <a:off x="7532700" y="390316"/>
            <a:ext cx="1116000" cy="252203"/>
          </a:xfrm>
          <a:prstGeom prst="rect">
            <a:avLst/>
          </a:prstGeom>
        </p:spPr>
      </p:pic>
    </p:spTree>
    <p:extLst>
      <p:ext uri="{BB962C8B-B14F-4D97-AF65-F5344CB8AC3E}">
        <p14:creationId xmlns:p14="http://schemas.microsoft.com/office/powerpoint/2010/main" val="2225323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schemeClr>
                </a:solidFill>
              </a:defRPr>
            </a:lvl1pPr>
          </a:lstStyle>
          <a:p>
            <a:r>
              <a:rPr lang="en-US"/>
              <a:t>Click to edit Master title style</a:t>
            </a:r>
            <a:endParaRPr lang="en-GB" dirty="0"/>
          </a:p>
        </p:txBody>
      </p:sp>
      <p:sp>
        <p:nvSpPr>
          <p:cNvPr id="3" name="Content Placeholder 2"/>
          <p:cNvSpPr>
            <a:spLocks noGrp="1"/>
          </p:cNvSpPr>
          <p:nvPr>
            <p:ph idx="1"/>
          </p:nvPr>
        </p:nvSpPr>
        <p:spPr>
          <a:xfrm>
            <a:off x="498474" y="1108801"/>
            <a:ext cx="6773706" cy="4984924"/>
          </a:xfrm>
        </p:spPr>
        <p:txBody>
          <a:bodyPr/>
          <a:lstStyle>
            <a:lvl1pPr>
              <a:defRPr b="1">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lgn="r">
              <a:defRPr/>
            </a:lvl1pPr>
          </a:lstStyle>
          <a:p>
            <a:r>
              <a:rPr lang="da-DK"/>
              <a:t>&lt;DD Month YYYY&gt;</a:t>
            </a:r>
            <a:endParaRPr lang="en-US" dirty="0"/>
          </a:p>
        </p:txBody>
      </p:sp>
      <p:sp>
        <p:nvSpPr>
          <p:cNvPr id="5" name="Footer Placeholder 4"/>
          <p:cNvSpPr>
            <a:spLocks noGrp="1"/>
          </p:cNvSpPr>
          <p:nvPr>
            <p:ph type="ftr" sz="quarter" idx="11"/>
          </p:nvPr>
        </p:nvSpPr>
        <p:spPr/>
        <p:txBody>
          <a:bodyPr/>
          <a:lstStyle/>
          <a:p>
            <a:r>
              <a:rPr lang="en-US"/>
              <a:t>ISM - September 2016</a:t>
            </a:r>
            <a:endParaRPr lang="en-GB" dirty="0"/>
          </a:p>
        </p:txBody>
      </p:sp>
      <p:sp>
        <p:nvSpPr>
          <p:cNvPr id="6" name="Slide Number Placeholder 5"/>
          <p:cNvSpPr>
            <a:spLocks noGrp="1"/>
          </p:cNvSpPr>
          <p:nvPr>
            <p:ph type="sldNum" sz="quarter" idx="12"/>
          </p:nvPr>
        </p:nvSpPr>
        <p:spPr/>
        <p:txBody>
          <a:bodyPr/>
          <a:lstStyle/>
          <a:p>
            <a:fld id="{8EFF3B3A-7EEA-5E44-8ED8-372942253657}" type="slidenum">
              <a:rPr/>
              <a:pPr/>
              <a:t>‹#›</a:t>
            </a:fld>
            <a:endParaRPr lang="en-GB" dirty="0"/>
          </a:p>
        </p:txBody>
      </p:sp>
    </p:spTree>
    <p:extLst>
      <p:ext uri="{BB962C8B-B14F-4D97-AF65-F5344CB8AC3E}">
        <p14:creationId xmlns:p14="http://schemas.microsoft.com/office/powerpoint/2010/main" val="812376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ase study">
    <p:spTree>
      <p:nvGrpSpPr>
        <p:cNvPr id="1" name=""/>
        <p:cNvGrpSpPr/>
        <p:nvPr/>
      </p:nvGrpSpPr>
      <p:grpSpPr>
        <a:xfrm>
          <a:off x="0" y="0"/>
          <a:ext cx="0" cy="0"/>
          <a:chOff x="0" y="0"/>
          <a:chExt cx="0" cy="0"/>
        </a:xfrm>
      </p:grpSpPr>
      <p:sp>
        <p:nvSpPr>
          <p:cNvPr id="7" name="Picture Placeholder 16"/>
          <p:cNvSpPr>
            <a:spLocks noGrp="1"/>
          </p:cNvSpPr>
          <p:nvPr>
            <p:ph type="pic" sz="quarter" idx="13"/>
          </p:nvPr>
        </p:nvSpPr>
        <p:spPr>
          <a:xfrm>
            <a:off x="0" y="0"/>
            <a:ext cx="9144000" cy="6858000"/>
          </a:xfrm>
        </p:spPr>
        <p:txBody>
          <a:bodyPr/>
          <a:lstStyle/>
          <a:p>
            <a:r>
              <a:rPr lang="en-US"/>
              <a:t>Click icon to add picture</a:t>
            </a:r>
            <a:endParaRPr lang="en-GB"/>
          </a:p>
        </p:txBody>
      </p:sp>
      <p:sp>
        <p:nvSpPr>
          <p:cNvPr id="8" name="Rounded Rectangle 7"/>
          <p:cNvSpPr/>
          <p:nvPr userDrawn="1"/>
        </p:nvSpPr>
        <p:spPr>
          <a:xfrm>
            <a:off x="390137" y="1944586"/>
            <a:ext cx="2409825" cy="512322"/>
          </a:xfrm>
          <a:prstGeom prst="roundRect">
            <a:avLst>
              <a:gd name="adj" fmla="val 1177"/>
            </a:avLst>
          </a:prstGeom>
          <a:solidFill>
            <a:schemeClr val="bg1"/>
          </a:solidFill>
          <a:ln w="76200" cmpd="sng">
            <a:noFill/>
          </a:ln>
          <a:effectLst/>
        </p:spPr>
        <p:style>
          <a:lnRef idx="1">
            <a:schemeClr val="accent1"/>
          </a:lnRef>
          <a:fillRef idx="3">
            <a:schemeClr val="accent1"/>
          </a:fillRef>
          <a:effectRef idx="2">
            <a:schemeClr val="accent1"/>
          </a:effectRef>
          <a:fontRef idx="minor">
            <a:schemeClr val="lt1"/>
          </a:fontRef>
        </p:style>
        <p:txBody>
          <a:bodyPr lIns="252000" tIns="180000" rIns="180000" bIns="0" rtlCol="0" anchor="t" anchorCtr="0"/>
          <a:lstStyle/>
          <a:p>
            <a:pPr algn="l">
              <a:lnSpc>
                <a:spcPct val="85000"/>
              </a:lnSpc>
            </a:pPr>
            <a:endParaRPr lang="en-GB" sz="3800" b="0" i="0">
              <a:solidFill>
                <a:schemeClr val="bg2"/>
              </a:solidFill>
              <a:latin typeface="Calibri Light"/>
              <a:cs typeface="Calibri Light"/>
            </a:endParaRPr>
          </a:p>
        </p:txBody>
      </p:sp>
      <p:sp>
        <p:nvSpPr>
          <p:cNvPr id="4" name="Date Placeholder 3"/>
          <p:cNvSpPr>
            <a:spLocks noGrp="1"/>
          </p:cNvSpPr>
          <p:nvPr>
            <p:ph type="dt" sz="half" idx="10"/>
          </p:nvPr>
        </p:nvSpPr>
        <p:spPr/>
        <p:txBody>
          <a:bodyPr/>
          <a:lstStyle>
            <a:lvl1pPr algn="r">
              <a:defRPr>
                <a:solidFill>
                  <a:schemeClr val="bg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ISM - September 2016</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EFF3B3A-7EEA-5E44-8ED8-372942253657}" type="slidenum">
              <a:rPr lang="en-US"/>
              <a:pPr/>
              <a:t>‹#›</a:t>
            </a:fld>
            <a:endParaRPr lang="en-US"/>
          </a:p>
        </p:txBody>
      </p:sp>
      <p:sp>
        <p:nvSpPr>
          <p:cNvPr id="11" name="Text Placeholder 10"/>
          <p:cNvSpPr>
            <a:spLocks noGrp="1"/>
          </p:cNvSpPr>
          <p:nvPr>
            <p:ph type="body" sz="quarter" idx="14"/>
          </p:nvPr>
        </p:nvSpPr>
        <p:spPr>
          <a:xfrm>
            <a:off x="390137" y="1944586"/>
            <a:ext cx="2408400" cy="3636000"/>
          </a:xfrm>
          <a:solidFill>
            <a:schemeClr val="bg1"/>
          </a:solidFill>
        </p:spPr>
        <p:txBody>
          <a:bodyPr wrap="square" lIns="216000" tIns="957600" rIns="180000">
            <a:noAutofit/>
          </a:bodyPr>
          <a:lstStyle>
            <a:lvl1pPr marL="0">
              <a:lnSpc>
                <a:spcPct val="85000"/>
              </a:lnSpc>
              <a:buFontTx/>
              <a:buNone/>
              <a:defRPr sz="2000" b="0" i="0">
                <a:solidFill>
                  <a:schemeClr val="tx1">
                    <a:lumMod val="50000"/>
                  </a:schemeClr>
                </a:solidFill>
                <a:latin typeface="Calibri Light"/>
                <a:cs typeface="Calibri Light"/>
              </a:defRPr>
            </a:lvl1pPr>
            <a:lvl2pPr marL="0">
              <a:lnSpc>
                <a:spcPct val="85000"/>
              </a:lnSpc>
              <a:buFontTx/>
              <a:buNone/>
              <a:defRPr sz="1200" b="0" i="0">
                <a:solidFill>
                  <a:schemeClr val="tx1">
                    <a:lumMod val="50000"/>
                  </a:schemeClr>
                </a:solidFill>
                <a:latin typeface="Calibri Light"/>
                <a:cs typeface="Calibri Light"/>
              </a:defRPr>
            </a:lvl2pPr>
            <a:lvl3pPr marL="0">
              <a:lnSpc>
                <a:spcPct val="85000"/>
              </a:lnSpc>
              <a:buFontTx/>
              <a:buNone/>
              <a:defRPr sz="2500" b="0" i="0">
                <a:solidFill>
                  <a:schemeClr val="tx1"/>
                </a:solidFill>
                <a:latin typeface="Calibri"/>
                <a:cs typeface="Calibri"/>
              </a:defRPr>
            </a:lvl3pPr>
            <a:lvl4pPr marL="0">
              <a:lnSpc>
                <a:spcPct val="85000"/>
              </a:lnSpc>
              <a:buFontTx/>
              <a:buNone/>
              <a:defRPr sz="2500" b="0" i="0">
                <a:solidFill>
                  <a:schemeClr val="tx1"/>
                </a:solidFill>
                <a:latin typeface="Calibri"/>
                <a:cs typeface="Calibri"/>
              </a:defRPr>
            </a:lvl4pPr>
            <a:lvl5pPr marL="0">
              <a:lnSpc>
                <a:spcPct val="85000"/>
              </a:lnSpc>
              <a:buFontTx/>
              <a:buNone/>
              <a:defRPr sz="2500" b="0" i="0">
                <a:solidFill>
                  <a:schemeClr val="tx1"/>
                </a:solidFill>
                <a:latin typeface="Calibri"/>
                <a:cs typeface="Calibri"/>
              </a:defRPr>
            </a:lvl5pPr>
          </a:lstStyle>
          <a:p>
            <a:pPr lvl="0"/>
            <a:r>
              <a:rPr lang="en-US"/>
              <a:t>Click to edit Master text styles</a:t>
            </a:r>
          </a:p>
          <a:p>
            <a:pPr lvl="1"/>
            <a:r>
              <a:rPr lang="en-US"/>
              <a:t>Second level</a:t>
            </a:r>
          </a:p>
        </p:txBody>
      </p:sp>
      <p:sp>
        <p:nvSpPr>
          <p:cNvPr id="12" name="Picture Placeholder 11"/>
          <p:cNvSpPr>
            <a:spLocks noGrp="1"/>
          </p:cNvSpPr>
          <p:nvPr>
            <p:ph type="pic" sz="quarter" idx="15"/>
          </p:nvPr>
        </p:nvSpPr>
        <p:spPr>
          <a:xfrm>
            <a:off x="604838" y="2149475"/>
            <a:ext cx="612000" cy="611188"/>
          </a:xfrm>
        </p:spPr>
        <p:txBody>
          <a:bodyPr>
            <a:normAutofit/>
          </a:bodyPr>
          <a:lstStyle>
            <a:lvl1pPr>
              <a:defRPr sz="1000"/>
            </a:lvl1pPr>
          </a:lstStyle>
          <a:p>
            <a:r>
              <a:rPr lang="en-US"/>
              <a:t>Click icon to add picture</a:t>
            </a:r>
            <a:endParaRPr lang="en-GB"/>
          </a:p>
        </p:txBody>
      </p:sp>
    </p:spTree>
    <p:extLst>
      <p:ext uri="{BB962C8B-B14F-4D97-AF65-F5344CB8AC3E}">
        <p14:creationId xmlns:p14="http://schemas.microsoft.com/office/powerpoint/2010/main" val="1126176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_Dark image">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0" y="1238250"/>
            <a:ext cx="9143999" cy="5619750"/>
          </a:xfrm>
          <a:noFill/>
        </p:spPr>
        <p:txBody>
          <a:bodyPr/>
          <a:lstStyle>
            <a:lvl1pPr>
              <a:defRPr>
                <a:solidFill>
                  <a:schemeClr val="tx1">
                    <a:lumMod val="50000"/>
                  </a:schemeClr>
                </a:solidFill>
              </a:defRPr>
            </a:lvl1pPr>
          </a:lstStyle>
          <a:p>
            <a:r>
              <a:rPr lang="en-US"/>
              <a:t>Click icon to add picture</a:t>
            </a:r>
            <a:endParaRPr lang="en-GB" dirty="0"/>
          </a:p>
        </p:txBody>
      </p:sp>
      <p:sp>
        <p:nvSpPr>
          <p:cNvPr id="5" name="Text Placeholder 9"/>
          <p:cNvSpPr>
            <a:spLocks noGrp="1"/>
          </p:cNvSpPr>
          <p:nvPr>
            <p:ph type="body" sz="quarter" idx="10"/>
          </p:nvPr>
        </p:nvSpPr>
        <p:spPr>
          <a:xfrm>
            <a:off x="493215" y="2149475"/>
            <a:ext cx="3711789" cy="3011314"/>
          </a:xfrm>
        </p:spPr>
        <p:txBody>
          <a:bodyPr wrap="none">
            <a:noAutofit/>
          </a:bodyPr>
          <a:lstStyle>
            <a:lvl1pPr marL="0" indent="0">
              <a:buFontTx/>
              <a:buNone/>
              <a:defRPr sz="3400" b="0" i="0">
                <a:solidFill>
                  <a:schemeClr val="bg1"/>
                </a:solidFill>
                <a:latin typeface="Calibri Light"/>
                <a:cs typeface="Calibri Light"/>
              </a:defRPr>
            </a:lvl1pPr>
            <a:lvl2pPr marL="0" indent="0">
              <a:spcBef>
                <a:spcPts val="2200"/>
              </a:spcBef>
              <a:buFontTx/>
              <a:buNone/>
              <a:defRPr sz="2500" b="1" i="0">
                <a:solidFill>
                  <a:schemeClr val="bg1"/>
                </a:solidFill>
                <a:latin typeface="Calibri Light"/>
                <a:cs typeface="Calibri Light"/>
              </a:defRPr>
            </a:lvl2pPr>
            <a:lvl3pPr marL="0" indent="0">
              <a:buFontTx/>
              <a:buNone/>
              <a:defRPr sz="2500" b="0" i="0">
                <a:solidFill>
                  <a:schemeClr val="bg1"/>
                </a:solidFill>
                <a:latin typeface="Calibri Light"/>
                <a:cs typeface="Calibri Light"/>
              </a:defRPr>
            </a:lvl3pPr>
            <a:lvl4pPr marL="0" indent="0">
              <a:buFontTx/>
              <a:buNone/>
              <a:defRPr sz="2500" b="0" i="0">
                <a:latin typeface="Calibri Light"/>
                <a:cs typeface="Calibri Light"/>
              </a:defRPr>
            </a:lvl4pPr>
            <a:lvl5pPr marL="0" indent="0">
              <a:buFontTx/>
              <a:buNone/>
              <a:defRPr sz="2500" b="0" i="0">
                <a:latin typeface="Calibri Light"/>
                <a:cs typeface="Calibri Light"/>
              </a:defRPr>
            </a:lvl5pPr>
          </a:lstStyle>
          <a:p>
            <a:pPr lvl="0"/>
            <a:r>
              <a:rPr lang="en-US"/>
              <a:t>Click to edit Master text styles</a:t>
            </a:r>
          </a:p>
          <a:p>
            <a:pPr lvl="1"/>
            <a:r>
              <a:rPr lang="en-US"/>
              <a:t>Second level</a:t>
            </a:r>
          </a:p>
          <a:p>
            <a:pPr lvl="2"/>
            <a:r>
              <a:rPr lang="en-US"/>
              <a:t>Third level</a:t>
            </a:r>
          </a:p>
        </p:txBody>
      </p:sp>
      <p:sp>
        <p:nvSpPr>
          <p:cNvPr id="6" name="Freeform 5"/>
          <p:cNvSpPr>
            <a:spLocks noEditPoints="1"/>
          </p:cNvSpPr>
          <p:nvPr userDrawn="1"/>
        </p:nvSpPr>
        <p:spPr bwMode="auto">
          <a:xfrm>
            <a:off x="6691758" y="407930"/>
            <a:ext cx="1801368" cy="408441"/>
          </a:xfrm>
          <a:custGeom>
            <a:avLst/>
            <a:gdLst/>
            <a:ahLst/>
            <a:cxnLst>
              <a:cxn ang="0">
                <a:pos x="2628" y="2218"/>
              </a:cxn>
              <a:cxn ang="0">
                <a:pos x="2527" y="1531"/>
              </a:cxn>
              <a:cxn ang="0">
                <a:pos x="2975" y="1304"/>
              </a:cxn>
              <a:cxn ang="0">
                <a:pos x="2788" y="816"/>
              </a:cxn>
              <a:cxn ang="0">
                <a:pos x="1945" y="1477"/>
              </a:cxn>
              <a:cxn ang="0">
                <a:pos x="2308" y="2651"/>
              </a:cxn>
              <a:cxn ang="0">
                <a:pos x="3623" y="2695"/>
              </a:cxn>
              <a:cxn ang="0">
                <a:pos x="3683" y="884"/>
              </a:cxn>
              <a:cxn ang="0">
                <a:pos x="500" y="2690"/>
              </a:cxn>
              <a:cxn ang="0">
                <a:pos x="539" y="16"/>
              </a:cxn>
              <a:cxn ang="0">
                <a:pos x="1748" y="869"/>
              </a:cxn>
              <a:cxn ang="0">
                <a:pos x="710" y="1721"/>
              </a:cxn>
              <a:cxn ang="0">
                <a:pos x="1810" y="2694"/>
              </a:cxn>
              <a:cxn ang="0">
                <a:pos x="6666" y="978"/>
              </a:cxn>
              <a:cxn ang="0">
                <a:pos x="5880" y="877"/>
              </a:cxn>
              <a:cxn ang="0">
                <a:pos x="5364" y="869"/>
              </a:cxn>
              <a:cxn ang="0">
                <a:pos x="4573" y="1017"/>
              </a:cxn>
              <a:cxn ang="0">
                <a:pos x="4498" y="2694"/>
              </a:cxn>
              <a:cxn ang="0">
                <a:pos x="4847" y="1328"/>
              </a:cxn>
              <a:cxn ang="0">
                <a:pos x="5164" y="1525"/>
              </a:cxn>
              <a:cxn ang="0">
                <a:pos x="5739" y="1436"/>
              </a:cxn>
              <a:cxn ang="0">
                <a:pos x="6245" y="1380"/>
              </a:cxn>
              <a:cxn ang="0">
                <a:pos x="6842" y="2646"/>
              </a:cxn>
              <a:cxn ang="0">
                <a:pos x="8838" y="2358"/>
              </a:cxn>
              <a:cxn ang="0">
                <a:pos x="9271" y="2723"/>
              </a:cxn>
              <a:cxn ang="0">
                <a:pos x="9961" y="2571"/>
              </a:cxn>
              <a:cxn ang="0">
                <a:pos x="9524" y="2283"/>
              </a:cxn>
              <a:cxn ang="0">
                <a:pos x="9820" y="1233"/>
              </a:cxn>
              <a:cxn ang="0">
                <a:pos x="9784" y="857"/>
              </a:cxn>
              <a:cxn ang="0">
                <a:pos x="11165" y="807"/>
              </a:cxn>
              <a:cxn ang="0">
                <a:pos x="10738" y="873"/>
              </a:cxn>
              <a:cxn ang="0">
                <a:pos x="10790" y="2649"/>
              </a:cxn>
              <a:cxn ang="0">
                <a:pos x="11262" y="1321"/>
              </a:cxn>
              <a:cxn ang="0">
                <a:pos x="7793" y="1477"/>
              </a:cxn>
              <a:cxn ang="0">
                <a:pos x="7853" y="1229"/>
              </a:cxn>
              <a:cxn ang="0">
                <a:pos x="8365" y="1340"/>
              </a:cxn>
              <a:cxn ang="0">
                <a:pos x="8452" y="1255"/>
              </a:cxn>
              <a:cxn ang="0">
                <a:pos x="7841" y="785"/>
              </a:cxn>
              <a:cxn ang="0">
                <a:pos x="7119" y="1250"/>
              </a:cxn>
              <a:cxn ang="0">
                <a:pos x="7387" y="1840"/>
              </a:cxn>
              <a:cxn ang="0">
                <a:pos x="7988" y="2264"/>
              </a:cxn>
              <a:cxn ang="0">
                <a:pos x="7322" y="2205"/>
              </a:cxn>
              <a:cxn ang="0">
                <a:pos x="7191" y="2179"/>
              </a:cxn>
              <a:cxn ang="0">
                <a:pos x="7105" y="2540"/>
              </a:cxn>
              <a:cxn ang="0">
                <a:pos x="7976" y="2739"/>
              </a:cxn>
              <a:cxn ang="0">
                <a:pos x="8567" y="2096"/>
              </a:cxn>
              <a:cxn ang="0">
                <a:pos x="8242" y="1657"/>
              </a:cxn>
              <a:cxn ang="0">
                <a:pos x="12332" y="2221"/>
              </a:cxn>
              <a:cxn ang="0">
                <a:pos x="12167" y="880"/>
              </a:cxn>
              <a:cxn ang="0">
                <a:pos x="11734" y="2508"/>
              </a:cxn>
              <a:cxn ang="0">
                <a:pos x="12648" y="2638"/>
              </a:cxn>
              <a:cxn ang="0">
                <a:pos x="13345" y="915"/>
              </a:cxn>
              <a:cxn ang="0">
                <a:pos x="14559" y="2285"/>
              </a:cxn>
              <a:cxn ang="0">
                <a:pos x="14442" y="1283"/>
              </a:cxn>
              <a:cxn ang="0">
                <a:pos x="14876" y="1552"/>
              </a:cxn>
              <a:cxn ang="0">
                <a:pos x="15143" y="946"/>
              </a:cxn>
              <a:cxn ang="0">
                <a:pos x="14320" y="914"/>
              </a:cxn>
              <a:cxn ang="0">
                <a:pos x="13678" y="3385"/>
              </a:cxn>
              <a:cxn ang="0">
                <a:pos x="14428" y="2700"/>
              </a:cxn>
              <a:cxn ang="0">
                <a:pos x="15080" y="2622"/>
              </a:cxn>
              <a:cxn ang="0">
                <a:pos x="15469" y="1950"/>
              </a:cxn>
            </a:cxnLst>
            <a:rect l="0" t="0" r="r" b="b"/>
            <a:pathLst>
              <a:path w="15484" h="3498">
                <a:moveTo>
                  <a:pt x="3150" y="2132"/>
                </a:moveTo>
                <a:lnTo>
                  <a:pt x="3142" y="2143"/>
                </a:lnTo>
                <a:lnTo>
                  <a:pt x="3130" y="2154"/>
                </a:lnTo>
                <a:lnTo>
                  <a:pt x="3116" y="2167"/>
                </a:lnTo>
                <a:lnTo>
                  <a:pt x="3101" y="2180"/>
                </a:lnTo>
                <a:lnTo>
                  <a:pt x="3084" y="2194"/>
                </a:lnTo>
                <a:lnTo>
                  <a:pt x="3066" y="2207"/>
                </a:lnTo>
                <a:lnTo>
                  <a:pt x="3047" y="2219"/>
                </a:lnTo>
                <a:lnTo>
                  <a:pt x="3027" y="2232"/>
                </a:lnTo>
                <a:lnTo>
                  <a:pt x="3006" y="2244"/>
                </a:lnTo>
                <a:lnTo>
                  <a:pt x="2982" y="2254"/>
                </a:lnTo>
                <a:lnTo>
                  <a:pt x="2959" y="2265"/>
                </a:lnTo>
                <a:lnTo>
                  <a:pt x="2936" y="2273"/>
                </a:lnTo>
                <a:lnTo>
                  <a:pt x="2911" y="2280"/>
                </a:lnTo>
                <a:lnTo>
                  <a:pt x="2886" y="2285"/>
                </a:lnTo>
                <a:lnTo>
                  <a:pt x="2873" y="2287"/>
                </a:lnTo>
                <a:lnTo>
                  <a:pt x="2861" y="2288"/>
                </a:lnTo>
                <a:lnTo>
                  <a:pt x="2848" y="2289"/>
                </a:lnTo>
                <a:lnTo>
                  <a:pt x="2836" y="2289"/>
                </a:lnTo>
                <a:lnTo>
                  <a:pt x="2809" y="2289"/>
                </a:lnTo>
                <a:lnTo>
                  <a:pt x="2785" y="2286"/>
                </a:lnTo>
                <a:lnTo>
                  <a:pt x="2761" y="2283"/>
                </a:lnTo>
                <a:lnTo>
                  <a:pt x="2739" y="2278"/>
                </a:lnTo>
                <a:lnTo>
                  <a:pt x="2718" y="2270"/>
                </a:lnTo>
                <a:lnTo>
                  <a:pt x="2697" y="2263"/>
                </a:lnTo>
                <a:lnTo>
                  <a:pt x="2678" y="2253"/>
                </a:lnTo>
                <a:lnTo>
                  <a:pt x="2661" y="2243"/>
                </a:lnTo>
                <a:lnTo>
                  <a:pt x="2644" y="2231"/>
                </a:lnTo>
                <a:lnTo>
                  <a:pt x="2628" y="2218"/>
                </a:lnTo>
                <a:lnTo>
                  <a:pt x="2615" y="2204"/>
                </a:lnTo>
                <a:lnTo>
                  <a:pt x="2601" y="2190"/>
                </a:lnTo>
                <a:lnTo>
                  <a:pt x="2588" y="2174"/>
                </a:lnTo>
                <a:lnTo>
                  <a:pt x="2576" y="2158"/>
                </a:lnTo>
                <a:lnTo>
                  <a:pt x="2566" y="2140"/>
                </a:lnTo>
                <a:lnTo>
                  <a:pt x="2556" y="2121"/>
                </a:lnTo>
                <a:lnTo>
                  <a:pt x="2547" y="2102"/>
                </a:lnTo>
                <a:lnTo>
                  <a:pt x="2538" y="2083"/>
                </a:lnTo>
                <a:lnTo>
                  <a:pt x="2531" y="2063"/>
                </a:lnTo>
                <a:lnTo>
                  <a:pt x="2524" y="2043"/>
                </a:lnTo>
                <a:lnTo>
                  <a:pt x="2518" y="2022"/>
                </a:lnTo>
                <a:lnTo>
                  <a:pt x="2512" y="2000"/>
                </a:lnTo>
                <a:lnTo>
                  <a:pt x="2508" y="1979"/>
                </a:lnTo>
                <a:lnTo>
                  <a:pt x="2504" y="1957"/>
                </a:lnTo>
                <a:lnTo>
                  <a:pt x="2500" y="1936"/>
                </a:lnTo>
                <a:lnTo>
                  <a:pt x="2498" y="1913"/>
                </a:lnTo>
                <a:lnTo>
                  <a:pt x="2494" y="1890"/>
                </a:lnTo>
                <a:lnTo>
                  <a:pt x="2493" y="1867"/>
                </a:lnTo>
                <a:lnTo>
                  <a:pt x="2490" y="1823"/>
                </a:lnTo>
                <a:lnTo>
                  <a:pt x="2490" y="1779"/>
                </a:lnTo>
                <a:lnTo>
                  <a:pt x="2490" y="1747"/>
                </a:lnTo>
                <a:lnTo>
                  <a:pt x="2492" y="1716"/>
                </a:lnTo>
                <a:lnTo>
                  <a:pt x="2494" y="1686"/>
                </a:lnTo>
                <a:lnTo>
                  <a:pt x="2498" y="1657"/>
                </a:lnTo>
                <a:lnTo>
                  <a:pt x="2502" y="1629"/>
                </a:lnTo>
                <a:lnTo>
                  <a:pt x="2507" y="1604"/>
                </a:lnTo>
                <a:lnTo>
                  <a:pt x="2512" y="1578"/>
                </a:lnTo>
                <a:lnTo>
                  <a:pt x="2520" y="1554"/>
                </a:lnTo>
                <a:lnTo>
                  <a:pt x="2527" y="1531"/>
                </a:lnTo>
                <a:lnTo>
                  <a:pt x="2536" y="1508"/>
                </a:lnTo>
                <a:lnTo>
                  <a:pt x="2544" y="1488"/>
                </a:lnTo>
                <a:lnTo>
                  <a:pt x="2554" y="1468"/>
                </a:lnTo>
                <a:lnTo>
                  <a:pt x="2565" y="1449"/>
                </a:lnTo>
                <a:lnTo>
                  <a:pt x="2575" y="1431"/>
                </a:lnTo>
                <a:lnTo>
                  <a:pt x="2587" y="1415"/>
                </a:lnTo>
                <a:lnTo>
                  <a:pt x="2600" y="1399"/>
                </a:lnTo>
                <a:lnTo>
                  <a:pt x="2612" y="1384"/>
                </a:lnTo>
                <a:lnTo>
                  <a:pt x="2625" y="1370"/>
                </a:lnTo>
                <a:lnTo>
                  <a:pt x="2639" y="1357"/>
                </a:lnTo>
                <a:lnTo>
                  <a:pt x="2653" y="1346"/>
                </a:lnTo>
                <a:lnTo>
                  <a:pt x="2668" y="1335"/>
                </a:lnTo>
                <a:lnTo>
                  <a:pt x="2683" y="1325"/>
                </a:lnTo>
                <a:lnTo>
                  <a:pt x="2697" y="1317"/>
                </a:lnTo>
                <a:lnTo>
                  <a:pt x="2713" y="1308"/>
                </a:lnTo>
                <a:lnTo>
                  <a:pt x="2729" y="1302"/>
                </a:lnTo>
                <a:lnTo>
                  <a:pt x="2745" y="1296"/>
                </a:lnTo>
                <a:lnTo>
                  <a:pt x="2762" y="1291"/>
                </a:lnTo>
                <a:lnTo>
                  <a:pt x="2778" y="1287"/>
                </a:lnTo>
                <a:lnTo>
                  <a:pt x="2795" y="1284"/>
                </a:lnTo>
                <a:lnTo>
                  <a:pt x="2812" y="1282"/>
                </a:lnTo>
                <a:lnTo>
                  <a:pt x="2829" y="1281"/>
                </a:lnTo>
                <a:lnTo>
                  <a:pt x="2846" y="1280"/>
                </a:lnTo>
                <a:lnTo>
                  <a:pt x="2868" y="1281"/>
                </a:lnTo>
                <a:lnTo>
                  <a:pt x="2889" y="1283"/>
                </a:lnTo>
                <a:lnTo>
                  <a:pt x="2911" y="1286"/>
                </a:lnTo>
                <a:lnTo>
                  <a:pt x="2932" y="1291"/>
                </a:lnTo>
                <a:lnTo>
                  <a:pt x="2954" y="1298"/>
                </a:lnTo>
                <a:lnTo>
                  <a:pt x="2975" y="1304"/>
                </a:lnTo>
                <a:lnTo>
                  <a:pt x="2995" y="1313"/>
                </a:lnTo>
                <a:lnTo>
                  <a:pt x="3015" y="1321"/>
                </a:lnTo>
                <a:lnTo>
                  <a:pt x="3036" y="1331"/>
                </a:lnTo>
                <a:lnTo>
                  <a:pt x="3055" y="1340"/>
                </a:lnTo>
                <a:lnTo>
                  <a:pt x="3073" y="1351"/>
                </a:lnTo>
                <a:lnTo>
                  <a:pt x="3091" y="1363"/>
                </a:lnTo>
                <a:lnTo>
                  <a:pt x="3108" y="1373"/>
                </a:lnTo>
                <a:lnTo>
                  <a:pt x="3123" y="1385"/>
                </a:lnTo>
                <a:lnTo>
                  <a:pt x="3138" y="1397"/>
                </a:lnTo>
                <a:lnTo>
                  <a:pt x="3150" y="1407"/>
                </a:lnTo>
                <a:lnTo>
                  <a:pt x="3150" y="2132"/>
                </a:lnTo>
                <a:close/>
                <a:moveTo>
                  <a:pt x="3191" y="1027"/>
                </a:moveTo>
                <a:lnTo>
                  <a:pt x="3189" y="1025"/>
                </a:lnTo>
                <a:lnTo>
                  <a:pt x="3187" y="1022"/>
                </a:lnTo>
                <a:lnTo>
                  <a:pt x="3171" y="1001"/>
                </a:lnTo>
                <a:lnTo>
                  <a:pt x="3152" y="981"/>
                </a:lnTo>
                <a:lnTo>
                  <a:pt x="3132" y="961"/>
                </a:lnTo>
                <a:lnTo>
                  <a:pt x="3111" y="942"/>
                </a:lnTo>
                <a:lnTo>
                  <a:pt x="3088" y="924"/>
                </a:lnTo>
                <a:lnTo>
                  <a:pt x="3062" y="907"/>
                </a:lnTo>
                <a:lnTo>
                  <a:pt x="3034" y="891"/>
                </a:lnTo>
                <a:lnTo>
                  <a:pt x="3007" y="876"/>
                </a:lnTo>
                <a:lnTo>
                  <a:pt x="2976" y="863"/>
                </a:lnTo>
                <a:lnTo>
                  <a:pt x="2945" y="850"/>
                </a:lnTo>
                <a:lnTo>
                  <a:pt x="2912" y="840"/>
                </a:lnTo>
                <a:lnTo>
                  <a:pt x="2878" y="831"/>
                </a:lnTo>
                <a:lnTo>
                  <a:pt x="2843" y="824"/>
                </a:lnTo>
                <a:lnTo>
                  <a:pt x="2806" y="819"/>
                </a:lnTo>
                <a:lnTo>
                  <a:pt x="2788" y="816"/>
                </a:lnTo>
                <a:lnTo>
                  <a:pt x="2769" y="815"/>
                </a:lnTo>
                <a:lnTo>
                  <a:pt x="2750" y="814"/>
                </a:lnTo>
                <a:lnTo>
                  <a:pt x="2730" y="814"/>
                </a:lnTo>
                <a:lnTo>
                  <a:pt x="2691" y="815"/>
                </a:lnTo>
                <a:lnTo>
                  <a:pt x="2653" y="819"/>
                </a:lnTo>
                <a:lnTo>
                  <a:pt x="2615" y="823"/>
                </a:lnTo>
                <a:lnTo>
                  <a:pt x="2576" y="830"/>
                </a:lnTo>
                <a:lnTo>
                  <a:pt x="2538" y="839"/>
                </a:lnTo>
                <a:lnTo>
                  <a:pt x="2501" y="850"/>
                </a:lnTo>
                <a:lnTo>
                  <a:pt x="2464" y="863"/>
                </a:lnTo>
                <a:lnTo>
                  <a:pt x="2426" y="878"/>
                </a:lnTo>
                <a:lnTo>
                  <a:pt x="2391" y="894"/>
                </a:lnTo>
                <a:lnTo>
                  <a:pt x="2355" y="913"/>
                </a:lnTo>
                <a:lnTo>
                  <a:pt x="2321" y="933"/>
                </a:lnTo>
                <a:lnTo>
                  <a:pt x="2287" y="957"/>
                </a:lnTo>
                <a:lnTo>
                  <a:pt x="2254" y="981"/>
                </a:lnTo>
                <a:lnTo>
                  <a:pt x="2222" y="1008"/>
                </a:lnTo>
                <a:lnTo>
                  <a:pt x="2191" y="1036"/>
                </a:lnTo>
                <a:lnTo>
                  <a:pt x="2162" y="1066"/>
                </a:lnTo>
                <a:lnTo>
                  <a:pt x="2134" y="1099"/>
                </a:lnTo>
                <a:lnTo>
                  <a:pt x="2106" y="1133"/>
                </a:lnTo>
                <a:lnTo>
                  <a:pt x="2081" y="1169"/>
                </a:lnTo>
                <a:lnTo>
                  <a:pt x="2056" y="1208"/>
                </a:lnTo>
                <a:lnTo>
                  <a:pt x="2034" y="1248"/>
                </a:lnTo>
                <a:lnTo>
                  <a:pt x="2013" y="1289"/>
                </a:lnTo>
                <a:lnTo>
                  <a:pt x="1993" y="1334"/>
                </a:lnTo>
                <a:lnTo>
                  <a:pt x="1975" y="1380"/>
                </a:lnTo>
                <a:lnTo>
                  <a:pt x="1959" y="1428"/>
                </a:lnTo>
                <a:lnTo>
                  <a:pt x="1945" y="1477"/>
                </a:lnTo>
                <a:lnTo>
                  <a:pt x="1933" y="1530"/>
                </a:lnTo>
                <a:lnTo>
                  <a:pt x="1922" y="1583"/>
                </a:lnTo>
                <a:lnTo>
                  <a:pt x="1914" y="1638"/>
                </a:lnTo>
                <a:lnTo>
                  <a:pt x="1909" y="1696"/>
                </a:lnTo>
                <a:lnTo>
                  <a:pt x="1905" y="1755"/>
                </a:lnTo>
                <a:lnTo>
                  <a:pt x="1904" y="1816"/>
                </a:lnTo>
                <a:lnTo>
                  <a:pt x="1904" y="1863"/>
                </a:lnTo>
                <a:lnTo>
                  <a:pt x="1907" y="1909"/>
                </a:lnTo>
                <a:lnTo>
                  <a:pt x="1911" y="1955"/>
                </a:lnTo>
                <a:lnTo>
                  <a:pt x="1916" y="2000"/>
                </a:lnTo>
                <a:lnTo>
                  <a:pt x="1922" y="2044"/>
                </a:lnTo>
                <a:lnTo>
                  <a:pt x="1931" y="2087"/>
                </a:lnTo>
                <a:lnTo>
                  <a:pt x="1941" y="2130"/>
                </a:lnTo>
                <a:lnTo>
                  <a:pt x="1952" y="2173"/>
                </a:lnTo>
                <a:lnTo>
                  <a:pt x="1965" y="2213"/>
                </a:lnTo>
                <a:lnTo>
                  <a:pt x="1979" y="2253"/>
                </a:lnTo>
                <a:lnTo>
                  <a:pt x="1995" y="2292"/>
                </a:lnTo>
                <a:lnTo>
                  <a:pt x="2012" y="2330"/>
                </a:lnTo>
                <a:lnTo>
                  <a:pt x="2031" y="2366"/>
                </a:lnTo>
                <a:lnTo>
                  <a:pt x="2051" y="2401"/>
                </a:lnTo>
                <a:lnTo>
                  <a:pt x="2073" y="2435"/>
                </a:lnTo>
                <a:lnTo>
                  <a:pt x="2098" y="2468"/>
                </a:lnTo>
                <a:lnTo>
                  <a:pt x="2122" y="2499"/>
                </a:lnTo>
                <a:lnTo>
                  <a:pt x="2150" y="2529"/>
                </a:lnTo>
                <a:lnTo>
                  <a:pt x="2178" y="2556"/>
                </a:lnTo>
                <a:lnTo>
                  <a:pt x="2208" y="2582"/>
                </a:lnTo>
                <a:lnTo>
                  <a:pt x="2239" y="2607"/>
                </a:lnTo>
                <a:lnTo>
                  <a:pt x="2273" y="2629"/>
                </a:lnTo>
                <a:lnTo>
                  <a:pt x="2308" y="2651"/>
                </a:lnTo>
                <a:lnTo>
                  <a:pt x="2345" y="2669"/>
                </a:lnTo>
                <a:lnTo>
                  <a:pt x="2383" y="2686"/>
                </a:lnTo>
                <a:lnTo>
                  <a:pt x="2422" y="2701"/>
                </a:lnTo>
                <a:lnTo>
                  <a:pt x="2464" y="2713"/>
                </a:lnTo>
                <a:lnTo>
                  <a:pt x="2507" y="2724"/>
                </a:lnTo>
                <a:lnTo>
                  <a:pt x="2552" y="2733"/>
                </a:lnTo>
                <a:lnTo>
                  <a:pt x="2599" y="2739"/>
                </a:lnTo>
                <a:lnTo>
                  <a:pt x="2646" y="2742"/>
                </a:lnTo>
                <a:lnTo>
                  <a:pt x="2696" y="2744"/>
                </a:lnTo>
                <a:lnTo>
                  <a:pt x="2728" y="2743"/>
                </a:lnTo>
                <a:lnTo>
                  <a:pt x="2761" y="2740"/>
                </a:lnTo>
                <a:lnTo>
                  <a:pt x="2794" y="2735"/>
                </a:lnTo>
                <a:lnTo>
                  <a:pt x="2828" y="2728"/>
                </a:lnTo>
                <a:lnTo>
                  <a:pt x="2862" y="2721"/>
                </a:lnTo>
                <a:lnTo>
                  <a:pt x="2896" y="2711"/>
                </a:lnTo>
                <a:lnTo>
                  <a:pt x="2930" y="2700"/>
                </a:lnTo>
                <a:lnTo>
                  <a:pt x="2963" y="2688"/>
                </a:lnTo>
                <a:lnTo>
                  <a:pt x="2996" y="2674"/>
                </a:lnTo>
                <a:lnTo>
                  <a:pt x="3028" y="2659"/>
                </a:lnTo>
                <a:lnTo>
                  <a:pt x="3059" y="2644"/>
                </a:lnTo>
                <a:lnTo>
                  <a:pt x="3089" y="2627"/>
                </a:lnTo>
                <a:lnTo>
                  <a:pt x="3117" y="2610"/>
                </a:lnTo>
                <a:lnTo>
                  <a:pt x="3143" y="2592"/>
                </a:lnTo>
                <a:lnTo>
                  <a:pt x="3168" y="2573"/>
                </a:lnTo>
                <a:lnTo>
                  <a:pt x="3191" y="2554"/>
                </a:lnTo>
                <a:lnTo>
                  <a:pt x="3191" y="2695"/>
                </a:lnTo>
                <a:lnTo>
                  <a:pt x="3285" y="2695"/>
                </a:lnTo>
                <a:lnTo>
                  <a:pt x="3475" y="2695"/>
                </a:lnTo>
                <a:lnTo>
                  <a:pt x="3623" y="2695"/>
                </a:lnTo>
                <a:lnTo>
                  <a:pt x="3633" y="2694"/>
                </a:lnTo>
                <a:lnTo>
                  <a:pt x="3643" y="2693"/>
                </a:lnTo>
                <a:lnTo>
                  <a:pt x="3652" y="2692"/>
                </a:lnTo>
                <a:lnTo>
                  <a:pt x="3660" y="2689"/>
                </a:lnTo>
                <a:lnTo>
                  <a:pt x="3668" y="2686"/>
                </a:lnTo>
                <a:lnTo>
                  <a:pt x="3676" y="2683"/>
                </a:lnTo>
                <a:lnTo>
                  <a:pt x="3682" y="2677"/>
                </a:lnTo>
                <a:lnTo>
                  <a:pt x="3688" y="2673"/>
                </a:lnTo>
                <a:lnTo>
                  <a:pt x="3695" y="2667"/>
                </a:lnTo>
                <a:lnTo>
                  <a:pt x="3699" y="2660"/>
                </a:lnTo>
                <a:lnTo>
                  <a:pt x="3703" y="2653"/>
                </a:lnTo>
                <a:lnTo>
                  <a:pt x="3707" y="2644"/>
                </a:lnTo>
                <a:lnTo>
                  <a:pt x="3711" y="2636"/>
                </a:lnTo>
                <a:lnTo>
                  <a:pt x="3713" y="2626"/>
                </a:lnTo>
                <a:lnTo>
                  <a:pt x="3714" y="2616"/>
                </a:lnTo>
                <a:lnTo>
                  <a:pt x="3714" y="2605"/>
                </a:lnTo>
                <a:lnTo>
                  <a:pt x="3714" y="2253"/>
                </a:lnTo>
                <a:lnTo>
                  <a:pt x="3714" y="2252"/>
                </a:lnTo>
                <a:lnTo>
                  <a:pt x="3714" y="2252"/>
                </a:lnTo>
                <a:lnTo>
                  <a:pt x="3714" y="957"/>
                </a:lnTo>
                <a:lnTo>
                  <a:pt x="3714" y="946"/>
                </a:lnTo>
                <a:lnTo>
                  <a:pt x="3713" y="935"/>
                </a:lnTo>
                <a:lnTo>
                  <a:pt x="3711" y="927"/>
                </a:lnTo>
                <a:lnTo>
                  <a:pt x="3707" y="917"/>
                </a:lnTo>
                <a:lnTo>
                  <a:pt x="3704" y="910"/>
                </a:lnTo>
                <a:lnTo>
                  <a:pt x="3700" y="903"/>
                </a:lnTo>
                <a:lnTo>
                  <a:pt x="3695" y="895"/>
                </a:lnTo>
                <a:lnTo>
                  <a:pt x="3689" y="890"/>
                </a:lnTo>
                <a:lnTo>
                  <a:pt x="3683" y="884"/>
                </a:lnTo>
                <a:lnTo>
                  <a:pt x="3676" y="879"/>
                </a:lnTo>
                <a:lnTo>
                  <a:pt x="3668" y="876"/>
                </a:lnTo>
                <a:lnTo>
                  <a:pt x="3661" y="873"/>
                </a:lnTo>
                <a:lnTo>
                  <a:pt x="3652" y="870"/>
                </a:lnTo>
                <a:lnTo>
                  <a:pt x="3643" y="869"/>
                </a:lnTo>
                <a:lnTo>
                  <a:pt x="3634" y="867"/>
                </a:lnTo>
                <a:lnTo>
                  <a:pt x="3625" y="866"/>
                </a:lnTo>
                <a:lnTo>
                  <a:pt x="3475" y="866"/>
                </a:lnTo>
                <a:lnTo>
                  <a:pt x="3286" y="866"/>
                </a:lnTo>
                <a:lnTo>
                  <a:pt x="3191" y="866"/>
                </a:lnTo>
                <a:lnTo>
                  <a:pt x="3191" y="1027"/>
                </a:lnTo>
                <a:close/>
                <a:moveTo>
                  <a:pt x="488" y="0"/>
                </a:moveTo>
                <a:lnTo>
                  <a:pt x="479" y="0"/>
                </a:lnTo>
                <a:lnTo>
                  <a:pt x="469" y="1"/>
                </a:lnTo>
                <a:lnTo>
                  <a:pt x="457" y="2"/>
                </a:lnTo>
                <a:lnTo>
                  <a:pt x="447" y="5"/>
                </a:lnTo>
                <a:lnTo>
                  <a:pt x="90" y="53"/>
                </a:lnTo>
                <a:lnTo>
                  <a:pt x="0" y="66"/>
                </a:lnTo>
                <a:lnTo>
                  <a:pt x="0" y="159"/>
                </a:lnTo>
                <a:lnTo>
                  <a:pt x="0" y="252"/>
                </a:lnTo>
                <a:lnTo>
                  <a:pt x="0" y="2436"/>
                </a:lnTo>
                <a:lnTo>
                  <a:pt x="0" y="2593"/>
                </a:lnTo>
                <a:lnTo>
                  <a:pt x="0" y="2694"/>
                </a:lnTo>
                <a:lnTo>
                  <a:pt x="101" y="2694"/>
                </a:lnTo>
                <a:lnTo>
                  <a:pt x="181" y="2694"/>
                </a:lnTo>
                <a:lnTo>
                  <a:pt x="466" y="2694"/>
                </a:lnTo>
                <a:lnTo>
                  <a:pt x="478" y="2694"/>
                </a:lnTo>
                <a:lnTo>
                  <a:pt x="489" y="2693"/>
                </a:lnTo>
                <a:lnTo>
                  <a:pt x="500" y="2690"/>
                </a:lnTo>
                <a:lnTo>
                  <a:pt x="510" y="2687"/>
                </a:lnTo>
                <a:lnTo>
                  <a:pt x="518" y="2683"/>
                </a:lnTo>
                <a:lnTo>
                  <a:pt x="526" y="2678"/>
                </a:lnTo>
                <a:lnTo>
                  <a:pt x="533" y="2672"/>
                </a:lnTo>
                <a:lnTo>
                  <a:pt x="539" y="2666"/>
                </a:lnTo>
                <a:lnTo>
                  <a:pt x="546" y="2659"/>
                </a:lnTo>
                <a:lnTo>
                  <a:pt x="550" y="2651"/>
                </a:lnTo>
                <a:lnTo>
                  <a:pt x="554" y="2642"/>
                </a:lnTo>
                <a:lnTo>
                  <a:pt x="557" y="2633"/>
                </a:lnTo>
                <a:lnTo>
                  <a:pt x="560" y="2623"/>
                </a:lnTo>
                <a:lnTo>
                  <a:pt x="562" y="2612"/>
                </a:lnTo>
                <a:lnTo>
                  <a:pt x="563" y="2601"/>
                </a:lnTo>
                <a:lnTo>
                  <a:pt x="563" y="2589"/>
                </a:lnTo>
                <a:lnTo>
                  <a:pt x="563" y="2380"/>
                </a:lnTo>
                <a:lnTo>
                  <a:pt x="563" y="1896"/>
                </a:lnTo>
                <a:lnTo>
                  <a:pt x="563" y="1858"/>
                </a:lnTo>
                <a:lnTo>
                  <a:pt x="563" y="1599"/>
                </a:lnTo>
                <a:lnTo>
                  <a:pt x="563" y="1558"/>
                </a:lnTo>
                <a:lnTo>
                  <a:pt x="563" y="728"/>
                </a:lnTo>
                <a:lnTo>
                  <a:pt x="563" y="98"/>
                </a:lnTo>
                <a:lnTo>
                  <a:pt x="563" y="85"/>
                </a:lnTo>
                <a:lnTo>
                  <a:pt x="562" y="73"/>
                </a:lnTo>
                <a:lnTo>
                  <a:pt x="561" y="62"/>
                </a:lnTo>
                <a:lnTo>
                  <a:pt x="558" y="51"/>
                </a:lnTo>
                <a:lnTo>
                  <a:pt x="555" y="43"/>
                </a:lnTo>
                <a:lnTo>
                  <a:pt x="552" y="34"/>
                </a:lnTo>
                <a:lnTo>
                  <a:pt x="548" y="28"/>
                </a:lnTo>
                <a:lnTo>
                  <a:pt x="544" y="22"/>
                </a:lnTo>
                <a:lnTo>
                  <a:pt x="539" y="16"/>
                </a:lnTo>
                <a:lnTo>
                  <a:pt x="533" y="12"/>
                </a:lnTo>
                <a:lnTo>
                  <a:pt x="527" y="9"/>
                </a:lnTo>
                <a:lnTo>
                  <a:pt x="520" y="6"/>
                </a:lnTo>
                <a:lnTo>
                  <a:pt x="513" y="3"/>
                </a:lnTo>
                <a:lnTo>
                  <a:pt x="505" y="1"/>
                </a:lnTo>
                <a:lnTo>
                  <a:pt x="497" y="1"/>
                </a:lnTo>
                <a:lnTo>
                  <a:pt x="488" y="0"/>
                </a:lnTo>
                <a:close/>
                <a:moveTo>
                  <a:pt x="1847" y="2564"/>
                </a:moveTo>
                <a:lnTo>
                  <a:pt x="1291" y="1644"/>
                </a:lnTo>
                <a:lnTo>
                  <a:pt x="1779" y="968"/>
                </a:lnTo>
                <a:lnTo>
                  <a:pt x="1784" y="962"/>
                </a:lnTo>
                <a:lnTo>
                  <a:pt x="1789" y="955"/>
                </a:lnTo>
                <a:lnTo>
                  <a:pt x="1792" y="948"/>
                </a:lnTo>
                <a:lnTo>
                  <a:pt x="1794" y="941"/>
                </a:lnTo>
                <a:lnTo>
                  <a:pt x="1797" y="928"/>
                </a:lnTo>
                <a:lnTo>
                  <a:pt x="1798" y="916"/>
                </a:lnTo>
                <a:lnTo>
                  <a:pt x="1798" y="911"/>
                </a:lnTo>
                <a:lnTo>
                  <a:pt x="1797" y="906"/>
                </a:lnTo>
                <a:lnTo>
                  <a:pt x="1796" y="900"/>
                </a:lnTo>
                <a:lnTo>
                  <a:pt x="1794" y="896"/>
                </a:lnTo>
                <a:lnTo>
                  <a:pt x="1792" y="892"/>
                </a:lnTo>
                <a:lnTo>
                  <a:pt x="1789" y="888"/>
                </a:lnTo>
                <a:lnTo>
                  <a:pt x="1785" y="884"/>
                </a:lnTo>
                <a:lnTo>
                  <a:pt x="1781" y="880"/>
                </a:lnTo>
                <a:lnTo>
                  <a:pt x="1777" y="878"/>
                </a:lnTo>
                <a:lnTo>
                  <a:pt x="1773" y="875"/>
                </a:lnTo>
                <a:lnTo>
                  <a:pt x="1767" y="873"/>
                </a:lnTo>
                <a:lnTo>
                  <a:pt x="1761" y="871"/>
                </a:lnTo>
                <a:lnTo>
                  <a:pt x="1748" y="869"/>
                </a:lnTo>
                <a:lnTo>
                  <a:pt x="1734" y="867"/>
                </a:lnTo>
                <a:lnTo>
                  <a:pt x="1451" y="867"/>
                </a:lnTo>
                <a:lnTo>
                  <a:pt x="1329" y="867"/>
                </a:lnTo>
                <a:lnTo>
                  <a:pt x="1241" y="867"/>
                </a:lnTo>
                <a:lnTo>
                  <a:pt x="1101" y="1096"/>
                </a:lnTo>
                <a:lnTo>
                  <a:pt x="1075" y="1135"/>
                </a:lnTo>
                <a:lnTo>
                  <a:pt x="1051" y="1175"/>
                </a:lnTo>
                <a:lnTo>
                  <a:pt x="1026" y="1215"/>
                </a:lnTo>
                <a:lnTo>
                  <a:pt x="1002" y="1254"/>
                </a:lnTo>
                <a:lnTo>
                  <a:pt x="990" y="1273"/>
                </a:lnTo>
                <a:lnTo>
                  <a:pt x="977" y="1294"/>
                </a:lnTo>
                <a:lnTo>
                  <a:pt x="965" y="1314"/>
                </a:lnTo>
                <a:lnTo>
                  <a:pt x="953" y="1334"/>
                </a:lnTo>
                <a:lnTo>
                  <a:pt x="940" y="1354"/>
                </a:lnTo>
                <a:lnTo>
                  <a:pt x="927" y="1373"/>
                </a:lnTo>
                <a:lnTo>
                  <a:pt x="916" y="1394"/>
                </a:lnTo>
                <a:lnTo>
                  <a:pt x="903" y="1414"/>
                </a:lnTo>
                <a:lnTo>
                  <a:pt x="884" y="1446"/>
                </a:lnTo>
                <a:lnTo>
                  <a:pt x="864" y="1477"/>
                </a:lnTo>
                <a:lnTo>
                  <a:pt x="844" y="1508"/>
                </a:lnTo>
                <a:lnTo>
                  <a:pt x="824" y="1540"/>
                </a:lnTo>
                <a:lnTo>
                  <a:pt x="810" y="1562"/>
                </a:lnTo>
                <a:lnTo>
                  <a:pt x="797" y="1586"/>
                </a:lnTo>
                <a:lnTo>
                  <a:pt x="782" y="1608"/>
                </a:lnTo>
                <a:lnTo>
                  <a:pt x="768" y="1631"/>
                </a:lnTo>
                <a:lnTo>
                  <a:pt x="754" y="1653"/>
                </a:lnTo>
                <a:lnTo>
                  <a:pt x="739" y="1675"/>
                </a:lnTo>
                <a:lnTo>
                  <a:pt x="725" y="1699"/>
                </a:lnTo>
                <a:lnTo>
                  <a:pt x="710" y="1721"/>
                </a:lnTo>
                <a:lnTo>
                  <a:pt x="728" y="1750"/>
                </a:lnTo>
                <a:lnTo>
                  <a:pt x="743" y="1779"/>
                </a:lnTo>
                <a:lnTo>
                  <a:pt x="760" y="1808"/>
                </a:lnTo>
                <a:lnTo>
                  <a:pt x="776" y="1838"/>
                </a:lnTo>
                <a:lnTo>
                  <a:pt x="792" y="1866"/>
                </a:lnTo>
                <a:lnTo>
                  <a:pt x="809" y="1896"/>
                </a:lnTo>
                <a:lnTo>
                  <a:pt x="825" y="1925"/>
                </a:lnTo>
                <a:lnTo>
                  <a:pt x="842" y="1955"/>
                </a:lnTo>
                <a:lnTo>
                  <a:pt x="864" y="1993"/>
                </a:lnTo>
                <a:lnTo>
                  <a:pt x="885" y="2031"/>
                </a:lnTo>
                <a:lnTo>
                  <a:pt x="906" y="2069"/>
                </a:lnTo>
                <a:lnTo>
                  <a:pt x="927" y="2108"/>
                </a:lnTo>
                <a:lnTo>
                  <a:pt x="940" y="2131"/>
                </a:lnTo>
                <a:lnTo>
                  <a:pt x="953" y="2153"/>
                </a:lnTo>
                <a:lnTo>
                  <a:pt x="966" y="2176"/>
                </a:lnTo>
                <a:lnTo>
                  <a:pt x="978" y="2198"/>
                </a:lnTo>
                <a:lnTo>
                  <a:pt x="990" y="2221"/>
                </a:lnTo>
                <a:lnTo>
                  <a:pt x="1003" y="2244"/>
                </a:lnTo>
                <a:lnTo>
                  <a:pt x="1016" y="2266"/>
                </a:lnTo>
                <a:lnTo>
                  <a:pt x="1028" y="2288"/>
                </a:lnTo>
                <a:lnTo>
                  <a:pt x="1050" y="2326"/>
                </a:lnTo>
                <a:lnTo>
                  <a:pt x="1070" y="2364"/>
                </a:lnTo>
                <a:lnTo>
                  <a:pt x="1091" y="2401"/>
                </a:lnTo>
                <a:lnTo>
                  <a:pt x="1112" y="2438"/>
                </a:lnTo>
                <a:lnTo>
                  <a:pt x="1254" y="2694"/>
                </a:lnTo>
                <a:lnTo>
                  <a:pt x="1377" y="2694"/>
                </a:lnTo>
                <a:lnTo>
                  <a:pt x="1458" y="2694"/>
                </a:lnTo>
                <a:lnTo>
                  <a:pt x="1798" y="2694"/>
                </a:lnTo>
                <a:lnTo>
                  <a:pt x="1810" y="2694"/>
                </a:lnTo>
                <a:lnTo>
                  <a:pt x="1823" y="2693"/>
                </a:lnTo>
                <a:lnTo>
                  <a:pt x="1836" y="2690"/>
                </a:lnTo>
                <a:lnTo>
                  <a:pt x="1848" y="2686"/>
                </a:lnTo>
                <a:lnTo>
                  <a:pt x="1854" y="2683"/>
                </a:lnTo>
                <a:lnTo>
                  <a:pt x="1860" y="2679"/>
                </a:lnTo>
                <a:lnTo>
                  <a:pt x="1864" y="2675"/>
                </a:lnTo>
                <a:lnTo>
                  <a:pt x="1868" y="2671"/>
                </a:lnTo>
                <a:lnTo>
                  <a:pt x="1871" y="2666"/>
                </a:lnTo>
                <a:lnTo>
                  <a:pt x="1875" y="2659"/>
                </a:lnTo>
                <a:lnTo>
                  <a:pt x="1876" y="2653"/>
                </a:lnTo>
                <a:lnTo>
                  <a:pt x="1877" y="2645"/>
                </a:lnTo>
                <a:lnTo>
                  <a:pt x="1876" y="2635"/>
                </a:lnTo>
                <a:lnTo>
                  <a:pt x="1874" y="2624"/>
                </a:lnTo>
                <a:lnTo>
                  <a:pt x="1871" y="2614"/>
                </a:lnTo>
                <a:lnTo>
                  <a:pt x="1867" y="2603"/>
                </a:lnTo>
                <a:lnTo>
                  <a:pt x="1858" y="2583"/>
                </a:lnTo>
                <a:lnTo>
                  <a:pt x="1847" y="2564"/>
                </a:lnTo>
                <a:close/>
                <a:moveTo>
                  <a:pt x="6777" y="1134"/>
                </a:moveTo>
                <a:lnTo>
                  <a:pt x="6770" y="1119"/>
                </a:lnTo>
                <a:lnTo>
                  <a:pt x="6763" y="1104"/>
                </a:lnTo>
                <a:lnTo>
                  <a:pt x="6754" y="1091"/>
                </a:lnTo>
                <a:lnTo>
                  <a:pt x="6746" y="1076"/>
                </a:lnTo>
                <a:lnTo>
                  <a:pt x="6736" y="1062"/>
                </a:lnTo>
                <a:lnTo>
                  <a:pt x="6727" y="1047"/>
                </a:lnTo>
                <a:lnTo>
                  <a:pt x="6715" y="1033"/>
                </a:lnTo>
                <a:lnTo>
                  <a:pt x="6704" y="1019"/>
                </a:lnTo>
                <a:lnTo>
                  <a:pt x="6692" y="1006"/>
                </a:lnTo>
                <a:lnTo>
                  <a:pt x="6679" y="992"/>
                </a:lnTo>
                <a:lnTo>
                  <a:pt x="6666" y="978"/>
                </a:lnTo>
                <a:lnTo>
                  <a:pt x="6652" y="965"/>
                </a:lnTo>
                <a:lnTo>
                  <a:pt x="6637" y="952"/>
                </a:lnTo>
                <a:lnTo>
                  <a:pt x="6621" y="940"/>
                </a:lnTo>
                <a:lnTo>
                  <a:pt x="6606" y="928"/>
                </a:lnTo>
                <a:lnTo>
                  <a:pt x="6589" y="916"/>
                </a:lnTo>
                <a:lnTo>
                  <a:pt x="6571" y="906"/>
                </a:lnTo>
                <a:lnTo>
                  <a:pt x="6553" y="895"/>
                </a:lnTo>
                <a:lnTo>
                  <a:pt x="6534" y="884"/>
                </a:lnTo>
                <a:lnTo>
                  <a:pt x="6515" y="875"/>
                </a:lnTo>
                <a:lnTo>
                  <a:pt x="6495" y="866"/>
                </a:lnTo>
                <a:lnTo>
                  <a:pt x="6475" y="858"/>
                </a:lnTo>
                <a:lnTo>
                  <a:pt x="6453" y="850"/>
                </a:lnTo>
                <a:lnTo>
                  <a:pt x="6431" y="843"/>
                </a:lnTo>
                <a:lnTo>
                  <a:pt x="6409" y="837"/>
                </a:lnTo>
                <a:lnTo>
                  <a:pt x="6385" y="831"/>
                </a:lnTo>
                <a:lnTo>
                  <a:pt x="6361" y="826"/>
                </a:lnTo>
                <a:lnTo>
                  <a:pt x="6337" y="823"/>
                </a:lnTo>
                <a:lnTo>
                  <a:pt x="6312" y="819"/>
                </a:lnTo>
                <a:lnTo>
                  <a:pt x="6286" y="816"/>
                </a:lnTo>
                <a:lnTo>
                  <a:pt x="6259" y="815"/>
                </a:lnTo>
                <a:lnTo>
                  <a:pt x="6232" y="815"/>
                </a:lnTo>
                <a:lnTo>
                  <a:pt x="6188" y="815"/>
                </a:lnTo>
                <a:lnTo>
                  <a:pt x="6143" y="819"/>
                </a:lnTo>
                <a:lnTo>
                  <a:pt x="6098" y="824"/>
                </a:lnTo>
                <a:lnTo>
                  <a:pt x="6054" y="830"/>
                </a:lnTo>
                <a:lnTo>
                  <a:pt x="6010" y="839"/>
                </a:lnTo>
                <a:lnTo>
                  <a:pt x="5967" y="850"/>
                </a:lnTo>
                <a:lnTo>
                  <a:pt x="5923" y="862"/>
                </a:lnTo>
                <a:lnTo>
                  <a:pt x="5880" y="877"/>
                </a:lnTo>
                <a:lnTo>
                  <a:pt x="5859" y="886"/>
                </a:lnTo>
                <a:lnTo>
                  <a:pt x="5839" y="894"/>
                </a:lnTo>
                <a:lnTo>
                  <a:pt x="5818" y="903"/>
                </a:lnTo>
                <a:lnTo>
                  <a:pt x="5798" y="912"/>
                </a:lnTo>
                <a:lnTo>
                  <a:pt x="5777" y="923"/>
                </a:lnTo>
                <a:lnTo>
                  <a:pt x="5758" y="933"/>
                </a:lnTo>
                <a:lnTo>
                  <a:pt x="5738" y="944"/>
                </a:lnTo>
                <a:lnTo>
                  <a:pt x="5719" y="956"/>
                </a:lnTo>
                <a:lnTo>
                  <a:pt x="5701" y="967"/>
                </a:lnTo>
                <a:lnTo>
                  <a:pt x="5682" y="980"/>
                </a:lnTo>
                <a:lnTo>
                  <a:pt x="5664" y="994"/>
                </a:lnTo>
                <a:lnTo>
                  <a:pt x="5646" y="1007"/>
                </a:lnTo>
                <a:lnTo>
                  <a:pt x="5629" y="1022"/>
                </a:lnTo>
                <a:lnTo>
                  <a:pt x="5611" y="1035"/>
                </a:lnTo>
                <a:lnTo>
                  <a:pt x="5596" y="1050"/>
                </a:lnTo>
                <a:lnTo>
                  <a:pt x="5579" y="1066"/>
                </a:lnTo>
                <a:lnTo>
                  <a:pt x="5564" y="1043"/>
                </a:lnTo>
                <a:lnTo>
                  <a:pt x="5547" y="1018"/>
                </a:lnTo>
                <a:lnTo>
                  <a:pt x="5528" y="996"/>
                </a:lnTo>
                <a:lnTo>
                  <a:pt x="5508" y="973"/>
                </a:lnTo>
                <a:lnTo>
                  <a:pt x="5486" y="951"/>
                </a:lnTo>
                <a:lnTo>
                  <a:pt x="5463" y="930"/>
                </a:lnTo>
                <a:lnTo>
                  <a:pt x="5450" y="921"/>
                </a:lnTo>
                <a:lnTo>
                  <a:pt x="5437" y="911"/>
                </a:lnTo>
                <a:lnTo>
                  <a:pt x="5423" y="901"/>
                </a:lnTo>
                <a:lnTo>
                  <a:pt x="5410" y="893"/>
                </a:lnTo>
                <a:lnTo>
                  <a:pt x="5395" y="884"/>
                </a:lnTo>
                <a:lnTo>
                  <a:pt x="5380" y="876"/>
                </a:lnTo>
                <a:lnTo>
                  <a:pt x="5364" y="869"/>
                </a:lnTo>
                <a:lnTo>
                  <a:pt x="5348" y="861"/>
                </a:lnTo>
                <a:lnTo>
                  <a:pt x="5332" y="854"/>
                </a:lnTo>
                <a:lnTo>
                  <a:pt x="5314" y="847"/>
                </a:lnTo>
                <a:lnTo>
                  <a:pt x="5297" y="842"/>
                </a:lnTo>
                <a:lnTo>
                  <a:pt x="5279" y="837"/>
                </a:lnTo>
                <a:lnTo>
                  <a:pt x="5260" y="831"/>
                </a:lnTo>
                <a:lnTo>
                  <a:pt x="5239" y="827"/>
                </a:lnTo>
                <a:lnTo>
                  <a:pt x="5220" y="824"/>
                </a:lnTo>
                <a:lnTo>
                  <a:pt x="5199" y="821"/>
                </a:lnTo>
                <a:lnTo>
                  <a:pt x="5178" y="819"/>
                </a:lnTo>
                <a:lnTo>
                  <a:pt x="5155" y="816"/>
                </a:lnTo>
                <a:lnTo>
                  <a:pt x="5133" y="815"/>
                </a:lnTo>
                <a:lnTo>
                  <a:pt x="5110" y="815"/>
                </a:lnTo>
                <a:lnTo>
                  <a:pt x="5074" y="815"/>
                </a:lnTo>
                <a:lnTo>
                  <a:pt x="5038" y="819"/>
                </a:lnTo>
                <a:lnTo>
                  <a:pt x="5002" y="823"/>
                </a:lnTo>
                <a:lnTo>
                  <a:pt x="4966" y="828"/>
                </a:lnTo>
                <a:lnTo>
                  <a:pt x="4931" y="837"/>
                </a:lnTo>
                <a:lnTo>
                  <a:pt x="4896" y="845"/>
                </a:lnTo>
                <a:lnTo>
                  <a:pt x="4861" y="856"/>
                </a:lnTo>
                <a:lnTo>
                  <a:pt x="4826" y="869"/>
                </a:lnTo>
                <a:lnTo>
                  <a:pt x="4792" y="882"/>
                </a:lnTo>
                <a:lnTo>
                  <a:pt x="4759" y="897"/>
                </a:lnTo>
                <a:lnTo>
                  <a:pt x="4726" y="914"/>
                </a:lnTo>
                <a:lnTo>
                  <a:pt x="4694" y="932"/>
                </a:lnTo>
                <a:lnTo>
                  <a:pt x="4662" y="951"/>
                </a:lnTo>
                <a:lnTo>
                  <a:pt x="4631" y="973"/>
                </a:lnTo>
                <a:lnTo>
                  <a:pt x="4602" y="994"/>
                </a:lnTo>
                <a:lnTo>
                  <a:pt x="4573" y="1017"/>
                </a:lnTo>
                <a:lnTo>
                  <a:pt x="4565" y="946"/>
                </a:lnTo>
                <a:lnTo>
                  <a:pt x="4564" y="937"/>
                </a:lnTo>
                <a:lnTo>
                  <a:pt x="4561" y="927"/>
                </a:lnTo>
                <a:lnTo>
                  <a:pt x="4558" y="918"/>
                </a:lnTo>
                <a:lnTo>
                  <a:pt x="4555" y="910"/>
                </a:lnTo>
                <a:lnTo>
                  <a:pt x="4549" y="903"/>
                </a:lnTo>
                <a:lnTo>
                  <a:pt x="4545" y="896"/>
                </a:lnTo>
                <a:lnTo>
                  <a:pt x="4539" y="891"/>
                </a:lnTo>
                <a:lnTo>
                  <a:pt x="4532" y="886"/>
                </a:lnTo>
                <a:lnTo>
                  <a:pt x="4525" y="881"/>
                </a:lnTo>
                <a:lnTo>
                  <a:pt x="4518" y="877"/>
                </a:lnTo>
                <a:lnTo>
                  <a:pt x="4509" y="875"/>
                </a:lnTo>
                <a:lnTo>
                  <a:pt x="4499" y="872"/>
                </a:lnTo>
                <a:lnTo>
                  <a:pt x="4490" y="870"/>
                </a:lnTo>
                <a:lnTo>
                  <a:pt x="4479" y="869"/>
                </a:lnTo>
                <a:lnTo>
                  <a:pt x="4469" y="867"/>
                </a:lnTo>
                <a:lnTo>
                  <a:pt x="4457" y="867"/>
                </a:lnTo>
                <a:lnTo>
                  <a:pt x="4249" y="867"/>
                </a:lnTo>
                <a:lnTo>
                  <a:pt x="4149" y="867"/>
                </a:lnTo>
                <a:lnTo>
                  <a:pt x="4043" y="867"/>
                </a:lnTo>
                <a:lnTo>
                  <a:pt x="4043" y="965"/>
                </a:lnTo>
                <a:lnTo>
                  <a:pt x="4043" y="1126"/>
                </a:lnTo>
                <a:lnTo>
                  <a:pt x="4043" y="2203"/>
                </a:lnTo>
                <a:lnTo>
                  <a:pt x="4043" y="2346"/>
                </a:lnTo>
                <a:lnTo>
                  <a:pt x="4043" y="2586"/>
                </a:lnTo>
                <a:lnTo>
                  <a:pt x="4043" y="2694"/>
                </a:lnTo>
                <a:lnTo>
                  <a:pt x="4160" y="2694"/>
                </a:lnTo>
                <a:lnTo>
                  <a:pt x="4276" y="2694"/>
                </a:lnTo>
                <a:lnTo>
                  <a:pt x="4498" y="2694"/>
                </a:lnTo>
                <a:lnTo>
                  <a:pt x="4512" y="2694"/>
                </a:lnTo>
                <a:lnTo>
                  <a:pt x="4524" y="2693"/>
                </a:lnTo>
                <a:lnTo>
                  <a:pt x="4536" y="2691"/>
                </a:lnTo>
                <a:lnTo>
                  <a:pt x="4547" y="2689"/>
                </a:lnTo>
                <a:lnTo>
                  <a:pt x="4557" y="2685"/>
                </a:lnTo>
                <a:lnTo>
                  <a:pt x="4565" y="2680"/>
                </a:lnTo>
                <a:lnTo>
                  <a:pt x="4574" y="2676"/>
                </a:lnTo>
                <a:lnTo>
                  <a:pt x="4580" y="2670"/>
                </a:lnTo>
                <a:lnTo>
                  <a:pt x="4587" y="2662"/>
                </a:lnTo>
                <a:lnTo>
                  <a:pt x="4592" y="2655"/>
                </a:lnTo>
                <a:lnTo>
                  <a:pt x="4597" y="2646"/>
                </a:lnTo>
                <a:lnTo>
                  <a:pt x="4600" y="2636"/>
                </a:lnTo>
                <a:lnTo>
                  <a:pt x="4604" y="2625"/>
                </a:lnTo>
                <a:lnTo>
                  <a:pt x="4606" y="2614"/>
                </a:lnTo>
                <a:lnTo>
                  <a:pt x="4607" y="2600"/>
                </a:lnTo>
                <a:lnTo>
                  <a:pt x="4607" y="2586"/>
                </a:lnTo>
                <a:lnTo>
                  <a:pt x="4607" y="2203"/>
                </a:lnTo>
                <a:lnTo>
                  <a:pt x="4607" y="1468"/>
                </a:lnTo>
                <a:lnTo>
                  <a:pt x="4627" y="1451"/>
                </a:lnTo>
                <a:lnTo>
                  <a:pt x="4647" y="1434"/>
                </a:lnTo>
                <a:lnTo>
                  <a:pt x="4669" y="1418"/>
                </a:lnTo>
                <a:lnTo>
                  <a:pt x="4690" y="1403"/>
                </a:lnTo>
                <a:lnTo>
                  <a:pt x="4711" y="1389"/>
                </a:lnTo>
                <a:lnTo>
                  <a:pt x="4733" y="1377"/>
                </a:lnTo>
                <a:lnTo>
                  <a:pt x="4756" y="1365"/>
                </a:lnTo>
                <a:lnTo>
                  <a:pt x="4778" y="1354"/>
                </a:lnTo>
                <a:lnTo>
                  <a:pt x="4801" y="1344"/>
                </a:lnTo>
                <a:lnTo>
                  <a:pt x="4824" y="1335"/>
                </a:lnTo>
                <a:lnTo>
                  <a:pt x="4847" y="1328"/>
                </a:lnTo>
                <a:lnTo>
                  <a:pt x="4870" y="1321"/>
                </a:lnTo>
                <a:lnTo>
                  <a:pt x="4894" y="1317"/>
                </a:lnTo>
                <a:lnTo>
                  <a:pt x="4917" y="1313"/>
                </a:lnTo>
                <a:lnTo>
                  <a:pt x="4941" y="1311"/>
                </a:lnTo>
                <a:lnTo>
                  <a:pt x="4964" y="1311"/>
                </a:lnTo>
                <a:lnTo>
                  <a:pt x="4979" y="1311"/>
                </a:lnTo>
                <a:lnTo>
                  <a:pt x="4994" y="1312"/>
                </a:lnTo>
                <a:lnTo>
                  <a:pt x="5008" y="1313"/>
                </a:lnTo>
                <a:lnTo>
                  <a:pt x="5020" y="1316"/>
                </a:lnTo>
                <a:lnTo>
                  <a:pt x="5033" y="1318"/>
                </a:lnTo>
                <a:lnTo>
                  <a:pt x="5045" y="1322"/>
                </a:lnTo>
                <a:lnTo>
                  <a:pt x="5057" y="1327"/>
                </a:lnTo>
                <a:lnTo>
                  <a:pt x="5066" y="1331"/>
                </a:lnTo>
                <a:lnTo>
                  <a:pt x="5077" y="1336"/>
                </a:lnTo>
                <a:lnTo>
                  <a:pt x="5085" y="1342"/>
                </a:lnTo>
                <a:lnTo>
                  <a:pt x="5094" y="1349"/>
                </a:lnTo>
                <a:lnTo>
                  <a:pt x="5102" y="1356"/>
                </a:lnTo>
                <a:lnTo>
                  <a:pt x="5110" y="1364"/>
                </a:lnTo>
                <a:lnTo>
                  <a:pt x="5116" y="1371"/>
                </a:lnTo>
                <a:lnTo>
                  <a:pt x="5122" y="1380"/>
                </a:lnTo>
                <a:lnTo>
                  <a:pt x="5128" y="1389"/>
                </a:lnTo>
                <a:lnTo>
                  <a:pt x="5133" y="1398"/>
                </a:lnTo>
                <a:lnTo>
                  <a:pt x="5138" y="1408"/>
                </a:lnTo>
                <a:lnTo>
                  <a:pt x="5143" y="1418"/>
                </a:lnTo>
                <a:lnTo>
                  <a:pt x="5147" y="1429"/>
                </a:lnTo>
                <a:lnTo>
                  <a:pt x="5153" y="1451"/>
                </a:lnTo>
                <a:lnTo>
                  <a:pt x="5159" y="1474"/>
                </a:lnTo>
                <a:lnTo>
                  <a:pt x="5162" y="1500"/>
                </a:lnTo>
                <a:lnTo>
                  <a:pt x="5164" y="1525"/>
                </a:lnTo>
                <a:lnTo>
                  <a:pt x="5166" y="1553"/>
                </a:lnTo>
                <a:lnTo>
                  <a:pt x="5166" y="1581"/>
                </a:lnTo>
                <a:lnTo>
                  <a:pt x="5166" y="2203"/>
                </a:lnTo>
                <a:lnTo>
                  <a:pt x="5166" y="2319"/>
                </a:lnTo>
                <a:lnTo>
                  <a:pt x="5166" y="2586"/>
                </a:lnTo>
                <a:lnTo>
                  <a:pt x="5166" y="2694"/>
                </a:lnTo>
                <a:lnTo>
                  <a:pt x="5283" y="2694"/>
                </a:lnTo>
                <a:lnTo>
                  <a:pt x="5420" y="2694"/>
                </a:lnTo>
                <a:lnTo>
                  <a:pt x="5590" y="2694"/>
                </a:lnTo>
                <a:lnTo>
                  <a:pt x="5604" y="2694"/>
                </a:lnTo>
                <a:lnTo>
                  <a:pt x="5617" y="2693"/>
                </a:lnTo>
                <a:lnTo>
                  <a:pt x="5629" y="2691"/>
                </a:lnTo>
                <a:lnTo>
                  <a:pt x="5639" y="2689"/>
                </a:lnTo>
                <a:lnTo>
                  <a:pt x="5649" y="2685"/>
                </a:lnTo>
                <a:lnTo>
                  <a:pt x="5658" y="2680"/>
                </a:lnTo>
                <a:lnTo>
                  <a:pt x="5666" y="2676"/>
                </a:lnTo>
                <a:lnTo>
                  <a:pt x="5673" y="2670"/>
                </a:lnTo>
                <a:lnTo>
                  <a:pt x="5680" y="2662"/>
                </a:lnTo>
                <a:lnTo>
                  <a:pt x="5685" y="2655"/>
                </a:lnTo>
                <a:lnTo>
                  <a:pt x="5689" y="2646"/>
                </a:lnTo>
                <a:lnTo>
                  <a:pt x="5692" y="2636"/>
                </a:lnTo>
                <a:lnTo>
                  <a:pt x="5695" y="2625"/>
                </a:lnTo>
                <a:lnTo>
                  <a:pt x="5698" y="2614"/>
                </a:lnTo>
                <a:lnTo>
                  <a:pt x="5699" y="2600"/>
                </a:lnTo>
                <a:lnTo>
                  <a:pt x="5700" y="2586"/>
                </a:lnTo>
                <a:lnTo>
                  <a:pt x="5700" y="2203"/>
                </a:lnTo>
                <a:lnTo>
                  <a:pt x="5700" y="1468"/>
                </a:lnTo>
                <a:lnTo>
                  <a:pt x="5719" y="1452"/>
                </a:lnTo>
                <a:lnTo>
                  <a:pt x="5739" y="1436"/>
                </a:lnTo>
                <a:lnTo>
                  <a:pt x="5761" y="1421"/>
                </a:lnTo>
                <a:lnTo>
                  <a:pt x="5784" y="1406"/>
                </a:lnTo>
                <a:lnTo>
                  <a:pt x="5807" y="1392"/>
                </a:lnTo>
                <a:lnTo>
                  <a:pt x="5832" y="1380"/>
                </a:lnTo>
                <a:lnTo>
                  <a:pt x="5856" y="1368"/>
                </a:lnTo>
                <a:lnTo>
                  <a:pt x="5882" y="1356"/>
                </a:lnTo>
                <a:lnTo>
                  <a:pt x="5907" y="1347"/>
                </a:lnTo>
                <a:lnTo>
                  <a:pt x="5933" y="1337"/>
                </a:lnTo>
                <a:lnTo>
                  <a:pt x="5958" y="1330"/>
                </a:lnTo>
                <a:lnTo>
                  <a:pt x="5985" y="1322"/>
                </a:lnTo>
                <a:lnTo>
                  <a:pt x="6010" y="1317"/>
                </a:lnTo>
                <a:lnTo>
                  <a:pt x="6036" y="1314"/>
                </a:lnTo>
                <a:lnTo>
                  <a:pt x="6061" y="1311"/>
                </a:lnTo>
                <a:lnTo>
                  <a:pt x="6086" y="1311"/>
                </a:lnTo>
                <a:lnTo>
                  <a:pt x="6102" y="1311"/>
                </a:lnTo>
                <a:lnTo>
                  <a:pt x="6116" y="1312"/>
                </a:lnTo>
                <a:lnTo>
                  <a:pt x="6130" y="1313"/>
                </a:lnTo>
                <a:lnTo>
                  <a:pt x="6143" y="1316"/>
                </a:lnTo>
                <a:lnTo>
                  <a:pt x="6156" y="1318"/>
                </a:lnTo>
                <a:lnTo>
                  <a:pt x="6168" y="1322"/>
                </a:lnTo>
                <a:lnTo>
                  <a:pt x="6178" y="1327"/>
                </a:lnTo>
                <a:lnTo>
                  <a:pt x="6189" y="1331"/>
                </a:lnTo>
                <a:lnTo>
                  <a:pt x="6198" y="1336"/>
                </a:lnTo>
                <a:lnTo>
                  <a:pt x="6208" y="1342"/>
                </a:lnTo>
                <a:lnTo>
                  <a:pt x="6216" y="1349"/>
                </a:lnTo>
                <a:lnTo>
                  <a:pt x="6224" y="1356"/>
                </a:lnTo>
                <a:lnTo>
                  <a:pt x="6231" y="1364"/>
                </a:lnTo>
                <a:lnTo>
                  <a:pt x="6239" y="1371"/>
                </a:lnTo>
                <a:lnTo>
                  <a:pt x="6245" y="1380"/>
                </a:lnTo>
                <a:lnTo>
                  <a:pt x="6250" y="1389"/>
                </a:lnTo>
                <a:lnTo>
                  <a:pt x="6256" y="1398"/>
                </a:lnTo>
                <a:lnTo>
                  <a:pt x="6261" y="1408"/>
                </a:lnTo>
                <a:lnTo>
                  <a:pt x="6265" y="1418"/>
                </a:lnTo>
                <a:lnTo>
                  <a:pt x="6269" y="1429"/>
                </a:lnTo>
                <a:lnTo>
                  <a:pt x="6276" y="1451"/>
                </a:lnTo>
                <a:lnTo>
                  <a:pt x="6280" y="1474"/>
                </a:lnTo>
                <a:lnTo>
                  <a:pt x="6284" y="1500"/>
                </a:lnTo>
                <a:lnTo>
                  <a:pt x="6287" y="1525"/>
                </a:lnTo>
                <a:lnTo>
                  <a:pt x="6288" y="1553"/>
                </a:lnTo>
                <a:lnTo>
                  <a:pt x="6289" y="1581"/>
                </a:lnTo>
                <a:lnTo>
                  <a:pt x="6289" y="2203"/>
                </a:lnTo>
                <a:lnTo>
                  <a:pt x="6289" y="2211"/>
                </a:lnTo>
                <a:lnTo>
                  <a:pt x="6289" y="2586"/>
                </a:lnTo>
                <a:lnTo>
                  <a:pt x="6289" y="2694"/>
                </a:lnTo>
                <a:lnTo>
                  <a:pt x="6405" y="2694"/>
                </a:lnTo>
                <a:lnTo>
                  <a:pt x="6635" y="2694"/>
                </a:lnTo>
                <a:lnTo>
                  <a:pt x="6743" y="2694"/>
                </a:lnTo>
                <a:lnTo>
                  <a:pt x="6756" y="2694"/>
                </a:lnTo>
                <a:lnTo>
                  <a:pt x="6769" y="2693"/>
                </a:lnTo>
                <a:lnTo>
                  <a:pt x="6781" y="2691"/>
                </a:lnTo>
                <a:lnTo>
                  <a:pt x="6792" y="2689"/>
                </a:lnTo>
                <a:lnTo>
                  <a:pt x="6801" y="2685"/>
                </a:lnTo>
                <a:lnTo>
                  <a:pt x="6810" y="2680"/>
                </a:lnTo>
                <a:lnTo>
                  <a:pt x="6818" y="2676"/>
                </a:lnTo>
                <a:lnTo>
                  <a:pt x="6826" y="2670"/>
                </a:lnTo>
                <a:lnTo>
                  <a:pt x="6832" y="2662"/>
                </a:lnTo>
                <a:lnTo>
                  <a:pt x="6837" y="2655"/>
                </a:lnTo>
                <a:lnTo>
                  <a:pt x="6842" y="2646"/>
                </a:lnTo>
                <a:lnTo>
                  <a:pt x="6845" y="2636"/>
                </a:lnTo>
                <a:lnTo>
                  <a:pt x="6848" y="2625"/>
                </a:lnTo>
                <a:lnTo>
                  <a:pt x="6850" y="2614"/>
                </a:lnTo>
                <a:lnTo>
                  <a:pt x="6851" y="2600"/>
                </a:lnTo>
                <a:lnTo>
                  <a:pt x="6852" y="2586"/>
                </a:lnTo>
                <a:lnTo>
                  <a:pt x="6852" y="2203"/>
                </a:lnTo>
                <a:lnTo>
                  <a:pt x="6852" y="1719"/>
                </a:lnTo>
                <a:lnTo>
                  <a:pt x="6851" y="1624"/>
                </a:lnTo>
                <a:lnTo>
                  <a:pt x="6849" y="1536"/>
                </a:lnTo>
                <a:lnTo>
                  <a:pt x="6848" y="1496"/>
                </a:lnTo>
                <a:lnTo>
                  <a:pt x="6846" y="1456"/>
                </a:lnTo>
                <a:lnTo>
                  <a:pt x="6843" y="1419"/>
                </a:lnTo>
                <a:lnTo>
                  <a:pt x="6839" y="1383"/>
                </a:lnTo>
                <a:lnTo>
                  <a:pt x="6835" y="1348"/>
                </a:lnTo>
                <a:lnTo>
                  <a:pt x="6830" y="1315"/>
                </a:lnTo>
                <a:lnTo>
                  <a:pt x="6823" y="1282"/>
                </a:lnTo>
                <a:lnTo>
                  <a:pt x="6817" y="1251"/>
                </a:lnTo>
                <a:lnTo>
                  <a:pt x="6809" y="1220"/>
                </a:lnTo>
                <a:lnTo>
                  <a:pt x="6799" y="1192"/>
                </a:lnTo>
                <a:lnTo>
                  <a:pt x="6788" y="1162"/>
                </a:lnTo>
                <a:lnTo>
                  <a:pt x="6777" y="1134"/>
                </a:lnTo>
                <a:close/>
                <a:moveTo>
                  <a:pt x="8813" y="1960"/>
                </a:moveTo>
                <a:lnTo>
                  <a:pt x="8814" y="2068"/>
                </a:lnTo>
                <a:lnTo>
                  <a:pt x="8816" y="2164"/>
                </a:lnTo>
                <a:lnTo>
                  <a:pt x="8818" y="2208"/>
                </a:lnTo>
                <a:lnTo>
                  <a:pt x="8821" y="2248"/>
                </a:lnTo>
                <a:lnTo>
                  <a:pt x="8825" y="2287"/>
                </a:lnTo>
                <a:lnTo>
                  <a:pt x="8832" y="2323"/>
                </a:lnTo>
                <a:lnTo>
                  <a:pt x="8838" y="2358"/>
                </a:lnTo>
                <a:lnTo>
                  <a:pt x="8847" y="2391"/>
                </a:lnTo>
                <a:lnTo>
                  <a:pt x="8852" y="2407"/>
                </a:lnTo>
                <a:lnTo>
                  <a:pt x="8857" y="2422"/>
                </a:lnTo>
                <a:lnTo>
                  <a:pt x="8864" y="2437"/>
                </a:lnTo>
                <a:lnTo>
                  <a:pt x="8870" y="2452"/>
                </a:lnTo>
                <a:lnTo>
                  <a:pt x="8876" y="2467"/>
                </a:lnTo>
                <a:lnTo>
                  <a:pt x="8884" y="2482"/>
                </a:lnTo>
                <a:lnTo>
                  <a:pt x="8891" y="2496"/>
                </a:lnTo>
                <a:lnTo>
                  <a:pt x="8900" y="2509"/>
                </a:lnTo>
                <a:lnTo>
                  <a:pt x="8909" y="2523"/>
                </a:lnTo>
                <a:lnTo>
                  <a:pt x="8919" y="2537"/>
                </a:lnTo>
                <a:lnTo>
                  <a:pt x="8930" y="2550"/>
                </a:lnTo>
                <a:lnTo>
                  <a:pt x="8940" y="2564"/>
                </a:lnTo>
                <a:lnTo>
                  <a:pt x="8950" y="2574"/>
                </a:lnTo>
                <a:lnTo>
                  <a:pt x="8960" y="2585"/>
                </a:lnTo>
                <a:lnTo>
                  <a:pt x="8970" y="2595"/>
                </a:lnTo>
                <a:lnTo>
                  <a:pt x="8982" y="2605"/>
                </a:lnTo>
                <a:lnTo>
                  <a:pt x="8992" y="2615"/>
                </a:lnTo>
                <a:lnTo>
                  <a:pt x="9004" y="2624"/>
                </a:lnTo>
                <a:lnTo>
                  <a:pt x="9016" y="2633"/>
                </a:lnTo>
                <a:lnTo>
                  <a:pt x="9028" y="2641"/>
                </a:lnTo>
                <a:lnTo>
                  <a:pt x="9054" y="2656"/>
                </a:lnTo>
                <a:lnTo>
                  <a:pt x="9082" y="2670"/>
                </a:lnTo>
                <a:lnTo>
                  <a:pt x="9110" y="2683"/>
                </a:lnTo>
                <a:lnTo>
                  <a:pt x="9140" y="2693"/>
                </a:lnTo>
                <a:lnTo>
                  <a:pt x="9171" y="2703"/>
                </a:lnTo>
                <a:lnTo>
                  <a:pt x="9203" y="2710"/>
                </a:lnTo>
                <a:lnTo>
                  <a:pt x="9237" y="2718"/>
                </a:lnTo>
                <a:lnTo>
                  <a:pt x="9271" y="2723"/>
                </a:lnTo>
                <a:lnTo>
                  <a:pt x="9307" y="2727"/>
                </a:lnTo>
                <a:lnTo>
                  <a:pt x="9344" y="2730"/>
                </a:lnTo>
                <a:lnTo>
                  <a:pt x="9381" y="2732"/>
                </a:lnTo>
                <a:lnTo>
                  <a:pt x="9421" y="2733"/>
                </a:lnTo>
                <a:lnTo>
                  <a:pt x="9453" y="2733"/>
                </a:lnTo>
                <a:lnTo>
                  <a:pt x="9484" y="2730"/>
                </a:lnTo>
                <a:lnTo>
                  <a:pt x="9516" y="2729"/>
                </a:lnTo>
                <a:lnTo>
                  <a:pt x="9548" y="2726"/>
                </a:lnTo>
                <a:lnTo>
                  <a:pt x="9580" y="2723"/>
                </a:lnTo>
                <a:lnTo>
                  <a:pt x="9611" y="2719"/>
                </a:lnTo>
                <a:lnTo>
                  <a:pt x="9642" y="2713"/>
                </a:lnTo>
                <a:lnTo>
                  <a:pt x="9673" y="2708"/>
                </a:lnTo>
                <a:lnTo>
                  <a:pt x="9702" y="2701"/>
                </a:lnTo>
                <a:lnTo>
                  <a:pt x="9732" y="2694"/>
                </a:lnTo>
                <a:lnTo>
                  <a:pt x="9761" y="2686"/>
                </a:lnTo>
                <a:lnTo>
                  <a:pt x="9791" y="2677"/>
                </a:lnTo>
                <a:lnTo>
                  <a:pt x="9818" y="2668"/>
                </a:lnTo>
                <a:lnTo>
                  <a:pt x="9847" y="2657"/>
                </a:lnTo>
                <a:lnTo>
                  <a:pt x="9874" y="2646"/>
                </a:lnTo>
                <a:lnTo>
                  <a:pt x="9901" y="2635"/>
                </a:lnTo>
                <a:lnTo>
                  <a:pt x="9915" y="2628"/>
                </a:lnTo>
                <a:lnTo>
                  <a:pt x="9928" y="2621"/>
                </a:lnTo>
                <a:lnTo>
                  <a:pt x="9938" y="2612"/>
                </a:lnTo>
                <a:lnTo>
                  <a:pt x="9947" y="2604"/>
                </a:lnTo>
                <a:lnTo>
                  <a:pt x="9950" y="2600"/>
                </a:lnTo>
                <a:lnTo>
                  <a:pt x="9953" y="2594"/>
                </a:lnTo>
                <a:lnTo>
                  <a:pt x="9955" y="2589"/>
                </a:lnTo>
                <a:lnTo>
                  <a:pt x="9958" y="2584"/>
                </a:lnTo>
                <a:lnTo>
                  <a:pt x="9961" y="2571"/>
                </a:lnTo>
                <a:lnTo>
                  <a:pt x="9961" y="2556"/>
                </a:lnTo>
                <a:lnTo>
                  <a:pt x="9961" y="2548"/>
                </a:lnTo>
                <a:lnTo>
                  <a:pt x="9961" y="2539"/>
                </a:lnTo>
                <a:lnTo>
                  <a:pt x="9960" y="2531"/>
                </a:lnTo>
                <a:lnTo>
                  <a:pt x="9958" y="2522"/>
                </a:lnTo>
                <a:lnTo>
                  <a:pt x="9912" y="2282"/>
                </a:lnTo>
                <a:lnTo>
                  <a:pt x="9909" y="2270"/>
                </a:lnTo>
                <a:lnTo>
                  <a:pt x="9905" y="2260"/>
                </a:lnTo>
                <a:lnTo>
                  <a:pt x="9900" y="2251"/>
                </a:lnTo>
                <a:lnTo>
                  <a:pt x="9895" y="2244"/>
                </a:lnTo>
                <a:lnTo>
                  <a:pt x="9887" y="2237"/>
                </a:lnTo>
                <a:lnTo>
                  <a:pt x="9880" y="2233"/>
                </a:lnTo>
                <a:lnTo>
                  <a:pt x="9870" y="2231"/>
                </a:lnTo>
                <a:lnTo>
                  <a:pt x="9860" y="2230"/>
                </a:lnTo>
                <a:lnTo>
                  <a:pt x="9848" y="2231"/>
                </a:lnTo>
                <a:lnTo>
                  <a:pt x="9836" y="2233"/>
                </a:lnTo>
                <a:lnTo>
                  <a:pt x="9823" y="2236"/>
                </a:lnTo>
                <a:lnTo>
                  <a:pt x="9808" y="2241"/>
                </a:lnTo>
                <a:lnTo>
                  <a:pt x="9779" y="2249"/>
                </a:lnTo>
                <a:lnTo>
                  <a:pt x="9751" y="2258"/>
                </a:lnTo>
                <a:lnTo>
                  <a:pt x="9723" y="2265"/>
                </a:lnTo>
                <a:lnTo>
                  <a:pt x="9694" y="2272"/>
                </a:lnTo>
                <a:lnTo>
                  <a:pt x="9664" y="2278"/>
                </a:lnTo>
                <a:lnTo>
                  <a:pt x="9633" y="2282"/>
                </a:lnTo>
                <a:lnTo>
                  <a:pt x="9601" y="2285"/>
                </a:lnTo>
                <a:lnTo>
                  <a:pt x="9567" y="2286"/>
                </a:lnTo>
                <a:lnTo>
                  <a:pt x="9551" y="2285"/>
                </a:lnTo>
                <a:lnTo>
                  <a:pt x="9538" y="2285"/>
                </a:lnTo>
                <a:lnTo>
                  <a:pt x="9524" y="2283"/>
                </a:lnTo>
                <a:lnTo>
                  <a:pt x="9511" y="2281"/>
                </a:lnTo>
                <a:lnTo>
                  <a:pt x="9499" y="2278"/>
                </a:lnTo>
                <a:lnTo>
                  <a:pt x="9488" y="2273"/>
                </a:lnTo>
                <a:lnTo>
                  <a:pt x="9477" y="2269"/>
                </a:lnTo>
                <a:lnTo>
                  <a:pt x="9467" y="2264"/>
                </a:lnTo>
                <a:lnTo>
                  <a:pt x="9458" y="2259"/>
                </a:lnTo>
                <a:lnTo>
                  <a:pt x="9449" y="2252"/>
                </a:lnTo>
                <a:lnTo>
                  <a:pt x="9441" y="2245"/>
                </a:lnTo>
                <a:lnTo>
                  <a:pt x="9433" y="2237"/>
                </a:lnTo>
                <a:lnTo>
                  <a:pt x="9427" y="2230"/>
                </a:lnTo>
                <a:lnTo>
                  <a:pt x="9421" y="2220"/>
                </a:lnTo>
                <a:lnTo>
                  <a:pt x="9414" y="2212"/>
                </a:lnTo>
                <a:lnTo>
                  <a:pt x="9409" y="2201"/>
                </a:lnTo>
                <a:lnTo>
                  <a:pt x="9405" y="2192"/>
                </a:lnTo>
                <a:lnTo>
                  <a:pt x="9400" y="2180"/>
                </a:lnTo>
                <a:lnTo>
                  <a:pt x="9396" y="2168"/>
                </a:lnTo>
                <a:lnTo>
                  <a:pt x="9393" y="2157"/>
                </a:lnTo>
                <a:lnTo>
                  <a:pt x="9387" y="2130"/>
                </a:lnTo>
                <a:lnTo>
                  <a:pt x="9382" y="2102"/>
                </a:lnTo>
                <a:lnTo>
                  <a:pt x="9379" y="2073"/>
                </a:lnTo>
                <a:lnTo>
                  <a:pt x="9377" y="2041"/>
                </a:lnTo>
                <a:lnTo>
                  <a:pt x="9376" y="2007"/>
                </a:lnTo>
                <a:lnTo>
                  <a:pt x="9376" y="1971"/>
                </a:lnTo>
                <a:lnTo>
                  <a:pt x="9376" y="1239"/>
                </a:lnTo>
                <a:lnTo>
                  <a:pt x="9784" y="1239"/>
                </a:lnTo>
                <a:lnTo>
                  <a:pt x="9794" y="1238"/>
                </a:lnTo>
                <a:lnTo>
                  <a:pt x="9803" y="1237"/>
                </a:lnTo>
                <a:lnTo>
                  <a:pt x="9813" y="1236"/>
                </a:lnTo>
                <a:lnTo>
                  <a:pt x="9820" y="1233"/>
                </a:lnTo>
                <a:lnTo>
                  <a:pt x="9829" y="1231"/>
                </a:lnTo>
                <a:lnTo>
                  <a:pt x="9836" y="1227"/>
                </a:lnTo>
                <a:lnTo>
                  <a:pt x="9843" y="1222"/>
                </a:lnTo>
                <a:lnTo>
                  <a:pt x="9849" y="1217"/>
                </a:lnTo>
                <a:lnTo>
                  <a:pt x="9855" y="1212"/>
                </a:lnTo>
                <a:lnTo>
                  <a:pt x="9860" y="1205"/>
                </a:lnTo>
                <a:lnTo>
                  <a:pt x="9864" y="1198"/>
                </a:lnTo>
                <a:lnTo>
                  <a:pt x="9868" y="1191"/>
                </a:lnTo>
                <a:lnTo>
                  <a:pt x="9871" y="1182"/>
                </a:lnTo>
                <a:lnTo>
                  <a:pt x="9873" y="1172"/>
                </a:lnTo>
                <a:lnTo>
                  <a:pt x="9875" y="1163"/>
                </a:lnTo>
                <a:lnTo>
                  <a:pt x="9875" y="1153"/>
                </a:lnTo>
                <a:lnTo>
                  <a:pt x="9875" y="935"/>
                </a:lnTo>
                <a:lnTo>
                  <a:pt x="9875" y="925"/>
                </a:lnTo>
                <a:lnTo>
                  <a:pt x="9873" y="916"/>
                </a:lnTo>
                <a:lnTo>
                  <a:pt x="9871" y="907"/>
                </a:lnTo>
                <a:lnTo>
                  <a:pt x="9868" y="899"/>
                </a:lnTo>
                <a:lnTo>
                  <a:pt x="9864" y="892"/>
                </a:lnTo>
                <a:lnTo>
                  <a:pt x="9860" y="886"/>
                </a:lnTo>
                <a:lnTo>
                  <a:pt x="9855" y="880"/>
                </a:lnTo>
                <a:lnTo>
                  <a:pt x="9849" y="875"/>
                </a:lnTo>
                <a:lnTo>
                  <a:pt x="9843" y="871"/>
                </a:lnTo>
                <a:lnTo>
                  <a:pt x="9836" y="866"/>
                </a:lnTo>
                <a:lnTo>
                  <a:pt x="9829" y="863"/>
                </a:lnTo>
                <a:lnTo>
                  <a:pt x="9820" y="861"/>
                </a:lnTo>
                <a:lnTo>
                  <a:pt x="9813" y="859"/>
                </a:lnTo>
                <a:lnTo>
                  <a:pt x="9803" y="858"/>
                </a:lnTo>
                <a:lnTo>
                  <a:pt x="9794" y="857"/>
                </a:lnTo>
                <a:lnTo>
                  <a:pt x="9784" y="857"/>
                </a:lnTo>
                <a:lnTo>
                  <a:pt x="9379" y="857"/>
                </a:lnTo>
                <a:lnTo>
                  <a:pt x="9379" y="418"/>
                </a:lnTo>
                <a:lnTo>
                  <a:pt x="9379" y="405"/>
                </a:lnTo>
                <a:lnTo>
                  <a:pt x="9378" y="395"/>
                </a:lnTo>
                <a:lnTo>
                  <a:pt x="9376" y="384"/>
                </a:lnTo>
                <a:lnTo>
                  <a:pt x="9374" y="374"/>
                </a:lnTo>
                <a:lnTo>
                  <a:pt x="9371" y="365"/>
                </a:lnTo>
                <a:lnTo>
                  <a:pt x="9366" y="357"/>
                </a:lnTo>
                <a:lnTo>
                  <a:pt x="9362" y="350"/>
                </a:lnTo>
                <a:lnTo>
                  <a:pt x="9357" y="344"/>
                </a:lnTo>
                <a:lnTo>
                  <a:pt x="9352" y="338"/>
                </a:lnTo>
                <a:lnTo>
                  <a:pt x="9345" y="333"/>
                </a:lnTo>
                <a:lnTo>
                  <a:pt x="9338" y="329"/>
                </a:lnTo>
                <a:lnTo>
                  <a:pt x="9330" y="325"/>
                </a:lnTo>
                <a:lnTo>
                  <a:pt x="9322" y="323"/>
                </a:lnTo>
                <a:lnTo>
                  <a:pt x="9313" y="321"/>
                </a:lnTo>
                <a:lnTo>
                  <a:pt x="9304" y="320"/>
                </a:lnTo>
                <a:lnTo>
                  <a:pt x="9293" y="320"/>
                </a:lnTo>
                <a:lnTo>
                  <a:pt x="9271" y="320"/>
                </a:lnTo>
                <a:lnTo>
                  <a:pt x="8933" y="365"/>
                </a:lnTo>
                <a:lnTo>
                  <a:pt x="8813" y="381"/>
                </a:lnTo>
                <a:lnTo>
                  <a:pt x="8813" y="1960"/>
                </a:lnTo>
                <a:close/>
                <a:moveTo>
                  <a:pt x="11349" y="819"/>
                </a:moveTo>
                <a:lnTo>
                  <a:pt x="11323" y="813"/>
                </a:lnTo>
                <a:lnTo>
                  <a:pt x="11295" y="808"/>
                </a:lnTo>
                <a:lnTo>
                  <a:pt x="11268" y="805"/>
                </a:lnTo>
                <a:lnTo>
                  <a:pt x="11244" y="804"/>
                </a:lnTo>
                <a:lnTo>
                  <a:pt x="11204" y="805"/>
                </a:lnTo>
                <a:lnTo>
                  <a:pt x="11165" y="807"/>
                </a:lnTo>
                <a:lnTo>
                  <a:pt x="11147" y="809"/>
                </a:lnTo>
                <a:lnTo>
                  <a:pt x="11130" y="812"/>
                </a:lnTo>
                <a:lnTo>
                  <a:pt x="11112" y="815"/>
                </a:lnTo>
                <a:lnTo>
                  <a:pt x="11096" y="819"/>
                </a:lnTo>
                <a:lnTo>
                  <a:pt x="11080" y="823"/>
                </a:lnTo>
                <a:lnTo>
                  <a:pt x="11064" y="827"/>
                </a:lnTo>
                <a:lnTo>
                  <a:pt x="11048" y="831"/>
                </a:lnTo>
                <a:lnTo>
                  <a:pt x="11033" y="837"/>
                </a:lnTo>
                <a:lnTo>
                  <a:pt x="11019" y="843"/>
                </a:lnTo>
                <a:lnTo>
                  <a:pt x="11005" y="849"/>
                </a:lnTo>
                <a:lnTo>
                  <a:pt x="10991" y="856"/>
                </a:lnTo>
                <a:lnTo>
                  <a:pt x="10977" y="863"/>
                </a:lnTo>
                <a:lnTo>
                  <a:pt x="10949" y="879"/>
                </a:lnTo>
                <a:lnTo>
                  <a:pt x="10924" y="897"/>
                </a:lnTo>
                <a:lnTo>
                  <a:pt x="10898" y="916"/>
                </a:lnTo>
                <a:lnTo>
                  <a:pt x="10874" y="939"/>
                </a:lnTo>
                <a:lnTo>
                  <a:pt x="10848" y="962"/>
                </a:lnTo>
                <a:lnTo>
                  <a:pt x="10824" y="988"/>
                </a:lnTo>
                <a:lnTo>
                  <a:pt x="10800" y="1014"/>
                </a:lnTo>
                <a:lnTo>
                  <a:pt x="10774" y="1044"/>
                </a:lnTo>
                <a:lnTo>
                  <a:pt x="10767" y="931"/>
                </a:lnTo>
                <a:lnTo>
                  <a:pt x="10766" y="921"/>
                </a:lnTo>
                <a:lnTo>
                  <a:pt x="10764" y="912"/>
                </a:lnTo>
                <a:lnTo>
                  <a:pt x="10761" y="904"/>
                </a:lnTo>
                <a:lnTo>
                  <a:pt x="10758" y="896"/>
                </a:lnTo>
                <a:lnTo>
                  <a:pt x="10755" y="889"/>
                </a:lnTo>
                <a:lnTo>
                  <a:pt x="10750" y="882"/>
                </a:lnTo>
                <a:lnTo>
                  <a:pt x="10744" y="877"/>
                </a:lnTo>
                <a:lnTo>
                  <a:pt x="10738" y="873"/>
                </a:lnTo>
                <a:lnTo>
                  <a:pt x="10730" y="869"/>
                </a:lnTo>
                <a:lnTo>
                  <a:pt x="10723" y="865"/>
                </a:lnTo>
                <a:lnTo>
                  <a:pt x="10714" y="862"/>
                </a:lnTo>
                <a:lnTo>
                  <a:pt x="10705" y="860"/>
                </a:lnTo>
                <a:lnTo>
                  <a:pt x="10694" y="858"/>
                </a:lnTo>
                <a:lnTo>
                  <a:pt x="10684" y="857"/>
                </a:lnTo>
                <a:lnTo>
                  <a:pt x="10671" y="857"/>
                </a:lnTo>
                <a:lnTo>
                  <a:pt x="10658" y="856"/>
                </a:lnTo>
                <a:lnTo>
                  <a:pt x="10419" y="856"/>
                </a:lnTo>
                <a:lnTo>
                  <a:pt x="10354" y="856"/>
                </a:lnTo>
                <a:lnTo>
                  <a:pt x="10246" y="856"/>
                </a:lnTo>
                <a:lnTo>
                  <a:pt x="10246" y="965"/>
                </a:lnTo>
                <a:lnTo>
                  <a:pt x="10246" y="1111"/>
                </a:lnTo>
                <a:lnTo>
                  <a:pt x="10246" y="1422"/>
                </a:lnTo>
                <a:lnTo>
                  <a:pt x="10246" y="2411"/>
                </a:lnTo>
                <a:lnTo>
                  <a:pt x="10246" y="2578"/>
                </a:lnTo>
                <a:lnTo>
                  <a:pt x="10246" y="2684"/>
                </a:lnTo>
                <a:lnTo>
                  <a:pt x="10350" y="2684"/>
                </a:lnTo>
                <a:lnTo>
                  <a:pt x="10461" y="2684"/>
                </a:lnTo>
                <a:lnTo>
                  <a:pt x="10703" y="2684"/>
                </a:lnTo>
                <a:lnTo>
                  <a:pt x="10717" y="2683"/>
                </a:lnTo>
                <a:lnTo>
                  <a:pt x="10729" y="2682"/>
                </a:lnTo>
                <a:lnTo>
                  <a:pt x="10741" y="2679"/>
                </a:lnTo>
                <a:lnTo>
                  <a:pt x="10752" y="2676"/>
                </a:lnTo>
                <a:lnTo>
                  <a:pt x="10761" y="2673"/>
                </a:lnTo>
                <a:lnTo>
                  <a:pt x="10770" y="2668"/>
                </a:lnTo>
                <a:lnTo>
                  <a:pt x="10777" y="2662"/>
                </a:lnTo>
                <a:lnTo>
                  <a:pt x="10784" y="2656"/>
                </a:lnTo>
                <a:lnTo>
                  <a:pt x="10790" y="2649"/>
                </a:lnTo>
                <a:lnTo>
                  <a:pt x="10794" y="2641"/>
                </a:lnTo>
                <a:lnTo>
                  <a:pt x="10798" y="2633"/>
                </a:lnTo>
                <a:lnTo>
                  <a:pt x="10803" y="2623"/>
                </a:lnTo>
                <a:lnTo>
                  <a:pt x="10805" y="2614"/>
                </a:lnTo>
                <a:lnTo>
                  <a:pt x="10807" y="2602"/>
                </a:lnTo>
                <a:lnTo>
                  <a:pt x="10808" y="2590"/>
                </a:lnTo>
                <a:lnTo>
                  <a:pt x="10808" y="2578"/>
                </a:lnTo>
                <a:lnTo>
                  <a:pt x="10808" y="1456"/>
                </a:lnTo>
                <a:lnTo>
                  <a:pt x="10826" y="1439"/>
                </a:lnTo>
                <a:lnTo>
                  <a:pt x="10845" y="1423"/>
                </a:lnTo>
                <a:lnTo>
                  <a:pt x="10864" y="1408"/>
                </a:lnTo>
                <a:lnTo>
                  <a:pt x="10885" y="1394"/>
                </a:lnTo>
                <a:lnTo>
                  <a:pt x="10905" y="1381"/>
                </a:lnTo>
                <a:lnTo>
                  <a:pt x="10926" y="1369"/>
                </a:lnTo>
                <a:lnTo>
                  <a:pt x="10947" y="1358"/>
                </a:lnTo>
                <a:lnTo>
                  <a:pt x="10970" y="1348"/>
                </a:lnTo>
                <a:lnTo>
                  <a:pt x="10992" y="1339"/>
                </a:lnTo>
                <a:lnTo>
                  <a:pt x="11014" y="1332"/>
                </a:lnTo>
                <a:lnTo>
                  <a:pt x="11038" y="1325"/>
                </a:lnTo>
                <a:lnTo>
                  <a:pt x="11060" y="1320"/>
                </a:lnTo>
                <a:lnTo>
                  <a:pt x="11083" y="1316"/>
                </a:lnTo>
                <a:lnTo>
                  <a:pt x="11107" y="1313"/>
                </a:lnTo>
                <a:lnTo>
                  <a:pt x="11130" y="1311"/>
                </a:lnTo>
                <a:lnTo>
                  <a:pt x="11154" y="1310"/>
                </a:lnTo>
                <a:lnTo>
                  <a:pt x="11179" y="1311"/>
                </a:lnTo>
                <a:lnTo>
                  <a:pt x="11206" y="1313"/>
                </a:lnTo>
                <a:lnTo>
                  <a:pt x="11231" y="1316"/>
                </a:lnTo>
                <a:lnTo>
                  <a:pt x="11255" y="1321"/>
                </a:lnTo>
                <a:lnTo>
                  <a:pt x="11262" y="1321"/>
                </a:lnTo>
                <a:lnTo>
                  <a:pt x="11274" y="1321"/>
                </a:lnTo>
                <a:lnTo>
                  <a:pt x="11285" y="1320"/>
                </a:lnTo>
                <a:lnTo>
                  <a:pt x="11296" y="1318"/>
                </a:lnTo>
                <a:lnTo>
                  <a:pt x="11301" y="1316"/>
                </a:lnTo>
                <a:lnTo>
                  <a:pt x="11306" y="1313"/>
                </a:lnTo>
                <a:lnTo>
                  <a:pt x="11310" y="1311"/>
                </a:lnTo>
                <a:lnTo>
                  <a:pt x="11313" y="1306"/>
                </a:lnTo>
                <a:lnTo>
                  <a:pt x="11320" y="1299"/>
                </a:lnTo>
                <a:lnTo>
                  <a:pt x="11326" y="1288"/>
                </a:lnTo>
                <a:lnTo>
                  <a:pt x="11330" y="1276"/>
                </a:lnTo>
                <a:lnTo>
                  <a:pt x="11334" y="1262"/>
                </a:lnTo>
                <a:lnTo>
                  <a:pt x="11390" y="909"/>
                </a:lnTo>
                <a:lnTo>
                  <a:pt x="11392" y="898"/>
                </a:lnTo>
                <a:lnTo>
                  <a:pt x="11394" y="891"/>
                </a:lnTo>
                <a:lnTo>
                  <a:pt x="11394" y="882"/>
                </a:lnTo>
                <a:lnTo>
                  <a:pt x="11394" y="875"/>
                </a:lnTo>
                <a:lnTo>
                  <a:pt x="11394" y="867"/>
                </a:lnTo>
                <a:lnTo>
                  <a:pt x="11392" y="858"/>
                </a:lnTo>
                <a:lnTo>
                  <a:pt x="11390" y="849"/>
                </a:lnTo>
                <a:lnTo>
                  <a:pt x="11385" y="842"/>
                </a:lnTo>
                <a:lnTo>
                  <a:pt x="11381" y="836"/>
                </a:lnTo>
                <a:lnTo>
                  <a:pt x="11375" y="830"/>
                </a:lnTo>
                <a:lnTo>
                  <a:pt x="11368" y="826"/>
                </a:lnTo>
                <a:lnTo>
                  <a:pt x="11359" y="822"/>
                </a:lnTo>
                <a:lnTo>
                  <a:pt x="11349" y="819"/>
                </a:lnTo>
                <a:close/>
                <a:moveTo>
                  <a:pt x="8224" y="1650"/>
                </a:moveTo>
                <a:lnTo>
                  <a:pt x="7837" y="1496"/>
                </a:lnTo>
                <a:lnTo>
                  <a:pt x="7814" y="1487"/>
                </a:lnTo>
                <a:lnTo>
                  <a:pt x="7793" y="1477"/>
                </a:lnTo>
                <a:lnTo>
                  <a:pt x="7775" y="1468"/>
                </a:lnTo>
                <a:lnTo>
                  <a:pt x="7759" y="1458"/>
                </a:lnTo>
                <a:lnTo>
                  <a:pt x="7745" y="1450"/>
                </a:lnTo>
                <a:lnTo>
                  <a:pt x="7733" y="1440"/>
                </a:lnTo>
                <a:lnTo>
                  <a:pt x="7724" y="1431"/>
                </a:lnTo>
                <a:lnTo>
                  <a:pt x="7715" y="1422"/>
                </a:lnTo>
                <a:lnTo>
                  <a:pt x="7709" y="1413"/>
                </a:lnTo>
                <a:lnTo>
                  <a:pt x="7704" y="1404"/>
                </a:lnTo>
                <a:lnTo>
                  <a:pt x="7699" y="1395"/>
                </a:lnTo>
                <a:lnTo>
                  <a:pt x="7696" y="1386"/>
                </a:lnTo>
                <a:lnTo>
                  <a:pt x="7694" y="1377"/>
                </a:lnTo>
                <a:lnTo>
                  <a:pt x="7692" y="1368"/>
                </a:lnTo>
                <a:lnTo>
                  <a:pt x="7692" y="1360"/>
                </a:lnTo>
                <a:lnTo>
                  <a:pt x="7691" y="1351"/>
                </a:lnTo>
                <a:lnTo>
                  <a:pt x="7692" y="1340"/>
                </a:lnTo>
                <a:lnTo>
                  <a:pt x="7694" y="1330"/>
                </a:lnTo>
                <a:lnTo>
                  <a:pt x="7697" y="1319"/>
                </a:lnTo>
                <a:lnTo>
                  <a:pt x="7703" y="1308"/>
                </a:lnTo>
                <a:lnTo>
                  <a:pt x="7709" y="1299"/>
                </a:lnTo>
                <a:lnTo>
                  <a:pt x="7716" y="1288"/>
                </a:lnTo>
                <a:lnTo>
                  <a:pt x="7725" y="1279"/>
                </a:lnTo>
                <a:lnTo>
                  <a:pt x="7736" y="1269"/>
                </a:lnTo>
                <a:lnTo>
                  <a:pt x="7748" y="1261"/>
                </a:lnTo>
                <a:lnTo>
                  <a:pt x="7761" y="1253"/>
                </a:lnTo>
                <a:lnTo>
                  <a:pt x="7777" y="1246"/>
                </a:lnTo>
                <a:lnTo>
                  <a:pt x="7793" y="1239"/>
                </a:lnTo>
                <a:lnTo>
                  <a:pt x="7811" y="1235"/>
                </a:lnTo>
                <a:lnTo>
                  <a:pt x="7831" y="1231"/>
                </a:lnTo>
                <a:lnTo>
                  <a:pt x="7853" y="1229"/>
                </a:lnTo>
                <a:lnTo>
                  <a:pt x="7875" y="1228"/>
                </a:lnTo>
                <a:lnTo>
                  <a:pt x="7898" y="1229"/>
                </a:lnTo>
                <a:lnTo>
                  <a:pt x="7923" y="1230"/>
                </a:lnTo>
                <a:lnTo>
                  <a:pt x="7947" y="1232"/>
                </a:lnTo>
                <a:lnTo>
                  <a:pt x="7973" y="1235"/>
                </a:lnTo>
                <a:lnTo>
                  <a:pt x="7999" y="1238"/>
                </a:lnTo>
                <a:lnTo>
                  <a:pt x="8025" y="1244"/>
                </a:lnTo>
                <a:lnTo>
                  <a:pt x="8052" y="1248"/>
                </a:lnTo>
                <a:lnTo>
                  <a:pt x="8079" y="1254"/>
                </a:lnTo>
                <a:lnTo>
                  <a:pt x="8134" y="1267"/>
                </a:lnTo>
                <a:lnTo>
                  <a:pt x="8190" y="1283"/>
                </a:lnTo>
                <a:lnTo>
                  <a:pt x="8245" y="1301"/>
                </a:lnTo>
                <a:lnTo>
                  <a:pt x="8300" y="1320"/>
                </a:lnTo>
                <a:lnTo>
                  <a:pt x="8301" y="1320"/>
                </a:lnTo>
                <a:lnTo>
                  <a:pt x="8301" y="1320"/>
                </a:lnTo>
                <a:lnTo>
                  <a:pt x="8301" y="1320"/>
                </a:lnTo>
                <a:lnTo>
                  <a:pt x="8305" y="1322"/>
                </a:lnTo>
                <a:lnTo>
                  <a:pt x="8310" y="1323"/>
                </a:lnTo>
                <a:lnTo>
                  <a:pt x="8316" y="1325"/>
                </a:lnTo>
                <a:lnTo>
                  <a:pt x="8322" y="1328"/>
                </a:lnTo>
                <a:lnTo>
                  <a:pt x="8328" y="1329"/>
                </a:lnTo>
                <a:lnTo>
                  <a:pt x="8333" y="1331"/>
                </a:lnTo>
                <a:lnTo>
                  <a:pt x="8338" y="1333"/>
                </a:lnTo>
                <a:lnTo>
                  <a:pt x="8344" y="1334"/>
                </a:lnTo>
                <a:lnTo>
                  <a:pt x="8349" y="1336"/>
                </a:lnTo>
                <a:lnTo>
                  <a:pt x="8353" y="1337"/>
                </a:lnTo>
                <a:lnTo>
                  <a:pt x="8358" y="1338"/>
                </a:lnTo>
                <a:lnTo>
                  <a:pt x="8362" y="1339"/>
                </a:lnTo>
                <a:lnTo>
                  <a:pt x="8365" y="1340"/>
                </a:lnTo>
                <a:lnTo>
                  <a:pt x="8368" y="1341"/>
                </a:lnTo>
                <a:lnTo>
                  <a:pt x="8371" y="1341"/>
                </a:lnTo>
                <a:lnTo>
                  <a:pt x="8375" y="1342"/>
                </a:lnTo>
                <a:lnTo>
                  <a:pt x="8379" y="1342"/>
                </a:lnTo>
                <a:lnTo>
                  <a:pt x="8383" y="1344"/>
                </a:lnTo>
                <a:lnTo>
                  <a:pt x="8385" y="1344"/>
                </a:lnTo>
                <a:lnTo>
                  <a:pt x="8387" y="1344"/>
                </a:lnTo>
                <a:lnTo>
                  <a:pt x="8392" y="1342"/>
                </a:lnTo>
                <a:lnTo>
                  <a:pt x="8395" y="1342"/>
                </a:lnTo>
                <a:lnTo>
                  <a:pt x="8400" y="1341"/>
                </a:lnTo>
                <a:lnTo>
                  <a:pt x="8404" y="1340"/>
                </a:lnTo>
                <a:lnTo>
                  <a:pt x="8410" y="1339"/>
                </a:lnTo>
                <a:lnTo>
                  <a:pt x="8414" y="1337"/>
                </a:lnTo>
                <a:lnTo>
                  <a:pt x="8417" y="1335"/>
                </a:lnTo>
                <a:lnTo>
                  <a:pt x="8421" y="1333"/>
                </a:lnTo>
                <a:lnTo>
                  <a:pt x="8425" y="1330"/>
                </a:lnTo>
                <a:lnTo>
                  <a:pt x="8428" y="1327"/>
                </a:lnTo>
                <a:lnTo>
                  <a:pt x="8431" y="1323"/>
                </a:lnTo>
                <a:lnTo>
                  <a:pt x="8433" y="1320"/>
                </a:lnTo>
                <a:lnTo>
                  <a:pt x="8436" y="1316"/>
                </a:lnTo>
                <a:lnTo>
                  <a:pt x="8438" y="1312"/>
                </a:lnTo>
                <a:lnTo>
                  <a:pt x="8440" y="1306"/>
                </a:lnTo>
                <a:lnTo>
                  <a:pt x="8443" y="1302"/>
                </a:lnTo>
                <a:lnTo>
                  <a:pt x="8445" y="1296"/>
                </a:lnTo>
                <a:lnTo>
                  <a:pt x="8446" y="1290"/>
                </a:lnTo>
                <a:lnTo>
                  <a:pt x="8447" y="1286"/>
                </a:lnTo>
                <a:lnTo>
                  <a:pt x="8448" y="1281"/>
                </a:lnTo>
                <a:lnTo>
                  <a:pt x="8449" y="1270"/>
                </a:lnTo>
                <a:lnTo>
                  <a:pt x="8452" y="1255"/>
                </a:lnTo>
                <a:lnTo>
                  <a:pt x="8489" y="1022"/>
                </a:lnTo>
                <a:lnTo>
                  <a:pt x="8492" y="1008"/>
                </a:lnTo>
                <a:lnTo>
                  <a:pt x="8494" y="995"/>
                </a:lnTo>
                <a:lnTo>
                  <a:pt x="8495" y="982"/>
                </a:lnTo>
                <a:lnTo>
                  <a:pt x="8496" y="972"/>
                </a:lnTo>
                <a:lnTo>
                  <a:pt x="8495" y="961"/>
                </a:lnTo>
                <a:lnTo>
                  <a:pt x="8492" y="951"/>
                </a:lnTo>
                <a:lnTo>
                  <a:pt x="8487" y="942"/>
                </a:lnTo>
                <a:lnTo>
                  <a:pt x="8482" y="933"/>
                </a:lnTo>
                <a:lnTo>
                  <a:pt x="8473" y="926"/>
                </a:lnTo>
                <a:lnTo>
                  <a:pt x="8465" y="920"/>
                </a:lnTo>
                <a:lnTo>
                  <a:pt x="8454" y="913"/>
                </a:lnTo>
                <a:lnTo>
                  <a:pt x="8442" y="907"/>
                </a:lnTo>
                <a:lnTo>
                  <a:pt x="8404" y="891"/>
                </a:lnTo>
                <a:lnTo>
                  <a:pt x="8366" y="875"/>
                </a:lnTo>
                <a:lnTo>
                  <a:pt x="8328" y="861"/>
                </a:lnTo>
                <a:lnTo>
                  <a:pt x="8291" y="849"/>
                </a:lnTo>
                <a:lnTo>
                  <a:pt x="8252" y="838"/>
                </a:lnTo>
                <a:lnTo>
                  <a:pt x="8215" y="828"/>
                </a:lnTo>
                <a:lnTo>
                  <a:pt x="8178" y="819"/>
                </a:lnTo>
                <a:lnTo>
                  <a:pt x="8140" y="811"/>
                </a:lnTo>
                <a:lnTo>
                  <a:pt x="8102" y="805"/>
                </a:lnTo>
                <a:lnTo>
                  <a:pt x="8065" y="798"/>
                </a:lnTo>
                <a:lnTo>
                  <a:pt x="8028" y="794"/>
                </a:lnTo>
                <a:lnTo>
                  <a:pt x="7990" y="791"/>
                </a:lnTo>
                <a:lnTo>
                  <a:pt x="7952" y="788"/>
                </a:lnTo>
                <a:lnTo>
                  <a:pt x="7915" y="786"/>
                </a:lnTo>
                <a:lnTo>
                  <a:pt x="7878" y="785"/>
                </a:lnTo>
                <a:lnTo>
                  <a:pt x="7841" y="785"/>
                </a:lnTo>
                <a:lnTo>
                  <a:pt x="7809" y="785"/>
                </a:lnTo>
                <a:lnTo>
                  <a:pt x="7776" y="787"/>
                </a:lnTo>
                <a:lnTo>
                  <a:pt x="7744" y="789"/>
                </a:lnTo>
                <a:lnTo>
                  <a:pt x="7711" y="792"/>
                </a:lnTo>
                <a:lnTo>
                  <a:pt x="7679" y="796"/>
                </a:lnTo>
                <a:lnTo>
                  <a:pt x="7646" y="803"/>
                </a:lnTo>
                <a:lnTo>
                  <a:pt x="7614" y="809"/>
                </a:lnTo>
                <a:lnTo>
                  <a:pt x="7583" y="816"/>
                </a:lnTo>
                <a:lnTo>
                  <a:pt x="7552" y="825"/>
                </a:lnTo>
                <a:lnTo>
                  <a:pt x="7520" y="835"/>
                </a:lnTo>
                <a:lnTo>
                  <a:pt x="7490" y="846"/>
                </a:lnTo>
                <a:lnTo>
                  <a:pt x="7459" y="858"/>
                </a:lnTo>
                <a:lnTo>
                  <a:pt x="7431" y="871"/>
                </a:lnTo>
                <a:lnTo>
                  <a:pt x="7402" y="886"/>
                </a:lnTo>
                <a:lnTo>
                  <a:pt x="7374" y="901"/>
                </a:lnTo>
                <a:lnTo>
                  <a:pt x="7348" y="917"/>
                </a:lnTo>
                <a:lnTo>
                  <a:pt x="7322" y="935"/>
                </a:lnTo>
                <a:lnTo>
                  <a:pt x="7297" y="955"/>
                </a:lnTo>
                <a:lnTo>
                  <a:pt x="7273" y="975"/>
                </a:lnTo>
                <a:lnTo>
                  <a:pt x="7251" y="997"/>
                </a:lnTo>
                <a:lnTo>
                  <a:pt x="7230" y="1019"/>
                </a:lnTo>
                <a:lnTo>
                  <a:pt x="7210" y="1044"/>
                </a:lnTo>
                <a:lnTo>
                  <a:pt x="7192" y="1069"/>
                </a:lnTo>
                <a:lnTo>
                  <a:pt x="7175" y="1096"/>
                </a:lnTo>
                <a:lnTo>
                  <a:pt x="7160" y="1124"/>
                </a:lnTo>
                <a:lnTo>
                  <a:pt x="7148" y="1153"/>
                </a:lnTo>
                <a:lnTo>
                  <a:pt x="7136" y="1184"/>
                </a:lnTo>
                <a:lnTo>
                  <a:pt x="7126" y="1216"/>
                </a:lnTo>
                <a:lnTo>
                  <a:pt x="7119" y="1250"/>
                </a:lnTo>
                <a:lnTo>
                  <a:pt x="7114" y="1284"/>
                </a:lnTo>
                <a:lnTo>
                  <a:pt x="7111" y="1321"/>
                </a:lnTo>
                <a:lnTo>
                  <a:pt x="7109" y="1358"/>
                </a:lnTo>
                <a:lnTo>
                  <a:pt x="7111" y="1384"/>
                </a:lnTo>
                <a:lnTo>
                  <a:pt x="7112" y="1409"/>
                </a:lnTo>
                <a:lnTo>
                  <a:pt x="7115" y="1434"/>
                </a:lnTo>
                <a:lnTo>
                  <a:pt x="7118" y="1457"/>
                </a:lnTo>
                <a:lnTo>
                  <a:pt x="7122" y="1481"/>
                </a:lnTo>
                <a:lnTo>
                  <a:pt x="7128" y="1504"/>
                </a:lnTo>
                <a:lnTo>
                  <a:pt x="7134" y="1526"/>
                </a:lnTo>
                <a:lnTo>
                  <a:pt x="7141" y="1548"/>
                </a:lnTo>
                <a:lnTo>
                  <a:pt x="7150" y="1569"/>
                </a:lnTo>
                <a:lnTo>
                  <a:pt x="7158" y="1589"/>
                </a:lnTo>
                <a:lnTo>
                  <a:pt x="7168" y="1609"/>
                </a:lnTo>
                <a:lnTo>
                  <a:pt x="7179" y="1628"/>
                </a:lnTo>
                <a:lnTo>
                  <a:pt x="7190" y="1648"/>
                </a:lnTo>
                <a:lnTo>
                  <a:pt x="7202" y="1666"/>
                </a:lnTo>
                <a:lnTo>
                  <a:pt x="7214" y="1684"/>
                </a:lnTo>
                <a:lnTo>
                  <a:pt x="7227" y="1701"/>
                </a:lnTo>
                <a:lnTo>
                  <a:pt x="7241" y="1718"/>
                </a:lnTo>
                <a:lnTo>
                  <a:pt x="7255" y="1734"/>
                </a:lnTo>
                <a:lnTo>
                  <a:pt x="7270" y="1748"/>
                </a:lnTo>
                <a:lnTo>
                  <a:pt x="7286" y="1763"/>
                </a:lnTo>
                <a:lnTo>
                  <a:pt x="7302" y="1778"/>
                </a:lnTo>
                <a:lnTo>
                  <a:pt x="7318" y="1791"/>
                </a:lnTo>
                <a:lnTo>
                  <a:pt x="7335" y="1805"/>
                </a:lnTo>
                <a:lnTo>
                  <a:pt x="7352" y="1816"/>
                </a:lnTo>
                <a:lnTo>
                  <a:pt x="7369" y="1828"/>
                </a:lnTo>
                <a:lnTo>
                  <a:pt x="7387" y="1840"/>
                </a:lnTo>
                <a:lnTo>
                  <a:pt x="7405" y="1850"/>
                </a:lnTo>
                <a:lnTo>
                  <a:pt x="7424" y="1860"/>
                </a:lnTo>
                <a:lnTo>
                  <a:pt x="7442" y="1870"/>
                </a:lnTo>
                <a:lnTo>
                  <a:pt x="7461" y="1878"/>
                </a:lnTo>
                <a:lnTo>
                  <a:pt x="7480" y="1887"/>
                </a:lnTo>
                <a:lnTo>
                  <a:pt x="7500" y="1894"/>
                </a:lnTo>
                <a:lnTo>
                  <a:pt x="7841" y="2021"/>
                </a:lnTo>
                <a:lnTo>
                  <a:pt x="7866" y="2030"/>
                </a:lnTo>
                <a:lnTo>
                  <a:pt x="7889" y="2040"/>
                </a:lnTo>
                <a:lnTo>
                  <a:pt x="7910" y="2049"/>
                </a:lnTo>
                <a:lnTo>
                  <a:pt x="7929" y="2059"/>
                </a:lnTo>
                <a:lnTo>
                  <a:pt x="7945" y="2067"/>
                </a:lnTo>
                <a:lnTo>
                  <a:pt x="7960" y="2077"/>
                </a:lnTo>
                <a:lnTo>
                  <a:pt x="7973" y="2086"/>
                </a:lnTo>
                <a:lnTo>
                  <a:pt x="7983" y="2096"/>
                </a:lnTo>
                <a:lnTo>
                  <a:pt x="7993" y="2106"/>
                </a:lnTo>
                <a:lnTo>
                  <a:pt x="8001" y="2115"/>
                </a:lnTo>
                <a:lnTo>
                  <a:pt x="8008" y="2126"/>
                </a:lnTo>
                <a:lnTo>
                  <a:pt x="8012" y="2136"/>
                </a:lnTo>
                <a:lnTo>
                  <a:pt x="8016" y="2147"/>
                </a:lnTo>
                <a:lnTo>
                  <a:pt x="8018" y="2159"/>
                </a:lnTo>
                <a:lnTo>
                  <a:pt x="8021" y="2171"/>
                </a:lnTo>
                <a:lnTo>
                  <a:pt x="8021" y="2185"/>
                </a:lnTo>
                <a:lnTo>
                  <a:pt x="8019" y="2200"/>
                </a:lnTo>
                <a:lnTo>
                  <a:pt x="8017" y="2215"/>
                </a:lnTo>
                <a:lnTo>
                  <a:pt x="8012" y="2229"/>
                </a:lnTo>
                <a:lnTo>
                  <a:pt x="8006" y="2242"/>
                </a:lnTo>
                <a:lnTo>
                  <a:pt x="7997" y="2253"/>
                </a:lnTo>
                <a:lnTo>
                  <a:pt x="7988" y="2264"/>
                </a:lnTo>
                <a:lnTo>
                  <a:pt x="7976" y="2275"/>
                </a:lnTo>
                <a:lnTo>
                  <a:pt x="7963" y="2283"/>
                </a:lnTo>
                <a:lnTo>
                  <a:pt x="7949" y="2292"/>
                </a:lnTo>
                <a:lnTo>
                  <a:pt x="7933" y="2299"/>
                </a:lnTo>
                <a:lnTo>
                  <a:pt x="7916" y="2304"/>
                </a:lnTo>
                <a:lnTo>
                  <a:pt x="7898" y="2310"/>
                </a:lnTo>
                <a:lnTo>
                  <a:pt x="7878" y="2314"/>
                </a:lnTo>
                <a:lnTo>
                  <a:pt x="7858" y="2317"/>
                </a:lnTo>
                <a:lnTo>
                  <a:pt x="7837" y="2318"/>
                </a:lnTo>
                <a:lnTo>
                  <a:pt x="7814" y="2319"/>
                </a:lnTo>
                <a:lnTo>
                  <a:pt x="7789" y="2318"/>
                </a:lnTo>
                <a:lnTo>
                  <a:pt x="7762" y="2317"/>
                </a:lnTo>
                <a:lnTo>
                  <a:pt x="7735" y="2315"/>
                </a:lnTo>
                <a:lnTo>
                  <a:pt x="7706" y="2312"/>
                </a:lnTo>
                <a:lnTo>
                  <a:pt x="7677" y="2307"/>
                </a:lnTo>
                <a:lnTo>
                  <a:pt x="7647" y="2302"/>
                </a:lnTo>
                <a:lnTo>
                  <a:pt x="7618" y="2297"/>
                </a:lnTo>
                <a:lnTo>
                  <a:pt x="7587" y="2289"/>
                </a:lnTo>
                <a:lnTo>
                  <a:pt x="7555" y="2282"/>
                </a:lnTo>
                <a:lnTo>
                  <a:pt x="7523" y="2273"/>
                </a:lnTo>
                <a:lnTo>
                  <a:pt x="7490" y="2265"/>
                </a:lnTo>
                <a:lnTo>
                  <a:pt x="7457" y="2254"/>
                </a:lnTo>
                <a:lnTo>
                  <a:pt x="7424" y="2244"/>
                </a:lnTo>
                <a:lnTo>
                  <a:pt x="7391" y="2232"/>
                </a:lnTo>
                <a:lnTo>
                  <a:pt x="7357" y="2219"/>
                </a:lnTo>
                <a:lnTo>
                  <a:pt x="7323" y="2205"/>
                </a:lnTo>
                <a:lnTo>
                  <a:pt x="7322" y="2205"/>
                </a:lnTo>
                <a:lnTo>
                  <a:pt x="7322" y="2205"/>
                </a:lnTo>
                <a:lnTo>
                  <a:pt x="7322" y="2205"/>
                </a:lnTo>
                <a:lnTo>
                  <a:pt x="7318" y="2204"/>
                </a:lnTo>
                <a:lnTo>
                  <a:pt x="7312" y="2202"/>
                </a:lnTo>
                <a:lnTo>
                  <a:pt x="7307" y="2200"/>
                </a:lnTo>
                <a:lnTo>
                  <a:pt x="7302" y="2199"/>
                </a:lnTo>
                <a:lnTo>
                  <a:pt x="7297" y="2197"/>
                </a:lnTo>
                <a:lnTo>
                  <a:pt x="7290" y="2195"/>
                </a:lnTo>
                <a:lnTo>
                  <a:pt x="7285" y="2193"/>
                </a:lnTo>
                <a:lnTo>
                  <a:pt x="7278" y="2191"/>
                </a:lnTo>
                <a:lnTo>
                  <a:pt x="7273" y="2188"/>
                </a:lnTo>
                <a:lnTo>
                  <a:pt x="7268" y="2187"/>
                </a:lnTo>
                <a:lnTo>
                  <a:pt x="7261" y="2185"/>
                </a:lnTo>
                <a:lnTo>
                  <a:pt x="7256" y="2183"/>
                </a:lnTo>
                <a:lnTo>
                  <a:pt x="7252" y="2182"/>
                </a:lnTo>
                <a:lnTo>
                  <a:pt x="7247" y="2181"/>
                </a:lnTo>
                <a:lnTo>
                  <a:pt x="7243" y="2180"/>
                </a:lnTo>
                <a:lnTo>
                  <a:pt x="7239" y="2178"/>
                </a:lnTo>
                <a:lnTo>
                  <a:pt x="7236" y="2178"/>
                </a:lnTo>
                <a:lnTo>
                  <a:pt x="7233" y="2177"/>
                </a:lnTo>
                <a:lnTo>
                  <a:pt x="7230" y="2176"/>
                </a:lnTo>
                <a:lnTo>
                  <a:pt x="7225" y="2176"/>
                </a:lnTo>
                <a:lnTo>
                  <a:pt x="7221" y="2175"/>
                </a:lnTo>
                <a:lnTo>
                  <a:pt x="7218" y="2175"/>
                </a:lnTo>
                <a:lnTo>
                  <a:pt x="7216" y="2175"/>
                </a:lnTo>
                <a:lnTo>
                  <a:pt x="7214" y="2175"/>
                </a:lnTo>
                <a:lnTo>
                  <a:pt x="7209" y="2175"/>
                </a:lnTo>
                <a:lnTo>
                  <a:pt x="7205" y="2176"/>
                </a:lnTo>
                <a:lnTo>
                  <a:pt x="7201" y="2177"/>
                </a:lnTo>
                <a:lnTo>
                  <a:pt x="7196" y="2178"/>
                </a:lnTo>
                <a:lnTo>
                  <a:pt x="7191" y="2179"/>
                </a:lnTo>
                <a:lnTo>
                  <a:pt x="7187" y="2181"/>
                </a:lnTo>
                <a:lnTo>
                  <a:pt x="7184" y="2183"/>
                </a:lnTo>
                <a:lnTo>
                  <a:pt x="7180" y="2185"/>
                </a:lnTo>
                <a:lnTo>
                  <a:pt x="7176" y="2188"/>
                </a:lnTo>
                <a:lnTo>
                  <a:pt x="7173" y="2191"/>
                </a:lnTo>
                <a:lnTo>
                  <a:pt x="7170" y="2195"/>
                </a:lnTo>
                <a:lnTo>
                  <a:pt x="7167" y="2198"/>
                </a:lnTo>
                <a:lnTo>
                  <a:pt x="7165" y="2202"/>
                </a:lnTo>
                <a:lnTo>
                  <a:pt x="7163" y="2207"/>
                </a:lnTo>
                <a:lnTo>
                  <a:pt x="7160" y="2211"/>
                </a:lnTo>
                <a:lnTo>
                  <a:pt x="7158" y="2216"/>
                </a:lnTo>
                <a:lnTo>
                  <a:pt x="7156" y="2221"/>
                </a:lnTo>
                <a:lnTo>
                  <a:pt x="7155" y="2228"/>
                </a:lnTo>
                <a:lnTo>
                  <a:pt x="7154" y="2232"/>
                </a:lnTo>
                <a:lnTo>
                  <a:pt x="7153" y="2236"/>
                </a:lnTo>
                <a:lnTo>
                  <a:pt x="7152" y="2242"/>
                </a:lnTo>
                <a:lnTo>
                  <a:pt x="7150" y="2253"/>
                </a:lnTo>
                <a:lnTo>
                  <a:pt x="7148" y="2272"/>
                </a:lnTo>
                <a:lnTo>
                  <a:pt x="7143" y="2296"/>
                </a:lnTo>
                <a:lnTo>
                  <a:pt x="7139" y="2322"/>
                </a:lnTo>
                <a:lnTo>
                  <a:pt x="7135" y="2351"/>
                </a:lnTo>
                <a:lnTo>
                  <a:pt x="7131" y="2378"/>
                </a:lnTo>
                <a:lnTo>
                  <a:pt x="7126" y="2403"/>
                </a:lnTo>
                <a:lnTo>
                  <a:pt x="7126" y="2403"/>
                </a:lnTo>
                <a:lnTo>
                  <a:pt x="7112" y="2496"/>
                </a:lnTo>
                <a:lnTo>
                  <a:pt x="7109" y="2507"/>
                </a:lnTo>
                <a:lnTo>
                  <a:pt x="7107" y="2518"/>
                </a:lnTo>
                <a:lnTo>
                  <a:pt x="7106" y="2530"/>
                </a:lnTo>
                <a:lnTo>
                  <a:pt x="7105" y="2540"/>
                </a:lnTo>
                <a:lnTo>
                  <a:pt x="7106" y="2551"/>
                </a:lnTo>
                <a:lnTo>
                  <a:pt x="7108" y="2560"/>
                </a:lnTo>
                <a:lnTo>
                  <a:pt x="7112" y="2570"/>
                </a:lnTo>
                <a:lnTo>
                  <a:pt x="7117" y="2580"/>
                </a:lnTo>
                <a:lnTo>
                  <a:pt x="7124" y="2588"/>
                </a:lnTo>
                <a:lnTo>
                  <a:pt x="7133" y="2597"/>
                </a:lnTo>
                <a:lnTo>
                  <a:pt x="7145" y="2604"/>
                </a:lnTo>
                <a:lnTo>
                  <a:pt x="7159" y="2609"/>
                </a:lnTo>
                <a:lnTo>
                  <a:pt x="7199" y="2626"/>
                </a:lnTo>
                <a:lnTo>
                  <a:pt x="7239" y="2641"/>
                </a:lnTo>
                <a:lnTo>
                  <a:pt x="7280" y="2655"/>
                </a:lnTo>
                <a:lnTo>
                  <a:pt x="7320" y="2669"/>
                </a:lnTo>
                <a:lnTo>
                  <a:pt x="7360" y="2682"/>
                </a:lnTo>
                <a:lnTo>
                  <a:pt x="7401" y="2693"/>
                </a:lnTo>
                <a:lnTo>
                  <a:pt x="7441" y="2704"/>
                </a:lnTo>
                <a:lnTo>
                  <a:pt x="7482" y="2713"/>
                </a:lnTo>
                <a:lnTo>
                  <a:pt x="7522" y="2722"/>
                </a:lnTo>
                <a:lnTo>
                  <a:pt x="7562" y="2729"/>
                </a:lnTo>
                <a:lnTo>
                  <a:pt x="7603" y="2736"/>
                </a:lnTo>
                <a:lnTo>
                  <a:pt x="7643" y="2741"/>
                </a:lnTo>
                <a:lnTo>
                  <a:pt x="7682" y="2745"/>
                </a:lnTo>
                <a:lnTo>
                  <a:pt x="7722" y="2749"/>
                </a:lnTo>
                <a:lnTo>
                  <a:pt x="7760" y="2751"/>
                </a:lnTo>
                <a:lnTo>
                  <a:pt x="7798" y="2752"/>
                </a:lnTo>
                <a:lnTo>
                  <a:pt x="7834" y="2751"/>
                </a:lnTo>
                <a:lnTo>
                  <a:pt x="7870" y="2750"/>
                </a:lnTo>
                <a:lnTo>
                  <a:pt x="7906" y="2746"/>
                </a:lnTo>
                <a:lnTo>
                  <a:pt x="7941" y="2743"/>
                </a:lnTo>
                <a:lnTo>
                  <a:pt x="7976" y="2739"/>
                </a:lnTo>
                <a:lnTo>
                  <a:pt x="8011" y="2733"/>
                </a:lnTo>
                <a:lnTo>
                  <a:pt x="8045" y="2726"/>
                </a:lnTo>
                <a:lnTo>
                  <a:pt x="8079" y="2718"/>
                </a:lnTo>
                <a:lnTo>
                  <a:pt x="8112" y="2709"/>
                </a:lnTo>
                <a:lnTo>
                  <a:pt x="8145" y="2699"/>
                </a:lnTo>
                <a:lnTo>
                  <a:pt x="8177" y="2688"/>
                </a:lnTo>
                <a:lnTo>
                  <a:pt x="8209" y="2675"/>
                </a:lnTo>
                <a:lnTo>
                  <a:pt x="8240" y="2661"/>
                </a:lnTo>
                <a:lnTo>
                  <a:pt x="8269" y="2646"/>
                </a:lnTo>
                <a:lnTo>
                  <a:pt x="8298" y="2629"/>
                </a:lnTo>
                <a:lnTo>
                  <a:pt x="8326" y="2612"/>
                </a:lnTo>
                <a:lnTo>
                  <a:pt x="8352" y="2593"/>
                </a:lnTo>
                <a:lnTo>
                  <a:pt x="8378" y="2573"/>
                </a:lnTo>
                <a:lnTo>
                  <a:pt x="8402" y="2552"/>
                </a:lnTo>
                <a:lnTo>
                  <a:pt x="8425" y="2529"/>
                </a:lnTo>
                <a:lnTo>
                  <a:pt x="8446" y="2504"/>
                </a:lnTo>
                <a:lnTo>
                  <a:pt x="8466" y="2479"/>
                </a:lnTo>
                <a:lnTo>
                  <a:pt x="8484" y="2452"/>
                </a:lnTo>
                <a:lnTo>
                  <a:pt x="8501" y="2423"/>
                </a:lnTo>
                <a:lnTo>
                  <a:pt x="8516" y="2394"/>
                </a:lnTo>
                <a:lnTo>
                  <a:pt x="8530" y="2363"/>
                </a:lnTo>
                <a:lnTo>
                  <a:pt x="8541" y="2330"/>
                </a:lnTo>
                <a:lnTo>
                  <a:pt x="8551" y="2296"/>
                </a:lnTo>
                <a:lnTo>
                  <a:pt x="8558" y="2260"/>
                </a:lnTo>
                <a:lnTo>
                  <a:pt x="8564" y="2222"/>
                </a:lnTo>
                <a:lnTo>
                  <a:pt x="8567" y="2183"/>
                </a:lnTo>
                <a:lnTo>
                  <a:pt x="8568" y="2143"/>
                </a:lnTo>
                <a:lnTo>
                  <a:pt x="8568" y="2119"/>
                </a:lnTo>
                <a:lnTo>
                  <a:pt x="8567" y="2096"/>
                </a:lnTo>
                <a:lnTo>
                  <a:pt x="8565" y="2074"/>
                </a:lnTo>
                <a:lnTo>
                  <a:pt x="8562" y="2051"/>
                </a:lnTo>
                <a:lnTo>
                  <a:pt x="8557" y="2030"/>
                </a:lnTo>
                <a:lnTo>
                  <a:pt x="8553" y="2009"/>
                </a:lnTo>
                <a:lnTo>
                  <a:pt x="8548" y="1989"/>
                </a:lnTo>
                <a:lnTo>
                  <a:pt x="8541" y="1968"/>
                </a:lnTo>
                <a:lnTo>
                  <a:pt x="8535" y="1949"/>
                </a:lnTo>
                <a:lnTo>
                  <a:pt x="8528" y="1930"/>
                </a:lnTo>
                <a:lnTo>
                  <a:pt x="8519" y="1912"/>
                </a:lnTo>
                <a:lnTo>
                  <a:pt x="8511" y="1894"/>
                </a:lnTo>
                <a:lnTo>
                  <a:pt x="8501" y="1877"/>
                </a:lnTo>
                <a:lnTo>
                  <a:pt x="8492" y="1860"/>
                </a:lnTo>
                <a:lnTo>
                  <a:pt x="8481" y="1844"/>
                </a:lnTo>
                <a:lnTo>
                  <a:pt x="8469" y="1828"/>
                </a:lnTo>
                <a:lnTo>
                  <a:pt x="8457" y="1813"/>
                </a:lnTo>
                <a:lnTo>
                  <a:pt x="8445" y="1798"/>
                </a:lnTo>
                <a:lnTo>
                  <a:pt x="8432" y="1785"/>
                </a:lnTo>
                <a:lnTo>
                  <a:pt x="8418" y="1772"/>
                </a:lnTo>
                <a:lnTo>
                  <a:pt x="8404" y="1758"/>
                </a:lnTo>
                <a:lnTo>
                  <a:pt x="8391" y="1746"/>
                </a:lnTo>
                <a:lnTo>
                  <a:pt x="8376" y="1734"/>
                </a:lnTo>
                <a:lnTo>
                  <a:pt x="8360" y="1723"/>
                </a:lnTo>
                <a:lnTo>
                  <a:pt x="8344" y="1711"/>
                </a:lnTo>
                <a:lnTo>
                  <a:pt x="8328" y="1701"/>
                </a:lnTo>
                <a:lnTo>
                  <a:pt x="8312" y="1691"/>
                </a:lnTo>
                <a:lnTo>
                  <a:pt x="8295" y="1682"/>
                </a:lnTo>
                <a:lnTo>
                  <a:pt x="8277" y="1673"/>
                </a:lnTo>
                <a:lnTo>
                  <a:pt x="8260" y="1665"/>
                </a:lnTo>
                <a:lnTo>
                  <a:pt x="8242" y="1657"/>
                </a:lnTo>
                <a:lnTo>
                  <a:pt x="8224" y="1650"/>
                </a:lnTo>
                <a:close/>
                <a:moveTo>
                  <a:pt x="13239" y="856"/>
                </a:moveTo>
                <a:lnTo>
                  <a:pt x="12950" y="856"/>
                </a:lnTo>
                <a:lnTo>
                  <a:pt x="12902" y="856"/>
                </a:lnTo>
                <a:lnTo>
                  <a:pt x="12785" y="856"/>
                </a:lnTo>
                <a:lnTo>
                  <a:pt x="12785" y="954"/>
                </a:lnTo>
                <a:lnTo>
                  <a:pt x="12785" y="1137"/>
                </a:lnTo>
                <a:lnTo>
                  <a:pt x="12785" y="2083"/>
                </a:lnTo>
                <a:lnTo>
                  <a:pt x="12765" y="2099"/>
                </a:lnTo>
                <a:lnTo>
                  <a:pt x="12744" y="2115"/>
                </a:lnTo>
                <a:lnTo>
                  <a:pt x="12722" y="2130"/>
                </a:lnTo>
                <a:lnTo>
                  <a:pt x="12698" y="2144"/>
                </a:lnTo>
                <a:lnTo>
                  <a:pt x="12675" y="2157"/>
                </a:lnTo>
                <a:lnTo>
                  <a:pt x="12650" y="2169"/>
                </a:lnTo>
                <a:lnTo>
                  <a:pt x="12626" y="2180"/>
                </a:lnTo>
                <a:lnTo>
                  <a:pt x="12600" y="2191"/>
                </a:lnTo>
                <a:lnTo>
                  <a:pt x="12576" y="2199"/>
                </a:lnTo>
                <a:lnTo>
                  <a:pt x="12551" y="2207"/>
                </a:lnTo>
                <a:lnTo>
                  <a:pt x="12525" y="2214"/>
                </a:lnTo>
                <a:lnTo>
                  <a:pt x="12499" y="2219"/>
                </a:lnTo>
                <a:lnTo>
                  <a:pt x="12475" y="2224"/>
                </a:lnTo>
                <a:lnTo>
                  <a:pt x="12451" y="2227"/>
                </a:lnTo>
                <a:lnTo>
                  <a:pt x="12426" y="2229"/>
                </a:lnTo>
                <a:lnTo>
                  <a:pt x="12403" y="2230"/>
                </a:lnTo>
                <a:lnTo>
                  <a:pt x="12387" y="2229"/>
                </a:lnTo>
                <a:lnTo>
                  <a:pt x="12372" y="2228"/>
                </a:lnTo>
                <a:lnTo>
                  <a:pt x="12358" y="2227"/>
                </a:lnTo>
                <a:lnTo>
                  <a:pt x="12344" y="2225"/>
                </a:lnTo>
                <a:lnTo>
                  <a:pt x="12332" y="2221"/>
                </a:lnTo>
                <a:lnTo>
                  <a:pt x="12320" y="2218"/>
                </a:lnTo>
                <a:lnTo>
                  <a:pt x="12308" y="2215"/>
                </a:lnTo>
                <a:lnTo>
                  <a:pt x="12297" y="2210"/>
                </a:lnTo>
                <a:lnTo>
                  <a:pt x="12287" y="2205"/>
                </a:lnTo>
                <a:lnTo>
                  <a:pt x="12277" y="2199"/>
                </a:lnTo>
                <a:lnTo>
                  <a:pt x="12269" y="2194"/>
                </a:lnTo>
                <a:lnTo>
                  <a:pt x="12260" y="2187"/>
                </a:lnTo>
                <a:lnTo>
                  <a:pt x="12253" y="2180"/>
                </a:lnTo>
                <a:lnTo>
                  <a:pt x="12245" y="2173"/>
                </a:lnTo>
                <a:lnTo>
                  <a:pt x="12238" y="2164"/>
                </a:lnTo>
                <a:lnTo>
                  <a:pt x="12232" y="2156"/>
                </a:lnTo>
                <a:lnTo>
                  <a:pt x="12226" y="2147"/>
                </a:lnTo>
                <a:lnTo>
                  <a:pt x="12221" y="2137"/>
                </a:lnTo>
                <a:lnTo>
                  <a:pt x="12216" y="2128"/>
                </a:lnTo>
                <a:lnTo>
                  <a:pt x="12211" y="2117"/>
                </a:lnTo>
                <a:lnTo>
                  <a:pt x="12204" y="2096"/>
                </a:lnTo>
                <a:lnTo>
                  <a:pt x="12198" y="2073"/>
                </a:lnTo>
                <a:lnTo>
                  <a:pt x="12193" y="2048"/>
                </a:lnTo>
                <a:lnTo>
                  <a:pt x="12190" y="2023"/>
                </a:lnTo>
                <a:lnTo>
                  <a:pt x="12189" y="1995"/>
                </a:lnTo>
                <a:lnTo>
                  <a:pt x="12188" y="1966"/>
                </a:lnTo>
                <a:lnTo>
                  <a:pt x="12188" y="954"/>
                </a:lnTo>
                <a:lnTo>
                  <a:pt x="12188" y="939"/>
                </a:lnTo>
                <a:lnTo>
                  <a:pt x="12187" y="926"/>
                </a:lnTo>
                <a:lnTo>
                  <a:pt x="12185" y="915"/>
                </a:lnTo>
                <a:lnTo>
                  <a:pt x="12182" y="905"/>
                </a:lnTo>
                <a:lnTo>
                  <a:pt x="12177" y="895"/>
                </a:lnTo>
                <a:lnTo>
                  <a:pt x="12173" y="888"/>
                </a:lnTo>
                <a:lnTo>
                  <a:pt x="12167" y="880"/>
                </a:lnTo>
                <a:lnTo>
                  <a:pt x="12160" y="875"/>
                </a:lnTo>
                <a:lnTo>
                  <a:pt x="12153" y="870"/>
                </a:lnTo>
                <a:lnTo>
                  <a:pt x="12145" y="865"/>
                </a:lnTo>
                <a:lnTo>
                  <a:pt x="12136" y="862"/>
                </a:lnTo>
                <a:lnTo>
                  <a:pt x="12126" y="860"/>
                </a:lnTo>
                <a:lnTo>
                  <a:pt x="12116" y="858"/>
                </a:lnTo>
                <a:lnTo>
                  <a:pt x="12104" y="857"/>
                </a:lnTo>
                <a:lnTo>
                  <a:pt x="12092" y="856"/>
                </a:lnTo>
                <a:lnTo>
                  <a:pt x="12080" y="856"/>
                </a:lnTo>
                <a:lnTo>
                  <a:pt x="11888" y="856"/>
                </a:lnTo>
                <a:lnTo>
                  <a:pt x="11741" y="856"/>
                </a:lnTo>
                <a:lnTo>
                  <a:pt x="11625" y="856"/>
                </a:lnTo>
                <a:lnTo>
                  <a:pt x="11625" y="954"/>
                </a:lnTo>
                <a:lnTo>
                  <a:pt x="11625" y="1169"/>
                </a:lnTo>
                <a:lnTo>
                  <a:pt x="11625" y="2068"/>
                </a:lnTo>
                <a:lnTo>
                  <a:pt x="11626" y="2106"/>
                </a:lnTo>
                <a:lnTo>
                  <a:pt x="11628" y="2143"/>
                </a:lnTo>
                <a:lnTo>
                  <a:pt x="11630" y="2178"/>
                </a:lnTo>
                <a:lnTo>
                  <a:pt x="11634" y="2213"/>
                </a:lnTo>
                <a:lnTo>
                  <a:pt x="11638" y="2247"/>
                </a:lnTo>
                <a:lnTo>
                  <a:pt x="11645" y="2280"/>
                </a:lnTo>
                <a:lnTo>
                  <a:pt x="11652" y="2313"/>
                </a:lnTo>
                <a:lnTo>
                  <a:pt x="11661" y="2344"/>
                </a:lnTo>
                <a:lnTo>
                  <a:pt x="11669" y="2373"/>
                </a:lnTo>
                <a:lnTo>
                  <a:pt x="11680" y="2403"/>
                </a:lnTo>
                <a:lnTo>
                  <a:pt x="11692" y="2431"/>
                </a:lnTo>
                <a:lnTo>
                  <a:pt x="11705" y="2457"/>
                </a:lnTo>
                <a:lnTo>
                  <a:pt x="11719" y="2484"/>
                </a:lnTo>
                <a:lnTo>
                  <a:pt x="11734" y="2508"/>
                </a:lnTo>
                <a:lnTo>
                  <a:pt x="11751" y="2532"/>
                </a:lnTo>
                <a:lnTo>
                  <a:pt x="11768" y="2554"/>
                </a:lnTo>
                <a:lnTo>
                  <a:pt x="11787" y="2575"/>
                </a:lnTo>
                <a:lnTo>
                  <a:pt x="11807" y="2595"/>
                </a:lnTo>
                <a:lnTo>
                  <a:pt x="11829" y="2615"/>
                </a:lnTo>
                <a:lnTo>
                  <a:pt x="11851" y="2632"/>
                </a:lnTo>
                <a:lnTo>
                  <a:pt x="11874" y="2648"/>
                </a:lnTo>
                <a:lnTo>
                  <a:pt x="11900" y="2663"/>
                </a:lnTo>
                <a:lnTo>
                  <a:pt x="11925" y="2676"/>
                </a:lnTo>
                <a:lnTo>
                  <a:pt x="11953" y="2689"/>
                </a:lnTo>
                <a:lnTo>
                  <a:pt x="11982" y="2700"/>
                </a:lnTo>
                <a:lnTo>
                  <a:pt x="12012" y="2709"/>
                </a:lnTo>
                <a:lnTo>
                  <a:pt x="12042" y="2718"/>
                </a:lnTo>
                <a:lnTo>
                  <a:pt x="12075" y="2724"/>
                </a:lnTo>
                <a:lnTo>
                  <a:pt x="12109" y="2729"/>
                </a:lnTo>
                <a:lnTo>
                  <a:pt x="12144" y="2734"/>
                </a:lnTo>
                <a:lnTo>
                  <a:pt x="12181" y="2736"/>
                </a:lnTo>
                <a:lnTo>
                  <a:pt x="12219" y="2737"/>
                </a:lnTo>
                <a:lnTo>
                  <a:pt x="12259" y="2736"/>
                </a:lnTo>
                <a:lnTo>
                  <a:pt x="12301" y="2733"/>
                </a:lnTo>
                <a:lnTo>
                  <a:pt x="12341" y="2729"/>
                </a:lnTo>
                <a:lnTo>
                  <a:pt x="12381" y="2723"/>
                </a:lnTo>
                <a:lnTo>
                  <a:pt x="12421" y="2716"/>
                </a:lnTo>
                <a:lnTo>
                  <a:pt x="12460" y="2707"/>
                </a:lnTo>
                <a:lnTo>
                  <a:pt x="12499" y="2696"/>
                </a:lnTo>
                <a:lnTo>
                  <a:pt x="12537" y="2684"/>
                </a:lnTo>
                <a:lnTo>
                  <a:pt x="12575" y="2670"/>
                </a:lnTo>
                <a:lnTo>
                  <a:pt x="12611" y="2655"/>
                </a:lnTo>
                <a:lnTo>
                  <a:pt x="12648" y="2638"/>
                </a:lnTo>
                <a:lnTo>
                  <a:pt x="12683" y="2619"/>
                </a:lnTo>
                <a:lnTo>
                  <a:pt x="12718" y="2599"/>
                </a:lnTo>
                <a:lnTo>
                  <a:pt x="12753" y="2577"/>
                </a:lnTo>
                <a:lnTo>
                  <a:pt x="12787" y="2554"/>
                </a:lnTo>
                <a:lnTo>
                  <a:pt x="12819" y="2530"/>
                </a:lnTo>
                <a:lnTo>
                  <a:pt x="12819" y="2684"/>
                </a:lnTo>
                <a:lnTo>
                  <a:pt x="12928" y="2684"/>
                </a:lnTo>
                <a:lnTo>
                  <a:pt x="13128" y="2684"/>
                </a:lnTo>
                <a:lnTo>
                  <a:pt x="13232" y="2684"/>
                </a:lnTo>
                <a:lnTo>
                  <a:pt x="13249" y="2684"/>
                </a:lnTo>
                <a:lnTo>
                  <a:pt x="13263" y="2683"/>
                </a:lnTo>
                <a:lnTo>
                  <a:pt x="13277" y="2680"/>
                </a:lnTo>
                <a:lnTo>
                  <a:pt x="13288" y="2677"/>
                </a:lnTo>
                <a:lnTo>
                  <a:pt x="13299" y="2674"/>
                </a:lnTo>
                <a:lnTo>
                  <a:pt x="13309" y="2669"/>
                </a:lnTo>
                <a:lnTo>
                  <a:pt x="13317" y="2663"/>
                </a:lnTo>
                <a:lnTo>
                  <a:pt x="13324" y="2657"/>
                </a:lnTo>
                <a:lnTo>
                  <a:pt x="13331" y="2650"/>
                </a:lnTo>
                <a:lnTo>
                  <a:pt x="13336" y="2640"/>
                </a:lnTo>
                <a:lnTo>
                  <a:pt x="13340" y="2631"/>
                </a:lnTo>
                <a:lnTo>
                  <a:pt x="13344" y="2619"/>
                </a:lnTo>
                <a:lnTo>
                  <a:pt x="13346" y="2606"/>
                </a:lnTo>
                <a:lnTo>
                  <a:pt x="13348" y="2592"/>
                </a:lnTo>
                <a:lnTo>
                  <a:pt x="13349" y="2576"/>
                </a:lnTo>
                <a:lnTo>
                  <a:pt x="13349" y="2559"/>
                </a:lnTo>
                <a:lnTo>
                  <a:pt x="13349" y="954"/>
                </a:lnTo>
                <a:lnTo>
                  <a:pt x="13348" y="939"/>
                </a:lnTo>
                <a:lnTo>
                  <a:pt x="13347" y="926"/>
                </a:lnTo>
                <a:lnTo>
                  <a:pt x="13345" y="915"/>
                </a:lnTo>
                <a:lnTo>
                  <a:pt x="13341" y="905"/>
                </a:lnTo>
                <a:lnTo>
                  <a:pt x="13338" y="895"/>
                </a:lnTo>
                <a:lnTo>
                  <a:pt x="13333" y="888"/>
                </a:lnTo>
                <a:lnTo>
                  <a:pt x="13328" y="880"/>
                </a:lnTo>
                <a:lnTo>
                  <a:pt x="13321" y="875"/>
                </a:lnTo>
                <a:lnTo>
                  <a:pt x="13314" y="870"/>
                </a:lnTo>
                <a:lnTo>
                  <a:pt x="13305" y="865"/>
                </a:lnTo>
                <a:lnTo>
                  <a:pt x="13297" y="862"/>
                </a:lnTo>
                <a:lnTo>
                  <a:pt x="13287" y="860"/>
                </a:lnTo>
                <a:lnTo>
                  <a:pt x="13277" y="858"/>
                </a:lnTo>
                <a:lnTo>
                  <a:pt x="13265" y="857"/>
                </a:lnTo>
                <a:lnTo>
                  <a:pt x="13253" y="856"/>
                </a:lnTo>
                <a:lnTo>
                  <a:pt x="13239" y="856"/>
                </a:lnTo>
                <a:close/>
                <a:moveTo>
                  <a:pt x="14789" y="2162"/>
                </a:moveTo>
                <a:lnTo>
                  <a:pt x="14780" y="2175"/>
                </a:lnTo>
                <a:lnTo>
                  <a:pt x="14769" y="2186"/>
                </a:lnTo>
                <a:lnTo>
                  <a:pt x="14758" y="2198"/>
                </a:lnTo>
                <a:lnTo>
                  <a:pt x="14745" y="2210"/>
                </a:lnTo>
                <a:lnTo>
                  <a:pt x="14732" y="2220"/>
                </a:lnTo>
                <a:lnTo>
                  <a:pt x="14717" y="2231"/>
                </a:lnTo>
                <a:lnTo>
                  <a:pt x="14702" y="2241"/>
                </a:lnTo>
                <a:lnTo>
                  <a:pt x="14686" y="2249"/>
                </a:lnTo>
                <a:lnTo>
                  <a:pt x="14669" y="2256"/>
                </a:lnTo>
                <a:lnTo>
                  <a:pt x="14652" y="2264"/>
                </a:lnTo>
                <a:lnTo>
                  <a:pt x="14635" y="2270"/>
                </a:lnTo>
                <a:lnTo>
                  <a:pt x="14616" y="2276"/>
                </a:lnTo>
                <a:lnTo>
                  <a:pt x="14598" y="2280"/>
                </a:lnTo>
                <a:lnTo>
                  <a:pt x="14578" y="2283"/>
                </a:lnTo>
                <a:lnTo>
                  <a:pt x="14559" y="2285"/>
                </a:lnTo>
                <a:lnTo>
                  <a:pt x="14539" y="2285"/>
                </a:lnTo>
                <a:lnTo>
                  <a:pt x="14517" y="2285"/>
                </a:lnTo>
                <a:lnTo>
                  <a:pt x="14497" y="2283"/>
                </a:lnTo>
                <a:lnTo>
                  <a:pt x="14476" y="2280"/>
                </a:lnTo>
                <a:lnTo>
                  <a:pt x="14456" y="2276"/>
                </a:lnTo>
                <a:lnTo>
                  <a:pt x="14434" y="2270"/>
                </a:lnTo>
                <a:lnTo>
                  <a:pt x="14414" y="2264"/>
                </a:lnTo>
                <a:lnTo>
                  <a:pt x="14394" y="2258"/>
                </a:lnTo>
                <a:lnTo>
                  <a:pt x="14375" y="2249"/>
                </a:lnTo>
                <a:lnTo>
                  <a:pt x="14355" y="2241"/>
                </a:lnTo>
                <a:lnTo>
                  <a:pt x="14337" y="2231"/>
                </a:lnTo>
                <a:lnTo>
                  <a:pt x="14318" y="2221"/>
                </a:lnTo>
                <a:lnTo>
                  <a:pt x="14301" y="2211"/>
                </a:lnTo>
                <a:lnTo>
                  <a:pt x="14284" y="2200"/>
                </a:lnTo>
                <a:lnTo>
                  <a:pt x="14270" y="2188"/>
                </a:lnTo>
                <a:lnTo>
                  <a:pt x="14255" y="2177"/>
                </a:lnTo>
                <a:lnTo>
                  <a:pt x="14242" y="2165"/>
                </a:lnTo>
                <a:lnTo>
                  <a:pt x="14242" y="1400"/>
                </a:lnTo>
                <a:lnTo>
                  <a:pt x="14254" y="1388"/>
                </a:lnTo>
                <a:lnTo>
                  <a:pt x="14267" y="1375"/>
                </a:lnTo>
                <a:lnTo>
                  <a:pt x="14283" y="1364"/>
                </a:lnTo>
                <a:lnTo>
                  <a:pt x="14299" y="1352"/>
                </a:lnTo>
                <a:lnTo>
                  <a:pt x="14317" y="1340"/>
                </a:lnTo>
                <a:lnTo>
                  <a:pt x="14337" y="1330"/>
                </a:lnTo>
                <a:lnTo>
                  <a:pt x="14357" y="1319"/>
                </a:lnTo>
                <a:lnTo>
                  <a:pt x="14377" y="1308"/>
                </a:lnTo>
                <a:lnTo>
                  <a:pt x="14398" y="1299"/>
                </a:lnTo>
                <a:lnTo>
                  <a:pt x="14419" y="1290"/>
                </a:lnTo>
                <a:lnTo>
                  <a:pt x="14442" y="1283"/>
                </a:lnTo>
                <a:lnTo>
                  <a:pt x="14464" y="1277"/>
                </a:lnTo>
                <a:lnTo>
                  <a:pt x="14485" y="1272"/>
                </a:lnTo>
                <a:lnTo>
                  <a:pt x="14508" y="1268"/>
                </a:lnTo>
                <a:lnTo>
                  <a:pt x="14529" y="1266"/>
                </a:lnTo>
                <a:lnTo>
                  <a:pt x="14549" y="1265"/>
                </a:lnTo>
                <a:lnTo>
                  <a:pt x="14568" y="1265"/>
                </a:lnTo>
                <a:lnTo>
                  <a:pt x="14587" y="1267"/>
                </a:lnTo>
                <a:lnTo>
                  <a:pt x="14606" y="1269"/>
                </a:lnTo>
                <a:lnTo>
                  <a:pt x="14625" y="1272"/>
                </a:lnTo>
                <a:lnTo>
                  <a:pt x="14643" y="1277"/>
                </a:lnTo>
                <a:lnTo>
                  <a:pt x="14660" y="1282"/>
                </a:lnTo>
                <a:lnTo>
                  <a:pt x="14678" y="1288"/>
                </a:lnTo>
                <a:lnTo>
                  <a:pt x="14695" y="1296"/>
                </a:lnTo>
                <a:lnTo>
                  <a:pt x="14712" y="1304"/>
                </a:lnTo>
                <a:lnTo>
                  <a:pt x="14728" y="1315"/>
                </a:lnTo>
                <a:lnTo>
                  <a:pt x="14744" y="1325"/>
                </a:lnTo>
                <a:lnTo>
                  <a:pt x="14759" y="1338"/>
                </a:lnTo>
                <a:lnTo>
                  <a:pt x="14772" y="1351"/>
                </a:lnTo>
                <a:lnTo>
                  <a:pt x="14786" y="1366"/>
                </a:lnTo>
                <a:lnTo>
                  <a:pt x="14800" y="1383"/>
                </a:lnTo>
                <a:lnTo>
                  <a:pt x="14812" y="1400"/>
                </a:lnTo>
                <a:lnTo>
                  <a:pt x="14821" y="1416"/>
                </a:lnTo>
                <a:lnTo>
                  <a:pt x="14831" y="1432"/>
                </a:lnTo>
                <a:lnTo>
                  <a:pt x="14839" y="1449"/>
                </a:lnTo>
                <a:lnTo>
                  <a:pt x="14848" y="1468"/>
                </a:lnTo>
                <a:lnTo>
                  <a:pt x="14855" y="1487"/>
                </a:lnTo>
                <a:lnTo>
                  <a:pt x="14863" y="1507"/>
                </a:lnTo>
                <a:lnTo>
                  <a:pt x="14869" y="1530"/>
                </a:lnTo>
                <a:lnTo>
                  <a:pt x="14876" y="1552"/>
                </a:lnTo>
                <a:lnTo>
                  <a:pt x="14881" y="1575"/>
                </a:lnTo>
                <a:lnTo>
                  <a:pt x="14885" y="1601"/>
                </a:lnTo>
                <a:lnTo>
                  <a:pt x="14889" y="1626"/>
                </a:lnTo>
                <a:lnTo>
                  <a:pt x="14893" y="1653"/>
                </a:lnTo>
                <a:lnTo>
                  <a:pt x="14895" y="1682"/>
                </a:lnTo>
                <a:lnTo>
                  <a:pt x="14897" y="1710"/>
                </a:lnTo>
                <a:lnTo>
                  <a:pt x="14898" y="1740"/>
                </a:lnTo>
                <a:lnTo>
                  <a:pt x="14899" y="1772"/>
                </a:lnTo>
                <a:lnTo>
                  <a:pt x="14898" y="1804"/>
                </a:lnTo>
                <a:lnTo>
                  <a:pt x="14897" y="1833"/>
                </a:lnTo>
                <a:lnTo>
                  <a:pt x="14895" y="1863"/>
                </a:lnTo>
                <a:lnTo>
                  <a:pt x="14893" y="1891"/>
                </a:lnTo>
                <a:lnTo>
                  <a:pt x="14888" y="1919"/>
                </a:lnTo>
                <a:lnTo>
                  <a:pt x="14884" y="1944"/>
                </a:lnTo>
                <a:lnTo>
                  <a:pt x="14879" y="1970"/>
                </a:lnTo>
                <a:lnTo>
                  <a:pt x="14872" y="1993"/>
                </a:lnTo>
                <a:lnTo>
                  <a:pt x="14865" y="2016"/>
                </a:lnTo>
                <a:lnTo>
                  <a:pt x="14857" y="2040"/>
                </a:lnTo>
                <a:lnTo>
                  <a:pt x="14848" y="2061"/>
                </a:lnTo>
                <a:lnTo>
                  <a:pt x="14838" y="2082"/>
                </a:lnTo>
                <a:lnTo>
                  <a:pt x="14828" y="2102"/>
                </a:lnTo>
                <a:lnTo>
                  <a:pt x="14816" y="2123"/>
                </a:lnTo>
                <a:lnTo>
                  <a:pt x="14803" y="2143"/>
                </a:lnTo>
                <a:lnTo>
                  <a:pt x="14789" y="2162"/>
                </a:lnTo>
                <a:close/>
                <a:moveTo>
                  <a:pt x="15243" y="1036"/>
                </a:moveTo>
                <a:lnTo>
                  <a:pt x="15221" y="1012"/>
                </a:lnTo>
                <a:lnTo>
                  <a:pt x="15197" y="990"/>
                </a:lnTo>
                <a:lnTo>
                  <a:pt x="15171" y="967"/>
                </a:lnTo>
                <a:lnTo>
                  <a:pt x="15143" y="946"/>
                </a:lnTo>
                <a:lnTo>
                  <a:pt x="15116" y="927"/>
                </a:lnTo>
                <a:lnTo>
                  <a:pt x="15086" y="908"/>
                </a:lnTo>
                <a:lnTo>
                  <a:pt x="15054" y="890"/>
                </a:lnTo>
                <a:lnTo>
                  <a:pt x="15022" y="874"/>
                </a:lnTo>
                <a:lnTo>
                  <a:pt x="14987" y="859"/>
                </a:lnTo>
                <a:lnTo>
                  <a:pt x="14951" y="846"/>
                </a:lnTo>
                <a:lnTo>
                  <a:pt x="14933" y="840"/>
                </a:lnTo>
                <a:lnTo>
                  <a:pt x="14914" y="835"/>
                </a:lnTo>
                <a:lnTo>
                  <a:pt x="14894" y="829"/>
                </a:lnTo>
                <a:lnTo>
                  <a:pt x="14873" y="825"/>
                </a:lnTo>
                <a:lnTo>
                  <a:pt x="14853" y="821"/>
                </a:lnTo>
                <a:lnTo>
                  <a:pt x="14832" y="818"/>
                </a:lnTo>
                <a:lnTo>
                  <a:pt x="14811" y="814"/>
                </a:lnTo>
                <a:lnTo>
                  <a:pt x="14788" y="812"/>
                </a:lnTo>
                <a:lnTo>
                  <a:pt x="14766" y="810"/>
                </a:lnTo>
                <a:lnTo>
                  <a:pt x="14744" y="808"/>
                </a:lnTo>
                <a:lnTo>
                  <a:pt x="14720" y="808"/>
                </a:lnTo>
                <a:lnTo>
                  <a:pt x="14696" y="807"/>
                </a:lnTo>
                <a:lnTo>
                  <a:pt x="14659" y="808"/>
                </a:lnTo>
                <a:lnTo>
                  <a:pt x="14623" y="811"/>
                </a:lnTo>
                <a:lnTo>
                  <a:pt x="14586" y="816"/>
                </a:lnTo>
                <a:lnTo>
                  <a:pt x="14550" y="824"/>
                </a:lnTo>
                <a:lnTo>
                  <a:pt x="14514" y="832"/>
                </a:lnTo>
                <a:lnTo>
                  <a:pt x="14479" y="843"/>
                </a:lnTo>
                <a:lnTo>
                  <a:pt x="14445" y="855"/>
                </a:lnTo>
                <a:lnTo>
                  <a:pt x="14411" y="867"/>
                </a:lnTo>
                <a:lnTo>
                  <a:pt x="14379" y="882"/>
                </a:lnTo>
                <a:lnTo>
                  <a:pt x="14348" y="898"/>
                </a:lnTo>
                <a:lnTo>
                  <a:pt x="14320" y="914"/>
                </a:lnTo>
                <a:lnTo>
                  <a:pt x="14292" y="932"/>
                </a:lnTo>
                <a:lnTo>
                  <a:pt x="14265" y="950"/>
                </a:lnTo>
                <a:lnTo>
                  <a:pt x="14242" y="969"/>
                </a:lnTo>
                <a:lnTo>
                  <a:pt x="14220" y="990"/>
                </a:lnTo>
                <a:lnTo>
                  <a:pt x="14200" y="1010"/>
                </a:lnTo>
                <a:lnTo>
                  <a:pt x="14193" y="934"/>
                </a:lnTo>
                <a:lnTo>
                  <a:pt x="14191" y="924"/>
                </a:lnTo>
                <a:lnTo>
                  <a:pt x="14189" y="914"/>
                </a:lnTo>
                <a:lnTo>
                  <a:pt x="14186" y="906"/>
                </a:lnTo>
                <a:lnTo>
                  <a:pt x="14181" y="897"/>
                </a:lnTo>
                <a:lnTo>
                  <a:pt x="14177" y="890"/>
                </a:lnTo>
                <a:lnTo>
                  <a:pt x="14172" y="883"/>
                </a:lnTo>
                <a:lnTo>
                  <a:pt x="14165" y="878"/>
                </a:lnTo>
                <a:lnTo>
                  <a:pt x="14159" y="873"/>
                </a:lnTo>
                <a:lnTo>
                  <a:pt x="14151" y="869"/>
                </a:lnTo>
                <a:lnTo>
                  <a:pt x="14143" y="865"/>
                </a:lnTo>
                <a:lnTo>
                  <a:pt x="14134" y="862"/>
                </a:lnTo>
                <a:lnTo>
                  <a:pt x="14124" y="860"/>
                </a:lnTo>
                <a:lnTo>
                  <a:pt x="14113" y="858"/>
                </a:lnTo>
                <a:lnTo>
                  <a:pt x="14102" y="857"/>
                </a:lnTo>
                <a:lnTo>
                  <a:pt x="14090" y="856"/>
                </a:lnTo>
                <a:lnTo>
                  <a:pt x="14076" y="856"/>
                </a:lnTo>
                <a:lnTo>
                  <a:pt x="13869" y="856"/>
                </a:lnTo>
                <a:lnTo>
                  <a:pt x="13788" y="856"/>
                </a:lnTo>
                <a:lnTo>
                  <a:pt x="13678" y="856"/>
                </a:lnTo>
                <a:lnTo>
                  <a:pt x="13678" y="961"/>
                </a:lnTo>
                <a:lnTo>
                  <a:pt x="13678" y="1209"/>
                </a:lnTo>
                <a:lnTo>
                  <a:pt x="13678" y="3180"/>
                </a:lnTo>
                <a:lnTo>
                  <a:pt x="13678" y="3385"/>
                </a:lnTo>
                <a:lnTo>
                  <a:pt x="13678" y="3498"/>
                </a:lnTo>
                <a:lnTo>
                  <a:pt x="13784" y="3498"/>
                </a:lnTo>
                <a:lnTo>
                  <a:pt x="13928" y="3498"/>
                </a:lnTo>
                <a:lnTo>
                  <a:pt x="14125" y="3498"/>
                </a:lnTo>
                <a:lnTo>
                  <a:pt x="14139" y="3497"/>
                </a:lnTo>
                <a:lnTo>
                  <a:pt x="14152" y="3496"/>
                </a:lnTo>
                <a:lnTo>
                  <a:pt x="14164" y="3493"/>
                </a:lnTo>
                <a:lnTo>
                  <a:pt x="14175" y="3491"/>
                </a:lnTo>
                <a:lnTo>
                  <a:pt x="14186" y="3488"/>
                </a:lnTo>
                <a:lnTo>
                  <a:pt x="14195" y="3483"/>
                </a:lnTo>
                <a:lnTo>
                  <a:pt x="14204" y="3478"/>
                </a:lnTo>
                <a:lnTo>
                  <a:pt x="14211" y="3471"/>
                </a:lnTo>
                <a:lnTo>
                  <a:pt x="14219" y="3464"/>
                </a:lnTo>
                <a:lnTo>
                  <a:pt x="14225" y="3456"/>
                </a:lnTo>
                <a:lnTo>
                  <a:pt x="14230" y="3447"/>
                </a:lnTo>
                <a:lnTo>
                  <a:pt x="14235" y="3436"/>
                </a:lnTo>
                <a:lnTo>
                  <a:pt x="14238" y="3423"/>
                </a:lnTo>
                <a:lnTo>
                  <a:pt x="14240" y="3411"/>
                </a:lnTo>
                <a:lnTo>
                  <a:pt x="14241" y="3397"/>
                </a:lnTo>
                <a:lnTo>
                  <a:pt x="14242" y="3381"/>
                </a:lnTo>
                <a:lnTo>
                  <a:pt x="14242" y="2589"/>
                </a:lnTo>
                <a:lnTo>
                  <a:pt x="14261" y="2606"/>
                </a:lnTo>
                <a:lnTo>
                  <a:pt x="14282" y="2623"/>
                </a:lnTo>
                <a:lnTo>
                  <a:pt x="14304" y="2638"/>
                </a:lnTo>
                <a:lnTo>
                  <a:pt x="14327" y="2653"/>
                </a:lnTo>
                <a:lnTo>
                  <a:pt x="14350" y="2666"/>
                </a:lnTo>
                <a:lnTo>
                  <a:pt x="14376" y="2678"/>
                </a:lnTo>
                <a:lnTo>
                  <a:pt x="14401" y="2689"/>
                </a:lnTo>
                <a:lnTo>
                  <a:pt x="14428" y="2700"/>
                </a:lnTo>
                <a:lnTo>
                  <a:pt x="14456" y="2709"/>
                </a:lnTo>
                <a:lnTo>
                  <a:pt x="14483" y="2717"/>
                </a:lnTo>
                <a:lnTo>
                  <a:pt x="14512" y="2724"/>
                </a:lnTo>
                <a:lnTo>
                  <a:pt x="14541" y="2729"/>
                </a:lnTo>
                <a:lnTo>
                  <a:pt x="14570" y="2734"/>
                </a:lnTo>
                <a:lnTo>
                  <a:pt x="14600" y="2737"/>
                </a:lnTo>
                <a:lnTo>
                  <a:pt x="14631" y="2739"/>
                </a:lnTo>
                <a:lnTo>
                  <a:pt x="14662" y="2740"/>
                </a:lnTo>
                <a:lnTo>
                  <a:pt x="14684" y="2739"/>
                </a:lnTo>
                <a:lnTo>
                  <a:pt x="14708" y="2738"/>
                </a:lnTo>
                <a:lnTo>
                  <a:pt x="14729" y="2737"/>
                </a:lnTo>
                <a:lnTo>
                  <a:pt x="14751" y="2735"/>
                </a:lnTo>
                <a:lnTo>
                  <a:pt x="14772" y="2733"/>
                </a:lnTo>
                <a:lnTo>
                  <a:pt x="14795" y="2729"/>
                </a:lnTo>
                <a:lnTo>
                  <a:pt x="14815" y="2726"/>
                </a:lnTo>
                <a:lnTo>
                  <a:pt x="14836" y="2722"/>
                </a:lnTo>
                <a:lnTo>
                  <a:pt x="14856" y="2717"/>
                </a:lnTo>
                <a:lnTo>
                  <a:pt x="14877" y="2711"/>
                </a:lnTo>
                <a:lnTo>
                  <a:pt x="14897" y="2706"/>
                </a:lnTo>
                <a:lnTo>
                  <a:pt x="14917" y="2700"/>
                </a:lnTo>
                <a:lnTo>
                  <a:pt x="14936" y="2693"/>
                </a:lnTo>
                <a:lnTo>
                  <a:pt x="14955" y="2686"/>
                </a:lnTo>
                <a:lnTo>
                  <a:pt x="14973" y="2678"/>
                </a:lnTo>
                <a:lnTo>
                  <a:pt x="14993" y="2670"/>
                </a:lnTo>
                <a:lnTo>
                  <a:pt x="15011" y="2661"/>
                </a:lnTo>
                <a:lnTo>
                  <a:pt x="15029" y="2652"/>
                </a:lnTo>
                <a:lnTo>
                  <a:pt x="15046" y="2642"/>
                </a:lnTo>
                <a:lnTo>
                  <a:pt x="15063" y="2633"/>
                </a:lnTo>
                <a:lnTo>
                  <a:pt x="15080" y="2622"/>
                </a:lnTo>
                <a:lnTo>
                  <a:pt x="15097" y="2611"/>
                </a:lnTo>
                <a:lnTo>
                  <a:pt x="15113" y="2600"/>
                </a:lnTo>
                <a:lnTo>
                  <a:pt x="15129" y="2588"/>
                </a:lnTo>
                <a:lnTo>
                  <a:pt x="15145" y="2575"/>
                </a:lnTo>
                <a:lnTo>
                  <a:pt x="15159" y="2563"/>
                </a:lnTo>
                <a:lnTo>
                  <a:pt x="15174" y="2549"/>
                </a:lnTo>
                <a:lnTo>
                  <a:pt x="15189" y="2536"/>
                </a:lnTo>
                <a:lnTo>
                  <a:pt x="15217" y="2507"/>
                </a:lnTo>
                <a:lnTo>
                  <a:pt x="15243" y="2476"/>
                </a:lnTo>
                <a:lnTo>
                  <a:pt x="15258" y="2459"/>
                </a:lnTo>
                <a:lnTo>
                  <a:pt x="15272" y="2441"/>
                </a:lnTo>
                <a:lnTo>
                  <a:pt x="15286" y="2423"/>
                </a:lnTo>
                <a:lnTo>
                  <a:pt x="15300" y="2404"/>
                </a:lnTo>
                <a:lnTo>
                  <a:pt x="15313" y="2385"/>
                </a:lnTo>
                <a:lnTo>
                  <a:pt x="15324" y="2366"/>
                </a:lnTo>
                <a:lnTo>
                  <a:pt x="15336" y="2346"/>
                </a:lnTo>
                <a:lnTo>
                  <a:pt x="15348" y="2324"/>
                </a:lnTo>
                <a:lnTo>
                  <a:pt x="15359" y="2304"/>
                </a:lnTo>
                <a:lnTo>
                  <a:pt x="15369" y="2283"/>
                </a:lnTo>
                <a:lnTo>
                  <a:pt x="15379" y="2262"/>
                </a:lnTo>
                <a:lnTo>
                  <a:pt x="15389" y="2239"/>
                </a:lnTo>
                <a:lnTo>
                  <a:pt x="15399" y="2217"/>
                </a:lnTo>
                <a:lnTo>
                  <a:pt x="15407" y="2195"/>
                </a:lnTo>
                <a:lnTo>
                  <a:pt x="15416" y="2171"/>
                </a:lnTo>
                <a:lnTo>
                  <a:pt x="15423" y="2148"/>
                </a:lnTo>
                <a:lnTo>
                  <a:pt x="15437" y="2100"/>
                </a:lnTo>
                <a:lnTo>
                  <a:pt x="15450" y="2051"/>
                </a:lnTo>
                <a:lnTo>
                  <a:pt x="15460" y="2001"/>
                </a:lnTo>
                <a:lnTo>
                  <a:pt x="15469" y="1950"/>
                </a:lnTo>
                <a:lnTo>
                  <a:pt x="15475" y="1899"/>
                </a:lnTo>
                <a:lnTo>
                  <a:pt x="15480" y="1846"/>
                </a:lnTo>
                <a:lnTo>
                  <a:pt x="15483" y="1792"/>
                </a:lnTo>
                <a:lnTo>
                  <a:pt x="15484" y="1738"/>
                </a:lnTo>
                <a:lnTo>
                  <a:pt x="15483" y="1689"/>
                </a:lnTo>
                <a:lnTo>
                  <a:pt x="15480" y="1640"/>
                </a:lnTo>
                <a:lnTo>
                  <a:pt x="15476" y="1591"/>
                </a:lnTo>
                <a:lnTo>
                  <a:pt x="15470" y="1543"/>
                </a:lnTo>
                <a:lnTo>
                  <a:pt x="15461" y="1496"/>
                </a:lnTo>
                <a:lnTo>
                  <a:pt x="15452" y="1448"/>
                </a:lnTo>
                <a:lnTo>
                  <a:pt x="15440" y="1401"/>
                </a:lnTo>
                <a:lnTo>
                  <a:pt x="15426" y="1354"/>
                </a:lnTo>
                <a:lnTo>
                  <a:pt x="15418" y="1332"/>
                </a:lnTo>
                <a:lnTo>
                  <a:pt x="15410" y="1310"/>
                </a:lnTo>
                <a:lnTo>
                  <a:pt x="15402" y="1287"/>
                </a:lnTo>
                <a:lnTo>
                  <a:pt x="15392" y="1266"/>
                </a:lnTo>
                <a:lnTo>
                  <a:pt x="15383" y="1245"/>
                </a:lnTo>
                <a:lnTo>
                  <a:pt x="15373" y="1223"/>
                </a:lnTo>
                <a:lnTo>
                  <a:pt x="15362" y="1202"/>
                </a:lnTo>
                <a:lnTo>
                  <a:pt x="15351" y="1182"/>
                </a:lnTo>
                <a:lnTo>
                  <a:pt x="15339" y="1162"/>
                </a:lnTo>
                <a:lnTo>
                  <a:pt x="15327" y="1143"/>
                </a:lnTo>
                <a:lnTo>
                  <a:pt x="15315" y="1124"/>
                </a:lnTo>
                <a:lnTo>
                  <a:pt x="15302" y="1106"/>
                </a:lnTo>
                <a:lnTo>
                  <a:pt x="15288" y="1087"/>
                </a:lnTo>
                <a:lnTo>
                  <a:pt x="15274" y="1069"/>
                </a:lnTo>
                <a:lnTo>
                  <a:pt x="15259" y="1052"/>
                </a:lnTo>
                <a:lnTo>
                  <a:pt x="15243" y="1036"/>
                </a:lnTo>
                <a:close/>
              </a:path>
            </a:pathLst>
          </a:custGeom>
          <a:solidFill>
            <a:srgbClr val="BC00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66922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Light image">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1" y="1238250"/>
            <a:ext cx="9143999" cy="5619750"/>
          </a:xfrm>
        </p:spPr>
        <p:txBody>
          <a:bodyPr/>
          <a:lstStyle/>
          <a:p>
            <a:r>
              <a:rPr lang="en-US"/>
              <a:t>Click icon to add picture</a:t>
            </a:r>
            <a:endParaRPr lang="en-GB" dirty="0"/>
          </a:p>
        </p:txBody>
      </p:sp>
      <p:sp>
        <p:nvSpPr>
          <p:cNvPr id="5" name="Text Placeholder 9"/>
          <p:cNvSpPr>
            <a:spLocks noGrp="1"/>
          </p:cNvSpPr>
          <p:nvPr>
            <p:ph type="body" sz="quarter" idx="10"/>
          </p:nvPr>
        </p:nvSpPr>
        <p:spPr>
          <a:xfrm>
            <a:off x="493215" y="2149475"/>
            <a:ext cx="3711789" cy="3011314"/>
          </a:xfrm>
        </p:spPr>
        <p:txBody>
          <a:bodyPr wrap="none">
            <a:noAutofit/>
          </a:bodyPr>
          <a:lstStyle>
            <a:lvl1pPr marL="0" indent="0">
              <a:buFontTx/>
              <a:buNone/>
              <a:defRPr sz="3400" b="0" i="0">
                <a:solidFill>
                  <a:schemeClr val="tx1">
                    <a:lumMod val="50000"/>
                  </a:schemeClr>
                </a:solidFill>
                <a:latin typeface="Calibri Light"/>
                <a:cs typeface="Calibri Light"/>
              </a:defRPr>
            </a:lvl1pPr>
            <a:lvl2pPr marL="0" indent="0">
              <a:spcBef>
                <a:spcPts val="2200"/>
              </a:spcBef>
              <a:buFontTx/>
              <a:buNone/>
              <a:defRPr sz="2500" b="1" i="0">
                <a:solidFill>
                  <a:schemeClr val="tx1">
                    <a:lumMod val="50000"/>
                  </a:schemeClr>
                </a:solidFill>
                <a:latin typeface="Calibri Light"/>
                <a:cs typeface="Calibri Light"/>
              </a:defRPr>
            </a:lvl2pPr>
            <a:lvl3pPr marL="0" indent="0">
              <a:buFontTx/>
              <a:buNone/>
              <a:defRPr sz="2500" b="0" i="0">
                <a:solidFill>
                  <a:schemeClr val="tx1">
                    <a:lumMod val="50000"/>
                  </a:schemeClr>
                </a:solidFill>
                <a:latin typeface="Calibri Light"/>
                <a:cs typeface="Calibri Light"/>
              </a:defRPr>
            </a:lvl3pPr>
            <a:lvl4pPr marL="0" indent="0">
              <a:buFontTx/>
              <a:buNone/>
              <a:defRPr sz="2500" b="0" i="0">
                <a:latin typeface="Calibri Light"/>
                <a:cs typeface="Calibri Light"/>
              </a:defRPr>
            </a:lvl4pPr>
            <a:lvl5pPr marL="0" indent="0">
              <a:buFontTx/>
              <a:buNone/>
              <a:defRPr sz="2500" b="0" i="0">
                <a:latin typeface="Calibri Light"/>
                <a:cs typeface="Calibri Light"/>
              </a:defRPr>
            </a:lvl5pPr>
          </a:lstStyle>
          <a:p>
            <a:pPr lvl="0"/>
            <a:r>
              <a:rPr lang="en-US"/>
              <a:t>Click to edit Master text styles</a:t>
            </a:r>
          </a:p>
          <a:p>
            <a:pPr lvl="1"/>
            <a:r>
              <a:rPr lang="en-US"/>
              <a:t>Second level</a:t>
            </a:r>
          </a:p>
          <a:p>
            <a:pPr lvl="2"/>
            <a:r>
              <a:rPr lang="en-US"/>
              <a:t>Third level</a:t>
            </a:r>
          </a:p>
        </p:txBody>
      </p:sp>
      <p:sp>
        <p:nvSpPr>
          <p:cNvPr id="7" name="Freeform 6"/>
          <p:cNvSpPr>
            <a:spLocks noEditPoints="1"/>
          </p:cNvSpPr>
          <p:nvPr userDrawn="1"/>
        </p:nvSpPr>
        <p:spPr bwMode="auto">
          <a:xfrm>
            <a:off x="6691758" y="407930"/>
            <a:ext cx="1801368" cy="408441"/>
          </a:xfrm>
          <a:custGeom>
            <a:avLst/>
            <a:gdLst/>
            <a:ahLst/>
            <a:cxnLst>
              <a:cxn ang="0">
                <a:pos x="2628" y="2218"/>
              </a:cxn>
              <a:cxn ang="0">
                <a:pos x="2527" y="1531"/>
              </a:cxn>
              <a:cxn ang="0">
                <a:pos x="2975" y="1304"/>
              </a:cxn>
              <a:cxn ang="0">
                <a:pos x="2788" y="816"/>
              </a:cxn>
              <a:cxn ang="0">
                <a:pos x="1945" y="1477"/>
              </a:cxn>
              <a:cxn ang="0">
                <a:pos x="2308" y="2651"/>
              </a:cxn>
              <a:cxn ang="0">
                <a:pos x="3623" y="2695"/>
              </a:cxn>
              <a:cxn ang="0">
                <a:pos x="3683" y="884"/>
              </a:cxn>
              <a:cxn ang="0">
                <a:pos x="500" y="2690"/>
              </a:cxn>
              <a:cxn ang="0">
                <a:pos x="539" y="16"/>
              </a:cxn>
              <a:cxn ang="0">
                <a:pos x="1748" y="869"/>
              </a:cxn>
              <a:cxn ang="0">
                <a:pos x="710" y="1721"/>
              </a:cxn>
              <a:cxn ang="0">
                <a:pos x="1810" y="2694"/>
              </a:cxn>
              <a:cxn ang="0">
                <a:pos x="6666" y="978"/>
              </a:cxn>
              <a:cxn ang="0">
                <a:pos x="5880" y="877"/>
              </a:cxn>
              <a:cxn ang="0">
                <a:pos x="5364" y="869"/>
              </a:cxn>
              <a:cxn ang="0">
                <a:pos x="4573" y="1017"/>
              </a:cxn>
              <a:cxn ang="0">
                <a:pos x="4498" y="2694"/>
              </a:cxn>
              <a:cxn ang="0">
                <a:pos x="4847" y="1328"/>
              </a:cxn>
              <a:cxn ang="0">
                <a:pos x="5164" y="1525"/>
              </a:cxn>
              <a:cxn ang="0">
                <a:pos x="5739" y="1436"/>
              </a:cxn>
              <a:cxn ang="0">
                <a:pos x="6245" y="1380"/>
              </a:cxn>
              <a:cxn ang="0">
                <a:pos x="6842" y="2646"/>
              </a:cxn>
              <a:cxn ang="0">
                <a:pos x="8838" y="2358"/>
              </a:cxn>
              <a:cxn ang="0">
                <a:pos x="9271" y="2723"/>
              </a:cxn>
              <a:cxn ang="0">
                <a:pos x="9961" y="2571"/>
              </a:cxn>
              <a:cxn ang="0">
                <a:pos x="9524" y="2283"/>
              </a:cxn>
              <a:cxn ang="0">
                <a:pos x="9820" y="1233"/>
              </a:cxn>
              <a:cxn ang="0">
                <a:pos x="9784" y="857"/>
              </a:cxn>
              <a:cxn ang="0">
                <a:pos x="11165" y="807"/>
              </a:cxn>
              <a:cxn ang="0">
                <a:pos x="10738" y="873"/>
              </a:cxn>
              <a:cxn ang="0">
                <a:pos x="10790" y="2649"/>
              </a:cxn>
              <a:cxn ang="0">
                <a:pos x="11262" y="1321"/>
              </a:cxn>
              <a:cxn ang="0">
                <a:pos x="7793" y="1477"/>
              </a:cxn>
              <a:cxn ang="0">
                <a:pos x="7853" y="1229"/>
              </a:cxn>
              <a:cxn ang="0">
                <a:pos x="8365" y="1340"/>
              </a:cxn>
              <a:cxn ang="0">
                <a:pos x="8452" y="1255"/>
              </a:cxn>
              <a:cxn ang="0">
                <a:pos x="7841" y="785"/>
              </a:cxn>
              <a:cxn ang="0">
                <a:pos x="7119" y="1250"/>
              </a:cxn>
              <a:cxn ang="0">
                <a:pos x="7387" y="1840"/>
              </a:cxn>
              <a:cxn ang="0">
                <a:pos x="7988" y="2264"/>
              </a:cxn>
              <a:cxn ang="0">
                <a:pos x="7322" y="2205"/>
              </a:cxn>
              <a:cxn ang="0">
                <a:pos x="7191" y="2179"/>
              </a:cxn>
              <a:cxn ang="0">
                <a:pos x="7105" y="2540"/>
              </a:cxn>
              <a:cxn ang="0">
                <a:pos x="7976" y="2739"/>
              </a:cxn>
              <a:cxn ang="0">
                <a:pos x="8567" y="2096"/>
              </a:cxn>
              <a:cxn ang="0">
                <a:pos x="8242" y="1657"/>
              </a:cxn>
              <a:cxn ang="0">
                <a:pos x="12332" y="2221"/>
              </a:cxn>
              <a:cxn ang="0">
                <a:pos x="12167" y="880"/>
              </a:cxn>
              <a:cxn ang="0">
                <a:pos x="11734" y="2508"/>
              </a:cxn>
              <a:cxn ang="0">
                <a:pos x="12648" y="2638"/>
              </a:cxn>
              <a:cxn ang="0">
                <a:pos x="13345" y="915"/>
              </a:cxn>
              <a:cxn ang="0">
                <a:pos x="14559" y="2285"/>
              </a:cxn>
              <a:cxn ang="0">
                <a:pos x="14442" y="1283"/>
              </a:cxn>
              <a:cxn ang="0">
                <a:pos x="14876" y="1552"/>
              </a:cxn>
              <a:cxn ang="0">
                <a:pos x="15143" y="946"/>
              </a:cxn>
              <a:cxn ang="0">
                <a:pos x="14320" y="914"/>
              </a:cxn>
              <a:cxn ang="0">
                <a:pos x="13678" y="3385"/>
              </a:cxn>
              <a:cxn ang="0">
                <a:pos x="14428" y="2700"/>
              </a:cxn>
              <a:cxn ang="0">
                <a:pos x="15080" y="2622"/>
              </a:cxn>
              <a:cxn ang="0">
                <a:pos x="15469" y="1950"/>
              </a:cxn>
            </a:cxnLst>
            <a:rect l="0" t="0" r="r" b="b"/>
            <a:pathLst>
              <a:path w="15484" h="3498">
                <a:moveTo>
                  <a:pt x="3150" y="2132"/>
                </a:moveTo>
                <a:lnTo>
                  <a:pt x="3142" y="2143"/>
                </a:lnTo>
                <a:lnTo>
                  <a:pt x="3130" y="2154"/>
                </a:lnTo>
                <a:lnTo>
                  <a:pt x="3116" y="2167"/>
                </a:lnTo>
                <a:lnTo>
                  <a:pt x="3101" y="2180"/>
                </a:lnTo>
                <a:lnTo>
                  <a:pt x="3084" y="2194"/>
                </a:lnTo>
                <a:lnTo>
                  <a:pt x="3066" y="2207"/>
                </a:lnTo>
                <a:lnTo>
                  <a:pt x="3047" y="2219"/>
                </a:lnTo>
                <a:lnTo>
                  <a:pt x="3027" y="2232"/>
                </a:lnTo>
                <a:lnTo>
                  <a:pt x="3006" y="2244"/>
                </a:lnTo>
                <a:lnTo>
                  <a:pt x="2982" y="2254"/>
                </a:lnTo>
                <a:lnTo>
                  <a:pt x="2959" y="2265"/>
                </a:lnTo>
                <a:lnTo>
                  <a:pt x="2936" y="2273"/>
                </a:lnTo>
                <a:lnTo>
                  <a:pt x="2911" y="2280"/>
                </a:lnTo>
                <a:lnTo>
                  <a:pt x="2886" y="2285"/>
                </a:lnTo>
                <a:lnTo>
                  <a:pt x="2873" y="2287"/>
                </a:lnTo>
                <a:lnTo>
                  <a:pt x="2861" y="2288"/>
                </a:lnTo>
                <a:lnTo>
                  <a:pt x="2848" y="2289"/>
                </a:lnTo>
                <a:lnTo>
                  <a:pt x="2836" y="2289"/>
                </a:lnTo>
                <a:lnTo>
                  <a:pt x="2809" y="2289"/>
                </a:lnTo>
                <a:lnTo>
                  <a:pt x="2785" y="2286"/>
                </a:lnTo>
                <a:lnTo>
                  <a:pt x="2761" y="2283"/>
                </a:lnTo>
                <a:lnTo>
                  <a:pt x="2739" y="2278"/>
                </a:lnTo>
                <a:lnTo>
                  <a:pt x="2718" y="2270"/>
                </a:lnTo>
                <a:lnTo>
                  <a:pt x="2697" y="2263"/>
                </a:lnTo>
                <a:lnTo>
                  <a:pt x="2678" y="2253"/>
                </a:lnTo>
                <a:lnTo>
                  <a:pt x="2661" y="2243"/>
                </a:lnTo>
                <a:lnTo>
                  <a:pt x="2644" y="2231"/>
                </a:lnTo>
                <a:lnTo>
                  <a:pt x="2628" y="2218"/>
                </a:lnTo>
                <a:lnTo>
                  <a:pt x="2615" y="2204"/>
                </a:lnTo>
                <a:lnTo>
                  <a:pt x="2601" y="2190"/>
                </a:lnTo>
                <a:lnTo>
                  <a:pt x="2588" y="2174"/>
                </a:lnTo>
                <a:lnTo>
                  <a:pt x="2576" y="2158"/>
                </a:lnTo>
                <a:lnTo>
                  <a:pt x="2566" y="2140"/>
                </a:lnTo>
                <a:lnTo>
                  <a:pt x="2556" y="2121"/>
                </a:lnTo>
                <a:lnTo>
                  <a:pt x="2547" y="2102"/>
                </a:lnTo>
                <a:lnTo>
                  <a:pt x="2538" y="2083"/>
                </a:lnTo>
                <a:lnTo>
                  <a:pt x="2531" y="2063"/>
                </a:lnTo>
                <a:lnTo>
                  <a:pt x="2524" y="2043"/>
                </a:lnTo>
                <a:lnTo>
                  <a:pt x="2518" y="2022"/>
                </a:lnTo>
                <a:lnTo>
                  <a:pt x="2512" y="2000"/>
                </a:lnTo>
                <a:lnTo>
                  <a:pt x="2508" y="1979"/>
                </a:lnTo>
                <a:lnTo>
                  <a:pt x="2504" y="1957"/>
                </a:lnTo>
                <a:lnTo>
                  <a:pt x="2500" y="1936"/>
                </a:lnTo>
                <a:lnTo>
                  <a:pt x="2498" y="1913"/>
                </a:lnTo>
                <a:lnTo>
                  <a:pt x="2494" y="1890"/>
                </a:lnTo>
                <a:lnTo>
                  <a:pt x="2493" y="1867"/>
                </a:lnTo>
                <a:lnTo>
                  <a:pt x="2490" y="1823"/>
                </a:lnTo>
                <a:lnTo>
                  <a:pt x="2490" y="1779"/>
                </a:lnTo>
                <a:lnTo>
                  <a:pt x="2490" y="1747"/>
                </a:lnTo>
                <a:lnTo>
                  <a:pt x="2492" y="1716"/>
                </a:lnTo>
                <a:lnTo>
                  <a:pt x="2494" y="1686"/>
                </a:lnTo>
                <a:lnTo>
                  <a:pt x="2498" y="1657"/>
                </a:lnTo>
                <a:lnTo>
                  <a:pt x="2502" y="1629"/>
                </a:lnTo>
                <a:lnTo>
                  <a:pt x="2507" y="1604"/>
                </a:lnTo>
                <a:lnTo>
                  <a:pt x="2512" y="1578"/>
                </a:lnTo>
                <a:lnTo>
                  <a:pt x="2520" y="1554"/>
                </a:lnTo>
                <a:lnTo>
                  <a:pt x="2527" y="1531"/>
                </a:lnTo>
                <a:lnTo>
                  <a:pt x="2536" y="1508"/>
                </a:lnTo>
                <a:lnTo>
                  <a:pt x="2544" y="1488"/>
                </a:lnTo>
                <a:lnTo>
                  <a:pt x="2554" y="1468"/>
                </a:lnTo>
                <a:lnTo>
                  <a:pt x="2565" y="1449"/>
                </a:lnTo>
                <a:lnTo>
                  <a:pt x="2575" y="1431"/>
                </a:lnTo>
                <a:lnTo>
                  <a:pt x="2587" y="1415"/>
                </a:lnTo>
                <a:lnTo>
                  <a:pt x="2600" y="1399"/>
                </a:lnTo>
                <a:lnTo>
                  <a:pt x="2612" y="1384"/>
                </a:lnTo>
                <a:lnTo>
                  <a:pt x="2625" y="1370"/>
                </a:lnTo>
                <a:lnTo>
                  <a:pt x="2639" y="1357"/>
                </a:lnTo>
                <a:lnTo>
                  <a:pt x="2653" y="1346"/>
                </a:lnTo>
                <a:lnTo>
                  <a:pt x="2668" y="1335"/>
                </a:lnTo>
                <a:lnTo>
                  <a:pt x="2683" y="1325"/>
                </a:lnTo>
                <a:lnTo>
                  <a:pt x="2697" y="1317"/>
                </a:lnTo>
                <a:lnTo>
                  <a:pt x="2713" y="1308"/>
                </a:lnTo>
                <a:lnTo>
                  <a:pt x="2729" y="1302"/>
                </a:lnTo>
                <a:lnTo>
                  <a:pt x="2745" y="1296"/>
                </a:lnTo>
                <a:lnTo>
                  <a:pt x="2762" y="1291"/>
                </a:lnTo>
                <a:lnTo>
                  <a:pt x="2778" y="1287"/>
                </a:lnTo>
                <a:lnTo>
                  <a:pt x="2795" y="1284"/>
                </a:lnTo>
                <a:lnTo>
                  <a:pt x="2812" y="1282"/>
                </a:lnTo>
                <a:lnTo>
                  <a:pt x="2829" y="1281"/>
                </a:lnTo>
                <a:lnTo>
                  <a:pt x="2846" y="1280"/>
                </a:lnTo>
                <a:lnTo>
                  <a:pt x="2868" y="1281"/>
                </a:lnTo>
                <a:lnTo>
                  <a:pt x="2889" y="1283"/>
                </a:lnTo>
                <a:lnTo>
                  <a:pt x="2911" y="1286"/>
                </a:lnTo>
                <a:lnTo>
                  <a:pt x="2932" y="1291"/>
                </a:lnTo>
                <a:lnTo>
                  <a:pt x="2954" y="1298"/>
                </a:lnTo>
                <a:lnTo>
                  <a:pt x="2975" y="1304"/>
                </a:lnTo>
                <a:lnTo>
                  <a:pt x="2995" y="1313"/>
                </a:lnTo>
                <a:lnTo>
                  <a:pt x="3015" y="1321"/>
                </a:lnTo>
                <a:lnTo>
                  <a:pt x="3036" y="1331"/>
                </a:lnTo>
                <a:lnTo>
                  <a:pt x="3055" y="1340"/>
                </a:lnTo>
                <a:lnTo>
                  <a:pt x="3073" y="1351"/>
                </a:lnTo>
                <a:lnTo>
                  <a:pt x="3091" y="1363"/>
                </a:lnTo>
                <a:lnTo>
                  <a:pt x="3108" y="1373"/>
                </a:lnTo>
                <a:lnTo>
                  <a:pt x="3123" y="1385"/>
                </a:lnTo>
                <a:lnTo>
                  <a:pt x="3138" y="1397"/>
                </a:lnTo>
                <a:lnTo>
                  <a:pt x="3150" y="1407"/>
                </a:lnTo>
                <a:lnTo>
                  <a:pt x="3150" y="2132"/>
                </a:lnTo>
                <a:close/>
                <a:moveTo>
                  <a:pt x="3191" y="1027"/>
                </a:moveTo>
                <a:lnTo>
                  <a:pt x="3189" y="1025"/>
                </a:lnTo>
                <a:lnTo>
                  <a:pt x="3187" y="1022"/>
                </a:lnTo>
                <a:lnTo>
                  <a:pt x="3171" y="1001"/>
                </a:lnTo>
                <a:lnTo>
                  <a:pt x="3152" y="981"/>
                </a:lnTo>
                <a:lnTo>
                  <a:pt x="3132" y="961"/>
                </a:lnTo>
                <a:lnTo>
                  <a:pt x="3111" y="942"/>
                </a:lnTo>
                <a:lnTo>
                  <a:pt x="3088" y="924"/>
                </a:lnTo>
                <a:lnTo>
                  <a:pt x="3062" y="907"/>
                </a:lnTo>
                <a:lnTo>
                  <a:pt x="3034" y="891"/>
                </a:lnTo>
                <a:lnTo>
                  <a:pt x="3007" y="876"/>
                </a:lnTo>
                <a:lnTo>
                  <a:pt x="2976" y="863"/>
                </a:lnTo>
                <a:lnTo>
                  <a:pt x="2945" y="850"/>
                </a:lnTo>
                <a:lnTo>
                  <a:pt x="2912" y="840"/>
                </a:lnTo>
                <a:lnTo>
                  <a:pt x="2878" y="831"/>
                </a:lnTo>
                <a:lnTo>
                  <a:pt x="2843" y="824"/>
                </a:lnTo>
                <a:lnTo>
                  <a:pt x="2806" y="819"/>
                </a:lnTo>
                <a:lnTo>
                  <a:pt x="2788" y="816"/>
                </a:lnTo>
                <a:lnTo>
                  <a:pt x="2769" y="815"/>
                </a:lnTo>
                <a:lnTo>
                  <a:pt x="2750" y="814"/>
                </a:lnTo>
                <a:lnTo>
                  <a:pt x="2730" y="814"/>
                </a:lnTo>
                <a:lnTo>
                  <a:pt x="2691" y="815"/>
                </a:lnTo>
                <a:lnTo>
                  <a:pt x="2653" y="819"/>
                </a:lnTo>
                <a:lnTo>
                  <a:pt x="2615" y="823"/>
                </a:lnTo>
                <a:lnTo>
                  <a:pt x="2576" y="830"/>
                </a:lnTo>
                <a:lnTo>
                  <a:pt x="2538" y="839"/>
                </a:lnTo>
                <a:lnTo>
                  <a:pt x="2501" y="850"/>
                </a:lnTo>
                <a:lnTo>
                  <a:pt x="2464" y="863"/>
                </a:lnTo>
                <a:lnTo>
                  <a:pt x="2426" y="878"/>
                </a:lnTo>
                <a:lnTo>
                  <a:pt x="2391" y="894"/>
                </a:lnTo>
                <a:lnTo>
                  <a:pt x="2355" y="913"/>
                </a:lnTo>
                <a:lnTo>
                  <a:pt x="2321" y="933"/>
                </a:lnTo>
                <a:lnTo>
                  <a:pt x="2287" y="957"/>
                </a:lnTo>
                <a:lnTo>
                  <a:pt x="2254" y="981"/>
                </a:lnTo>
                <a:lnTo>
                  <a:pt x="2222" y="1008"/>
                </a:lnTo>
                <a:lnTo>
                  <a:pt x="2191" y="1036"/>
                </a:lnTo>
                <a:lnTo>
                  <a:pt x="2162" y="1066"/>
                </a:lnTo>
                <a:lnTo>
                  <a:pt x="2134" y="1099"/>
                </a:lnTo>
                <a:lnTo>
                  <a:pt x="2106" y="1133"/>
                </a:lnTo>
                <a:lnTo>
                  <a:pt x="2081" y="1169"/>
                </a:lnTo>
                <a:lnTo>
                  <a:pt x="2056" y="1208"/>
                </a:lnTo>
                <a:lnTo>
                  <a:pt x="2034" y="1248"/>
                </a:lnTo>
                <a:lnTo>
                  <a:pt x="2013" y="1289"/>
                </a:lnTo>
                <a:lnTo>
                  <a:pt x="1993" y="1334"/>
                </a:lnTo>
                <a:lnTo>
                  <a:pt x="1975" y="1380"/>
                </a:lnTo>
                <a:lnTo>
                  <a:pt x="1959" y="1428"/>
                </a:lnTo>
                <a:lnTo>
                  <a:pt x="1945" y="1477"/>
                </a:lnTo>
                <a:lnTo>
                  <a:pt x="1933" y="1530"/>
                </a:lnTo>
                <a:lnTo>
                  <a:pt x="1922" y="1583"/>
                </a:lnTo>
                <a:lnTo>
                  <a:pt x="1914" y="1638"/>
                </a:lnTo>
                <a:lnTo>
                  <a:pt x="1909" y="1696"/>
                </a:lnTo>
                <a:lnTo>
                  <a:pt x="1905" y="1755"/>
                </a:lnTo>
                <a:lnTo>
                  <a:pt x="1904" y="1816"/>
                </a:lnTo>
                <a:lnTo>
                  <a:pt x="1904" y="1863"/>
                </a:lnTo>
                <a:lnTo>
                  <a:pt x="1907" y="1909"/>
                </a:lnTo>
                <a:lnTo>
                  <a:pt x="1911" y="1955"/>
                </a:lnTo>
                <a:lnTo>
                  <a:pt x="1916" y="2000"/>
                </a:lnTo>
                <a:lnTo>
                  <a:pt x="1922" y="2044"/>
                </a:lnTo>
                <a:lnTo>
                  <a:pt x="1931" y="2087"/>
                </a:lnTo>
                <a:lnTo>
                  <a:pt x="1941" y="2130"/>
                </a:lnTo>
                <a:lnTo>
                  <a:pt x="1952" y="2173"/>
                </a:lnTo>
                <a:lnTo>
                  <a:pt x="1965" y="2213"/>
                </a:lnTo>
                <a:lnTo>
                  <a:pt x="1979" y="2253"/>
                </a:lnTo>
                <a:lnTo>
                  <a:pt x="1995" y="2292"/>
                </a:lnTo>
                <a:lnTo>
                  <a:pt x="2012" y="2330"/>
                </a:lnTo>
                <a:lnTo>
                  <a:pt x="2031" y="2366"/>
                </a:lnTo>
                <a:lnTo>
                  <a:pt x="2051" y="2401"/>
                </a:lnTo>
                <a:lnTo>
                  <a:pt x="2073" y="2435"/>
                </a:lnTo>
                <a:lnTo>
                  <a:pt x="2098" y="2468"/>
                </a:lnTo>
                <a:lnTo>
                  <a:pt x="2122" y="2499"/>
                </a:lnTo>
                <a:lnTo>
                  <a:pt x="2150" y="2529"/>
                </a:lnTo>
                <a:lnTo>
                  <a:pt x="2178" y="2556"/>
                </a:lnTo>
                <a:lnTo>
                  <a:pt x="2208" y="2582"/>
                </a:lnTo>
                <a:lnTo>
                  <a:pt x="2239" y="2607"/>
                </a:lnTo>
                <a:lnTo>
                  <a:pt x="2273" y="2629"/>
                </a:lnTo>
                <a:lnTo>
                  <a:pt x="2308" y="2651"/>
                </a:lnTo>
                <a:lnTo>
                  <a:pt x="2345" y="2669"/>
                </a:lnTo>
                <a:lnTo>
                  <a:pt x="2383" y="2686"/>
                </a:lnTo>
                <a:lnTo>
                  <a:pt x="2422" y="2701"/>
                </a:lnTo>
                <a:lnTo>
                  <a:pt x="2464" y="2713"/>
                </a:lnTo>
                <a:lnTo>
                  <a:pt x="2507" y="2724"/>
                </a:lnTo>
                <a:lnTo>
                  <a:pt x="2552" y="2733"/>
                </a:lnTo>
                <a:lnTo>
                  <a:pt x="2599" y="2739"/>
                </a:lnTo>
                <a:lnTo>
                  <a:pt x="2646" y="2742"/>
                </a:lnTo>
                <a:lnTo>
                  <a:pt x="2696" y="2744"/>
                </a:lnTo>
                <a:lnTo>
                  <a:pt x="2728" y="2743"/>
                </a:lnTo>
                <a:lnTo>
                  <a:pt x="2761" y="2740"/>
                </a:lnTo>
                <a:lnTo>
                  <a:pt x="2794" y="2735"/>
                </a:lnTo>
                <a:lnTo>
                  <a:pt x="2828" y="2728"/>
                </a:lnTo>
                <a:lnTo>
                  <a:pt x="2862" y="2721"/>
                </a:lnTo>
                <a:lnTo>
                  <a:pt x="2896" y="2711"/>
                </a:lnTo>
                <a:lnTo>
                  <a:pt x="2930" y="2700"/>
                </a:lnTo>
                <a:lnTo>
                  <a:pt x="2963" y="2688"/>
                </a:lnTo>
                <a:lnTo>
                  <a:pt x="2996" y="2674"/>
                </a:lnTo>
                <a:lnTo>
                  <a:pt x="3028" y="2659"/>
                </a:lnTo>
                <a:lnTo>
                  <a:pt x="3059" y="2644"/>
                </a:lnTo>
                <a:lnTo>
                  <a:pt x="3089" y="2627"/>
                </a:lnTo>
                <a:lnTo>
                  <a:pt x="3117" y="2610"/>
                </a:lnTo>
                <a:lnTo>
                  <a:pt x="3143" y="2592"/>
                </a:lnTo>
                <a:lnTo>
                  <a:pt x="3168" y="2573"/>
                </a:lnTo>
                <a:lnTo>
                  <a:pt x="3191" y="2554"/>
                </a:lnTo>
                <a:lnTo>
                  <a:pt x="3191" y="2695"/>
                </a:lnTo>
                <a:lnTo>
                  <a:pt x="3285" y="2695"/>
                </a:lnTo>
                <a:lnTo>
                  <a:pt x="3475" y="2695"/>
                </a:lnTo>
                <a:lnTo>
                  <a:pt x="3623" y="2695"/>
                </a:lnTo>
                <a:lnTo>
                  <a:pt x="3633" y="2694"/>
                </a:lnTo>
                <a:lnTo>
                  <a:pt x="3643" y="2693"/>
                </a:lnTo>
                <a:lnTo>
                  <a:pt x="3652" y="2692"/>
                </a:lnTo>
                <a:lnTo>
                  <a:pt x="3660" y="2689"/>
                </a:lnTo>
                <a:lnTo>
                  <a:pt x="3668" y="2686"/>
                </a:lnTo>
                <a:lnTo>
                  <a:pt x="3676" y="2683"/>
                </a:lnTo>
                <a:lnTo>
                  <a:pt x="3682" y="2677"/>
                </a:lnTo>
                <a:lnTo>
                  <a:pt x="3688" y="2673"/>
                </a:lnTo>
                <a:lnTo>
                  <a:pt x="3695" y="2667"/>
                </a:lnTo>
                <a:lnTo>
                  <a:pt x="3699" y="2660"/>
                </a:lnTo>
                <a:lnTo>
                  <a:pt x="3703" y="2653"/>
                </a:lnTo>
                <a:lnTo>
                  <a:pt x="3707" y="2644"/>
                </a:lnTo>
                <a:lnTo>
                  <a:pt x="3711" y="2636"/>
                </a:lnTo>
                <a:lnTo>
                  <a:pt x="3713" y="2626"/>
                </a:lnTo>
                <a:lnTo>
                  <a:pt x="3714" y="2616"/>
                </a:lnTo>
                <a:lnTo>
                  <a:pt x="3714" y="2605"/>
                </a:lnTo>
                <a:lnTo>
                  <a:pt x="3714" y="2253"/>
                </a:lnTo>
                <a:lnTo>
                  <a:pt x="3714" y="2252"/>
                </a:lnTo>
                <a:lnTo>
                  <a:pt x="3714" y="2252"/>
                </a:lnTo>
                <a:lnTo>
                  <a:pt x="3714" y="957"/>
                </a:lnTo>
                <a:lnTo>
                  <a:pt x="3714" y="946"/>
                </a:lnTo>
                <a:lnTo>
                  <a:pt x="3713" y="935"/>
                </a:lnTo>
                <a:lnTo>
                  <a:pt x="3711" y="927"/>
                </a:lnTo>
                <a:lnTo>
                  <a:pt x="3707" y="917"/>
                </a:lnTo>
                <a:lnTo>
                  <a:pt x="3704" y="910"/>
                </a:lnTo>
                <a:lnTo>
                  <a:pt x="3700" y="903"/>
                </a:lnTo>
                <a:lnTo>
                  <a:pt x="3695" y="895"/>
                </a:lnTo>
                <a:lnTo>
                  <a:pt x="3689" y="890"/>
                </a:lnTo>
                <a:lnTo>
                  <a:pt x="3683" y="884"/>
                </a:lnTo>
                <a:lnTo>
                  <a:pt x="3676" y="879"/>
                </a:lnTo>
                <a:lnTo>
                  <a:pt x="3668" y="876"/>
                </a:lnTo>
                <a:lnTo>
                  <a:pt x="3661" y="873"/>
                </a:lnTo>
                <a:lnTo>
                  <a:pt x="3652" y="870"/>
                </a:lnTo>
                <a:lnTo>
                  <a:pt x="3643" y="869"/>
                </a:lnTo>
                <a:lnTo>
                  <a:pt x="3634" y="867"/>
                </a:lnTo>
                <a:lnTo>
                  <a:pt x="3625" y="866"/>
                </a:lnTo>
                <a:lnTo>
                  <a:pt x="3475" y="866"/>
                </a:lnTo>
                <a:lnTo>
                  <a:pt x="3286" y="866"/>
                </a:lnTo>
                <a:lnTo>
                  <a:pt x="3191" y="866"/>
                </a:lnTo>
                <a:lnTo>
                  <a:pt x="3191" y="1027"/>
                </a:lnTo>
                <a:close/>
                <a:moveTo>
                  <a:pt x="488" y="0"/>
                </a:moveTo>
                <a:lnTo>
                  <a:pt x="479" y="0"/>
                </a:lnTo>
                <a:lnTo>
                  <a:pt x="469" y="1"/>
                </a:lnTo>
                <a:lnTo>
                  <a:pt x="457" y="2"/>
                </a:lnTo>
                <a:lnTo>
                  <a:pt x="447" y="5"/>
                </a:lnTo>
                <a:lnTo>
                  <a:pt x="90" y="53"/>
                </a:lnTo>
                <a:lnTo>
                  <a:pt x="0" y="66"/>
                </a:lnTo>
                <a:lnTo>
                  <a:pt x="0" y="159"/>
                </a:lnTo>
                <a:lnTo>
                  <a:pt x="0" y="252"/>
                </a:lnTo>
                <a:lnTo>
                  <a:pt x="0" y="2436"/>
                </a:lnTo>
                <a:lnTo>
                  <a:pt x="0" y="2593"/>
                </a:lnTo>
                <a:lnTo>
                  <a:pt x="0" y="2694"/>
                </a:lnTo>
                <a:lnTo>
                  <a:pt x="101" y="2694"/>
                </a:lnTo>
                <a:lnTo>
                  <a:pt x="181" y="2694"/>
                </a:lnTo>
                <a:lnTo>
                  <a:pt x="466" y="2694"/>
                </a:lnTo>
                <a:lnTo>
                  <a:pt x="478" y="2694"/>
                </a:lnTo>
                <a:lnTo>
                  <a:pt x="489" y="2693"/>
                </a:lnTo>
                <a:lnTo>
                  <a:pt x="500" y="2690"/>
                </a:lnTo>
                <a:lnTo>
                  <a:pt x="510" y="2687"/>
                </a:lnTo>
                <a:lnTo>
                  <a:pt x="518" y="2683"/>
                </a:lnTo>
                <a:lnTo>
                  <a:pt x="526" y="2678"/>
                </a:lnTo>
                <a:lnTo>
                  <a:pt x="533" y="2672"/>
                </a:lnTo>
                <a:lnTo>
                  <a:pt x="539" y="2666"/>
                </a:lnTo>
                <a:lnTo>
                  <a:pt x="546" y="2659"/>
                </a:lnTo>
                <a:lnTo>
                  <a:pt x="550" y="2651"/>
                </a:lnTo>
                <a:lnTo>
                  <a:pt x="554" y="2642"/>
                </a:lnTo>
                <a:lnTo>
                  <a:pt x="557" y="2633"/>
                </a:lnTo>
                <a:lnTo>
                  <a:pt x="560" y="2623"/>
                </a:lnTo>
                <a:lnTo>
                  <a:pt x="562" y="2612"/>
                </a:lnTo>
                <a:lnTo>
                  <a:pt x="563" y="2601"/>
                </a:lnTo>
                <a:lnTo>
                  <a:pt x="563" y="2589"/>
                </a:lnTo>
                <a:lnTo>
                  <a:pt x="563" y="2380"/>
                </a:lnTo>
                <a:lnTo>
                  <a:pt x="563" y="1896"/>
                </a:lnTo>
                <a:lnTo>
                  <a:pt x="563" y="1858"/>
                </a:lnTo>
                <a:lnTo>
                  <a:pt x="563" y="1599"/>
                </a:lnTo>
                <a:lnTo>
                  <a:pt x="563" y="1558"/>
                </a:lnTo>
                <a:lnTo>
                  <a:pt x="563" y="728"/>
                </a:lnTo>
                <a:lnTo>
                  <a:pt x="563" y="98"/>
                </a:lnTo>
                <a:lnTo>
                  <a:pt x="563" y="85"/>
                </a:lnTo>
                <a:lnTo>
                  <a:pt x="562" y="73"/>
                </a:lnTo>
                <a:lnTo>
                  <a:pt x="561" y="62"/>
                </a:lnTo>
                <a:lnTo>
                  <a:pt x="558" y="51"/>
                </a:lnTo>
                <a:lnTo>
                  <a:pt x="555" y="43"/>
                </a:lnTo>
                <a:lnTo>
                  <a:pt x="552" y="34"/>
                </a:lnTo>
                <a:lnTo>
                  <a:pt x="548" y="28"/>
                </a:lnTo>
                <a:lnTo>
                  <a:pt x="544" y="22"/>
                </a:lnTo>
                <a:lnTo>
                  <a:pt x="539" y="16"/>
                </a:lnTo>
                <a:lnTo>
                  <a:pt x="533" y="12"/>
                </a:lnTo>
                <a:lnTo>
                  <a:pt x="527" y="9"/>
                </a:lnTo>
                <a:lnTo>
                  <a:pt x="520" y="6"/>
                </a:lnTo>
                <a:lnTo>
                  <a:pt x="513" y="3"/>
                </a:lnTo>
                <a:lnTo>
                  <a:pt x="505" y="1"/>
                </a:lnTo>
                <a:lnTo>
                  <a:pt x="497" y="1"/>
                </a:lnTo>
                <a:lnTo>
                  <a:pt x="488" y="0"/>
                </a:lnTo>
                <a:close/>
                <a:moveTo>
                  <a:pt x="1847" y="2564"/>
                </a:moveTo>
                <a:lnTo>
                  <a:pt x="1291" y="1644"/>
                </a:lnTo>
                <a:lnTo>
                  <a:pt x="1779" y="968"/>
                </a:lnTo>
                <a:lnTo>
                  <a:pt x="1784" y="962"/>
                </a:lnTo>
                <a:lnTo>
                  <a:pt x="1789" y="955"/>
                </a:lnTo>
                <a:lnTo>
                  <a:pt x="1792" y="948"/>
                </a:lnTo>
                <a:lnTo>
                  <a:pt x="1794" y="941"/>
                </a:lnTo>
                <a:lnTo>
                  <a:pt x="1797" y="928"/>
                </a:lnTo>
                <a:lnTo>
                  <a:pt x="1798" y="916"/>
                </a:lnTo>
                <a:lnTo>
                  <a:pt x="1798" y="911"/>
                </a:lnTo>
                <a:lnTo>
                  <a:pt x="1797" y="906"/>
                </a:lnTo>
                <a:lnTo>
                  <a:pt x="1796" y="900"/>
                </a:lnTo>
                <a:lnTo>
                  <a:pt x="1794" y="896"/>
                </a:lnTo>
                <a:lnTo>
                  <a:pt x="1792" y="892"/>
                </a:lnTo>
                <a:lnTo>
                  <a:pt x="1789" y="888"/>
                </a:lnTo>
                <a:lnTo>
                  <a:pt x="1785" y="884"/>
                </a:lnTo>
                <a:lnTo>
                  <a:pt x="1781" y="880"/>
                </a:lnTo>
                <a:lnTo>
                  <a:pt x="1777" y="878"/>
                </a:lnTo>
                <a:lnTo>
                  <a:pt x="1773" y="875"/>
                </a:lnTo>
                <a:lnTo>
                  <a:pt x="1767" y="873"/>
                </a:lnTo>
                <a:lnTo>
                  <a:pt x="1761" y="871"/>
                </a:lnTo>
                <a:lnTo>
                  <a:pt x="1748" y="869"/>
                </a:lnTo>
                <a:lnTo>
                  <a:pt x="1734" y="867"/>
                </a:lnTo>
                <a:lnTo>
                  <a:pt x="1451" y="867"/>
                </a:lnTo>
                <a:lnTo>
                  <a:pt x="1329" y="867"/>
                </a:lnTo>
                <a:lnTo>
                  <a:pt x="1241" y="867"/>
                </a:lnTo>
                <a:lnTo>
                  <a:pt x="1101" y="1096"/>
                </a:lnTo>
                <a:lnTo>
                  <a:pt x="1075" y="1135"/>
                </a:lnTo>
                <a:lnTo>
                  <a:pt x="1051" y="1175"/>
                </a:lnTo>
                <a:lnTo>
                  <a:pt x="1026" y="1215"/>
                </a:lnTo>
                <a:lnTo>
                  <a:pt x="1002" y="1254"/>
                </a:lnTo>
                <a:lnTo>
                  <a:pt x="990" y="1273"/>
                </a:lnTo>
                <a:lnTo>
                  <a:pt x="977" y="1294"/>
                </a:lnTo>
                <a:lnTo>
                  <a:pt x="965" y="1314"/>
                </a:lnTo>
                <a:lnTo>
                  <a:pt x="953" y="1334"/>
                </a:lnTo>
                <a:lnTo>
                  <a:pt x="940" y="1354"/>
                </a:lnTo>
                <a:lnTo>
                  <a:pt x="927" y="1373"/>
                </a:lnTo>
                <a:lnTo>
                  <a:pt x="916" y="1394"/>
                </a:lnTo>
                <a:lnTo>
                  <a:pt x="903" y="1414"/>
                </a:lnTo>
                <a:lnTo>
                  <a:pt x="884" y="1446"/>
                </a:lnTo>
                <a:lnTo>
                  <a:pt x="864" y="1477"/>
                </a:lnTo>
                <a:lnTo>
                  <a:pt x="844" y="1508"/>
                </a:lnTo>
                <a:lnTo>
                  <a:pt x="824" y="1540"/>
                </a:lnTo>
                <a:lnTo>
                  <a:pt x="810" y="1562"/>
                </a:lnTo>
                <a:lnTo>
                  <a:pt x="797" y="1586"/>
                </a:lnTo>
                <a:lnTo>
                  <a:pt x="782" y="1608"/>
                </a:lnTo>
                <a:lnTo>
                  <a:pt x="768" y="1631"/>
                </a:lnTo>
                <a:lnTo>
                  <a:pt x="754" y="1653"/>
                </a:lnTo>
                <a:lnTo>
                  <a:pt x="739" y="1675"/>
                </a:lnTo>
                <a:lnTo>
                  <a:pt x="725" y="1699"/>
                </a:lnTo>
                <a:lnTo>
                  <a:pt x="710" y="1721"/>
                </a:lnTo>
                <a:lnTo>
                  <a:pt x="728" y="1750"/>
                </a:lnTo>
                <a:lnTo>
                  <a:pt x="743" y="1779"/>
                </a:lnTo>
                <a:lnTo>
                  <a:pt x="760" y="1808"/>
                </a:lnTo>
                <a:lnTo>
                  <a:pt x="776" y="1838"/>
                </a:lnTo>
                <a:lnTo>
                  <a:pt x="792" y="1866"/>
                </a:lnTo>
                <a:lnTo>
                  <a:pt x="809" y="1896"/>
                </a:lnTo>
                <a:lnTo>
                  <a:pt x="825" y="1925"/>
                </a:lnTo>
                <a:lnTo>
                  <a:pt x="842" y="1955"/>
                </a:lnTo>
                <a:lnTo>
                  <a:pt x="864" y="1993"/>
                </a:lnTo>
                <a:lnTo>
                  <a:pt x="885" y="2031"/>
                </a:lnTo>
                <a:lnTo>
                  <a:pt x="906" y="2069"/>
                </a:lnTo>
                <a:lnTo>
                  <a:pt x="927" y="2108"/>
                </a:lnTo>
                <a:lnTo>
                  <a:pt x="940" y="2131"/>
                </a:lnTo>
                <a:lnTo>
                  <a:pt x="953" y="2153"/>
                </a:lnTo>
                <a:lnTo>
                  <a:pt x="966" y="2176"/>
                </a:lnTo>
                <a:lnTo>
                  <a:pt x="978" y="2198"/>
                </a:lnTo>
                <a:lnTo>
                  <a:pt x="990" y="2221"/>
                </a:lnTo>
                <a:lnTo>
                  <a:pt x="1003" y="2244"/>
                </a:lnTo>
                <a:lnTo>
                  <a:pt x="1016" y="2266"/>
                </a:lnTo>
                <a:lnTo>
                  <a:pt x="1028" y="2288"/>
                </a:lnTo>
                <a:lnTo>
                  <a:pt x="1050" y="2326"/>
                </a:lnTo>
                <a:lnTo>
                  <a:pt x="1070" y="2364"/>
                </a:lnTo>
                <a:lnTo>
                  <a:pt x="1091" y="2401"/>
                </a:lnTo>
                <a:lnTo>
                  <a:pt x="1112" y="2438"/>
                </a:lnTo>
                <a:lnTo>
                  <a:pt x="1254" y="2694"/>
                </a:lnTo>
                <a:lnTo>
                  <a:pt x="1377" y="2694"/>
                </a:lnTo>
                <a:lnTo>
                  <a:pt x="1458" y="2694"/>
                </a:lnTo>
                <a:lnTo>
                  <a:pt x="1798" y="2694"/>
                </a:lnTo>
                <a:lnTo>
                  <a:pt x="1810" y="2694"/>
                </a:lnTo>
                <a:lnTo>
                  <a:pt x="1823" y="2693"/>
                </a:lnTo>
                <a:lnTo>
                  <a:pt x="1836" y="2690"/>
                </a:lnTo>
                <a:lnTo>
                  <a:pt x="1848" y="2686"/>
                </a:lnTo>
                <a:lnTo>
                  <a:pt x="1854" y="2683"/>
                </a:lnTo>
                <a:lnTo>
                  <a:pt x="1860" y="2679"/>
                </a:lnTo>
                <a:lnTo>
                  <a:pt x="1864" y="2675"/>
                </a:lnTo>
                <a:lnTo>
                  <a:pt x="1868" y="2671"/>
                </a:lnTo>
                <a:lnTo>
                  <a:pt x="1871" y="2666"/>
                </a:lnTo>
                <a:lnTo>
                  <a:pt x="1875" y="2659"/>
                </a:lnTo>
                <a:lnTo>
                  <a:pt x="1876" y="2653"/>
                </a:lnTo>
                <a:lnTo>
                  <a:pt x="1877" y="2645"/>
                </a:lnTo>
                <a:lnTo>
                  <a:pt x="1876" y="2635"/>
                </a:lnTo>
                <a:lnTo>
                  <a:pt x="1874" y="2624"/>
                </a:lnTo>
                <a:lnTo>
                  <a:pt x="1871" y="2614"/>
                </a:lnTo>
                <a:lnTo>
                  <a:pt x="1867" y="2603"/>
                </a:lnTo>
                <a:lnTo>
                  <a:pt x="1858" y="2583"/>
                </a:lnTo>
                <a:lnTo>
                  <a:pt x="1847" y="2564"/>
                </a:lnTo>
                <a:close/>
                <a:moveTo>
                  <a:pt x="6777" y="1134"/>
                </a:moveTo>
                <a:lnTo>
                  <a:pt x="6770" y="1119"/>
                </a:lnTo>
                <a:lnTo>
                  <a:pt x="6763" y="1104"/>
                </a:lnTo>
                <a:lnTo>
                  <a:pt x="6754" y="1091"/>
                </a:lnTo>
                <a:lnTo>
                  <a:pt x="6746" y="1076"/>
                </a:lnTo>
                <a:lnTo>
                  <a:pt x="6736" y="1062"/>
                </a:lnTo>
                <a:lnTo>
                  <a:pt x="6727" y="1047"/>
                </a:lnTo>
                <a:lnTo>
                  <a:pt x="6715" y="1033"/>
                </a:lnTo>
                <a:lnTo>
                  <a:pt x="6704" y="1019"/>
                </a:lnTo>
                <a:lnTo>
                  <a:pt x="6692" y="1006"/>
                </a:lnTo>
                <a:lnTo>
                  <a:pt x="6679" y="992"/>
                </a:lnTo>
                <a:lnTo>
                  <a:pt x="6666" y="978"/>
                </a:lnTo>
                <a:lnTo>
                  <a:pt x="6652" y="965"/>
                </a:lnTo>
                <a:lnTo>
                  <a:pt x="6637" y="952"/>
                </a:lnTo>
                <a:lnTo>
                  <a:pt x="6621" y="940"/>
                </a:lnTo>
                <a:lnTo>
                  <a:pt x="6606" y="928"/>
                </a:lnTo>
                <a:lnTo>
                  <a:pt x="6589" y="916"/>
                </a:lnTo>
                <a:lnTo>
                  <a:pt x="6571" y="906"/>
                </a:lnTo>
                <a:lnTo>
                  <a:pt x="6553" y="895"/>
                </a:lnTo>
                <a:lnTo>
                  <a:pt x="6534" y="884"/>
                </a:lnTo>
                <a:lnTo>
                  <a:pt x="6515" y="875"/>
                </a:lnTo>
                <a:lnTo>
                  <a:pt x="6495" y="866"/>
                </a:lnTo>
                <a:lnTo>
                  <a:pt x="6475" y="858"/>
                </a:lnTo>
                <a:lnTo>
                  <a:pt x="6453" y="850"/>
                </a:lnTo>
                <a:lnTo>
                  <a:pt x="6431" y="843"/>
                </a:lnTo>
                <a:lnTo>
                  <a:pt x="6409" y="837"/>
                </a:lnTo>
                <a:lnTo>
                  <a:pt x="6385" y="831"/>
                </a:lnTo>
                <a:lnTo>
                  <a:pt x="6361" y="826"/>
                </a:lnTo>
                <a:lnTo>
                  <a:pt x="6337" y="823"/>
                </a:lnTo>
                <a:lnTo>
                  <a:pt x="6312" y="819"/>
                </a:lnTo>
                <a:lnTo>
                  <a:pt x="6286" y="816"/>
                </a:lnTo>
                <a:lnTo>
                  <a:pt x="6259" y="815"/>
                </a:lnTo>
                <a:lnTo>
                  <a:pt x="6232" y="815"/>
                </a:lnTo>
                <a:lnTo>
                  <a:pt x="6188" y="815"/>
                </a:lnTo>
                <a:lnTo>
                  <a:pt x="6143" y="819"/>
                </a:lnTo>
                <a:lnTo>
                  <a:pt x="6098" y="824"/>
                </a:lnTo>
                <a:lnTo>
                  <a:pt x="6054" y="830"/>
                </a:lnTo>
                <a:lnTo>
                  <a:pt x="6010" y="839"/>
                </a:lnTo>
                <a:lnTo>
                  <a:pt x="5967" y="850"/>
                </a:lnTo>
                <a:lnTo>
                  <a:pt x="5923" y="862"/>
                </a:lnTo>
                <a:lnTo>
                  <a:pt x="5880" y="877"/>
                </a:lnTo>
                <a:lnTo>
                  <a:pt x="5859" y="886"/>
                </a:lnTo>
                <a:lnTo>
                  <a:pt x="5839" y="894"/>
                </a:lnTo>
                <a:lnTo>
                  <a:pt x="5818" y="903"/>
                </a:lnTo>
                <a:lnTo>
                  <a:pt x="5798" y="912"/>
                </a:lnTo>
                <a:lnTo>
                  <a:pt x="5777" y="923"/>
                </a:lnTo>
                <a:lnTo>
                  <a:pt x="5758" y="933"/>
                </a:lnTo>
                <a:lnTo>
                  <a:pt x="5738" y="944"/>
                </a:lnTo>
                <a:lnTo>
                  <a:pt x="5719" y="956"/>
                </a:lnTo>
                <a:lnTo>
                  <a:pt x="5701" y="967"/>
                </a:lnTo>
                <a:lnTo>
                  <a:pt x="5682" y="980"/>
                </a:lnTo>
                <a:lnTo>
                  <a:pt x="5664" y="994"/>
                </a:lnTo>
                <a:lnTo>
                  <a:pt x="5646" y="1007"/>
                </a:lnTo>
                <a:lnTo>
                  <a:pt x="5629" y="1022"/>
                </a:lnTo>
                <a:lnTo>
                  <a:pt x="5611" y="1035"/>
                </a:lnTo>
                <a:lnTo>
                  <a:pt x="5596" y="1050"/>
                </a:lnTo>
                <a:lnTo>
                  <a:pt x="5579" y="1066"/>
                </a:lnTo>
                <a:lnTo>
                  <a:pt x="5564" y="1043"/>
                </a:lnTo>
                <a:lnTo>
                  <a:pt x="5547" y="1018"/>
                </a:lnTo>
                <a:lnTo>
                  <a:pt x="5528" y="996"/>
                </a:lnTo>
                <a:lnTo>
                  <a:pt x="5508" y="973"/>
                </a:lnTo>
                <a:lnTo>
                  <a:pt x="5486" y="951"/>
                </a:lnTo>
                <a:lnTo>
                  <a:pt x="5463" y="930"/>
                </a:lnTo>
                <a:lnTo>
                  <a:pt x="5450" y="921"/>
                </a:lnTo>
                <a:lnTo>
                  <a:pt x="5437" y="911"/>
                </a:lnTo>
                <a:lnTo>
                  <a:pt x="5423" y="901"/>
                </a:lnTo>
                <a:lnTo>
                  <a:pt x="5410" y="893"/>
                </a:lnTo>
                <a:lnTo>
                  <a:pt x="5395" y="884"/>
                </a:lnTo>
                <a:lnTo>
                  <a:pt x="5380" y="876"/>
                </a:lnTo>
                <a:lnTo>
                  <a:pt x="5364" y="869"/>
                </a:lnTo>
                <a:lnTo>
                  <a:pt x="5348" y="861"/>
                </a:lnTo>
                <a:lnTo>
                  <a:pt x="5332" y="854"/>
                </a:lnTo>
                <a:lnTo>
                  <a:pt x="5314" y="847"/>
                </a:lnTo>
                <a:lnTo>
                  <a:pt x="5297" y="842"/>
                </a:lnTo>
                <a:lnTo>
                  <a:pt x="5279" y="837"/>
                </a:lnTo>
                <a:lnTo>
                  <a:pt x="5260" y="831"/>
                </a:lnTo>
                <a:lnTo>
                  <a:pt x="5239" y="827"/>
                </a:lnTo>
                <a:lnTo>
                  <a:pt x="5220" y="824"/>
                </a:lnTo>
                <a:lnTo>
                  <a:pt x="5199" y="821"/>
                </a:lnTo>
                <a:lnTo>
                  <a:pt x="5178" y="819"/>
                </a:lnTo>
                <a:lnTo>
                  <a:pt x="5155" y="816"/>
                </a:lnTo>
                <a:lnTo>
                  <a:pt x="5133" y="815"/>
                </a:lnTo>
                <a:lnTo>
                  <a:pt x="5110" y="815"/>
                </a:lnTo>
                <a:lnTo>
                  <a:pt x="5074" y="815"/>
                </a:lnTo>
                <a:lnTo>
                  <a:pt x="5038" y="819"/>
                </a:lnTo>
                <a:lnTo>
                  <a:pt x="5002" y="823"/>
                </a:lnTo>
                <a:lnTo>
                  <a:pt x="4966" y="828"/>
                </a:lnTo>
                <a:lnTo>
                  <a:pt x="4931" y="837"/>
                </a:lnTo>
                <a:lnTo>
                  <a:pt x="4896" y="845"/>
                </a:lnTo>
                <a:lnTo>
                  <a:pt x="4861" y="856"/>
                </a:lnTo>
                <a:lnTo>
                  <a:pt x="4826" y="869"/>
                </a:lnTo>
                <a:lnTo>
                  <a:pt x="4792" y="882"/>
                </a:lnTo>
                <a:lnTo>
                  <a:pt x="4759" y="897"/>
                </a:lnTo>
                <a:lnTo>
                  <a:pt x="4726" y="914"/>
                </a:lnTo>
                <a:lnTo>
                  <a:pt x="4694" y="932"/>
                </a:lnTo>
                <a:lnTo>
                  <a:pt x="4662" y="951"/>
                </a:lnTo>
                <a:lnTo>
                  <a:pt x="4631" y="973"/>
                </a:lnTo>
                <a:lnTo>
                  <a:pt x="4602" y="994"/>
                </a:lnTo>
                <a:lnTo>
                  <a:pt x="4573" y="1017"/>
                </a:lnTo>
                <a:lnTo>
                  <a:pt x="4565" y="946"/>
                </a:lnTo>
                <a:lnTo>
                  <a:pt x="4564" y="937"/>
                </a:lnTo>
                <a:lnTo>
                  <a:pt x="4561" y="927"/>
                </a:lnTo>
                <a:lnTo>
                  <a:pt x="4558" y="918"/>
                </a:lnTo>
                <a:lnTo>
                  <a:pt x="4555" y="910"/>
                </a:lnTo>
                <a:lnTo>
                  <a:pt x="4549" y="903"/>
                </a:lnTo>
                <a:lnTo>
                  <a:pt x="4545" y="896"/>
                </a:lnTo>
                <a:lnTo>
                  <a:pt x="4539" y="891"/>
                </a:lnTo>
                <a:lnTo>
                  <a:pt x="4532" y="886"/>
                </a:lnTo>
                <a:lnTo>
                  <a:pt x="4525" y="881"/>
                </a:lnTo>
                <a:lnTo>
                  <a:pt x="4518" y="877"/>
                </a:lnTo>
                <a:lnTo>
                  <a:pt x="4509" y="875"/>
                </a:lnTo>
                <a:lnTo>
                  <a:pt x="4499" y="872"/>
                </a:lnTo>
                <a:lnTo>
                  <a:pt x="4490" y="870"/>
                </a:lnTo>
                <a:lnTo>
                  <a:pt x="4479" y="869"/>
                </a:lnTo>
                <a:lnTo>
                  <a:pt x="4469" y="867"/>
                </a:lnTo>
                <a:lnTo>
                  <a:pt x="4457" y="867"/>
                </a:lnTo>
                <a:lnTo>
                  <a:pt x="4249" y="867"/>
                </a:lnTo>
                <a:lnTo>
                  <a:pt x="4149" y="867"/>
                </a:lnTo>
                <a:lnTo>
                  <a:pt x="4043" y="867"/>
                </a:lnTo>
                <a:lnTo>
                  <a:pt x="4043" y="965"/>
                </a:lnTo>
                <a:lnTo>
                  <a:pt x="4043" y="1126"/>
                </a:lnTo>
                <a:lnTo>
                  <a:pt x="4043" y="2203"/>
                </a:lnTo>
                <a:lnTo>
                  <a:pt x="4043" y="2346"/>
                </a:lnTo>
                <a:lnTo>
                  <a:pt x="4043" y="2586"/>
                </a:lnTo>
                <a:lnTo>
                  <a:pt x="4043" y="2694"/>
                </a:lnTo>
                <a:lnTo>
                  <a:pt x="4160" y="2694"/>
                </a:lnTo>
                <a:lnTo>
                  <a:pt x="4276" y="2694"/>
                </a:lnTo>
                <a:lnTo>
                  <a:pt x="4498" y="2694"/>
                </a:lnTo>
                <a:lnTo>
                  <a:pt x="4512" y="2694"/>
                </a:lnTo>
                <a:lnTo>
                  <a:pt x="4524" y="2693"/>
                </a:lnTo>
                <a:lnTo>
                  <a:pt x="4536" y="2691"/>
                </a:lnTo>
                <a:lnTo>
                  <a:pt x="4547" y="2689"/>
                </a:lnTo>
                <a:lnTo>
                  <a:pt x="4557" y="2685"/>
                </a:lnTo>
                <a:lnTo>
                  <a:pt x="4565" y="2680"/>
                </a:lnTo>
                <a:lnTo>
                  <a:pt x="4574" y="2676"/>
                </a:lnTo>
                <a:lnTo>
                  <a:pt x="4580" y="2670"/>
                </a:lnTo>
                <a:lnTo>
                  <a:pt x="4587" y="2662"/>
                </a:lnTo>
                <a:lnTo>
                  <a:pt x="4592" y="2655"/>
                </a:lnTo>
                <a:lnTo>
                  <a:pt x="4597" y="2646"/>
                </a:lnTo>
                <a:lnTo>
                  <a:pt x="4600" y="2636"/>
                </a:lnTo>
                <a:lnTo>
                  <a:pt x="4604" y="2625"/>
                </a:lnTo>
                <a:lnTo>
                  <a:pt x="4606" y="2614"/>
                </a:lnTo>
                <a:lnTo>
                  <a:pt x="4607" y="2600"/>
                </a:lnTo>
                <a:lnTo>
                  <a:pt x="4607" y="2586"/>
                </a:lnTo>
                <a:lnTo>
                  <a:pt x="4607" y="2203"/>
                </a:lnTo>
                <a:lnTo>
                  <a:pt x="4607" y="1468"/>
                </a:lnTo>
                <a:lnTo>
                  <a:pt x="4627" y="1451"/>
                </a:lnTo>
                <a:lnTo>
                  <a:pt x="4647" y="1434"/>
                </a:lnTo>
                <a:lnTo>
                  <a:pt x="4669" y="1418"/>
                </a:lnTo>
                <a:lnTo>
                  <a:pt x="4690" y="1403"/>
                </a:lnTo>
                <a:lnTo>
                  <a:pt x="4711" y="1389"/>
                </a:lnTo>
                <a:lnTo>
                  <a:pt x="4733" y="1377"/>
                </a:lnTo>
                <a:lnTo>
                  <a:pt x="4756" y="1365"/>
                </a:lnTo>
                <a:lnTo>
                  <a:pt x="4778" y="1354"/>
                </a:lnTo>
                <a:lnTo>
                  <a:pt x="4801" y="1344"/>
                </a:lnTo>
                <a:lnTo>
                  <a:pt x="4824" y="1335"/>
                </a:lnTo>
                <a:lnTo>
                  <a:pt x="4847" y="1328"/>
                </a:lnTo>
                <a:lnTo>
                  <a:pt x="4870" y="1321"/>
                </a:lnTo>
                <a:lnTo>
                  <a:pt x="4894" y="1317"/>
                </a:lnTo>
                <a:lnTo>
                  <a:pt x="4917" y="1313"/>
                </a:lnTo>
                <a:lnTo>
                  <a:pt x="4941" y="1311"/>
                </a:lnTo>
                <a:lnTo>
                  <a:pt x="4964" y="1311"/>
                </a:lnTo>
                <a:lnTo>
                  <a:pt x="4979" y="1311"/>
                </a:lnTo>
                <a:lnTo>
                  <a:pt x="4994" y="1312"/>
                </a:lnTo>
                <a:lnTo>
                  <a:pt x="5008" y="1313"/>
                </a:lnTo>
                <a:lnTo>
                  <a:pt x="5020" y="1316"/>
                </a:lnTo>
                <a:lnTo>
                  <a:pt x="5033" y="1318"/>
                </a:lnTo>
                <a:lnTo>
                  <a:pt x="5045" y="1322"/>
                </a:lnTo>
                <a:lnTo>
                  <a:pt x="5057" y="1327"/>
                </a:lnTo>
                <a:lnTo>
                  <a:pt x="5066" y="1331"/>
                </a:lnTo>
                <a:lnTo>
                  <a:pt x="5077" y="1336"/>
                </a:lnTo>
                <a:lnTo>
                  <a:pt x="5085" y="1342"/>
                </a:lnTo>
                <a:lnTo>
                  <a:pt x="5094" y="1349"/>
                </a:lnTo>
                <a:lnTo>
                  <a:pt x="5102" y="1356"/>
                </a:lnTo>
                <a:lnTo>
                  <a:pt x="5110" y="1364"/>
                </a:lnTo>
                <a:lnTo>
                  <a:pt x="5116" y="1371"/>
                </a:lnTo>
                <a:lnTo>
                  <a:pt x="5122" y="1380"/>
                </a:lnTo>
                <a:lnTo>
                  <a:pt x="5128" y="1389"/>
                </a:lnTo>
                <a:lnTo>
                  <a:pt x="5133" y="1398"/>
                </a:lnTo>
                <a:lnTo>
                  <a:pt x="5138" y="1408"/>
                </a:lnTo>
                <a:lnTo>
                  <a:pt x="5143" y="1418"/>
                </a:lnTo>
                <a:lnTo>
                  <a:pt x="5147" y="1429"/>
                </a:lnTo>
                <a:lnTo>
                  <a:pt x="5153" y="1451"/>
                </a:lnTo>
                <a:lnTo>
                  <a:pt x="5159" y="1474"/>
                </a:lnTo>
                <a:lnTo>
                  <a:pt x="5162" y="1500"/>
                </a:lnTo>
                <a:lnTo>
                  <a:pt x="5164" y="1525"/>
                </a:lnTo>
                <a:lnTo>
                  <a:pt x="5166" y="1553"/>
                </a:lnTo>
                <a:lnTo>
                  <a:pt x="5166" y="1581"/>
                </a:lnTo>
                <a:lnTo>
                  <a:pt x="5166" y="2203"/>
                </a:lnTo>
                <a:lnTo>
                  <a:pt x="5166" y="2319"/>
                </a:lnTo>
                <a:lnTo>
                  <a:pt x="5166" y="2586"/>
                </a:lnTo>
                <a:lnTo>
                  <a:pt x="5166" y="2694"/>
                </a:lnTo>
                <a:lnTo>
                  <a:pt x="5283" y="2694"/>
                </a:lnTo>
                <a:lnTo>
                  <a:pt x="5420" y="2694"/>
                </a:lnTo>
                <a:lnTo>
                  <a:pt x="5590" y="2694"/>
                </a:lnTo>
                <a:lnTo>
                  <a:pt x="5604" y="2694"/>
                </a:lnTo>
                <a:lnTo>
                  <a:pt x="5617" y="2693"/>
                </a:lnTo>
                <a:lnTo>
                  <a:pt x="5629" y="2691"/>
                </a:lnTo>
                <a:lnTo>
                  <a:pt x="5639" y="2689"/>
                </a:lnTo>
                <a:lnTo>
                  <a:pt x="5649" y="2685"/>
                </a:lnTo>
                <a:lnTo>
                  <a:pt x="5658" y="2680"/>
                </a:lnTo>
                <a:lnTo>
                  <a:pt x="5666" y="2676"/>
                </a:lnTo>
                <a:lnTo>
                  <a:pt x="5673" y="2670"/>
                </a:lnTo>
                <a:lnTo>
                  <a:pt x="5680" y="2662"/>
                </a:lnTo>
                <a:lnTo>
                  <a:pt x="5685" y="2655"/>
                </a:lnTo>
                <a:lnTo>
                  <a:pt x="5689" y="2646"/>
                </a:lnTo>
                <a:lnTo>
                  <a:pt x="5692" y="2636"/>
                </a:lnTo>
                <a:lnTo>
                  <a:pt x="5695" y="2625"/>
                </a:lnTo>
                <a:lnTo>
                  <a:pt x="5698" y="2614"/>
                </a:lnTo>
                <a:lnTo>
                  <a:pt x="5699" y="2600"/>
                </a:lnTo>
                <a:lnTo>
                  <a:pt x="5700" y="2586"/>
                </a:lnTo>
                <a:lnTo>
                  <a:pt x="5700" y="2203"/>
                </a:lnTo>
                <a:lnTo>
                  <a:pt x="5700" y="1468"/>
                </a:lnTo>
                <a:lnTo>
                  <a:pt x="5719" y="1452"/>
                </a:lnTo>
                <a:lnTo>
                  <a:pt x="5739" y="1436"/>
                </a:lnTo>
                <a:lnTo>
                  <a:pt x="5761" y="1421"/>
                </a:lnTo>
                <a:lnTo>
                  <a:pt x="5784" y="1406"/>
                </a:lnTo>
                <a:lnTo>
                  <a:pt x="5807" y="1392"/>
                </a:lnTo>
                <a:lnTo>
                  <a:pt x="5832" y="1380"/>
                </a:lnTo>
                <a:lnTo>
                  <a:pt x="5856" y="1368"/>
                </a:lnTo>
                <a:lnTo>
                  <a:pt x="5882" y="1356"/>
                </a:lnTo>
                <a:lnTo>
                  <a:pt x="5907" y="1347"/>
                </a:lnTo>
                <a:lnTo>
                  <a:pt x="5933" y="1337"/>
                </a:lnTo>
                <a:lnTo>
                  <a:pt x="5958" y="1330"/>
                </a:lnTo>
                <a:lnTo>
                  <a:pt x="5985" y="1322"/>
                </a:lnTo>
                <a:lnTo>
                  <a:pt x="6010" y="1317"/>
                </a:lnTo>
                <a:lnTo>
                  <a:pt x="6036" y="1314"/>
                </a:lnTo>
                <a:lnTo>
                  <a:pt x="6061" y="1311"/>
                </a:lnTo>
                <a:lnTo>
                  <a:pt x="6086" y="1311"/>
                </a:lnTo>
                <a:lnTo>
                  <a:pt x="6102" y="1311"/>
                </a:lnTo>
                <a:lnTo>
                  <a:pt x="6116" y="1312"/>
                </a:lnTo>
                <a:lnTo>
                  <a:pt x="6130" y="1313"/>
                </a:lnTo>
                <a:lnTo>
                  <a:pt x="6143" y="1316"/>
                </a:lnTo>
                <a:lnTo>
                  <a:pt x="6156" y="1318"/>
                </a:lnTo>
                <a:lnTo>
                  <a:pt x="6168" y="1322"/>
                </a:lnTo>
                <a:lnTo>
                  <a:pt x="6178" y="1327"/>
                </a:lnTo>
                <a:lnTo>
                  <a:pt x="6189" y="1331"/>
                </a:lnTo>
                <a:lnTo>
                  <a:pt x="6198" y="1336"/>
                </a:lnTo>
                <a:lnTo>
                  <a:pt x="6208" y="1342"/>
                </a:lnTo>
                <a:lnTo>
                  <a:pt x="6216" y="1349"/>
                </a:lnTo>
                <a:lnTo>
                  <a:pt x="6224" y="1356"/>
                </a:lnTo>
                <a:lnTo>
                  <a:pt x="6231" y="1364"/>
                </a:lnTo>
                <a:lnTo>
                  <a:pt x="6239" y="1371"/>
                </a:lnTo>
                <a:lnTo>
                  <a:pt x="6245" y="1380"/>
                </a:lnTo>
                <a:lnTo>
                  <a:pt x="6250" y="1389"/>
                </a:lnTo>
                <a:lnTo>
                  <a:pt x="6256" y="1398"/>
                </a:lnTo>
                <a:lnTo>
                  <a:pt x="6261" y="1408"/>
                </a:lnTo>
                <a:lnTo>
                  <a:pt x="6265" y="1418"/>
                </a:lnTo>
                <a:lnTo>
                  <a:pt x="6269" y="1429"/>
                </a:lnTo>
                <a:lnTo>
                  <a:pt x="6276" y="1451"/>
                </a:lnTo>
                <a:lnTo>
                  <a:pt x="6280" y="1474"/>
                </a:lnTo>
                <a:lnTo>
                  <a:pt x="6284" y="1500"/>
                </a:lnTo>
                <a:lnTo>
                  <a:pt x="6287" y="1525"/>
                </a:lnTo>
                <a:lnTo>
                  <a:pt x="6288" y="1553"/>
                </a:lnTo>
                <a:lnTo>
                  <a:pt x="6289" y="1581"/>
                </a:lnTo>
                <a:lnTo>
                  <a:pt x="6289" y="2203"/>
                </a:lnTo>
                <a:lnTo>
                  <a:pt x="6289" y="2211"/>
                </a:lnTo>
                <a:lnTo>
                  <a:pt x="6289" y="2586"/>
                </a:lnTo>
                <a:lnTo>
                  <a:pt x="6289" y="2694"/>
                </a:lnTo>
                <a:lnTo>
                  <a:pt x="6405" y="2694"/>
                </a:lnTo>
                <a:lnTo>
                  <a:pt x="6635" y="2694"/>
                </a:lnTo>
                <a:lnTo>
                  <a:pt x="6743" y="2694"/>
                </a:lnTo>
                <a:lnTo>
                  <a:pt x="6756" y="2694"/>
                </a:lnTo>
                <a:lnTo>
                  <a:pt x="6769" y="2693"/>
                </a:lnTo>
                <a:lnTo>
                  <a:pt x="6781" y="2691"/>
                </a:lnTo>
                <a:lnTo>
                  <a:pt x="6792" y="2689"/>
                </a:lnTo>
                <a:lnTo>
                  <a:pt x="6801" y="2685"/>
                </a:lnTo>
                <a:lnTo>
                  <a:pt x="6810" y="2680"/>
                </a:lnTo>
                <a:lnTo>
                  <a:pt x="6818" y="2676"/>
                </a:lnTo>
                <a:lnTo>
                  <a:pt x="6826" y="2670"/>
                </a:lnTo>
                <a:lnTo>
                  <a:pt x="6832" y="2662"/>
                </a:lnTo>
                <a:lnTo>
                  <a:pt x="6837" y="2655"/>
                </a:lnTo>
                <a:lnTo>
                  <a:pt x="6842" y="2646"/>
                </a:lnTo>
                <a:lnTo>
                  <a:pt x="6845" y="2636"/>
                </a:lnTo>
                <a:lnTo>
                  <a:pt x="6848" y="2625"/>
                </a:lnTo>
                <a:lnTo>
                  <a:pt x="6850" y="2614"/>
                </a:lnTo>
                <a:lnTo>
                  <a:pt x="6851" y="2600"/>
                </a:lnTo>
                <a:lnTo>
                  <a:pt x="6852" y="2586"/>
                </a:lnTo>
                <a:lnTo>
                  <a:pt x="6852" y="2203"/>
                </a:lnTo>
                <a:lnTo>
                  <a:pt x="6852" y="1719"/>
                </a:lnTo>
                <a:lnTo>
                  <a:pt x="6851" y="1624"/>
                </a:lnTo>
                <a:lnTo>
                  <a:pt x="6849" y="1536"/>
                </a:lnTo>
                <a:lnTo>
                  <a:pt x="6848" y="1496"/>
                </a:lnTo>
                <a:lnTo>
                  <a:pt x="6846" y="1456"/>
                </a:lnTo>
                <a:lnTo>
                  <a:pt x="6843" y="1419"/>
                </a:lnTo>
                <a:lnTo>
                  <a:pt x="6839" y="1383"/>
                </a:lnTo>
                <a:lnTo>
                  <a:pt x="6835" y="1348"/>
                </a:lnTo>
                <a:lnTo>
                  <a:pt x="6830" y="1315"/>
                </a:lnTo>
                <a:lnTo>
                  <a:pt x="6823" y="1282"/>
                </a:lnTo>
                <a:lnTo>
                  <a:pt x="6817" y="1251"/>
                </a:lnTo>
                <a:lnTo>
                  <a:pt x="6809" y="1220"/>
                </a:lnTo>
                <a:lnTo>
                  <a:pt x="6799" y="1192"/>
                </a:lnTo>
                <a:lnTo>
                  <a:pt x="6788" y="1162"/>
                </a:lnTo>
                <a:lnTo>
                  <a:pt x="6777" y="1134"/>
                </a:lnTo>
                <a:close/>
                <a:moveTo>
                  <a:pt x="8813" y="1960"/>
                </a:moveTo>
                <a:lnTo>
                  <a:pt x="8814" y="2068"/>
                </a:lnTo>
                <a:lnTo>
                  <a:pt x="8816" y="2164"/>
                </a:lnTo>
                <a:lnTo>
                  <a:pt x="8818" y="2208"/>
                </a:lnTo>
                <a:lnTo>
                  <a:pt x="8821" y="2248"/>
                </a:lnTo>
                <a:lnTo>
                  <a:pt x="8825" y="2287"/>
                </a:lnTo>
                <a:lnTo>
                  <a:pt x="8832" y="2323"/>
                </a:lnTo>
                <a:lnTo>
                  <a:pt x="8838" y="2358"/>
                </a:lnTo>
                <a:lnTo>
                  <a:pt x="8847" y="2391"/>
                </a:lnTo>
                <a:lnTo>
                  <a:pt x="8852" y="2407"/>
                </a:lnTo>
                <a:lnTo>
                  <a:pt x="8857" y="2422"/>
                </a:lnTo>
                <a:lnTo>
                  <a:pt x="8864" y="2437"/>
                </a:lnTo>
                <a:lnTo>
                  <a:pt x="8870" y="2452"/>
                </a:lnTo>
                <a:lnTo>
                  <a:pt x="8876" y="2467"/>
                </a:lnTo>
                <a:lnTo>
                  <a:pt x="8884" y="2482"/>
                </a:lnTo>
                <a:lnTo>
                  <a:pt x="8891" y="2496"/>
                </a:lnTo>
                <a:lnTo>
                  <a:pt x="8900" y="2509"/>
                </a:lnTo>
                <a:lnTo>
                  <a:pt x="8909" y="2523"/>
                </a:lnTo>
                <a:lnTo>
                  <a:pt x="8919" y="2537"/>
                </a:lnTo>
                <a:lnTo>
                  <a:pt x="8930" y="2550"/>
                </a:lnTo>
                <a:lnTo>
                  <a:pt x="8940" y="2564"/>
                </a:lnTo>
                <a:lnTo>
                  <a:pt x="8950" y="2574"/>
                </a:lnTo>
                <a:lnTo>
                  <a:pt x="8960" y="2585"/>
                </a:lnTo>
                <a:lnTo>
                  <a:pt x="8970" y="2595"/>
                </a:lnTo>
                <a:lnTo>
                  <a:pt x="8982" y="2605"/>
                </a:lnTo>
                <a:lnTo>
                  <a:pt x="8992" y="2615"/>
                </a:lnTo>
                <a:lnTo>
                  <a:pt x="9004" y="2624"/>
                </a:lnTo>
                <a:lnTo>
                  <a:pt x="9016" y="2633"/>
                </a:lnTo>
                <a:lnTo>
                  <a:pt x="9028" y="2641"/>
                </a:lnTo>
                <a:lnTo>
                  <a:pt x="9054" y="2656"/>
                </a:lnTo>
                <a:lnTo>
                  <a:pt x="9082" y="2670"/>
                </a:lnTo>
                <a:lnTo>
                  <a:pt x="9110" y="2683"/>
                </a:lnTo>
                <a:lnTo>
                  <a:pt x="9140" y="2693"/>
                </a:lnTo>
                <a:lnTo>
                  <a:pt x="9171" y="2703"/>
                </a:lnTo>
                <a:lnTo>
                  <a:pt x="9203" y="2710"/>
                </a:lnTo>
                <a:lnTo>
                  <a:pt x="9237" y="2718"/>
                </a:lnTo>
                <a:lnTo>
                  <a:pt x="9271" y="2723"/>
                </a:lnTo>
                <a:lnTo>
                  <a:pt x="9307" y="2727"/>
                </a:lnTo>
                <a:lnTo>
                  <a:pt x="9344" y="2730"/>
                </a:lnTo>
                <a:lnTo>
                  <a:pt x="9381" y="2732"/>
                </a:lnTo>
                <a:lnTo>
                  <a:pt x="9421" y="2733"/>
                </a:lnTo>
                <a:lnTo>
                  <a:pt x="9453" y="2733"/>
                </a:lnTo>
                <a:lnTo>
                  <a:pt x="9484" y="2730"/>
                </a:lnTo>
                <a:lnTo>
                  <a:pt x="9516" y="2729"/>
                </a:lnTo>
                <a:lnTo>
                  <a:pt x="9548" y="2726"/>
                </a:lnTo>
                <a:lnTo>
                  <a:pt x="9580" y="2723"/>
                </a:lnTo>
                <a:lnTo>
                  <a:pt x="9611" y="2719"/>
                </a:lnTo>
                <a:lnTo>
                  <a:pt x="9642" y="2713"/>
                </a:lnTo>
                <a:lnTo>
                  <a:pt x="9673" y="2708"/>
                </a:lnTo>
                <a:lnTo>
                  <a:pt x="9702" y="2701"/>
                </a:lnTo>
                <a:lnTo>
                  <a:pt x="9732" y="2694"/>
                </a:lnTo>
                <a:lnTo>
                  <a:pt x="9761" y="2686"/>
                </a:lnTo>
                <a:lnTo>
                  <a:pt x="9791" y="2677"/>
                </a:lnTo>
                <a:lnTo>
                  <a:pt x="9818" y="2668"/>
                </a:lnTo>
                <a:lnTo>
                  <a:pt x="9847" y="2657"/>
                </a:lnTo>
                <a:lnTo>
                  <a:pt x="9874" y="2646"/>
                </a:lnTo>
                <a:lnTo>
                  <a:pt x="9901" y="2635"/>
                </a:lnTo>
                <a:lnTo>
                  <a:pt x="9915" y="2628"/>
                </a:lnTo>
                <a:lnTo>
                  <a:pt x="9928" y="2621"/>
                </a:lnTo>
                <a:lnTo>
                  <a:pt x="9938" y="2612"/>
                </a:lnTo>
                <a:lnTo>
                  <a:pt x="9947" y="2604"/>
                </a:lnTo>
                <a:lnTo>
                  <a:pt x="9950" y="2600"/>
                </a:lnTo>
                <a:lnTo>
                  <a:pt x="9953" y="2594"/>
                </a:lnTo>
                <a:lnTo>
                  <a:pt x="9955" y="2589"/>
                </a:lnTo>
                <a:lnTo>
                  <a:pt x="9958" y="2584"/>
                </a:lnTo>
                <a:lnTo>
                  <a:pt x="9961" y="2571"/>
                </a:lnTo>
                <a:lnTo>
                  <a:pt x="9961" y="2556"/>
                </a:lnTo>
                <a:lnTo>
                  <a:pt x="9961" y="2548"/>
                </a:lnTo>
                <a:lnTo>
                  <a:pt x="9961" y="2539"/>
                </a:lnTo>
                <a:lnTo>
                  <a:pt x="9960" y="2531"/>
                </a:lnTo>
                <a:lnTo>
                  <a:pt x="9958" y="2522"/>
                </a:lnTo>
                <a:lnTo>
                  <a:pt x="9912" y="2282"/>
                </a:lnTo>
                <a:lnTo>
                  <a:pt x="9909" y="2270"/>
                </a:lnTo>
                <a:lnTo>
                  <a:pt x="9905" y="2260"/>
                </a:lnTo>
                <a:lnTo>
                  <a:pt x="9900" y="2251"/>
                </a:lnTo>
                <a:lnTo>
                  <a:pt x="9895" y="2244"/>
                </a:lnTo>
                <a:lnTo>
                  <a:pt x="9887" y="2237"/>
                </a:lnTo>
                <a:lnTo>
                  <a:pt x="9880" y="2233"/>
                </a:lnTo>
                <a:lnTo>
                  <a:pt x="9870" y="2231"/>
                </a:lnTo>
                <a:lnTo>
                  <a:pt x="9860" y="2230"/>
                </a:lnTo>
                <a:lnTo>
                  <a:pt x="9848" y="2231"/>
                </a:lnTo>
                <a:lnTo>
                  <a:pt x="9836" y="2233"/>
                </a:lnTo>
                <a:lnTo>
                  <a:pt x="9823" y="2236"/>
                </a:lnTo>
                <a:lnTo>
                  <a:pt x="9808" y="2241"/>
                </a:lnTo>
                <a:lnTo>
                  <a:pt x="9779" y="2249"/>
                </a:lnTo>
                <a:lnTo>
                  <a:pt x="9751" y="2258"/>
                </a:lnTo>
                <a:lnTo>
                  <a:pt x="9723" y="2265"/>
                </a:lnTo>
                <a:lnTo>
                  <a:pt x="9694" y="2272"/>
                </a:lnTo>
                <a:lnTo>
                  <a:pt x="9664" y="2278"/>
                </a:lnTo>
                <a:lnTo>
                  <a:pt x="9633" y="2282"/>
                </a:lnTo>
                <a:lnTo>
                  <a:pt x="9601" y="2285"/>
                </a:lnTo>
                <a:lnTo>
                  <a:pt x="9567" y="2286"/>
                </a:lnTo>
                <a:lnTo>
                  <a:pt x="9551" y="2285"/>
                </a:lnTo>
                <a:lnTo>
                  <a:pt x="9538" y="2285"/>
                </a:lnTo>
                <a:lnTo>
                  <a:pt x="9524" y="2283"/>
                </a:lnTo>
                <a:lnTo>
                  <a:pt x="9511" y="2281"/>
                </a:lnTo>
                <a:lnTo>
                  <a:pt x="9499" y="2278"/>
                </a:lnTo>
                <a:lnTo>
                  <a:pt x="9488" y="2273"/>
                </a:lnTo>
                <a:lnTo>
                  <a:pt x="9477" y="2269"/>
                </a:lnTo>
                <a:lnTo>
                  <a:pt x="9467" y="2264"/>
                </a:lnTo>
                <a:lnTo>
                  <a:pt x="9458" y="2259"/>
                </a:lnTo>
                <a:lnTo>
                  <a:pt x="9449" y="2252"/>
                </a:lnTo>
                <a:lnTo>
                  <a:pt x="9441" y="2245"/>
                </a:lnTo>
                <a:lnTo>
                  <a:pt x="9433" y="2237"/>
                </a:lnTo>
                <a:lnTo>
                  <a:pt x="9427" y="2230"/>
                </a:lnTo>
                <a:lnTo>
                  <a:pt x="9421" y="2220"/>
                </a:lnTo>
                <a:lnTo>
                  <a:pt x="9414" y="2212"/>
                </a:lnTo>
                <a:lnTo>
                  <a:pt x="9409" y="2201"/>
                </a:lnTo>
                <a:lnTo>
                  <a:pt x="9405" y="2192"/>
                </a:lnTo>
                <a:lnTo>
                  <a:pt x="9400" y="2180"/>
                </a:lnTo>
                <a:lnTo>
                  <a:pt x="9396" y="2168"/>
                </a:lnTo>
                <a:lnTo>
                  <a:pt x="9393" y="2157"/>
                </a:lnTo>
                <a:lnTo>
                  <a:pt x="9387" y="2130"/>
                </a:lnTo>
                <a:lnTo>
                  <a:pt x="9382" y="2102"/>
                </a:lnTo>
                <a:lnTo>
                  <a:pt x="9379" y="2073"/>
                </a:lnTo>
                <a:lnTo>
                  <a:pt x="9377" y="2041"/>
                </a:lnTo>
                <a:lnTo>
                  <a:pt x="9376" y="2007"/>
                </a:lnTo>
                <a:lnTo>
                  <a:pt x="9376" y="1971"/>
                </a:lnTo>
                <a:lnTo>
                  <a:pt x="9376" y="1239"/>
                </a:lnTo>
                <a:lnTo>
                  <a:pt x="9784" y="1239"/>
                </a:lnTo>
                <a:lnTo>
                  <a:pt x="9794" y="1238"/>
                </a:lnTo>
                <a:lnTo>
                  <a:pt x="9803" y="1237"/>
                </a:lnTo>
                <a:lnTo>
                  <a:pt x="9813" y="1236"/>
                </a:lnTo>
                <a:lnTo>
                  <a:pt x="9820" y="1233"/>
                </a:lnTo>
                <a:lnTo>
                  <a:pt x="9829" y="1231"/>
                </a:lnTo>
                <a:lnTo>
                  <a:pt x="9836" y="1227"/>
                </a:lnTo>
                <a:lnTo>
                  <a:pt x="9843" y="1222"/>
                </a:lnTo>
                <a:lnTo>
                  <a:pt x="9849" y="1217"/>
                </a:lnTo>
                <a:lnTo>
                  <a:pt x="9855" y="1212"/>
                </a:lnTo>
                <a:lnTo>
                  <a:pt x="9860" y="1205"/>
                </a:lnTo>
                <a:lnTo>
                  <a:pt x="9864" y="1198"/>
                </a:lnTo>
                <a:lnTo>
                  <a:pt x="9868" y="1191"/>
                </a:lnTo>
                <a:lnTo>
                  <a:pt x="9871" y="1182"/>
                </a:lnTo>
                <a:lnTo>
                  <a:pt x="9873" y="1172"/>
                </a:lnTo>
                <a:lnTo>
                  <a:pt x="9875" y="1163"/>
                </a:lnTo>
                <a:lnTo>
                  <a:pt x="9875" y="1153"/>
                </a:lnTo>
                <a:lnTo>
                  <a:pt x="9875" y="935"/>
                </a:lnTo>
                <a:lnTo>
                  <a:pt x="9875" y="925"/>
                </a:lnTo>
                <a:lnTo>
                  <a:pt x="9873" y="916"/>
                </a:lnTo>
                <a:lnTo>
                  <a:pt x="9871" y="907"/>
                </a:lnTo>
                <a:lnTo>
                  <a:pt x="9868" y="899"/>
                </a:lnTo>
                <a:lnTo>
                  <a:pt x="9864" y="892"/>
                </a:lnTo>
                <a:lnTo>
                  <a:pt x="9860" y="886"/>
                </a:lnTo>
                <a:lnTo>
                  <a:pt x="9855" y="880"/>
                </a:lnTo>
                <a:lnTo>
                  <a:pt x="9849" y="875"/>
                </a:lnTo>
                <a:lnTo>
                  <a:pt x="9843" y="871"/>
                </a:lnTo>
                <a:lnTo>
                  <a:pt x="9836" y="866"/>
                </a:lnTo>
                <a:lnTo>
                  <a:pt x="9829" y="863"/>
                </a:lnTo>
                <a:lnTo>
                  <a:pt x="9820" y="861"/>
                </a:lnTo>
                <a:lnTo>
                  <a:pt x="9813" y="859"/>
                </a:lnTo>
                <a:lnTo>
                  <a:pt x="9803" y="858"/>
                </a:lnTo>
                <a:lnTo>
                  <a:pt x="9794" y="857"/>
                </a:lnTo>
                <a:lnTo>
                  <a:pt x="9784" y="857"/>
                </a:lnTo>
                <a:lnTo>
                  <a:pt x="9379" y="857"/>
                </a:lnTo>
                <a:lnTo>
                  <a:pt x="9379" y="418"/>
                </a:lnTo>
                <a:lnTo>
                  <a:pt x="9379" y="405"/>
                </a:lnTo>
                <a:lnTo>
                  <a:pt x="9378" y="395"/>
                </a:lnTo>
                <a:lnTo>
                  <a:pt x="9376" y="384"/>
                </a:lnTo>
                <a:lnTo>
                  <a:pt x="9374" y="374"/>
                </a:lnTo>
                <a:lnTo>
                  <a:pt x="9371" y="365"/>
                </a:lnTo>
                <a:lnTo>
                  <a:pt x="9366" y="357"/>
                </a:lnTo>
                <a:lnTo>
                  <a:pt x="9362" y="350"/>
                </a:lnTo>
                <a:lnTo>
                  <a:pt x="9357" y="344"/>
                </a:lnTo>
                <a:lnTo>
                  <a:pt x="9352" y="338"/>
                </a:lnTo>
                <a:lnTo>
                  <a:pt x="9345" y="333"/>
                </a:lnTo>
                <a:lnTo>
                  <a:pt x="9338" y="329"/>
                </a:lnTo>
                <a:lnTo>
                  <a:pt x="9330" y="325"/>
                </a:lnTo>
                <a:lnTo>
                  <a:pt x="9322" y="323"/>
                </a:lnTo>
                <a:lnTo>
                  <a:pt x="9313" y="321"/>
                </a:lnTo>
                <a:lnTo>
                  <a:pt x="9304" y="320"/>
                </a:lnTo>
                <a:lnTo>
                  <a:pt x="9293" y="320"/>
                </a:lnTo>
                <a:lnTo>
                  <a:pt x="9271" y="320"/>
                </a:lnTo>
                <a:lnTo>
                  <a:pt x="8933" y="365"/>
                </a:lnTo>
                <a:lnTo>
                  <a:pt x="8813" y="381"/>
                </a:lnTo>
                <a:lnTo>
                  <a:pt x="8813" y="1960"/>
                </a:lnTo>
                <a:close/>
                <a:moveTo>
                  <a:pt x="11349" y="819"/>
                </a:moveTo>
                <a:lnTo>
                  <a:pt x="11323" y="813"/>
                </a:lnTo>
                <a:lnTo>
                  <a:pt x="11295" y="808"/>
                </a:lnTo>
                <a:lnTo>
                  <a:pt x="11268" y="805"/>
                </a:lnTo>
                <a:lnTo>
                  <a:pt x="11244" y="804"/>
                </a:lnTo>
                <a:lnTo>
                  <a:pt x="11204" y="805"/>
                </a:lnTo>
                <a:lnTo>
                  <a:pt x="11165" y="807"/>
                </a:lnTo>
                <a:lnTo>
                  <a:pt x="11147" y="809"/>
                </a:lnTo>
                <a:lnTo>
                  <a:pt x="11130" y="812"/>
                </a:lnTo>
                <a:lnTo>
                  <a:pt x="11112" y="815"/>
                </a:lnTo>
                <a:lnTo>
                  <a:pt x="11096" y="819"/>
                </a:lnTo>
                <a:lnTo>
                  <a:pt x="11080" y="823"/>
                </a:lnTo>
                <a:lnTo>
                  <a:pt x="11064" y="827"/>
                </a:lnTo>
                <a:lnTo>
                  <a:pt x="11048" y="831"/>
                </a:lnTo>
                <a:lnTo>
                  <a:pt x="11033" y="837"/>
                </a:lnTo>
                <a:lnTo>
                  <a:pt x="11019" y="843"/>
                </a:lnTo>
                <a:lnTo>
                  <a:pt x="11005" y="849"/>
                </a:lnTo>
                <a:lnTo>
                  <a:pt x="10991" y="856"/>
                </a:lnTo>
                <a:lnTo>
                  <a:pt x="10977" y="863"/>
                </a:lnTo>
                <a:lnTo>
                  <a:pt x="10949" y="879"/>
                </a:lnTo>
                <a:lnTo>
                  <a:pt x="10924" y="897"/>
                </a:lnTo>
                <a:lnTo>
                  <a:pt x="10898" y="916"/>
                </a:lnTo>
                <a:lnTo>
                  <a:pt x="10874" y="939"/>
                </a:lnTo>
                <a:lnTo>
                  <a:pt x="10848" y="962"/>
                </a:lnTo>
                <a:lnTo>
                  <a:pt x="10824" y="988"/>
                </a:lnTo>
                <a:lnTo>
                  <a:pt x="10800" y="1014"/>
                </a:lnTo>
                <a:lnTo>
                  <a:pt x="10774" y="1044"/>
                </a:lnTo>
                <a:lnTo>
                  <a:pt x="10767" y="931"/>
                </a:lnTo>
                <a:lnTo>
                  <a:pt x="10766" y="921"/>
                </a:lnTo>
                <a:lnTo>
                  <a:pt x="10764" y="912"/>
                </a:lnTo>
                <a:lnTo>
                  <a:pt x="10761" y="904"/>
                </a:lnTo>
                <a:lnTo>
                  <a:pt x="10758" y="896"/>
                </a:lnTo>
                <a:lnTo>
                  <a:pt x="10755" y="889"/>
                </a:lnTo>
                <a:lnTo>
                  <a:pt x="10750" y="882"/>
                </a:lnTo>
                <a:lnTo>
                  <a:pt x="10744" y="877"/>
                </a:lnTo>
                <a:lnTo>
                  <a:pt x="10738" y="873"/>
                </a:lnTo>
                <a:lnTo>
                  <a:pt x="10730" y="869"/>
                </a:lnTo>
                <a:lnTo>
                  <a:pt x="10723" y="865"/>
                </a:lnTo>
                <a:lnTo>
                  <a:pt x="10714" y="862"/>
                </a:lnTo>
                <a:lnTo>
                  <a:pt x="10705" y="860"/>
                </a:lnTo>
                <a:lnTo>
                  <a:pt x="10694" y="858"/>
                </a:lnTo>
                <a:lnTo>
                  <a:pt x="10684" y="857"/>
                </a:lnTo>
                <a:lnTo>
                  <a:pt x="10671" y="857"/>
                </a:lnTo>
                <a:lnTo>
                  <a:pt x="10658" y="856"/>
                </a:lnTo>
                <a:lnTo>
                  <a:pt x="10419" y="856"/>
                </a:lnTo>
                <a:lnTo>
                  <a:pt x="10354" y="856"/>
                </a:lnTo>
                <a:lnTo>
                  <a:pt x="10246" y="856"/>
                </a:lnTo>
                <a:lnTo>
                  <a:pt x="10246" y="965"/>
                </a:lnTo>
                <a:lnTo>
                  <a:pt x="10246" y="1111"/>
                </a:lnTo>
                <a:lnTo>
                  <a:pt x="10246" y="1422"/>
                </a:lnTo>
                <a:lnTo>
                  <a:pt x="10246" y="2411"/>
                </a:lnTo>
                <a:lnTo>
                  <a:pt x="10246" y="2578"/>
                </a:lnTo>
                <a:lnTo>
                  <a:pt x="10246" y="2684"/>
                </a:lnTo>
                <a:lnTo>
                  <a:pt x="10350" y="2684"/>
                </a:lnTo>
                <a:lnTo>
                  <a:pt x="10461" y="2684"/>
                </a:lnTo>
                <a:lnTo>
                  <a:pt x="10703" y="2684"/>
                </a:lnTo>
                <a:lnTo>
                  <a:pt x="10717" y="2683"/>
                </a:lnTo>
                <a:lnTo>
                  <a:pt x="10729" y="2682"/>
                </a:lnTo>
                <a:lnTo>
                  <a:pt x="10741" y="2679"/>
                </a:lnTo>
                <a:lnTo>
                  <a:pt x="10752" y="2676"/>
                </a:lnTo>
                <a:lnTo>
                  <a:pt x="10761" y="2673"/>
                </a:lnTo>
                <a:lnTo>
                  <a:pt x="10770" y="2668"/>
                </a:lnTo>
                <a:lnTo>
                  <a:pt x="10777" y="2662"/>
                </a:lnTo>
                <a:lnTo>
                  <a:pt x="10784" y="2656"/>
                </a:lnTo>
                <a:lnTo>
                  <a:pt x="10790" y="2649"/>
                </a:lnTo>
                <a:lnTo>
                  <a:pt x="10794" y="2641"/>
                </a:lnTo>
                <a:lnTo>
                  <a:pt x="10798" y="2633"/>
                </a:lnTo>
                <a:lnTo>
                  <a:pt x="10803" y="2623"/>
                </a:lnTo>
                <a:lnTo>
                  <a:pt x="10805" y="2614"/>
                </a:lnTo>
                <a:lnTo>
                  <a:pt x="10807" y="2602"/>
                </a:lnTo>
                <a:lnTo>
                  <a:pt x="10808" y="2590"/>
                </a:lnTo>
                <a:lnTo>
                  <a:pt x="10808" y="2578"/>
                </a:lnTo>
                <a:lnTo>
                  <a:pt x="10808" y="1456"/>
                </a:lnTo>
                <a:lnTo>
                  <a:pt x="10826" y="1439"/>
                </a:lnTo>
                <a:lnTo>
                  <a:pt x="10845" y="1423"/>
                </a:lnTo>
                <a:lnTo>
                  <a:pt x="10864" y="1408"/>
                </a:lnTo>
                <a:lnTo>
                  <a:pt x="10885" y="1394"/>
                </a:lnTo>
                <a:lnTo>
                  <a:pt x="10905" y="1381"/>
                </a:lnTo>
                <a:lnTo>
                  <a:pt x="10926" y="1369"/>
                </a:lnTo>
                <a:lnTo>
                  <a:pt x="10947" y="1358"/>
                </a:lnTo>
                <a:lnTo>
                  <a:pt x="10970" y="1348"/>
                </a:lnTo>
                <a:lnTo>
                  <a:pt x="10992" y="1339"/>
                </a:lnTo>
                <a:lnTo>
                  <a:pt x="11014" y="1332"/>
                </a:lnTo>
                <a:lnTo>
                  <a:pt x="11038" y="1325"/>
                </a:lnTo>
                <a:lnTo>
                  <a:pt x="11060" y="1320"/>
                </a:lnTo>
                <a:lnTo>
                  <a:pt x="11083" y="1316"/>
                </a:lnTo>
                <a:lnTo>
                  <a:pt x="11107" y="1313"/>
                </a:lnTo>
                <a:lnTo>
                  <a:pt x="11130" y="1311"/>
                </a:lnTo>
                <a:lnTo>
                  <a:pt x="11154" y="1310"/>
                </a:lnTo>
                <a:lnTo>
                  <a:pt x="11179" y="1311"/>
                </a:lnTo>
                <a:lnTo>
                  <a:pt x="11206" y="1313"/>
                </a:lnTo>
                <a:lnTo>
                  <a:pt x="11231" y="1316"/>
                </a:lnTo>
                <a:lnTo>
                  <a:pt x="11255" y="1321"/>
                </a:lnTo>
                <a:lnTo>
                  <a:pt x="11262" y="1321"/>
                </a:lnTo>
                <a:lnTo>
                  <a:pt x="11274" y="1321"/>
                </a:lnTo>
                <a:lnTo>
                  <a:pt x="11285" y="1320"/>
                </a:lnTo>
                <a:lnTo>
                  <a:pt x="11296" y="1318"/>
                </a:lnTo>
                <a:lnTo>
                  <a:pt x="11301" y="1316"/>
                </a:lnTo>
                <a:lnTo>
                  <a:pt x="11306" y="1313"/>
                </a:lnTo>
                <a:lnTo>
                  <a:pt x="11310" y="1311"/>
                </a:lnTo>
                <a:lnTo>
                  <a:pt x="11313" y="1306"/>
                </a:lnTo>
                <a:lnTo>
                  <a:pt x="11320" y="1299"/>
                </a:lnTo>
                <a:lnTo>
                  <a:pt x="11326" y="1288"/>
                </a:lnTo>
                <a:lnTo>
                  <a:pt x="11330" y="1276"/>
                </a:lnTo>
                <a:lnTo>
                  <a:pt x="11334" y="1262"/>
                </a:lnTo>
                <a:lnTo>
                  <a:pt x="11390" y="909"/>
                </a:lnTo>
                <a:lnTo>
                  <a:pt x="11392" y="898"/>
                </a:lnTo>
                <a:lnTo>
                  <a:pt x="11394" y="891"/>
                </a:lnTo>
                <a:lnTo>
                  <a:pt x="11394" y="882"/>
                </a:lnTo>
                <a:lnTo>
                  <a:pt x="11394" y="875"/>
                </a:lnTo>
                <a:lnTo>
                  <a:pt x="11394" y="867"/>
                </a:lnTo>
                <a:lnTo>
                  <a:pt x="11392" y="858"/>
                </a:lnTo>
                <a:lnTo>
                  <a:pt x="11390" y="849"/>
                </a:lnTo>
                <a:lnTo>
                  <a:pt x="11385" y="842"/>
                </a:lnTo>
                <a:lnTo>
                  <a:pt x="11381" y="836"/>
                </a:lnTo>
                <a:lnTo>
                  <a:pt x="11375" y="830"/>
                </a:lnTo>
                <a:lnTo>
                  <a:pt x="11368" y="826"/>
                </a:lnTo>
                <a:lnTo>
                  <a:pt x="11359" y="822"/>
                </a:lnTo>
                <a:lnTo>
                  <a:pt x="11349" y="819"/>
                </a:lnTo>
                <a:close/>
                <a:moveTo>
                  <a:pt x="8224" y="1650"/>
                </a:moveTo>
                <a:lnTo>
                  <a:pt x="7837" y="1496"/>
                </a:lnTo>
                <a:lnTo>
                  <a:pt x="7814" y="1487"/>
                </a:lnTo>
                <a:lnTo>
                  <a:pt x="7793" y="1477"/>
                </a:lnTo>
                <a:lnTo>
                  <a:pt x="7775" y="1468"/>
                </a:lnTo>
                <a:lnTo>
                  <a:pt x="7759" y="1458"/>
                </a:lnTo>
                <a:lnTo>
                  <a:pt x="7745" y="1450"/>
                </a:lnTo>
                <a:lnTo>
                  <a:pt x="7733" y="1440"/>
                </a:lnTo>
                <a:lnTo>
                  <a:pt x="7724" y="1431"/>
                </a:lnTo>
                <a:lnTo>
                  <a:pt x="7715" y="1422"/>
                </a:lnTo>
                <a:lnTo>
                  <a:pt x="7709" y="1413"/>
                </a:lnTo>
                <a:lnTo>
                  <a:pt x="7704" y="1404"/>
                </a:lnTo>
                <a:lnTo>
                  <a:pt x="7699" y="1395"/>
                </a:lnTo>
                <a:lnTo>
                  <a:pt x="7696" y="1386"/>
                </a:lnTo>
                <a:lnTo>
                  <a:pt x="7694" y="1377"/>
                </a:lnTo>
                <a:lnTo>
                  <a:pt x="7692" y="1368"/>
                </a:lnTo>
                <a:lnTo>
                  <a:pt x="7692" y="1360"/>
                </a:lnTo>
                <a:lnTo>
                  <a:pt x="7691" y="1351"/>
                </a:lnTo>
                <a:lnTo>
                  <a:pt x="7692" y="1340"/>
                </a:lnTo>
                <a:lnTo>
                  <a:pt x="7694" y="1330"/>
                </a:lnTo>
                <a:lnTo>
                  <a:pt x="7697" y="1319"/>
                </a:lnTo>
                <a:lnTo>
                  <a:pt x="7703" y="1308"/>
                </a:lnTo>
                <a:lnTo>
                  <a:pt x="7709" y="1299"/>
                </a:lnTo>
                <a:lnTo>
                  <a:pt x="7716" y="1288"/>
                </a:lnTo>
                <a:lnTo>
                  <a:pt x="7725" y="1279"/>
                </a:lnTo>
                <a:lnTo>
                  <a:pt x="7736" y="1269"/>
                </a:lnTo>
                <a:lnTo>
                  <a:pt x="7748" y="1261"/>
                </a:lnTo>
                <a:lnTo>
                  <a:pt x="7761" y="1253"/>
                </a:lnTo>
                <a:lnTo>
                  <a:pt x="7777" y="1246"/>
                </a:lnTo>
                <a:lnTo>
                  <a:pt x="7793" y="1239"/>
                </a:lnTo>
                <a:lnTo>
                  <a:pt x="7811" y="1235"/>
                </a:lnTo>
                <a:lnTo>
                  <a:pt x="7831" y="1231"/>
                </a:lnTo>
                <a:lnTo>
                  <a:pt x="7853" y="1229"/>
                </a:lnTo>
                <a:lnTo>
                  <a:pt x="7875" y="1228"/>
                </a:lnTo>
                <a:lnTo>
                  <a:pt x="7898" y="1229"/>
                </a:lnTo>
                <a:lnTo>
                  <a:pt x="7923" y="1230"/>
                </a:lnTo>
                <a:lnTo>
                  <a:pt x="7947" y="1232"/>
                </a:lnTo>
                <a:lnTo>
                  <a:pt x="7973" y="1235"/>
                </a:lnTo>
                <a:lnTo>
                  <a:pt x="7999" y="1238"/>
                </a:lnTo>
                <a:lnTo>
                  <a:pt x="8025" y="1244"/>
                </a:lnTo>
                <a:lnTo>
                  <a:pt x="8052" y="1248"/>
                </a:lnTo>
                <a:lnTo>
                  <a:pt x="8079" y="1254"/>
                </a:lnTo>
                <a:lnTo>
                  <a:pt x="8134" y="1267"/>
                </a:lnTo>
                <a:lnTo>
                  <a:pt x="8190" y="1283"/>
                </a:lnTo>
                <a:lnTo>
                  <a:pt x="8245" y="1301"/>
                </a:lnTo>
                <a:lnTo>
                  <a:pt x="8300" y="1320"/>
                </a:lnTo>
                <a:lnTo>
                  <a:pt x="8301" y="1320"/>
                </a:lnTo>
                <a:lnTo>
                  <a:pt x="8301" y="1320"/>
                </a:lnTo>
                <a:lnTo>
                  <a:pt x="8301" y="1320"/>
                </a:lnTo>
                <a:lnTo>
                  <a:pt x="8305" y="1322"/>
                </a:lnTo>
                <a:lnTo>
                  <a:pt x="8310" y="1323"/>
                </a:lnTo>
                <a:lnTo>
                  <a:pt x="8316" y="1325"/>
                </a:lnTo>
                <a:lnTo>
                  <a:pt x="8322" y="1328"/>
                </a:lnTo>
                <a:lnTo>
                  <a:pt x="8328" y="1329"/>
                </a:lnTo>
                <a:lnTo>
                  <a:pt x="8333" y="1331"/>
                </a:lnTo>
                <a:lnTo>
                  <a:pt x="8338" y="1333"/>
                </a:lnTo>
                <a:lnTo>
                  <a:pt x="8344" y="1334"/>
                </a:lnTo>
                <a:lnTo>
                  <a:pt x="8349" y="1336"/>
                </a:lnTo>
                <a:lnTo>
                  <a:pt x="8353" y="1337"/>
                </a:lnTo>
                <a:lnTo>
                  <a:pt x="8358" y="1338"/>
                </a:lnTo>
                <a:lnTo>
                  <a:pt x="8362" y="1339"/>
                </a:lnTo>
                <a:lnTo>
                  <a:pt x="8365" y="1340"/>
                </a:lnTo>
                <a:lnTo>
                  <a:pt x="8368" y="1341"/>
                </a:lnTo>
                <a:lnTo>
                  <a:pt x="8371" y="1341"/>
                </a:lnTo>
                <a:lnTo>
                  <a:pt x="8375" y="1342"/>
                </a:lnTo>
                <a:lnTo>
                  <a:pt x="8379" y="1342"/>
                </a:lnTo>
                <a:lnTo>
                  <a:pt x="8383" y="1344"/>
                </a:lnTo>
                <a:lnTo>
                  <a:pt x="8385" y="1344"/>
                </a:lnTo>
                <a:lnTo>
                  <a:pt x="8387" y="1344"/>
                </a:lnTo>
                <a:lnTo>
                  <a:pt x="8392" y="1342"/>
                </a:lnTo>
                <a:lnTo>
                  <a:pt x="8395" y="1342"/>
                </a:lnTo>
                <a:lnTo>
                  <a:pt x="8400" y="1341"/>
                </a:lnTo>
                <a:lnTo>
                  <a:pt x="8404" y="1340"/>
                </a:lnTo>
                <a:lnTo>
                  <a:pt x="8410" y="1339"/>
                </a:lnTo>
                <a:lnTo>
                  <a:pt x="8414" y="1337"/>
                </a:lnTo>
                <a:lnTo>
                  <a:pt x="8417" y="1335"/>
                </a:lnTo>
                <a:lnTo>
                  <a:pt x="8421" y="1333"/>
                </a:lnTo>
                <a:lnTo>
                  <a:pt x="8425" y="1330"/>
                </a:lnTo>
                <a:lnTo>
                  <a:pt x="8428" y="1327"/>
                </a:lnTo>
                <a:lnTo>
                  <a:pt x="8431" y="1323"/>
                </a:lnTo>
                <a:lnTo>
                  <a:pt x="8433" y="1320"/>
                </a:lnTo>
                <a:lnTo>
                  <a:pt x="8436" y="1316"/>
                </a:lnTo>
                <a:lnTo>
                  <a:pt x="8438" y="1312"/>
                </a:lnTo>
                <a:lnTo>
                  <a:pt x="8440" y="1306"/>
                </a:lnTo>
                <a:lnTo>
                  <a:pt x="8443" y="1302"/>
                </a:lnTo>
                <a:lnTo>
                  <a:pt x="8445" y="1296"/>
                </a:lnTo>
                <a:lnTo>
                  <a:pt x="8446" y="1290"/>
                </a:lnTo>
                <a:lnTo>
                  <a:pt x="8447" y="1286"/>
                </a:lnTo>
                <a:lnTo>
                  <a:pt x="8448" y="1281"/>
                </a:lnTo>
                <a:lnTo>
                  <a:pt x="8449" y="1270"/>
                </a:lnTo>
                <a:lnTo>
                  <a:pt x="8452" y="1255"/>
                </a:lnTo>
                <a:lnTo>
                  <a:pt x="8489" y="1022"/>
                </a:lnTo>
                <a:lnTo>
                  <a:pt x="8492" y="1008"/>
                </a:lnTo>
                <a:lnTo>
                  <a:pt x="8494" y="995"/>
                </a:lnTo>
                <a:lnTo>
                  <a:pt x="8495" y="982"/>
                </a:lnTo>
                <a:lnTo>
                  <a:pt x="8496" y="972"/>
                </a:lnTo>
                <a:lnTo>
                  <a:pt x="8495" y="961"/>
                </a:lnTo>
                <a:lnTo>
                  <a:pt x="8492" y="951"/>
                </a:lnTo>
                <a:lnTo>
                  <a:pt x="8487" y="942"/>
                </a:lnTo>
                <a:lnTo>
                  <a:pt x="8482" y="933"/>
                </a:lnTo>
                <a:lnTo>
                  <a:pt x="8473" y="926"/>
                </a:lnTo>
                <a:lnTo>
                  <a:pt x="8465" y="920"/>
                </a:lnTo>
                <a:lnTo>
                  <a:pt x="8454" y="913"/>
                </a:lnTo>
                <a:lnTo>
                  <a:pt x="8442" y="907"/>
                </a:lnTo>
                <a:lnTo>
                  <a:pt x="8404" y="891"/>
                </a:lnTo>
                <a:lnTo>
                  <a:pt x="8366" y="875"/>
                </a:lnTo>
                <a:lnTo>
                  <a:pt x="8328" y="861"/>
                </a:lnTo>
                <a:lnTo>
                  <a:pt x="8291" y="849"/>
                </a:lnTo>
                <a:lnTo>
                  <a:pt x="8252" y="838"/>
                </a:lnTo>
                <a:lnTo>
                  <a:pt x="8215" y="828"/>
                </a:lnTo>
                <a:lnTo>
                  <a:pt x="8178" y="819"/>
                </a:lnTo>
                <a:lnTo>
                  <a:pt x="8140" y="811"/>
                </a:lnTo>
                <a:lnTo>
                  <a:pt x="8102" y="805"/>
                </a:lnTo>
                <a:lnTo>
                  <a:pt x="8065" y="798"/>
                </a:lnTo>
                <a:lnTo>
                  <a:pt x="8028" y="794"/>
                </a:lnTo>
                <a:lnTo>
                  <a:pt x="7990" y="791"/>
                </a:lnTo>
                <a:lnTo>
                  <a:pt x="7952" y="788"/>
                </a:lnTo>
                <a:lnTo>
                  <a:pt x="7915" y="786"/>
                </a:lnTo>
                <a:lnTo>
                  <a:pt x="7878" y="785"/>
                </a:lnTo>
                <a:lnTo>
                  <a:pt x="7841" y="785"/>
                </a:lnTo>
                <a:lnTo>
                  <a:pt x="7809" y="785"/>
                </a:lnTo>
                <a:lnTo>
                  <a:pt x="7776" y="787"/>
                </a:lnTo>
                <a:lnTo>
                  <a:pt x="7744" y="789"/>
                </a:lnTo>
                <a:lnTo>
                  <a:pt x="7711" y="792"/>
                </a:lnTo>
                <a:lnTo>
                  <a:pt x="7679" y="796"/>
                </a:lnTo>
                <a:lnTo>
                  <a:pt x="7646" y="803"/>
                </a:lnTo>
                <a:lnTo>
                  <a:pt x="7614" y="809"/>
                </a:lnTo>
                <a:lnTo>
                  <a:pt x="7583" y="816"/>
                </a:lnTo>
                <a:lnTo>
                  <a:pt x="7552" y="825"/>
                </a:lnTo>
                <a:lnTo>
                  <a:pt x="7520" y="835"/>
                </a:lnTo>
                <a:lnTo>
                  <a:pt x="7490" y="846"/>
                </a:lnTo>
                <a:lnTo>
                  <a:pt x="7459" y="858"/>
                </a:lnTo>
                <a:lnTo>
                  <a:pt x="7431" y="871"/>
                </a:lnTo>
                <a:lnTo>
                  <a:pt x="7402" y="886"/>
                </a:lnTo>
                <a:lnTo>
                  <a:pt x="7374" y="901"/>
                </a:lnTo>
                <a:lnTo>
                  <a:pt x="7348" y="917"/>
                </a:lnTo>
                <a:lnTo>
                  <a:pt x="7322" y="935"/>
                </a:lnTo>
                <a:lnTo>
                  <a:pt x="7297" y="955"/>
                </a:lnTo>
                <a:lnTo>
                  <a:pt x="7273" y="975"/>
                </a:lnTo>
                <a:lnTo>
                  <a:pt x="7251" y="997"/>
                </a:lnTo>
                <a:lnTo>
                  <a:pt x="7230" y="1019"/>
                </a:lnTo>
                <a:lnTo>
                  <a:pt x="7210" y="1044"/>
                </a:lnTo>
                <a:lnTo>
                  <a:pt x="7192" y="1069"/>
                </a:lnTo>
                <a:lnTo>
                  <a:pt x="7175" y="1096"/>
                </a:lnTo>
                <a:lnTo>
                  <a:pt x="7160" y="1124"/>
                </a:lnTo>
                <a:lnTo>
                  <a:pt x="7148" y="1153"/>
                </a:lnTo>
                <a:lnTo>
                  <a:pt x="7136" y="1184"/>
                </a:lnTo>
                <a:lnTo>
                  <a:pt x="7126" y="1216"/>
                </a:lnTo>
                <a:lnTo>
                  <a:pt x="7119" y="1250"/>
                </a:lnTo>
                <a:lnTo>
                  <a:pt x="7114" y="1284"/>
                </a:lnTo>
                <a:lnTo>
                  <a:pt x="7111" y="1321"/>
                </a:lnTo>
                <a:lnTo>
                  <a:pt x="7109" y="1358"/>
                </a:lnTo>
                <a:lnTo>
                  <a:pt x="7111" y="1384"/>
                </a:lnTo>
                <a:lnTo>
                  <a:pt x="7112" y="1409"/>
                </a:lnTo>
                <a:lnTo>
                  <a:pt x="7115" y="1434"/>
                </a:lnTo>
                <a:lnTo>
                  <a:pt x="7118" y="1457"/>
                </a:lnTo>
                <a:lnTo>
                  <a:pt x="7122" y="1481"/>
                </a:lnTo>
                <a:lnTo>
                  <a:pt x="7128" y="1504"/>
                </a:lnTo>
                <a:lnTo>
                  <a:pt x="7134" y="1526"/>
                </a:lnTo>
                <a:lnTo>
                  <a:pt x="7141" y="1548"/>
                </a:lnTo>
                <a:lnTo>
                  <a:pt x="7150" y="1569"/>
                </a:lnTo>
                <a:lnTo>
                  <a:pt x="7158" y="1589"/>
                </a:lnTo>
                <a:lnTo>
                  <a:pt x="7168" y="1609"/>
                </a:lnTo>
                <a:lnTo>
                  <a:pt x="7179" y="1628"/>
                </a:lnTo>
                <a:lnTo>
                  <a:pt x="7190" y="1648"/>
                </a:lnTo>
                <a:lnTo>
                  <a:pt x="7202" y="1666"/>
                </a:lnTo>
                <a:lnTo>
                  <a:pt x="7214" y="1684"/>
                </a:lnTo>
                <a:lnTo>
                  <a:pt x="7227" y="1701"/>
                </a:lnTo>
                <a:lnTo>
                  <a:pt x="7241" y="1718"/>
                </a:lnTo>
                <a:lnTo>
                  <a:pt x="7255" y="1734"/>
                </a:lnTo>
                <a:lnTo>
                  <a:pt x="7270" y="1748"/>
                </a:lnTo>
                <a:lnTo>
                  <a:pt x="7286" y="1763"/>
                </a:lnTo>
                <a:lnTo>
                  <a:pt x="7302" y="1778"/>
                </a:lnTo>
                <a:lnTo>
                  <a:pt x="7318" y="1791"/>
                </a:lnTo>
                <a:lnTo>
                  <a:pt x="7335" y="1805"/>
                </a:lnTo>
                <a:lnTo>
                  <a:pt x="7352" y="1816"/>
                </a:lnTo>
                <a:lnTo>
                  <a:pt x="7369" y="1828"/>
                </a:lnTo>
                <a:lnTo>
                  <a:pt x="7387" y="1840"/>
                </a:lnTo>
                <a:lnTo>
                  <a:pt x="7405" y="1850"/>
                </a:lnTo>
                <a:lnTo>
                  <a:pt x="7424" y="1860"/>
                </a:lnTo>
                <a:lnTo>
                  <a:pt x="7442" y="1870"/>
                </a:lnTo>
                <a:lnTo>
                  <a:pt x="7461" y="1878"/>
                </a:lnTo>
                <a:lnTo>
                  <a:pt x="7480" y="1887"/>
                </a:lnTo>
                <a:lnTo>
                  <a:pt x="7500" y="1894"/>
                </a:lnTo>
                <a:lnTo>
                  <a:pt x="7841" y="2021"/>
                </a:lnTo>
                <a:lnTo>
                  <a:pt x="7866" y="2030"/>
                </a:lnTo>
                <a:lnTo>
                  <a:pt x="7889" y="2040"/>
                </a:lnTo>
                <a:lnTo>
                  <a:pt x="7910" y="2049"/>
                </a:lnTo>
                <a:lnTo>
                  <a:pt x="7929" y="2059"/>
                </a:lnTo>
                <a:lnTo>
                  <a:pt x="7945" y="2067"/>
                </a:lnTo>
                <a:lnTo>
                  <a:pt x="7960" y="2077"/>
                </a:lnTo>
                <a:lnTo>
                  <a:pt x="7973" y="2086"/>
                </a:lnTo>
                <a:lnTo>
                  <a:pt x="7983" y="2096"/>
                </a:lnTo>
                <a:lnTo>
                  <a:pt x="7993" y="2106"/>
                </a:lnTo>
                <a:lnTo>
                  <a:pt x="8001" y="2115"/>
                </a:lnTo>
                <a:lnTo>
                  <a:pt x="8008" y="2126"/>
                </a:lnTo>
                <a:lnTo>
                  <a:pt x="8012" y="2136"/>
                </a:lnTo>
                <a:lnTo>
                  <a:pt x="8016" y="2147"/>
                </a:lnTo>
                <a:lnTo>
                  <a:pt x="8018" y="2159"/>
                </a:lnTo>
                <a:lnTo>
                  <a:pt x="8021" y="2171"/>
                </a:lnTo>
                <a:lnTo>
                  <a:pt x="8021" y="2185"/>
                </a:lnTo>
                <a:lnTo>
                  <a:pt x="8019" y="2200"/>
                </a:lnTo>
                <a:lnTo>
                  <a:pt x="8017" y="2215"/>
                </a:lnTo>
                <a:lnTo>
                  <a:pt x="8012" y="2229"/>
                </a:lnTo>
                <a:lnTo>
                  <a:pt x="8006" y="2242"/>
                </a:lnTo>
                <a:lnTo>
                  <a:pt x="7997" y="2253"/>
                </a:lnTo>
                <a:lnTo>
                  <a:pt x="7988" y="2264"/>
                </a:lnTo>
                <a:lnTo>
                  <a:pt x="7976" y="2275"/>
                </a:lnTo>
                <a:lnTo>
                  <a:pt x="7963" y="2283"/>
                </a:lnTo>
                <a:lnTo>
                  <a:pt x="7949" y="2292"/>
                </a:lnTo>
                <a:lnTo>
                  <a:pt x="7933" y="2299"/>
                </a:lnTo>
                <a:lnTo>
                  <a:pt x="7916" y="2304"/>
                </a:lnTo>
                <a:lnTo>
                  <a:pt x="7898" y="2310"/>
                </a:lnTo>
                <a:lnTo>
                  <a:pt x="7878" y="2314"/>
                </a:lnTo>
                <a:lnTo>
                  <a:pt x="7858" y="2317"/>
                </a:lnTo>
                <a:lnTo>
                  <a:pt x="7837" y="2318"/>
                </a:lnTo>
                <a:lnTo>
                  <a:pt x="7814" y="2319"/>
                </a:lnTo>
                <a:lnTo>
                  <a:pt x="7789" y="2318"/>
                </a:lnTo>
                <a:lnTo>
                  <a:pt x="7762" y="2317"/>
                </a:lnTo>
                <a:lnTo>
                  <a:pt x="7735" y="2315"/>
                </a:lnTo>
                <a:lnTo>
                  <a:pt x="7706" y="2312"/>
                </a:lnTo>
                <a:lnTo>
                  <a:pt x="7677" y="2307"/>
                </a:lnTo>
                <a:lnTo>
                  <a:pt x="7647" y="2302"/>
                </a:lnTo>
                <a:lnTo>
                  <a:pt x="7618" y="2297"/>
                </a:lnTo>
                <a:lnTo>
                  <a:pt x="7587" y="2289"/>
                </a:lnTo>
                <a:lnTo>
                  <a:pt x="7555" y="2282"/>
                </a:lnTo>
                <a:lnTo>
                  <a:pt x="7523" y="2273"/>
                </a:lnTo>
                <a:lnTo>
                  <a:pt x="7490" y="2265"/>
                </a:lnTo>
                <a:lnTo>
                  <a:pt x="7457" y="2254"/>
                </a:lnTo>
                <a:lnTo>
                  <a:pt x="7424" y="2244"/>
                </a:lnTo>
                <a:lnTo>
                  <a:pt x="7391" y="2232"/>
                </a:lnTo>
                <a:lnTo>
                  <a:pt x="7357" y="2219"/>
                </a:lnTo>
                <a:lnTo>
                  <a:pt x="7323" y="2205"/>
                </a:lnTo>
                <a:lnTo>
                  <a:pt x="7322" y="2205"/>
                </a:lnTo>
                <a:lnTo>
                  <a:pt x="7322" y="2205"/>
                </a:lnTo>
                <a:lnTo>
                  <a:pt x="7322" y="2205"/>
                </a:lnTo>
                <a:lnTo>
                  <a:pt x="7318" y="2204"/>
                </a:lnTo>
                <a:lnTo>
                  <a:pt x="7312" y="2202"/>
                </a:lnTo>
                <a:lnTo>
                  <a:pt x="7307" y="2200"/>
                </a:lnTo>
                <a:lnTo>
                  <a:pt x="7302" y="2199"/>
                </a:lnTo>
                <a:lnTo>
                  <a:pt x="7297" y="2197"/>
                </a:lnTo>
                <a:lnTo>
                  <a:pt x="7290" y="2195"/>
                </a:lnTo>
                <a:lnTo>
                  <a:pt x="7285" y="2193"/>
                </a:lnTo>
                <a:lnTo>
                  <a:pt x="7278" y="2191"/>
                </a:lnTo>
                <a:lnTo>
                  <a:pt x="7273" y="2188"/>
                </a:lnTo>
                <a:lnTo>
                  <a:pt x="7268" y="2187"/>
                </a:lnTo>
                <a:lnTo>
                  <a:pt x="7261" y="2185"/>
                </a:lnTo>
                <a:lnTo>
                  <a:pt x="7256" y="2183"/>
                </a:lnTo>
                <a:lnTo>
                  <a:pt x="7252" y="2182"/>
                </a:lnTo>
                <a:lnTo>
                  <a:pt x="7247" y="2181"/>
                </a:lnTo>
                <a:lnTo>
                  <a:pt x="7243" y="2180"/>
                </a:lnTo>
                <a:lnTo>
                  <a:pt x="7239" y="2178"/>
                </a:lnTo>
                <a:lnTo>
                  <a:pt x="7236" y="2178"/>
                </a:lnTo>
                <a:lnTo>
                  <a:pt x="7233" y="2177"/>
                </a:lnTo>
                <a:lnTo>
                  <a:pt x="7230" y="2176"/>
                </a:lnTo>
                <a:lnTo>
                  <a:pt x="7225" y="2176"/>
                </a:lnTo>
                <a:lnTo>
                  <a:pt x="7221" y="2175"/>
                </a:lnTo>
                <a:lnTo>
                  <a:pt x="7218" y="2175"/>
                </a:lnTo>
                <a:lnTo>
                  <a:pt x="7216" y="2175"/>
                </a:lnTo>
                <a:lnTo>
                  <a:pt x="7214" y="2175"/>
                </a:lnTo>
                <a:lnTo>
                  <a:pt x="7209" y="2175"/>
                </a:lnTo>
                <a:lnTo>
                  <a:pt x="7205" y="2176"/>
                </a:lnTo>
                <a:lnTo>
                  <a:pt x="7201" y="2177"/>
                </a:lnTo>
                <a:lnTo>
                  <a:pt x="7196" y="2178"/>
                </a:lnTo>
                <a:lnTo>
                  <a:pt x="7191" y="2179"/>
                </a:lnTo>
                <a:lnTo>
                  <a:pt x="7187" y="2181"/>
                </a:lnTo>
                <a:lnTo>
                  <a:pt x="7184" y="2183"/>
                </a:lnTo>
                <a:lnTo>
                  <a:pt x="7180" y="2185"/>
                </a:lnTo>
                <a:lnTo>
                  <a:pt x="7176" y="2188"/>
                </a:lnTo>
                <a:lnTo>
                  <a:pt x="7173" y="2191"/>
                </a:lnTo>
                <a:lnTo>
                  <a:pt x="7170" y="2195"/>
                </a:lnTo>
                <a:lnTo>
                  <a:pt x="7167" y="2198"/>
                </a:lnTo>
                <a:lnTo>
                  <a:pt x="7165" y="2202"/>
                </a:lnTo>
                <a:lnTo>
                  <a:pt x="7163" y="2207"/>
                </a:lnTo>
                <a:lnTo>
                  <a:pt x="7160" y="2211"/>
                </a:lnTo>
                <a:lnTo>
                  <a:pt x="7158" y="2216"/>
                </a:lnTo>
                <a:lnTo>
                  <a:pt x="7156" y="2221"/>
                </a:lnTo>
                <a:lnTo>
                  <a:pt x="7155" y="2228"/>
                </a:lnTo>
                <a:lnTo>
                  <a:pt x="7154" y="2232"/>
                </a:lnTo>
                <a:lnTo>
                  <a:pt x="7153" y="2236"/>
                </a:lnTo>
                <a:lnTo>
                  <a:pt x="7152" y="2242"/>
                </a:lnTo>
                <a:lnTo>
                  <a:pt x="7150" y="2253"/>
                </a:lnTo>
                <a:lnTo>
                  <a:pt x="7148" y="2272"/>
                </a:lnTo>
                <a:lnTo>
                  <a:pt x="7143" y="2296"/>
                </a:lnTo>
                <a:lnTo>
                  <a:pt x="7139" y="2322"/>
                </a:lnTo>
                <a:lnTo>
                  <a:pt x="7135" y="2351"/>
                </a:lnTo>
                <a:lnTo>
                  <a:pt x="7131" y="2378"/>
                </a:lnTo>
                <a:lnTo>
                  <a:pt x="7126" y="2403"/>
                </a:lnTo>
                <a:lnTo>
                  <a:pt x="7126" y="2403"/>
                </a:lnTo>
                <a:lnTo>
                  <a:pt x="7112" y="2496"/>
                </a:lnTo>
                <a:lnTo>
                  <a:pt x="7109" y="2507"/>
                </a:lnTo>
                <a:lnTo>
                  <a:pt x="7107" y="2518"/>
                </a:lnTo>
                <a:lnTo>
                  <a:pt x="7106" y="2530"/>
                </a:lnTo>
                <a:lnTo>
                  <a:pt x="7105" y="2540"/>
                </a:lnTo>
                <a:lnTo>
                  <a:pt x="7106" y="2551"/>
                </a:lnTo>
                <a:lnTo>
                  <a:pt x="7108" y="2560"/>
                </a:lnTo>
                <a:lnTo>
                  <a:pt x="7112" y="2570"/>
                </a:lnTo>
                <a:lnTo>
                  <a:pt x="7117" y="2580"/>
                </a:lnTo>
                <a:lnTo>
                  <a:pt x="7124" y="2588"/>
                </a:lnTo>
                <a:lnTo>
                  <a:pt x="7133" y="2597"/>
                </a:lnTo>
                <a:lnTo>
                  <a:pt x="7145" y="2604"/>
                </a:lnTo>
                <a:lnTo>
                  <a:pt x="7159" y="2609"/>
                </a:lnTo>
                <a:lnTo>
                  <a:pt x="7199" y="2626"/>
                </a:lnTo>
                <a:lnTo>
                  <a:pt x="7239" y="2641"/>
                </a:lnTo>
                <a:lnTo>
                  <a:pt x="7280" y="2655"/>
                </a:lnTo>
                <a:lnTo>
                  <a:pt x="7320" y="2669"/>
                </a:lnTo>
                <a:lnTo>
                  <a:pt x="7360" y="2682"/>
                </a:lnTo>
                <a:lnTo>
                  <a:pt x="7401" y="2693"/>
                </a:lnTo>
                <a:lnTo>
                  <a:pt x="7441" y="2704"/>
                </a:lnTo>
                <a:lnTo>
                  <a:pt x="7482" y="2713"/>
                </a:lnTo>
                <a:lnTo>
                  <a:pt x="7522" y="2722"/>
                </a:lnTo>
                <a:lnTo>
                  <a:pt x="7562" y="2729"/>
                </a:lnTo>
                <a:lnTo>
                  <a:pt x="7603" y="2736"/>
                </a:lnTo>
                <a:lnTo>
                  <a:pt x="7643" y="2741"/>
                </a:lnTo>
                <a:lnTo>
                  <a:pt x="7682" y="2745"/>
                </a:lnTo>
                <a:lnTo>
                  <a:pt x="7722" y="2749"/>
                </a:lnTo>
                <a:lnTo>
                  <a:pt x="7760" y="2751"/>
                </a:lnTo>
                <a:lnTo>
                  <a:pt x="7798" y="2752"/>
                </a:lnTo>
                <a:lnTo>
                  <a:pt x="7834" y="2751"/>
                </a:lnTo>
                <a:lnTo>
                  <a:pt x="7870" y="2750"/>
                </a:lnTo>
                <a:lnTo>
                  <a:pt x="7906" y="2746"/>
                </a:lnTo>
                <a:lnTo>
                  <a:pt x="7941" y="2743"/>
                </a:lnTo>
                <a:lnTo>
                  <a:pt x="7976" y="2739"/>
                </a:lnTo>
                <a:lnTo>
                  <a:pt x="8011" y="2733"/>
                </a:lnTo>
                <a:lnTo>
                  <a:pt x="8045" y="2726"/>
                </a:lnTo>
                <a:lnTo>
                  <a:pt x="8079" y="2718"/>
                </a:lnTo>
                <a:lnTo>
                  <a:pt x="8112" y="2709"/>
                </a:lnTo>
                <a:lnTo>
                  <a:pt x="8145" y="2699"/>
                </a:lnTo>
                <a:lnTo>
                  <a:pt x="8177" y="2688"/>
                </a:lnTo>
                <a:lnTo>
                  <a:pt x="8209" y="2675"/>
                </a:lnTo>
                <a:lnTo>
                  <a:pt x="8240" y="2661"/>
                </a:lnTo>
                <a:lnTo>
                  <a:pt x="8269" y="2646"/>
                </a:lnTo>
                <a:lnTo>
                  <a:pt x="8298" y="2629"/>
                </a:lnTo>
                <a:lnTo>
                  <a:pt x="8326" y="2612"/>
                </a:lnTo>
                <a:lnTo>
                  <a:pt x="8352" y="2593"/>
                </a:lnTo>
                <a:lnTo>
                  <a:pt x="8378" y="2573"/>
                </a:lnTo>
                <a:lnTo>
                  <a:pt x="8402" y="2552"/>
                </a:lnTo>
                <a:lnTo>
                  <a:pt x="8425" y="2529"/>
                </a:lnTo>
                <a:lnTo>
                  <a:pt x="8446" y="2504"/>
                </a:lnTo>
                <a:lnTo>
                  <a:pt x="8466" y="2479"/>
                </a:lnTo>
                <a:lnTo>
                  <a:pt x="8484" y="2452"/>
                </a:lnTo>
                <a:lnTo>
                  <a:pt x="8501" y="2423"/>
                </a:lnTo>
                <a:lnTo>
                  <a:pt x="8516" y="2394"/>
                </a:lnTo>
                <a:lnTo>
                  <a:pt x="8530" y="2363"/>
                </a:lnTo>
                <a:lnTo>
                  <a:pt x="8541" y="2330"/>
                </a:lnTo>
                <a:lnTo>
                  <a:pt x="8551" y="2296"/>
                </a:lnTo>
                <a:lnTo>
                  <a:pt x="8558" y="2260"/>
                </a:lnTo>
                <a:lnTo>
                  <a:pt x="8564" y="2222"/>
                </a:lnTo>
                <a:lnTo>
                  <a:pt x="8567" y="2183"/>
                </a:lnTo>
                <a:lnTo>
                  <a:pt x="8568" y="2143"/>
                </a:lnTo>
                <a:lnTo>
                  <a:pt x="8568" y="2119"/>
                </a:lnTo>
                <a:lnTo>
                  <a:pt x="8567" y="2096"/>
                </a:lnTo>
                <a:lnTo>
                  <a:pt x="8565" y="2074"/>
                </a:lnTo>
                <a:lnTo>
                  <a:pt x="8562" y="2051"/>
                </a:lnTo>
                <a:lnTo>
                  <a:pt x="8557" y="2030"/>
                </a:lnTo>
                <a:lnTo>
                  <a:pt x="8553" y="2009"/>
                </a:lnTo>
                <a:lnTo>
                  <a:pt x="8548" y="1989"/>
                </a:lnTo>
                <a:lnTo>
                  <a:pt x="8541" y="1968"/>
                </a:lnTo>
                <a:lnTo>
                  <a:pt x="8535" y="1949"/>
                </a:lnTo>
                <a:lnTo>
                  <a:pt x="8528" y="1930"/>
                </a:lnTo>
                <a:lnTo>
                  <a:pt x="8519" y="1912"/>
                </a:lnTo>
                <a:lnTo>
                  <a:pt x="8511" y="1894"/>
                </a:lnTo>
                <a:lnTo>
                  <a:pt x="8501" y="1877"/>
                </a:lnTo>
                <a:lnTo>
                  <a:pt x="8492" y="1860"/>
                </a:lnTo>
                <a:lnTo>
                  <a:pt x="8481" y="1844"/>
                </a:lnTo>
                <a:lnTo>
                  <a:pt x="8469" y="1828"/>
                </a:lnTo>
                <a:lnTo>
                  <a:pt x="8457" y="1813"/>
                </a:lnTo>
                <a:lnTo>
                  <a:pt x="8445" y="1798"/>
                </a:lnTo>
                <a:lnTo>
                  <a:pt x="8432" y="1785"/>
                </a:lnTo>
                <a:lnTo>
                  <a:pt x="8418" y="1772"/>
                </a:lnTo>
                <a:lnTo>
                  <a:pt x="8404" y="1758"/>
                </a:lnTo>
                <a:lnTo>
                  <a:pt x="8391" y="1746"/>
                </a:lnTo>
                <a:lnTo>
                  <a:pt x="8376" y="1734"/>
                </a:lnTo>
                <a:lnTo>
                  <a:pt x="8360" y="1723"/>
                </a:lnTo>
                <a:lnTo>
                  <a:pt x="8344" y="1711"/>
                </a:lnTo>
                <a:lnTo>
                  <a:pt x="8328" y="1701"/>
                </a:lnTo>
                <a:lnTo>
                  <a:pt x="8312" y="1691"/>
                </a:lnTo>
                <a:lnTo>
                  <a:pt x="8295" y="1682"/>
                </a:lnTo>
                <a:lnTo>
                  <a:pt x="8277" y="1673"/>
                </a:lnTo>
                <a:lnTo>
                  <a:pt x="8260" y="1665"/>
                </a:lnTo>
                <a:lnTo>
                  <a:pt x="8242" y="1657"/>
                </a:lnTo>
                <a:lnTo>
                  <a:pt x="8224" y="1650"/>
                </a:lnTo>
                <a:close/>
                <a:moveTo>
                  <a:pt x="13239" y="856"/>
                </a:moveTo>
                <a:lnTo>
                  <a:pt x="12950" y="856"/>
                </a:lnTo>
                <a:lnTo>
                  <a:pt x="12902" y="856"/>
                </a:lnTo>
                <a:lnTo>
                  <a:pt x="12785" y="856"/>
                </a:lnTo>
                <a:lnTo>
                  <a:pt x="12785" y="954"/>
                </a:lnTo>
                <a:lnTo>
                  <a:pt x="12785" y="1137"/>
                </a:lnTo>
                <a:lnTo>
                  <a:pt x="12785" y="2083"/>
                </a:lnTo>
                <a:lnTo>
                  <a:pt x="12765" y="2099"/>
                </a:lnTo>
                <a:lnTo>
                  <a:pt x="12744" y="2115"/>
                </a:lnTo>
                <a:lnTo>
                  <a:pt x="12722" y="2130"/>
                </a:lnTo>
                <a:lnTo>
                  <a:pt x="12698" y="2144"/>
                </a:lnTo>
                <a:lnTo>
                  <a:pt x="12675" y="2157"/>
                </a:lnTo>
                <a:lnTo>
                  <a:pt x="12650" y="2169"/>
                </a:lnTo>
                <a:lnTo>
                  <a:pt x="12626" y="2180"/>
                </a:lnTo>
                <a:lnTo>
                  <a:pt x="12600" y="2191"/>
                </a:lnTo>
                <a:lnTo>
                  <a:pt x="12576" y="2199"/>
                </a:lnTo>
                <a:lnTo>
                  <a:pt x="12551" y="2207"/>
                </a:lnTo>
                <a:lnTo>
                  <a:pt x="12525" y="2214"/>
                </a:lnTo>
                <a:lnTo>
                  <a:pt x="12499" y="2219"/>
                </a:lnTo>
                <a:lnTo>
                  <a:pt x="12475" y="2224"/>
                </a:lnTo>
                <a:lnTo>
                  <a:pt x="12451" y="2227"/>
                </a:lnTo>
                <a:lnTo>
                  <a:pt x="12426" y="2229"/>
                </a:lnTo>
                <a:lnTo>
                  <a:pt x="12403" y="2230"/>
                </a:lnTo>
                <a:lnTo>
                  <a:pt x="12387" y="2229"/>
                </a:lnTo>
                <a:lnTo>
                  <a:pt x="12372" y="2228"/>
                </a:lnTo>
                <a:lnTo>
                  <a:pt x="12358" y="2227"/>
                </a:lnTo>
                <a:lnTo>
                  <a:pt x="12344" y="2225"/>
                </a:lnTo>
                <a:lnTo>
                  <a:pt x="12332" y="2221"/>
                </a:lnTo>
                <a:lnTo>
                  <a:pt x="12320" y="2218"/>
                </a:lnTo>
                <a:lnTo>
                  <a:pt x="12308" y="2215"/>
                </a:lnTo>
                <a:lnTo>
                  <a:pt x="12297" y="2210"/>
                </a:lnTo>
                <a:lnTo>
                  <a:pt x="12287" y="2205"/>
                </a:lnTo>
                <a:lnTo>
                  <a:pt x="12277" y="2199"/>
                </a:lnTo>
                <a:lnTo>
                  <a:pt x="12269" y="2194"/>
                </a:lnTo>
                <a:lnTo>
                  <a:pt x="12260" y="2187"/>
                </a:lnTo>
                <a:lnTo>
                  <a:pt x="12253" y="2180"/>
                </a:lnTo>
                <a:lnTo>
                  <a:pt x="12245" y="2173"/>
                </a:lnTo>
                <a:lnTo>
                  <a:pt x="12238" y="2164"/>
                </a:lnTo>
                <a:lnTo>
                  <a:pt x="12232" y="2156"/>
                </a:lnTo>
                <a:lnTo>
                  <a:pt x="12226" y="2147"/>
                </a:lnTo>
                <a:lnTo>
                  <a:pt x="12221" y="2137"/>
                </a:lnTo>
                <a:lnTo>
                  <a:pt x="12216" y="2128"/>
                </a:lnTo>
                <a:lnTo>
                  <a:pt x="12211" y="2117"/>
                </a:lnTo>
                <a:lnTo>
                  <a:pt x="12204" y="2096"/>
                </a:lnTo>
                <a:lnTo>
                  <a:pt x="12198" y="2073"/>
                </a:lnTo>
                <a:lnTo>
                  <a:pt x="12193" y="2048"/>
                </a:lnTo>
                <a:lnTo>
                  <a:pt x="12190" y="2023"/>
                </a:lnTo>
                <a:lnTo>
                  <a:pt x="12189" y="1995"/>
                </a:lnTo>
                <a:lnTo>
                  <a:pt x="12188" y="1966"/>
                </a:lnTo>
                <a:lnTo>
                  <a:pt x="12188" y="954"/>
                </a:lnTo>
                <a:lnTo>
                  <a:pt x="12188" y="939"/>
                </a:lnTo>
                <a:lnTo>
                  <a:pt x="12187" y="926"/>
                </a:lnTo>
                <a:lnTo>
                  <a:pt x="12185" y="915"/>
                </a:lnTo>
                <a:lnTo>
                  <a:pt x="12182" y="905"/>
                </a:lnTo>
                <a:lnTo>
                  <a:pt x="12177" y="895"/>
                </a:lnTo>
                <a:lnTo>
                  <a:pt x="12173" y="888"/>
                </a:lnTo>
                <a:lnTo>
                  <a:pt x="12167" y="880"/>
                </a:lnTo>
                <a:lnTo>
                  <a:pt x="12160" y="875"/>
                </a:lnTo>
                <a:lnTo>
                  <a:pt x="12153" y="870"/>
                </a:lnTo>
                <a:lnTo>
                  <a:pt x="12145" y="865"/>
                </a:lnTo>
                <a:lnTo>
                  <a:pt x="12136" y="862"/>
                </a:lnTo>
                <a:lnTo>
                  <a:pt x="12126" y="860"/>
                </a:lnTo>
                <a:lnTo>
                  <a:pt x="12116" y="858"/>
                </a:lnTo>
                <a:lnTo>
                  <a:pt x="12104" y="857"/>
                </a:lnTo>
                <a:lnTo>
                  <a:pt x="12092" y="856"/>
                </a:lnTo>
                <a:lnTo>
                  <a:pt x="12080" y="856"/>
                </a:lnTo>
                <a:lnTo>
                  <a:pt x="11888" y="856"/>
                </a:lnTo>
                <a:lnTo>
                  <a:pt x="11741" y="856"/>
                </a:lnTo>
                <a:lnTo>
                  <a:pt x="11625" y="856"/>
                </a:lnTo>
                <a:lnTo>
                  <a:pt x="11625" y="954"/>
                </a:lnTo>
                <a:lnTo>
                  <a:pt x="11625" y="1169"/>
                </a:lnTo>
                <a:lnTo>
                  <a:pt x="11625" y="2068"/>
                </a:lnTo>
                <a:lnTo>
                  <a:pt x="11626" y="2106"/>
                </a:lnTo>
                <a:lnTo>
                  <a:pt x="11628" y="2143"/>
                </a:lnTo>
                <a:lnTo>
                  <a:pt x="11630" y="2178"/>
                </a:lnTo>
                <a:lnTo>
                  <a:pt x="11634" y="2213"/>
                </a:lnTo>
                <a:lnTo>
                  <a:pt x="11638" y="2247"/>
                </a:lnTo>
                <a:lnTo>
                  <a:pt x="11645" y="2280"/>
                </a:lnTo>
                <a:lnTo>
                  <a:pt x="11652" y="2313"/>
                </a:lnTo>
                <a:lnTo>
                  <a:pt x="11661" y="2344"/>
                </a:lnTo>
                <a:lnTo>
                  <a:pt x="11669" y="2373"/>
                </a:lnTo>
                <a:lnTo>
                  <a:pt x="11680" y="2403"/>
                </a:lnTo>
                <a:lnTo>
                  <a:pt x="11692" y="2431"/>
                </a:lnTo>
                <a:lnTo>
                  <a:pt x="11705" y="2457"/>
                </a:lnTo>
                <a:lnTo>
                  <a:pt x="11719" y="2484"/>
                </a:lnTo>
                <a:lnTo>
                  <a:pt x="11734" y="2508"/>
                </a:lnTo>
                <a:lnTo>
                  <a:pt x="11751" y="2532"/>
                </a:lnTo>
                <a:lnTo>
                  <a:pt x="11768" y="2554"/>
                </a:lnTo>
                <a:lnTo>
                  <a:pt x="11787" y="2575"/>
                </a:lnTo>
                <a:lnTo>
                  <a:pt x="11807" y="2595"/>
                </a:lnTo>
                <a:lnTo>
                  <a:pt x="11829" y="2615"/>
                </a:lnTo>
                <a:lnTo>
                  <a:pt x="11851" y="2632"/>
                </a:lnTo>
                <a:lnTo>
                  <a:pt x="11874" y="2648"/>
                </a:lnTo>
                <a:lnTo>
                  <a:pt x="11900" y="2663"/>
                </a:lnTo>
                <a:lnTo>
                  <a:pt x="11925" y="2676"/>
                </a:lnTo>
                <a:lnTo>
                  <a:pt x="11953" y="2689"/>
                </a:lnTo>
                <a:lnTo>
                  <a:pt x="11982" y="2700"/>
                </a:lnTo>
                <a:lnTo>
                  <a:pt x="12012" y="2709"/>
                </a:lnTo>
                <a:lnTo>
                  <a:pt x="12042" y="2718"/>
                </a:lnTo>
                <a:lnTo>
                  <a:pt x="12075" y="2724"/>
                </a:lnTo>
                <a:lnTo>
                  <a:pt x="12109" y="2729"/>
                </a:lnTo>
                <a:lnTo>
                  <a:pt x="12144" y="2734"/>
                </a:lnTo>
                <a:lnTo>
                  <a:pt x="12181" y="2736"/>
                </a:lnTo>
                <a:lnTo>
                  <a:pt x="12219" y="2737"/>
                </a:lnTo>
                <a:lnTo>
                  <a:pt x="12259" y="2736"/>
                </a:lnTo>
                <a:lnTo>
                  <a:pt x="12301" y="2733"/>
                </a:lnTo>
                <a:lnTo>
                  <a:pt x="12341" y="2729"/>
                </a:lnTo>
                <a:lnTo>
                  <a:pt x="12381" y="2723"/>
                </a:lnTo>
                <a:lnTo>
                  <a:pt x="12421" y="2716"/>
                </a:lnTo>
                <a:lnTo>
                  <a:pt x="12460" y="2707"/>
                </a:lnTo>
                <a:lnTo>
                  <a:pt x="12499" y="2696"/>
                </a:lnTo>
                <a:lnTo>
                  <a:pt x="12537" y="2684"/>
                </a:lnTo>
                <a:lnTo>
                  <a:pt x="12575" y="2670"/>
                </a:lnTo>
                <a:lnTo>
                  <a:pt x="12611" y="2655"/>
                </a:lnTo>
                <a:lnTo>
                  <a:pt x="12648" y="2638"/>
                </a:lnTo>
                <a:lnTo>
                  <a:pt x="12683" y="2619"/>
                </a:lnTo>
                <a:lnTo>
                  <a:pt x="12718" y="2599"/>
                </a:lnTo>
                <a:lnTo>
                  <a:pt x="12753" y="2577"/>
                </a:lnTo>
                <a:lnTo>
                  <a:pt x="12787" y="2554"/>
                </a:lnTo>
                <a:lnTo>
                  <a:pt x="12819" y="2530"/>
                </a:lnTo>
                <a:lnTo>
                  <a:pt x="12819" y="2684"/>
                </a:lnTo>
                <a:lnTo>
                  <a:pt x="12928" y="2684"/>
                </a:lnTo>
                <a:lnTo>
                  <a:pt x="13128" y="2684"/>
                </a:lnTo>
                <a:lnTo>
                  <a:pt x="13232" y="2684"/>
                </a:lnTo>
                <a:lnTo>
                  <a:pt x="13249" y="2684"/>
                </a:lnTo>
                <a:lnTo>
                  <a:pt x="13263" y="2683"/>
                </a:lnTo>
                <a:lnTo>
                  <a:pt x="13277" y="2680"/>
                </a:lnTo>
                <a:lnTo>
                  <a:pt x="13288" y="2677"/>
                </a:lnTo>
                <a:lnTo>
                  <a:pt x="13299" y="2674"/>
                </a:lnTo>
                <a:lnTo>
                  <a:pt x="13309" y="2669"/>
                </a:lnTo>
                <a:lnTo>
                  <a:pt x="13317" y="2663"/>
                </a:lnTo>
                <a:lnTo>
                  <a:pt x="13324" y="2657"/>
                </a:lnTo>
                <a:lnTo>
                  <a:pt x="13331" y="2650"/>
                </a:lnTo>
                <a:lnTo>
                  <a:pt x="13336" y="2640"/>
                </a:lnTo>
                <a:lnTo>
                  <a:pt x="13340" y="2631"/>
                </a:lnTo>
                <a:lnTo>
                  <a:pt x="13344" y="2619"/>
                </a:lnTo>
                <a:lnTo>
                  <a:pt x="13346" y="2606"/>
                </a:lnTo>
                <a:lnTo>
                  <a:pt x="13348" y="2592"/>
                </a:lnTo>
                <a:lnTo>
                  <a:pt x="13349" y="2576"/>
                </a:lnTo>
                <a:lnTo>
                  <a:pt x="13349" y="2559"/>
                </a:lnTo>
                <a:lnTo>
                  <a:pt x="13349" y="954"/>
                </a:lnTo>
                <a:lnTo>
                  <a:pt x="13348" y="939"/>
                </a:lnTo>
                <a:lnTo>
                  <a:pt x="13347" y="926"/>
                </a:lnTo>
                <a:lnTo>
                  <a:pt x="13345" y="915"/>
                </a:lnTo>
                <a:lnTo>
                  <a:pt x="13341" y="905"/>
                </a:lnTo>
                <a:lnTo>
                  <a:pt x="13338" y="895"/>
                </a:lnTo>
                <a:lnTo>
                  <a:pt x="13333" y="888"/>
                </a:lnTo>
                <a:lnTo>
                  <a:pt x="13328" y="880"/>
                </a:lnTo>
                <a:lnTo>
                  <a:pt x="13321" y="875"/>
                </a:lnTo>
                <a:lnTo>
                  <a:pt x="13314" y="870"/>
                </a:lnTo>
                <a:lnTo>
                  <a:pt x="13305" y="865"/>
                </a:lnTo>
                <a:lnTo>
                  <a:pt x="13297" y="862"/>
                </a:lnTo>
                <a:lnTo>
                  <a:pt x="13287" y="860"/>
                </a:lnTo>
                <a:lnTo>
                  <a:pt x="13277" y="858"/>
                </a:lnTo>
                <a:lnTo>
                  <a:pt x="13265" y="857"/>
                </a:lnTo>
                <a:lnTo>
                  <a:pt x="13253" y="856"/>
                </a:lnTo>
                <a:lnTo>
                  <a:pt x="13239" y="856"/>
                </a:lnTo>
                <a:close/>
                <a:moveTo>
                  <a:pt x="14789" y="2162"/>
                </a:moveTo>
                <a:lnTo>
                  <a:pt x="14780" y="2175"/>
                </a:lnTo>
                <a:lnTo>
                  <a:pt x="14769" y="2186"/>
                </a:lnTo>
                <a:lnTo>
                  <a:pt x="14758" y="2198"/>
                </a:lnTo>
                <a:lnTo>
                  <a:pt x="14745" y="2210"/>
                </a:lnTo>
                <a:lnTo>
                  <a:pt x="14732" y="2220"/>
                </a:lnTo>
                <a:lnTo>
                  <a:pt x="14717" y="2231"/>
                </a:lnTo>
                <a:lnTo>
                  <a:pt x="14702" y="2241"/>
                </a:lnTo>
                <a:lnTo>
                  <a:pt x="14686" y="2249"/>
                </a:lnTo>
                <a:lnTo>
                  <a:pt x="14669" y="2256"/>
                </a:lnTo>
                <a:lnTo>
                  <a:pt x="14652" y="2264"/>
                </a:lnTo>
                <a:lnTo>
                  <a:pt x="14635" y="2270"/>
                </a:lnTo>
                <a:lnTo>
                  <a:pt x="14616" y="2276"/>
                </a:lnTo>
                <a:lnTo>
                  <a:pt x="14598" y="2280"/>
                </a:lnTo>
                <a:lnTo>
                  <a:pt x="14578" y="2283"/>
                </a:lnTo>
                <a:lnTo>
                  <a:pt x="14559" y="2285"/>
                </a:lnTo>
                <a:lnTo>
                  <a:pt x="14539" y="2285"/>
                </a:lnTo>
                <a:lnTo>
                  <a:pt x="14517" y="2285"/>
                </a:lnTo>
                <a:lnTo>
                  <a:pt x="14497" y="2283"/>
                </a:lnTo>
                <a:lnTo>
                  <a:pt x="14476" y="2280"/>
                </a:lnTo>
                <a:lnTo>
                  <a:pt x="14456" y="2276"/>
                </a:lnTo>
                <a:lnTo>
                  <a:pt x="14434" y="2270"/>
                </a:lnTo>
                <a:lnTo>
                  <a:pt x="14414" y="2264"/>
                </a:lnTo>
                <a:lnTo>
                  <a:pt x="14394" y="2258"/>
                </a:lnTo>
                <a:lnTo>
                  <a:pt x="14375" y="2249"/>
                </a:lnTo>
                <a:lnTo>
                  <a:pt x="14355" y="2241"/>
                </a:lnTo>
                <a:lnTo>
                  <a:pt x="14337" y="2231"/>
                </a:lnTo>
                <a:lnTo>
                  <a:pt x="14318" y="2221"/>
                </a:lnTo>
                <a:lnTo>
                  <a:pt x="14301" y="2211"/>
                </a:lnTo>
                <a:lnTo>
                  <a:pt x="14284" y="2200"/>
                </a:lnTo>
                <a:lnTo>
                  <a:pt x="14270" y="2188"/>
                </a:lnTo>
                <a:lnTo>
                  <a:pt x="14255" y="2177"/>
                </a:lnTo>
                <a:lnTo>
                  <a:pt x="14242" y="2165"/>
                </a:lnTo>
                <a:lnTo>
                  <a:pt x="14242" y="1400"/>
                </a:lnTo>
                <a:lnTo>
                  <a:pt x="14254" y="1388"/>
                </a:lnTo>
                <a:lnTo>
                  <a:pt x="14267" y="1375"/>
                </a:lnTo>
                <a:lnTo>
                  <a:pt x="14283" y="1364"/>
                </a:lnTo>
                <a:lnTo>
                  <a:pt x="14299" y="1352"/>
                </a:lnTo>
                <a:lnTo>
                  <a:pt x="14317" y="1340"/>
                </a:lnTo>
                <a:lnTo>
                  <a:pt x="14337" y="1330"/>
                </a:lnTo>
                <a:lnTo>
                  <a:pt x="14357" y="1319"/>
                </a:lnTo>
                <a:lnTo>
                  <a:pt x="14377" y="1308"/>
                </a:lnTo>
                <a:lnTo>
                  <a:pt x="14398" y="1299"/>
                </a:lnTo>
                <a:lnTo>
                  <a:pt x="14419" y="1290"/>
                </a:lnTo>
                <a:lnTo>
                  <a:pt x="14442" y="1283"/>
                </a:lnTo>
                <a:lnTo>
                  <a:pt x="14464" y="1277"/>
                </a:lnTo>
                <a:lnTo>
                  <a:pt x="14485" y="1272"/>
                </a:lnTo>
                <a:lnTo>
                  <a:pt x="14508" y="1268"/>
                </a:lnTo>
                <a:lnTo>
                  <a:pt x="14529" y="1266"/>
                </a:lnTo>
                <a:lnTo>
                  <a:pt x="14549" y="1265"/>
                </a:lnTo>
                <a:lnTo>
                  <a:pt x="14568" y="1265"/>
                </a:lnTo>
                <a:lnTo>
                  <a:pt x="14587" y="1267"/>
                </a:lnTo>
                <a:lnTo>
                  <a:pt x="14606" y="1269"/>
                </a:lnTo>
                <a:lnTo>
                  <a:pt x="14625" y="1272"/>
                </a:lnTo>
                <a:lnTo>
                  <a:pt x="14643" y="1277"/>
                </a:lnTo>
                <a:lnTo>
                  <a:pt x="14660" y="1282"/>
                </a:lnTo>
                <a:lnTo>
                  <a:pt x="14678" y="1288"/>
                </a:lnTo>
                <a:lnTo>
                  <a:pt x="14695" y="1296"/>
                </a:lnTo>
                <a:lnTo>
                  <a:pt x="14712" y="1304"/>
                </a:lnTo>
                <a:lnTo>
                  <a:pt x="14728" y="1315"/>
                </a:lnTo>
                <a:lnTo>
                  <a:pt x="14744" y="1325"/>
                </a:lnTo>
                <a:lnTo>
                  <a:pt x="14759" y="1338"/>
                </a:lnTo>
                <a:lnTo>
                  <a:pt x="14772" y="1351"/>
                </a:lnTo>
                <a:lnTo>
                  <a:pt x="14786" y="1366"/>
                </a:lnTo>
                <a:lnTo>
                  <a:pt x="14800" y="1383"/>
                </a:lnTo>
                <a:lnTo>
                  <a:pt x="14812" y="1400"/>
                </a:lnTo>
                <a:lnTo>
                  <a:pt x="14821" y="1416"/>
                </a:lnTo>
                <a:lnTo>
                  <a:pt x="14831" y="1432"/>
                </a:lnTo>
                <a:lnTo>
                  <a:pt x="14839" y="1449"/>
                </a:lnTo>
                <a:lnTo>
                  <a:pt x="14848" y="1468"/>
                </a:lnTo>
                <a:lnTo>
                  <a:pt x="14855" y="1487"/>
                </a:lnTo>
                <a:lnTo>
                  <a:pt x="14863" y="1507"/>
                </a:lnTo>
                <a:lnTo>
                  <a:pt x="14869" y="1530"/>
                </a:lnTo>
                <a:lnTo>
                  <a:pt x="14876" y="1552"/>
                </a:lnTo>
                <a:lnTo>
                  <a:pt x="14881" y="1575"/>
                </a:lnTo>
                <a:lnTo>
                  <a:pt x="14885" y="1601"/>
                </a:lnTo>
                <a:lnTo>
                  <a:pt x="14889" y="1626"/>
                </a:lnTo>
                <a:lnTo>
                  <a:pt x="14893" y="1653"/>
                </a:lnTo>
                <a:lnTo>
                  <a:pt x="14895" y="1682"/>
                </a:lnTo>
                <a:lnTo>
                  <a:pt x="14897" y="1710"/>
                </a:lnTo>
                <a:lnTo>
                  <a:pt x="14898" y="1740"/>
                </a:lnTo>
                <a:lnTo>
                  <a:pt x="14899" y="1772"/>
                </a:lnTo>
                <a:lnTo>
                  <a:pt x="14898" y="1804"/>
                </a:lnTo>
                <a:lnTo>
                  <a:pt x="14897" y="1833"/>
                </a:lnTo>
                <a:lnTo>
                  <a:pt x="14895" y="1863"/>
                </a:lnTo>
                <a:lnTo>
                  <a:pt x="14893" y="1891"/>
                </a:lnTo>
                <a:lnTo>
                  <a:pt x="14888" y="1919"/>
                </a:lnTo>
                <a:lnTo>
                  <a:pt x="14884" y="1944"/>
                </a:lnTo>
                <a:lnTo>
                  <a:pt x="14879" y="1970"/>
                </a:lnTo>
                <a:lnTo>
                  <a:pt x="14872" y="1993"/>
                </a:lnTo>
                <a:lnTo>
                  <a:pt x="14865" y="2016"/>
                </a:lnTo>
                <a:lnTo>
                  <a:pt x="14857" y="2040"/>
                </a:lnTo>
                <a:lnTo>
                  <a:pt x="14848" y="2061"/>
                </a:lnTo>
                <a:lnTo>
                  <a:pt x="14838" y="2082"/>
                </a:lnTo>
                <a:lnTo>
                  <a:pt x="14828" y="2102"/>
                </a:lnTo>
                <a:lnTo>
                  <a:pt x="14816" y="2123"/>
                </a:lnTo>
                <a:lnTo>
                  <a:pt x="14803" y="2143"/>
                </a:lnTo>
                <a:lnTo>
                  <a:pt x="14789" y="2162"/>
                </a:lnTo>
                <a:close/>
                <a:moveTo>
                  <a:pt x="15243" y="1036"/>
                </a:moveTo>
                <a:lnTo>
                  <a:pt x="15221" y="1012"/>
                </a:lnTo>
                <a:lnTo>
                  <a:pt x="15197" y="990"/>
                </a:lnTo>
                <a:lnTo>
                  <a:pt x="15171" y="967"/>
                </a:lnTo>
                <a:lnTo>
                  <a:pt x="15143" y="946"/>
                </a:lnTo>
                <a:lnTo>
                  <a:pt x="15116" y="927"/>
                </a:lnTo>
                <a:lnTo>
                  <a:pt x="15086" y="908"/>
                </a:lnTo>
                <a:lnTo>
                  <a:pt x="15054" y="890"/>
                </a:lnTo>
                <a:lnTo>
                  <a:pt x="15022" y="874"/>
                </a:lnTo>
                <a:lnTo>
                  <a:pt x="14987" y="859"/>
                </a:lnTo>
                <a:lnTo>
                  <a:pt x="14951" y="846"/>
                </a:lnTo>
                <a:lnTo>
                  <a:pt x="14933" y="840"/>
                </a:lnTo>
                <a:lnTo>
                  <a:pt x="14914" y="835"/>
                </a:lnTo>
                <a:lnTo>
                  <a:pt x="14894" y="829"/>
                </a:lnTo>
                <a:lnTo>
                  <a:pt x="14873" y="825"/>
                </a:lnTo>
                <a:lnTo>
                  <a:pt x="14853" y="821"/>
                </a:lnTo>
                <a:lnTo>
                  <a:pt x="14832" y="818"/>
                </a:lnTo>
                <a:lnTo>
                  <a:pt x="14811" y="814"/>
                </a:lnTo>
                <a:lnTo>
                  <a:pt x="14788" y="812"/>
                </a:lnTo>
                <a:lnTo>
                  <a:pt x="14766" y="810"/>
                </a:lnTo>
                <a:lnTo>
                  <a:pt x="14744" y="808"/>
                </a:lnTo>
                <a:lnTo>
                  <a:pt x="14720" y="808"/>
                </a:lnTo>
                <a:lnTo>
                  <a:pt x="14696" y="807"/>
                </a:lnTo>
                <a:lnTo>
                  <a:pt x="14659" y="808"/>
                </a:lnTo>
                <a:lnTo>
                  <a:pt x="14623" y="811"/>
                </a:lnTo>
                <a:lnTo>
                  <a:pt x="14586" y="816"/>
                </a:lnTo>
                <a:lnTo>
                  <a:pt x="14550" y="824"/>
                </a:lnTo>
                <a:lnTo>
                  <a:pt x="14514" y="832"/>
                </a:lnTo>
                <a:lnTo>
                  <a:pt x="14479" y="843"/>
                </a:lnTo>
                <a:lnTo>
                  <a:pt x="14445" y="855"/>
                </a:lnTo>
                <a:lnTo>
                  <a:pt x="14411" y="867"/>
                </a:lnTo>
                <a:lnTo>
                  <a:pt x="14379" y="882"/>
                </a:lnTo>
                <a:lnTo>
                  <a:pt x="14348" y="898"/>
                </a:lnTo>
                <a:lnTo>
                  <a:pt x="14320" y="914"/>
                </a:lnTo>
                <a:lnTo>
                  <a:pt x="14292" y="932"/>
                </a:lnTo>
                <a:lnTo>
                  <a:pt x="14265" y="950"/>
                </a:lnTo>
                <a:lnTo>
                  <a:pt x="14242" y="969"/>
                </a:lnTo>
                <a:lnTo>
                  <a:pt x="14220" y="990"/>
                </a:lnTo>
                <a:lnTo>
                  <a:pt x="14200" y="1010"/>
                </a:lnTo>
                <a:lnTo>
                  <a:pt x="14193" y="934"/>
                </a:lnTo>
                <a:lnTo>
                  <a:pt x="14191" y="924"/>
                </a:lnTo>
                <a:lnTo>
                  <a:pt x="14189" y="914"/>
                </a:lnTo>
                <a:lnTo>
                  <a:pt x="14186" y="906"/>
                </a:lnTo>
                <a:lnTo>
                  <a:pt x="14181" y="897"/>
                </a:lnTo>
                <a:lnTo>
                  <a:pt x="14177" y="890"/>
                </a:lnTo>
                <a:lnTo>
                  <a:pt x="14172" y="883"/>
                </a:lnTo>
                <a:lnTo>
                  <a:pt x="14165" y="878"/>
                </a:lnTo>
                <a:lnTo>
                  <a:pt x="14159" y="873"/>
                </a:lnTo>
                <a:lnTo>
                  <a:pt x="14151" y="869"/>
                </a:lnTo>
                <a:lnTo>
                  <a:pt x="14143" y="865"/>
                </a:lnTo>
                <a:lnTo>
                  <a:pt x="14134" y="862"/>
                </a:lnTo>
                <a:lnTo>
                  <a:pt x="14124" y="860"/>
                </a:lnTo>
                <a:lnTo>
                  <a:pt x="14113" y="858"/>
                </a:lnTo>
                <a:lnTo>
                  <a:pt x="14102" y="857"/>
                </a:lnTo>
                <a:lnTo>
                  <a:pt x="14090" y="856"/>
                </a:lnTo>
                <a:lnTo>
                  <a:pt x="14076" y="856"/>
                </a:lnTo>
                <a:lnTo>
                  <a:pt x="13869" y="856"/>
                </a:lnTo>
                <a:lnTo>
                  <a:pt x="13788" y="856"/>
                </a:lnTo>
                <a:lnTo>
                  <a:pt x="13678" y="856"/>
                </a:lnTo>
                <a:lnTo>
                  <a:pt x="13678" y="961"/>
                </a:lnTo>
                <a:lnTo>
                  <a:pt x="13678" y="1209"/>
                </a:lnTo>
                <a:lnTo>
                  <a:pt x="13678" y="3180"/>
                </a:lnTo>
                <a:lnTo>
                  <a:pt x="13678" y="3385"/>
                </a:lnTo>
                <a:lnTo>
                  <a:pt x="13678" y="3498"/>
                </a:lnTo>
                <a:lnTo>
                  <a:pt x="13784" y="3498"/>
                </a:lnTo>
                <a:lnTo>
                  <a:pt x="13928" y="3498"/>
                </a:lnTo>
                <a:lnTo>
                  <a:pt x="14125" y="3498"/>
                </a:lnTo>
                <a:lnTo>
                  <a:pt x="14139" y="3497"/>
                </a:lnTo>
                <a:lnTo>
                  <a:pt x="14152" y="3496"/>
                </a:lnTo>
                <a:lnTo>
                  <a:pt x="14164" y="3493"/>
                </a:lnTo>
                <a:lnTo>
                  <a:pt x="14175" y="3491"/>
                </a:lnTo>
                <a:lnTo>
                  <a:pt x="14186" y="3488"/>
                </a:lnTo>
                <a:lnTo>
                  <a:pt x="14195" y="3483"/>
                </a:lnTo>
                <a:lnTo>
                  <a:pt x="14204" y="3478"/>
                </a:lnTo>
                <a:lnTo>
                  <a:pt x="14211" y="3471"/>
                </a:lnTo>
                <a:lnTo>
                  <a:pt x="14219" y="3464"/>
                </a:lnTo>
                <a:lnTo>
                  <a:pt x="14225" y="3456"/>
                </a:lnTo>
                <a:lnTo>
                  <a:pt x="14230" y="3447"/>
                </a:lnTo>
                <a:lnTo>
                  <a:pt x="14235" y="3436"/>
                </a:lnTo>
                <a:lnTo>
                  <a:pt x="14238" y="3423"/>
                </a:lnTo>
                <a:lnTo>
                  <a:pt x="14240" y="3411"/>
                </a:lnTo>
                <a:lnTo>
                  <a:pt x="14241" y="3397"/>
                </a:lnTo>
                <a:lnTo>
                  <a:pt x="14242" y="3381"/>
                </a:lnTo>
                <a:lnTo>
                  <a:pt x="14242" y="2589"/>
                </a:lnTo>
                <a:lnTo>
                  <a:pt x="14261" y="2606"/>
                </a:lnTo>
                <a:lnTo>
                  <a:pt x="14282" y="2623"/>
                </a:lnTo>
                <a:lnTo>
                  <a:pt x="14304" y="2638"/>
                </a:lnTo>
                <a:lnTo>
                  <a:pt x="14327" y="2653"/>
                </a:lnTo>
                <a:lnTo>
                  <a:pt x="14350" y="2666"/>
                </a:lnTo>
                <a:lnTo>
                  <a:pt x="14376" y="2678"/>
                </a:lnTo>
                <a:lnTo>
                  <a:pt x="14401" y="2689"/>
                </a:lnTo>
                <a:lnTo>
                  <a:pt x="14428" y="2700"/>
                </a:lnTo>
                <a:lnTo>
                  <a:pt x="14456" y="2709"/>
                </a:lnTo>
                <a:lnTo>
                  <a:pt x="14483" y="2717"/>
                </a:lnTo>
                <a:lnTo>
                  <a:pt x="14512" y="2724"/>
                </a:lnTo>
                <a:lnTo>
                  <a:pt x="14541" y="2729"/>
                </a:lnTo>
                <a:lnTo>
                  <a:pt x="14570" y="2734"/>
                </a:lnTo>
                <a:lnTo>
                  <a:pt x="14600" y="2737"/>
                </a:lnTo>
                <a:lnTo>
                  <a:pt x="14631" y="2739"/>
                </a:lnTo>
                <a:lnTo>
                  <a:pt x="14662" y="2740"/>
                </a:lnTo>
                <a:lnTo>
                  <a:pt x="14684" y="2739"/>
                </a:lnTo>
                <a:lnTo>
                  <a:pt x="14708" y="2738"/>
                </a:lnTo>
                <a:lnTo>
                  <a:pt x="14729" y="2737"/>
                </a:lnTo>
                <a:lnTo>
                  <a:pt x="14751" y="2735"/>
                </a:lnTo>
                <a:lnTo>
                  <a:pt x="14772" y="2733"/>
                </a:lnTo>
                <a:lnTo>
                  <a:pt x="14795" y="2729"/>
                </a:lnTo>
                <a:lnTo>
                  <a:pt x="14815" y="2726"/>
                </a:lnTo>
                <a:lnTo>
                  <a:pt x="14836" y="2722"/>
                </a:lnTo>
                <a:lnTo>
                  <a:pt x="14856" y="2717"/>
                </a:lnTo>
                <a:lnTo>
                  <a:pt x="14877" y="2711"/>
                </a:lnTo>
                <a:lnTo>
                  <a:pt x="14897" y="2706"/>
                </a:lnTo>
                <a:lnTo>
                  <a:pt x="14917" y="2700"/>
                </a:lnTo>
                <a:lnTo>
                  <a:pt x="14936" y="2693"/>
                </a:lnTo>
                <a:lnTo>
                  <a:pt x="14955" y="2686"/>
                </a:lnTo>
                <a:lnTo>
                  <a:pt x="14973" y="2678"/>
                </a:lnTo>
                <a:lnTo>
                  <a:pt x="14993" y="2670"/>
                </a:lnTo>
                <a:lnTo>
                  <a:pt x="15011" y="2661"/>
                </a:lnTo>
                <a:lnTo>
                  <a:pt x="15029" y="2652"/>
                </a:lnTo>
                <a:lnTo>
                  <a:pt x="15046" y="2642"/>
                </a:lnTo>
                <a:lnTo>
                  <a:pt x="15063" y="2633"/>
                </a:lnTo>
                <a:lnTo>
                  <a:pt x="15080" y="2622"/>
                </a:lnTo>
                <a:lnTo>
                  <a:pt x="15097" y="2611"/>
                </a:lnTo>
                <a:lnTo>
                  <a:pt x="15113" y="2600"/>
                </a:lnTo>
                <a:lnTo>
                  <a:pt x="15129" y="2588"/>
                </a:lnTo>
                <a:lnTo>
                  <a:pt x="15145" y="2575"/>
                </a:lnTo>
                <a:lnTo>
                  <a:pt x="15159" y="2563"/>
                </a:lnTo>
                <a:lnTo>
                  <a:pt x="15174" y="2549"/>
                </a:lnTo>
                <a:lnTo>
                  <a:pt x="15189" y="2536"/>
                </a:lnTo>
                <a:lnTo>
                  <a:pt x="15217" y="2507"/>
                </a:lnTo>
                <a:lnTo>
                  <a:pt x="15243" y="2476"/>
                </a:lnTo>
                <a:lnTo>
                  <a:pt x="15258" y="2459"/>
                </a:lnTo>
                <a:lnTo>
                  <a:pt x="15272" y="2441"/>
                </a:lnTo>
                <a:lnTo>
                  <a:pt x="15286" y="2423"/>
                </a:lnTo>
                <a:lnTo>
                  <a:pt x="15300" y="2404"/>
                </a:lnTo>
                <a:lnTo>
                  <a:pt x="15313" y="2385"/>
                </a:lnTo>
                <a:lnTo>
                  <a:pt x="15324" y="2366"/>
                </a:lnTo>
                <a:lnTo>
                  <a:pt x="15336" y="2346"/>
                </a:lnTo>
                <a:lnTo>
                  <a:pt x="15348" y="2324"/>
                </a:lnTo>
                <a:lnTo>
                  <a:pt x="15359" y="2304"/>
                </a:lnTo>
                <a:lnTo>
                  <a:pt x="15369" y="2283"/>
                </a:lnTo>
                <a:lnTo>
                  <a:pt x="15379" y="2262"/>
                </a:lnTo>
                <a:lnTo>
                  <a:pt x="15389" y="2239"/>
                </a:lnTo>
                <a:lnTo>
                  <a:pt x="15399" y="2217"/>
                </a:lnTo>
                <a:lnTo>
                  <a:pt x="15407" y="2195"/>
                </a:lnTo>
                <a:lnTo>
                  <a:pt x="15416" y="2171"/>
                </a:lnTo>
                <a:lnTo>
                  <a:pt x="15423" y="2148"/>
                </a:lnTo>
                <a:lnTo>
                  <a:pt x="15437" y="2100"/>
                </a:lnTo>
                <a:lnTo>
                  <a:pt x="15450" y="2051"/>
                </a:lnTo>
                <a:lnTo>
                  <a:pt x="15460" y="2001"/>
                </a:lnTo>
                <a:lnTo>
                  <a:pt x="15469" y="1950"/>
                </a:lnTo>
                <a:lnTo>
                  <a:pt x="15475" y="1899"/>
                </a:lnTo>
                <a:lnTo>
                  <a:pt x="15480" y="1846"/>
                </a:lnTo>
                <a:lnTo>
                  <a:pt x="15483" y="1792"/>
                </a:lnTo>
                <a:lnTo>
                  <a:pt x="15484" y="1738"/>
                </a:lnTo>
                <a:lnTo>
                  <a:pt x="15483" y="1689"/>
                </a:lnTo>
                <a:lnTo>
                  <a:pt x="15480" y="1640"/>
                </a:lnTo>
                <a:lnTo>
                  <a:pt x="15476" y="1591"/>
                </a:lnTo>
                <a:lnTo>
                  <a:pt x="15470" y="1543"/>
                </a:lnTo>
                <a:lnTo>
                  <a:pt x="15461" y="1496"/>
                </a:lnTo>
                <a:lnTo>
                  <a:pt x="15452" y="1448"/>
                </a:lnTo>
                <a:lnTo>
                  <a:pt x="15440" y="1401"/>
                </a:lnTo>
                <a:lnTo>
                  <a:pt x="15426" y="1354"/>
                </a:lnTo>
                <a:lnTo>
                  <a:pt x="15418" y="1332"/>
                </a:lnTo>
                <a:lnTo>
                  <a:pt x="15410" y="1310"/>
                </a:lnTo>
                <a:lnTo>
                  <a:pt x="15402" y="1287"/>
                </a:lnTo>
                <a:lnTo>
                  <a:pt x="15392" y="1266"/>
                </a:lnTo>
                <a:lnTo>
                  <a:pt x="15383" y="1245"/>
                </a:lnTo>
                <a:lnTo>
                  <a:pt x="15373" y="1223"/>
                </a:lnTo>
                <a:lnTo>
                  <a:pt x="15362" y="1202"/>
                </a:lnTo>
                <a:lnTo>
                  <a:pt x="15351" y="1182"/>
                </a:lnTo>
                <a:lnTo>
                  <a:pt x="15339" y="1162"/>
                </a:lnTo>
                <a:lnTo>
                  <a:pt x="15327" y="1143"/>
                </a:lnTo>
                <a:lnTo>
                  <a:pt x="15315" y="1124"/>
                </a:lnTo>
                <a:lnTo>
                  <a:pt x="15302" y="1106"/>
                </a:lnTo>
                <a:lnTo>
                  <a:pt x="15288" y="1087"/>
                </a:lnTo>
                <a:lnTo>
                  <a:pt x="15274" y="1069"/>
                </a:lnTo>
                <a:lnTo>
                  <a:pt x="15259" y="1052"/>
                </a:lnTo>
                <a:lnTo>
                  <a:pt x="15243" y="1036"/>
                </a:lnTo>
                <a:close/>
              </a:path>
            </a:pathLst>
          </a:custGeom>
          <a:solidFill>
            <a:srgbClr val="BC00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_Icon">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493215" y="2053167"/>
            <a:ext cx="6796492" cy="2501353"/>
          </a:xfrm>
        </p:spPr>
        <p:txBody>
          <a:bodyPr wrap="none">
            <a:noAutofit/>
          </a:bodyPr>
          <a:lstStyle>
            <a:lvl1pPr marL="0" indent="0">
              <a:buFontTx/>
              <a:buNone/>
              <a:defRPr sz="3400" b="0" i="0">
                <a:solidFill>
                  <a:schemeClr val="bg2"/>
                </a:solidFill>
                <a:latin typeface="Calibri Light"/>
                <a:cs typeface="Calibri Light"/>
              </a:defRPr>
            </a:lvl1pPr>
            <a:lvl2pPr marL="0" indent="0">
              <a:spcBef>
                <a:spcPts val="2200"/>
              </a:spcBef>
              <a:buFontTx/>
              <a:buNone/>
              <a:defRPr sz="2500" b="1" i="0">
                <a:solidFill>
                  <a:schemeClr val="tx1">
                    <a:lumMod val="50000"/>
                  </a:schemeClr>
                </a:solidFill>
                <a:latin typeface="Calibri Light"/>
                <a:cs typeface="Calibri Light"/>
              </a:defRPr>
            </a:lvl2pPr>
            <a:lvl3pPr marL="0" indent="0">
              <a:buFontTx/>
              <a:buNone/>
              <a:defRPr sz="2500" b="0" i="0">
                <a:solidFill>
                  <a:schemeClr val="tx1">
                    <a:lumMod val="50000"/>
                  </a:schemeClr>
                </a:solidFill>
                <a:latin typeface="Calibri Light"/>
                <a:cs typeface="Calibri Light"/>
              </a:defRPr>
            </a:lvl3pPr>
            <a:lvl4pPr marL="0" indent="0">
              <a:buFontTx/>
              <a:buNone/>
              <a:defRPr sz="2500" b="0" i="0">
                <a:latin typeface="Calibri Light"/>
                <a:cs typeface="Calibri Light"/>
              </a:defRPr>
            </a:lvl4pPr>
            <a:lvl5pPr marL="0" indent="0">
              <a:buFontTx/>
              <a:buNone/>
              <a:defRPr sz="2500" b="0" i="0">
                <a:latin typeface="Calibri Light"/>
                <a:cs typeface="Calibri Light"/>
              </a:defRPr>
            </a:lvl5pPr>
          </a:lstStyle>
          <a:p>
            <a:pPr lvl="0"/>
            <a:r>
              <a:rPr lang="en-US"/>
              <a:t>Click to edit Master text styles</a:t>
            </a:r>
          </a:p>
          <a:p>
            <a:pPr lvl="1"/>
            <a:r>
              <a:rPr lang="en-US"/>
              <a:t>Second level</a:t>
            </a:r>
          </a:p>
          <a:p>
            <a:pPr lvl="2"/>
            <a:r>
              <a:rPr lang="en-US"/>
              <a:t>Third level</a:t>
            </a:r>
          </a:p>
        </p:txBody>
      </p:sp>
      <p:sp>
        <p:nvSpPr>
          <p:cNvPr id="9" name="Picture Placeholder 8"/>
          <p:cNvSpPr>
            <a:spLocks noGrp="1"/>
          </p:cNvSpPr>
          <p:nvPr>
            <p:ph type="pic" sz="quarter" idx="11"/>
          </p:nvPr>
        </p:nvSpPr>
        <p:spPr>
          <a:xfrm>
            <a:off x="4563240" y="4050000"/>
            <a:ext cx="3960000" cy="2808000"/>
          </a:xfrm>
        </p:spPr>
        <p:txBody>
          <a:bodyPr/>
          <a:lstStyle>
            <a:lvl1pPr>
              <a:defRPr>
                <a:solidFill>
                  <a:schemeClr val="tx1">
                    <a:lumMod val="50000"/>
                  </a:schemeClr>
                </a:solidFill>
              </a:defRPr>
            </a:lvl1pPr>
          </a:lstStyle>
          <a:p>
            <a:r>
              <a:rPr lang="en-US"/>
              <a:t>Click icon to add picture</a:t>
            </a:r>
            <a:endParaRPr lang="en-GB" dirty="0"/>
          </a:p>
        </p:txBody>
      </p:sp>
      <p:sp>
        <p:nvSpPr>
          <p:cNvPr id="6" name="Freeform 5"/>
          <p:cNvSpPr>
            <a:spLocks noEditPoints="1"/>
          </p:cNvSpPr>
          <p:nvPr userDrawn="1"/>
        </p:nvSpPr>
        <p:spPr bwMode="auto">
          <a:xfrm>
            <a:off x="6691758" y="407930"/>
            <a:ext cx="1801368" cy="408441"/>
          </a:xfrm>
          <a:custGeom>
            <a:avLst/>
            <a:gdLst/>
            <a:ahLst/>
            <a:cxnLst>
              <a:cxn ang="0">
                <a:pos x="2628" y="2218"/>
              </a:cxn>
              <a:cxn ang="0">
                <a:pos x="2527" y="1531"/>
              </a:cxn>
              <a:cxn ang="0">
                <a:pos x="2975" y="1304"/>
              </a:cxn>
              <a:cxn ang="0">
                <a:pos x="2788" y="816"/>
              </a:cxn>
              <a:cxn ang="0">
                <a:pos x="1945" y="1477"/>
              </a:cxn>
              <a:cxn ang="0">
                <a:pos x="2308" y="2651"/>
              </a:cxn>
              <a:cxn ang="0">
                <a:pos x="3623" y="2695"/>
              </a:cxn>
              <a:cxn ang="0">
                <a:pos x="3683" y="884"/>
              </a:cxn>
              <a:cxn ang="0">
                <a:pos x="500" y="2690"/>
              </a:cxn>
              <a:cxn ang="0">
                <a:pos x="539" y="16"/>
              </a:cxn>
              <a:cxn ang="0">
                <a:pos x="1748" y="869"/>
              </a:cxn>
              <a:cxn ang="0">
                <a:pos x="710" y="1721"/>
              </a:cxn>
              <a:cxn ang="0">
                <a:pos x="1810" y="2694"/>
              </a:cxn>
              <a:cxn ang="0">
                <a:pos x="6666" y="978"/>
              </a:cxn>
              <a:cxn ang="0">
                <a:pos x="5880" y="877"/>
              </a:cxn>
              <a:cxn ang="0">
                <a:pos x="5364" y="869"/>
              </a:cxn>
              <a:cxn ang="0">
                <a:pos x="4573" y="1017"/>
              </a:cxn>
              <a:cxn ang="0">
                <a:pos x="4498" y="2694"/>
              </a:cxn>
              <a:cxn ang="0">
                <a:pos x="4847" y="1328"/>
              </a:cxn>
              <a:cxn ang="0">
                <a:pos x="5164" y="1525"/>
              </a:cxn>
              <a:cxn ang="0">
                <a:pos x="5739" y="1436"/>
              </a:cxn>
              <a:cxn ang="0">
                <a:pos x="6245" y="1380"/>
              </a:cxn>
              <a:cxn ang="0">
                <a:pos x="6842" y="2646"/>
              </a:cxn>
              <a:cxn ang="0">
                <a:pos x="8838" y="2358"/>
              </a:cxn>
              <a:cxn ang="0">
                <a:pos x="9271" y="2723"/>
              </a:cxn>
              <a:cxn ang="0">
                <a:pos x="9961" y="2571"/>
              </a:cxn>
              <a:cxn ang="0">
                <a:pos x="9524" y="2283"/>
              </a:cxn>
              <a:cxn ang="0">
                <a:pos x="9820" y="1233"/>
              </a:cxn>
              <a:cxn ang="0">
                <a:pos x="9784" y="857"/>
              </a:cxn>
              <a:cxn ang="0">
                <a:pos x="11165" y="807"/>
              </a:cxn>
              <a:cxn ang="0">
                <a:pos x="10738" y="873"/>
              </a:cxn>
              <a:cxn ang="0">
                <a:pos x="10790" y="2649"/>
              </a:cxn>
              <a:cxn ang="0">
                <a:pos x="11262" y="1321"/>
              </a:cxn>
              <a:cxn ang="0">
                <a:pos x="7793" y="1477"/>
              </a:cxn>
              <a:cxn ang="0">
                <a:pos x="7853" y="1229"/>
              </a:cxn>
              <a:cxn ang="0">
                <a:pos x="8365" y="1340"/>
              </a:cxn>
              <a:cxn ang="0">
                <a:pos x="8452" y="1255"/>
              </a:cxn>
              <a:cxn ang="0">
                <a:pos x="7841" y="785"/>
              </a:cxn>
              <a:cxn ang="0">
                <a:pos x="7119" y="1250"/>
              </a:cxn>
              <a:cxn ang="0">
                <a:pos x="7387" y="1840"/>
              </a:cxn>
              <a:cxn ang="0">
                <a:pos x="7988" y="2264"/>
              </a:cxn>
              <a:cxn ang="0">
                <a:pos x="7322" y="2205"/>
              </a:cxn>
              <a:cxn ang="0">
                <a:pos x="7191" y="2179"/>
              </a:cxn>
              <a:cxn ang="0">
                <a:pos x="7105" y="2540"/>
              </a:cxn>
              <a:cxn ang="0">
                <a:pos x="7976" y="2739"/>
              </a:cxn>
              <a:cxn ang="0">
                <a:pos x="8567" y="2096"/>
              </a:cxn>
              <a:cxn ang="0">
                <a:pos x="8242" y="1657"/>
              </a:cxn>
              <a:cxn ang="0">
                <a:pos x="12332" y="2221"/>
              </a:cxn>
              <a:cxn ang="0">
                <a:pos x="12167" y="880"/>
              </a:cxn>
              <a:cxn ang="0">
                <a:pos x="11734" y="2508"/>
              </a:cxn>
              <a:cxn ang="0">
                <a:pos x="12648" y="2638"/>
              </a:cxn>
              <a:cxn ang="0">
                <a:pos x="13345" y="915"/>
              </a:cxn>
              <a:cxn ang="0">
                <a:pos x="14559" y="2285"/>
              </a:cxn>
              <a:cxn ang="0">
                <a:pos x="14442" y="1283"/>
              </a:cxn>
              <a:cxn ang="0">
                <a:pos x="14876" y="1552"/>
              </a:cxn>
              <a:cxn ang="0">
                <a:pos x="15143" y="946"/>
              </a:cxn>
              <a:cxn ang="0">
                <a:pos x="14320" y="914"/>
              </a:cxn>
              <a:cxn ang="0">
                <a:pos x="13678" y="3385"/>
              </a:cxn>
              <a:cxn ang="0">
                <a:pos x="14428" y="2700"/>
              </a:cxn>
              <a:cxn ang="0">
                <a:pos x="15080" y="2622"/>
              </a:cxn>
              <a:cxn ang="0">
                <a:pos x="15469" y="1950"/>
              </a:cxn>
            </a:cxnLst>
            <a:rect l="0" t="0" r="r" b="b"/>
            <a:pathLst>
              <a:path w="15484" h="3498">
                <a:moveTo>
                  <a:pt x="3150" y="2132"/>
                </a:moveTo>
                <a:lnTo>
                  <a:pt x="3142" y="2143"/>
                </a:lnTo>
                <a:lnTo>
                  <a:pt x="3130" y="2154"/>
                </a:lnTo>
                <a:lnTo>
                  <a:pt x="3116" y="2167"/>
                </a:lnTo>
                <a:lnTo>
                  <a:pt x="3101" y="2180"/>
                </a:lnTo>
                <a:lnTo>
                  <a:pt x="3084" y="2194"/>
                </a:lnTo>
                <a:lnTo>
                  <a:pt x="3066" y="2207"/>
                </a:lnTo>
                <a:lnTo>
                  <a:pt x="3047" y="2219"/>
                </a:lnTo>
                <a:lnTo>
                  <a:pt x="3027" y="2232"/>
                </a:lnTo>
                <a:lnTo>
                  <a:pt x="3006" y="2244"/>
                </a:lnTo>
                <a:lnTo>
                  <a:pt x="2982" y="2254"/>
                </a:lnTo>
                <a:lnTo>
                  <a:pt x="2959" y="2265"/>
                </a:lnTo>
                <a:lnTo>
                  <a:pt x="2936" y="2273"/>
                </a:lnTo>
                <a:lnTo>
                  <a:pt x="2911" y="2280"/>
                </a:lnTo>
                <a:lnTo>
                  <a:pt x="2886" y="2285"/>
                </a:lnTo>
                <a:lnTo>
                  <a:pt x="2873" y="2287"/>
                </a:lnTo>
                <a:lnTo>
                  <a:pt x="2861" y="2288"/>
                </a:lnTo>
                <a:lnTo>
                  <a:pt x="2848" y="2289"/>
                </a:lnTo>
                <a:lnTo>
                  <a:pt x="2836" y="2289"/>
                </a:lnTo>
                <a:lnTo>
                  <a:pt x="2809" y="2289"/>
                </a:lnTo>
                <a:lnTo>
                  <a:pt x="2785" y="2286"/>
                </a:lnTo>
                <a:lnTo>
                  <a:pt x="2761" y="2283"/>
                </a:lnTo>
                <a:lnTo>
                  <a:pt x="2739" y="2278"/>
                </a:lnTo>
                <a:lnTo>
                  <a:pt x="2718" y="2270"/>
                </a:lnTo>
                <a:lnTo>
                  <a:pt x="2697" y="2263"/>
                </a:lnTo>
                <a:lnTo>
                  <a:pt x="2678" y="2253"/>
                </a:lnTo>
                <a:lnTo>
                  <a:pt x="2661" y="2243"/>
                </a:lnTo>
                <a:lnTo>
                  <a:pt x="2644" y="2231"/>
                </a:lnTo>
                <a:lnTo>
                  <a:pt x="2628" y="2218"/>
                </a:lnTo>
                <a:lnTo>
                  <a:pt x="2615" y="2204"/>
                </a:lnTo>
                <a:lnTo>
                  <a:pt x="2601" y="2190"/>
                </a:lnTo>
                <a:lnTo>
                  <a:pt x="2588" y="2174"/>
                </a:lnTo>
                <a:lnTo>
                  <a:pt x="2576" y="2158"/>
                </a:lnTo>
                <a:lnTo>
                  <a:pt x="2566" y="2140"/>
                </a:lnTo>
                <a:lnTo>
                  <a:pt x="2556" y="2121"/>
                </a:lnTo>
                <a:lnTo>
                  <a:pt x="2547" y="2102"/>
                </a:lnTo>
                <a:lnTo>
                  <a:pt x="2538" y="2083"/>
                </a:lnTo>
                <a:lnTo>
                  <a:pt x="2531" y="2063"/>
                </a:lnTo>
                <a:lnTo>
                  <a:pt x="2524" y="2043"/>
                </a:lnTo>
                <a:lnTo>
                  <a:pt x="2518" y="2022"/>
                </a:lnTo>
                <a:lnTo>
                  <a:pt x="2512" y="2000"/>
                </a:lnTo>
                <a:lnTo>
                  <a:pt x="2508" y="1979"/>
                </a:lnTo>
                <a:lnTo>
                  <a:pt x="2504" y="1957"/>
                </a:lnTo>
                <a:lnTo>
                  <a:pt x="2500" y="1936"/>
                </a:lnTo>
                <a:lnTo>
                  <a:pt x="2498" y="1913"/>
                </a:lnTo>
                <a:lnTo>
                  <a:pt x="2494" y="1890"/>
                </a:lnTo>
                <a:lnTo>
                  <a:pt x="2493" y="1867"/>
                </a:lnTo>
                <a:lnTo>
                  <a:pt x="2490" y="1823"/>
                </a:lnTo>
                <a:lnTo>
                  <a:pt x="2490" y="1779"/>
                </a:lnTo>
                <a:lnTo>
                  <a:pt x="2490" y="1747"/>
                </a:lnTo>
                <a:lnTo>
                  <a:pt x="2492" y="1716"/>
                </a:lnTo>
                <a:lnTo>
                  <a:pt x="2494" y="1686"/>
                </a:lnTo>
                <a:lnTo>
                  <a:pt x="2498" y="1657"/>
                </a:lnTo>
                <a:lnTo>
                  <a:pt x="2502" y="1629"/>
                </a:lnTo>
                <a:lnTo>
                  <a:pt x="2507" y="1604"/>
                </a:lnTo>
                <a:lnTo>
                  <a:pt x="2512" y="1578"/>
                </a:lnTo>
                <a:lnTo>
                  <a:pt x="2520" y="1554"/>
                </a:lnTo>
                <a:lnTo>
                  <a:pt x="2527" y="1531"/>
                </a:lnTo>
                <a:lnTo>
                  <a:pt x="2536" y="1508"/>
                </a:lnTo>
                <a:lnTo>
                  <a:pt x="2544" y="1488"/>
                </a:lnTo>
                <a:lnTo>
                  <a:pt x="2554" y="1468"/>
                </a:lnTo>
                <a:lnTo>
                  <a:pt x="2565" y="1449"/>
                </a:lnTo>
                <a:lnTo>
                  <a:pt x="2575" y="1431"/>
                </a:lnTo>
                <a:lnTo>
                  <a:pt x="2587" y="1415"/>
                </a:lnTo>
                <a:lnTo>
                  <a:pt x="2600" y="1399"/>
                </a:lnTo>
                <a:lnTo>
                  <a:pt x="2612" y="1384"/>
                </a:lnTo>
                <a:lnTo>
                  <a:pt x="2625" y="1370"/>
                </a:lnTo>
                <a:lnTo>
                  <a:pt x="2639" y="1357"/>
                </a:lnTo>
                <a:lnTo>
                  <a:pt x="2653" y="1346"/>
                </a:lnTo>
                <a:lnTo>
                  <a:pt x="2668" y="1335"/>
                </a:lnTo>
                <a:lnTo>
                  <a:pt x="2683" y="1325"/>
                </a:lnTo>
                <a:lnTo>
                  <a:pt x="2697" y="1317"/>
                </a:lnTo>
                <a:lnTo>
                  <a:pt x="2713" y="1308"/>
                </a:lnTo>
                <a:lnTo>
                  <a:pt x="2729" y="1302"/>
                </a:lnTo>
                <a:lnTo>
                  <a:pt x="2745" y="1296"/>
                </a:lnTo>
                <a:lnTo>
                  <a:pt x="2762" y="1291"/>
                </a:lnTo>
                <a:lnTo>
                  <a:pt x="2778" y="1287"/>
                </a:lnTo>
                <a:lnTo>
                  <a:pt x="2795" y="1284"/>
                </a:lnTo>
                <a:lnTo>
                  <a:pt x="2812" y="1282"/>
                </a:lnTo>
                <a:lnTo>
                  <a:pt x="2829" y="1281"/>
                </a:lnTo>
                <a:lnTo>
                  <a:pt x="2846" y="1280"/>
                </a:lnTo>
                <a:lnTo>
                  <a:pt x="2868" y="1281"/>
                </a:lnTo>
                <a:lnTo>
                  <a:pt x="2889" y="1283"/>
                </a:lnTo>
                <a:lnTo>
                  <a:pt x="2911" y="1286"/>
                </a:lnTo>
                <a:lnTo>
                  <a:pt x="2932" y="1291"/>
                </a:lnTo>
                <a:lnTo>
                  <a:pt x="2954" y="1298"/>
                </a:lnTo>
                <a:lnTo>
                  <a:pt x="2975" y="1304"/>
                </a:lnTo>
                <a:lnTo>
                  <a:pt x="2995" y="1313"/>
                </a:lnTo>
                <a:lnTo>
                  <a:pt x="3015" y="1321"/>
                </a:lnTo>
                <a:lnTo>
                  <a:pt x="3036" y="1331"/>
                </a:lnTo>
                <a:lnTo>
                  <a:pt x="3055" y="1340"/>
                </a:lnTo>
                <a:lnTo>
                  <a:pt x="3073" y="1351"/>
                </a:lnTo>
                <a:lnTo>
                  <a:pt x="3091" y="1363"/>
                </a:lnTo>
                <a:lnTo>
                  <a:pt x="3108" y="1373"/>
                </a:lnTo>
                <a:lnTo>
                  <a:pt x="3123" y="1385"/>
                </a:lnTo>
                <a:lnTo>
                  <a:pt x="3138" y="1397"/>
                </a:lnTo>
                <a:lnTo>
                  <a:pt x="3150" y="1407"/>
                </a:lnTo>
                <a:lnTo>
                  <a:pt x="3150" y="2132"/>
                </a:lnTo>
                <a:close/>
                <a:moveTo>
                  <a:pt x="3191" y="1027"/>
                </a:moveTo>
                <a:lnTo>
                  <a:pt x="3189" y="1025"/>
                </a:lnTo>
                <a:lnTo>
                  <a:pt x="3187" y="1022"/>
                </a:lnTo>
                <a:lnTo>
                  <a:pt x="3171" y="1001"/>
                </a:lnTo>
                <a:lnTo>
                  <a:pt x="3152" y="981"/>
                </a:lnTo>
                <a:lnTo>
                  <a:pt x="3132" y="961"/>
                </a:lnTo>
                <a:lnTo>
                  <a:pt x="3111" y="942"/>
                </a:lnTo>
                <a:lnTo>
                  <a:pt x="3088" y="924"/>
                </a:lnTo>
                <a:lnTo>
                  <a:pt x="3062" y="907"/>
                </a:lnTo>
                <a:lnTo>
                  <a:pt x="3034" y="891"/>
                </a:lnTo>
                <a:lnTo>
                  <a:pt x="3007" y="876"/>
                </a:lnTo>
                <a:lnTo>
                  <a:pt x="2976" y="863"/>
                </a:lnTo>
                <a:lnTo>
                  <a:pt x="2945" y="850"/>
                </a:lnTo>
                <a:lnTo>
                  <a:pt x="2912" y="840"/>
                </a:lnTo>
                <a:lnTo>
                  <a:pt x="2878" y="831"/>
                </a:lnTo>
                <a:lnTo>
                  <a:pt x="2843" y="824"/>
                </a:lnTo>
                <a:lnTo>
                  <a:pt x="2806" y="819"/>
                </a:lnTo>
                <a:lnTo>
                  <a:pt x="2788" y="816"/>
                </a:lnTo>
                <a:lnTo>
                  <a:pt x="2769" y="815"/>
                </a:lnTo>
                <a:lnTo>
                  <a:pt x="2750" y="814"/>
                </a:lnTo>
                <a:lnTo>
                  <a:pt x="2730" y="814"/>
                </a:lnTo>
                <a:lnTo>
                  <a:pt x="2691" y="815"/>
                </a:lnTo>
                <a:lnTo>
                  <a:pt x="2653" y="819"/>
                </a:lnTo>
                <a:lnTo>
                  <a:pt x="2615" y="823"/>
                </a:lnTo>
                <a:lnTo>
                  <a:pt x="2576" y="830"/>
                </a:lnTo>
                <a:lnTo>
                  <a:pt x="2538" y="839"/>
                </a:lnTo>
                <a:lnTo>
                  <a:pt x="2501" y="850"/>
                </a:lnTo>
                <a:lnTo>
                  <a:pt x="2464" y="863"/>
                </a:lnTo>
                <a:lnTo>
                  <a:pt x="2426" y="878"/>
                </a:lnTo>
                <a:lnTo>
                  <a:pt x="2391" y="894"/>
                </a:lnTo>
                <a:lnTo>
                  <a:pt x="2355" y="913"/>
                </a:lnTo>
                <a:lnTo>
                  <a:pt x="2321" y="933"/>
                </a:lnTo>
                <a:lnTo>
                  <a:pt x="2287" y="957"/>
                </a:lnTo>
                <a:lnTo>
                  <a:pt x="2254" y="981"/>
                </a:lnTo>
                <a:lnTo>
                  <a:pt x="2222" y="1008"/>
                </a:lnTo>
                <a:lnTo>
                  <a:pt x="2191" y="1036"/>
                </a:lnTo>
                <a:lnTo>
                  <a:pt x="2162" y="1066"/>
                </a:lnTo>
                <a:lnTo>
                  <a:pt x="2134" y="1099"/>
                </a:lnTo>
                <a:lnTo>
                  <a:pt x="2106" y="1133"/>
                </a:lnTo>
                <a:lnTo>
                  <a:pt x="2081" y="1169"/>
                </a:lnTo>
                <a:lnTo>
                  <a:pt x="2056" y="1208"/>
                </a:lnTo>
                <a:lnTo>
                  <a:pt x="2034" y="1248"/>
                </a:lnTo>
                <a:lnTo>
                  <a:pt x="2013" y="1289"/>
                </a:lnTo>
                <a:lnTo>
                  <a:pt x="1993" y="1334"/>
                </a:lnTo>
                <a:lnTo>
                  <a:pt x="1975" y="1380"/>
                </a:lnTo>
                <a:lnTo>
                  <a:pt x="1959" y="1428"/>
                </a:lnTo>
                <a:lnTo>
                  <a:pt x="1945" y="1477"/>
                </a:lnTo>
                <a:lnTo>
                  <a:pt x="1933" y="1530"/>
                </a:lnTo>
                <a:lnTo>
                  <a:pt x="1922" y="1583"/>
                </a:lnTo>
                <a:lnTo>
                  <a:pt x="1914" y="1638"/>
                </a:lnTo>
                <a:lnTo>
                  <a:pt x="1909" y="1696"/>
                </a:lnTo>
                <a:lnTo>
                  <a:pt x="1905" y="1755"/>
                </a:lnTo>
                <a:lnTo>
                  <a:pt x="1904" y="1816"/>
                </a:lnTo>
                <a:lnTo>
                  <a:pt x="1904" y="1863"/>
                </a:lnTo>
                <a:lnTo>
                  <a:pt x="1907" y="1909"/>
                </a:lnTo>
                <a:lnTo>
                  <a:pt x="1911" y="1955"/>
                </a:lnTo>
                <a:lnTo>
                  <a:pt x="1916" y="2000"/>
                </a:lnTo>
                <a:lnTo>
                  <a:pt x="1922" y="2044"/>
                </a:lnTo>
                <a:lnTo>
                  <a:pt x="1931" y="2087"/>
                </a:lnTo>
                <a:lnTo>
                  <a:pt x="1941" y="2130"/>
                </a:lnTo>
                <a:lnTo>
                  <a:pt x="1952" y="2173"/>
                </a:lnTo>
                <a:lnTo>
                  <a:pt x="1965" y="2213"/>
                </a:lnTo>
                <a:lnTo>
                  <a:pt x="1979" y="2253"/>
                </a:lnTo>
                <a:lnTo>
                  <a:pt x="1995" y="2292"/>
                </a:lnTo>
                <a:lnTo>
                  <a:pt x="2012" y="2330"/>
                </a:lnTo>
                <a:lnTo>
                  <a:pt x="2031" y="2366"/>
                </a:lnTo>
                <a:lnTo>
                  <a:pt x="2051" y="2401"/>
                </a:lnTo>
                <a:lnTo>
                  <a:pt x="2073" y="2435"/>
                </a:lnTo>
                <a:lnTo>
                  <a:pt x="2098" y="2468"/>
                </a:lnTo>
                <a:lnTo>
                  <a:pt x="2122" y="2499"/>
                </a:lnTo>
                <a:lnTo>
                  <a:pt x="2150" y="2529"/>
                </a:lnTo>
                <a:lnTo>
                  <a:pt x="2178" y="2556"/>
                </a:lnTo>
                <a:lnTo>
                  <a:pt x="2208" y="2582"/>
                </a:lnTo>
                <a:lnTo>
                  <a:pt x="2239" y="2607"/>
                </a:lnTo>
                <a:lnTo>
                  <a:pt x="2273" y="2629"/>
                </a:lnTo>
                <a:lnTo>
                  <a:pt x="2308" y="2651"/>
                </a:lnTo>
                <a:lnTo>
                  <a:pt x="2345" y="2669"/>
                </a:lnTo>
                <a:lnTo>
                  <a:pt x="2383" y="2686"/>
                </a:lnTo>
                <a:lnTo>
                  <a:pt x="2422" y="2701"/>
                </a:lnTo>
                <a:lnTo>
                  <a:pt x="2464" y="2713"/>
                </a:lnTo>
                <a:lnTo>
                  <a:pt x="2507" y="2724"/>
                </a:lnTo>
                <a:lnTo>
                  <a:pt x="2552" y="2733"/>
                </a:lnTo>
                <a:lnTo>
                  <a:pt x="2599" y="2739"/>
                </a:lnTo>
                <a:lnTo>
                  <a:pt x="2646" y="2742"/>
                </a:lnTo>
                <a:lnTo>
                  <a:pt x="2696" y="2744"/>
                </a:lnTo>
                <a:lnTo>
                  <a:pt x="2728" y="2743"/>
                </a:lnTo>
                <a:lnTo>
                  <a:pt x="2761" y="2740"/>
                </a:lnTo>
                <a:lnTo>
                  <a:pt x="2794" y="2735"/>
                </a:lnTo>
                <a:lnTo>
                  <a:pt x="2828" y="2728"/>
                </a:lnTo>
                <a:lnTo>
                  <a:pt x="2862" y="2721"/>
                </a:lnTo>
                <a:lnTo>
                  <a:pt x="2896" y="2711"/>
                </a:lnTo>
                <a:lnTo>
                  <a:pt x="2930" y="2700"/>
                </a:lnTo>
                <a:lnTo>
                  <a:pt x="2963" y="2688"/>
                </a:lnTo>
                <a:lnTo>
                  <a:pt x="2996" y="2674"/>
                </a:lnTo>
                <a:lnTo>
                  <a:pt x="3028" y="2659"/>
                </a:lnTo>
                <a:lnTo>
                  <a:pt x="3059" y="2644"/>
                </a:lnTo>
                <a:lnTo>
                  <a:pt x="3089" y="2627"/>
                </a:lnTo>
                <a:lnTo>
                  <a:pt x="3117" y="2610"/>
                </a:lnTo>
                <a:lnTo>
                  <a:pt x="3143" y="2592"/>
                </a:lnTo>
                <a:lnTo>
                  <a:pt x="3168" y="2573"/>
                </a:lnTo>
                <a:lnTo>
                  <a:pt x="3191" y="2554"/>
                </a:lnTo>
                <a:lnTo>
                  <a:pt x="3191" y="2695"/>
                </a:lnTo>
                <a:lnTo>
                  <a:pt x="3285" y="2695"/>
                </a:lnTo>
                <a:lnTo>
                  <a:pt x="3475" y="2695"/>
                </a:lnTo>
                <a:lnTo>
                  <a:pt x="3623" y="2695"/>
                </a:lnTo>
                <a:lnTo>
                  <a:pt x="3633" y="2694"/>
                </a:lnTo>
                <a:lnTo>
                  <a:pt x="3643" y="2693"/>
                </a:lnTo>
                <a:lnTo>
                  <a:pt x="3652" y="2692"/>
                </a:lnTo>
                <a:lnTo>
                  <a:pt x="3660" y="2689"/>
                </a:lnTo>
                <a:lnTo>
                  <a:pt x="3668" y="2686"/>
                </a:lnTo>
                <a:lnTo>
                  <a:pt x="3676" y="2683"/>
                </a:lnTo>
                <a:lnTo>
                  <a:pt x="3682" y="2677"/>
                </a:lnTo>
                <a:lnTo>
                  <a:pt x="3688" y="2673"/>
                </a:lnTo>
                <a:lnTo>
                  <a:pt x="3695" y="2667"/>
                </a:lnTo>
                <a:lnTo>
                  <a:pt x="3699" y="2660"/>
                </a:lnTo>
                <a:lnTo>
                  <a:pt x="3703" y="2653"/>
                </a:lnTo>
                <a:lnTo>
                  <a:pt x="3707" y="2644"/>
                </a:lnTo>
                <a:lnTo>
                  <a:pt x="3711" y="2636"/>
                </a:lnTo>
                <a:lnTo>
                  <a:pt x="3713" y="2626"/>
                </a:lnTo>
                <a:lnTo>
                  <a:pt x="3714" y="2616"/>
                </a:lnTo>
                <a:lnTo>
                  <a:pt x="3714" y="2605"/>
                </a:lnTo>
                <a:lnTo>
                  <a:pt x="3714" y="2253"/>
                </a:lnTo>
                <a:lnTo>
                  <a:pt x="3714" y="2252"/>
                </a:lnTo>
                <a:lnTo>
                  <a:pt x="3714" y="2252"/>
                </a:lnTo>
                <a:lnTo>
                  <a:pt x="3714" y="957"/>
                </a:lnTo>
                <a:lnTo>
                  <a:pt x="3714" y="946"/>
                </a:lnTo>
                <a:lnTo>
                  <a:pt x="3713" y="935"/>
                </a:lnTo>
                <a:lnTo>
                  <a:pt x="3711" y="927"/>
                </a:lnTo>
                <a:lnTo>
                  <a:pt x="3707" y="917"/>
                </a:lnTo>
                <a:lnTo>
                  <a:pt x="3704" y="910"/>
                </a:lnTo>
                <a:lnTo>
                  <a:pt x="3700" y="903"/>
                </a:lnTo>
                <a:lnTo>
                  <a:pt x="3695" y="895"/>
                </a:lnTo>
                <a:lnTo>
                  <a:pt x="3689" y="890"/>
                </a:lnTo>
                <a:lnTo>
                  <a:pt x="3683" y="884"/>
                </a:lnTo>
                <a:lnTo>
                  <a:pt x="3676" y="879"/>
                </a:lnTo>
                <a:lnTo>
                  <a:pt x="3668" y="876"/>
                </a:lnTo>
                <a:lnTo>
                  <a:pt x="3661" y="873"/>
                </a:lnTo>
                <a:lnTo>
                  <a:pt x="3652" y="870"/>
                </a:lnTo>
                <a:lnTo>
                  <a:pt x="3643" y="869"/>
                </a:lnTo>
                <a:lnTo>
                  <a:pt x="3634" y="867"/>
                </a:lnTo>
                <a:lnTo>
                  <a:pt x="3625" y="866"/>
                </a:lnTo>
                <a:lnTo>
                  <a:pt x="3475" y="866"/>
                </a:lnTo>
                <a:lnTo>
                  <a:pt x="3286" y="866"/>
                </a:lnTo>
                <a:lnTo>
                  <a:pt x="3191" y="866"/>
                </a:lnTo>
                <a:lnTo>
                  <a:pt x="3191" y="1027"/>
                </a:lnTo>
                <a:close/>
                <a:moveTo>
                  <a:pt x="488" y="0"/>
                </a:moveTo>
                <a:lnTo>
                  <a:pt x="479" y="0"/>
                </a:lnTo>
                <a:lnTo>
                  <a:pt x="469" y="1"/>
                </a:lnTo>
                <a:lnTo>
                  <a:pt x="457" y="2"/>
                </a:lnTo>
                <a:lnTo>
                  <a:pt x="447" y="5"/>
                </a:lnTo>
                <a:lnTo>
                  <a:pt x="90" y="53"/>
                </a:lnTo>
                <a:lnTo>
                  <a:pt x="0" y="66"/>
                </a:lnTo>
                <a:lnTo>
                  <a:pt x="0" y="159"/>
                </a:lnTo>
                <a:lnTo>
                  <a:pt x="0" y="252"/>
                </a:lnTo>
                <a:lnTo>
                  <a:pt x="0" y="2436"/>
                </a:lnTo>
                <a:lnTo>
                  <a:pt x="0" y="2593"/>
                </a:lnTo>
                <a:lnTo>
                  <a:pt x="0" y="2694"/>
                </a:lnTo>
                <a:lnTo>
                  <a:pt x="101" y="2694"/>
                </a:lnTo>
                <a:lnTo>
                  <a:pt x="181" y="2694"/>
                </a:lnTo>
                <a:lnTo>
                  <a:pt x="466" y="2694"/>
                </a:lnTo>
                <a:lnTo>
                  <a:pt x="478" y="2694"/>
                </a:lnTo>
                <a:lnTo>
                  <a:pt x="489" y="2693"/>
                </a:lnTo>
                <a:lnTo>
                  <a:pt x="500" y="2690"/>
                </a:lnTo>
                <a:lnTo>
                  <a:pt x="510" y="2687"/>
                </a:lnTo>
                <a:lnTo>
                  <a:pt x="518" y="2683"/>
                </a:lnTo>
                <a:lnTo>
                  <a:pt x="526" y="2678"/>
                </a:lnTo>
                <a:lnTo>
                  <a:pt x="533" y="2672"/>
                </a:lnTo>
                <a:lnTo>
                  <a:pt x="539" y="2666"/>
                </a:lnTo>
                <a:lnTo>
                  <a:pt x="546" y="2659"/>
                </a:lnTo>
                <a:lnTo>
                  <a:pt x="550" y="2651"/>
                </a:lnTo>
                <a:lnTo>
                  <a:pt x="554" y="2642"/>
                </a:lnTo>
                <a:lnTo>
                  <a:pt x="557" y="2633"/>
                </a:lnTo>
                <a:lnTo>
                  <a:pt x="560" y="2623"/>
                </a:lnTo>
                <a:lnTo>
                  <a:pt x="562" y="2612"/>
                </a:lnTo>
                <a:lnTo>
                  <a:pt x="563" y="2601"/>
                </a:lnTo>
                <a:lnTo>
                  <a:pt x="563" y="2589"/>
                </a:lnTo>
                <a:lnTo>
                  <a:pt x="563" y="2380"/>
                </a:lnTo>
                <a:lnTo>
                  <a:pt x="563" y="1896"/>
                </a:lnTo>
                <a:lnTo>
                  <a:pt x="563" y="1858"/>
                </a:lnTo>
                <a:lnTo>
                  <a:pt x="563" y="1599"/>
                </a:lnTo>
                <a:lnTo>
                  <a:pt x="563" y="1558"/>
                </a:lnTo>
                <a:lnTo>
                  <a:pt x="563" y="728"/>
                </a:lnTo>
                <a:lnTo>
                  <a:pt x="563" y="98"/>
                </a:lnTo>
                <a:lnTo>
                  <a:pt x="563" y="85"/>
                </a:lnTo>
                <a:lnTo>
                  <a:pt x="562" y="73"/>
                </a:lnTo>
                <a:lnTo>
                  <a:pt x="561" y="62"/>
                </a:lnTo>
                <a:lnTo>
                  <a:pt x="558" y="51"/>
                </a:lnTo>
                <a:lnTo>
                  <a:pt x="555" y="43"/>
                </a:lnTo>
                <a:lnTo>
                  <a:pt x="552" y="34"/>
                </a:lnTo>
                <a:lnTo>
                  <a:pt x="548" y="28"/>
                </a:lnTo>
                <a:lnTo>
                  <a:pt x="544" y="22"/>
                </a:lnTo>
                <a:lnTo>
                  <a:pt x="539" y="16"/>
                </a:lnTo>
                <a:lnTo>
                  <a:pt x="533" y="12"/>
                </a:lnTo>
                <a:lnTo>
                  <a:pt x="527" y="9"/>
                </a:lnTo>
                <a:lnTo>
                  <a:pt x="520" y="6"/>
                </a:lnTo>
                <a:lnTo>
                  <a:pt x="513" y="3"/>
                </a:lnTo>
                <a:lnTo>
                  <a:pt x="505" y="1"/>
                </a:lnTo>
                <a:lnTo>
                  <a:pt x="497" y="1"/>
                </a:lnTo>
                <a:lnTo>
                  <a:pt x="488" y="0"/>
                </a:lnTo>
                <a:close/>
                <a:moveTo>
                  <a:pt x="1847" y="2564"/>
                </a:moveTo>
                <a:lnTo>
                  <a:pt x="1291" y="1644"/>
                </a:lnTo>
                <a:lnTo>
                  <a:pt x="1779" y="968"/>
                </a:lnTo>
                <a:lnTo>
                  <a:pt x="1784" y="962"/>
                </a:lnTo>
                <a:lnTo>
                  <a:pt x="1789" y="955"/>
                </a:lnTo>
                <a:lnTo>
                  <a:pt x="1792" y="948"/>
                </a:lnTo>
                <a:lnTo>
                  <a:pt x="1794" y="941"/>
                </a:lnTo>
                <a:lnTo>
                  <a:pt x="1797" y="928"/>
                </a:lnTo>
                <a:lnTo>
                  <a:pt x="1798" y="916"/>
                </a:lnTo>
                <a:lnTo>
                  <a:pt x="1798" y="911"/>
                </a:lnTo>
                <a:lnTo>
                  <a:pt x="1797" y="906"/>
                </a:lnTo>
                <a:lnTo>
                  <a:pt x="1796" y="900"/>
                </a:lnTo>
                <a:lnTo>
                  <a:pt x="1794" y="896"/>
                </a:lnTo>
                <a:lnTo>
                  <a:pt x="1792" y="892"/>
                </a:lnTo>
                <a:lnTo>
                  <a:pt x="1789" y="888"/>
                </a:lnTo>
                <a:lnTo>
                  <a:pt x="1785" y="884"/>
                </a:lnTo>
                <a:lnTo>
                  <a:pt x="1781" y="880"/>
                </a:lnTo>
                <a:lnTo>
                  <a:pt x="1777" y="878"/>
                </a:lnTo>
                <a:lnTo>
                  <a:pt x="1773" y="875"/>
                </a:lnTo>
                <a:lnTo>
                  <a:pt x="1767" y="873"/>
                </a:lnTo>
                <a:lnTo>
                  <a:pt x="1761" y="871"/>
                </a:lnTo>
                <a:lnTo>
                  <a:pt x="1748" y="869"/>
                </a:lnTo>
                <a:lnTo>
                  <a:pt x="1734" y="867"/>
                </a:lnTo>
                <a:lnTo>
                  <a:pt x="1451" y="867"/>
                </a:lnTo>
                <a:lnTo>
                  <a:pt x="1329" y="867"/>
                </a:lnTo>
                <a:lnTo>
                  <a:pt x="1241" y="867"/>
                </a:lnTo>
                <a:lnTo>
                  <a:pt x="1101" y="1096"/>
                </a:lnTo>
                <a:lnTo>
                  <a:pt x="1075" y="1135"/>
                </a:lnTo>
                <a:lnTo>
                  <a:pt x="1051" y="1175"/>
                </a:lnTo>
                <a:lnTo>
                  <a:pt x="1026" y="1215"/>
                </a:lnTo>
                <a:lnTo>
                  <a:pt x="1002" y="1254"/>
                </a:lnTo>
                <a:lnTo>
                  <a:pt x="990" y="1273"/>
                </a:lnTo>
                <a:lnTo>
                  <a:pt x="977" y="1294"/>
                </a:lnTo>
                <a:lnTo>
                  <a:pt x="965" y="1314"/>
                </a:lnTo>
                <a:lnTo>
                  <a:pt x="953" y="1334"/>
                </a:lnTo>
                <a:lnTo>
                  <a:pt x="940" y="1354"/>
                </a:lnTo>
                <a:lnTo>
                  <a:pt x="927" y="1373"/>
                </a:lnTo>
                <a:lnTo>
                  <a:pt x="916" y="1394"/>
                </a:lnTo>
                <a:lnTo>
                  <a:pt x="903" y="1414"/>
                </a:lnTo>
                <a:lnTo>
                  <a:pt x="884" y="1446"/>
                </a:lnTo>
                <a:lnTo>
                  <a:pt x="864" y="1477"/>
                </a:lnTo>
                <a:lnTo>
                  <a:pt x="844" y="1508"/>
                </a:lnTo>
                <a:lnTo>
                  <a:pt x="824" y="1540"/>
                </a:lnTo>
                <a:lnTo>
                  <a:pt x="810" y="1562"/>
                </a:lnTo>
                <a:lnTo>
                  <a:pt x="797" y="1586"/>
                </a:lnTo>
                <a:lnTo>
                  <a:pt x="782" y="1608"/>
                </a:lnTo>
                <a:lnTo>
                  <a:pt x="768" y="1631"/>
                </a:lnTo>
                <a:lnTo>
                  <a:pt x="754" y="1653"/>
                </a:lnTo>
                <a:lnTo>
                  <a:pt x="739" y="1675"/>
                </a:lnTo>
                <a:lnTo>
                  <a:pt x="725" y="1699"/>
                </a:lnTo>
                <a:lnTo>
                  <a:pt x="710" y="1721"/>
                </a:lnTo>
                <a:lnTo>
                  <a:pt x="728" y="1750"/>
                </a:lnTo>
                <a:lnTo>
                  <a:pt x="743" y="1779"/>
                </a:lnTo>
                <a:lnTo>
                  <a:pt x="760" y="1808"/>
                </a:lnTo>
                <a:lnTo>
                  <a:pt x="776" y="1838"/>
                </a:lnTo>
                <a:lnTo>
                  <a:pt x="792" y="1866"/>
                </a:lnTo>
                <a:lnTo>
                  <a:pt x="809" y="1896"/>
                </a:lnTo>
                <a:lnTo>
                  <a:pt x="825" y="1925"/>
                </a:lnTo>
                <a:lnTo>
                  <a:pt x="842" y="1955"/>
                </a:lnTo>
                <a:lnTo>
                  <a:pt x="864" y="1993"/>
                </a:lnTo>
                <a:lnTo>
                  <a:pt x="885" y="2031"/>
                </a:lnTo>
                <a:lnTo>
                  <a:pt x="906" y="2069"/>
                </a:lnTo>
                <a:lnTo>
                  <a:pt x="927" y="2108"/>
                </a:lnTo>
                <a:lnTo>
                  <a:pt x="940" y="2131"/>
                </a:lnTo>
                <a:lnTo>
                  <a:pt x="953" y="2153"/>
                </a:lnTo>
                <a:lnTo>
                  <a:pt x="966" y="2176"/>
                </a:lnTo>
                <a:lnTo>
                  <a:pt x="978" y="2198"/>
                </a:lnTo>
                <a:lnTo>
                  <a:pt x="990" y="2221"/>
                </a:lnTo>
                <a:lnTo>
                  <a:pt x="1003" y="2244"/>
                </a:lnTo>
                <a:lnTo>
                  <a:pt x="1016" y="2266"/>
                </a:lnTo>
                <a:lnTo>
                  <a:pt x="1028" y="2288"/>
                </a:lnTo>
                <a:lnTo>
                  <a:pt x="1050" y="2326"/>
                </a:lnTo>
                <a:lnTo>
                  <a:pt x="1070" y="2364"/>
                </a:lnTo>
                <a:lnTo>
                  <a:pt x="1091" y="2401"/>
                </a:lnTo>
                <a:lnTo>
                  <a:pt x="1112" y="2438"/>
                </a:lnTo>
                <a:lnTo>
                  <a:pt x="1254" y="2694"/>
                </a:lnTo>
                <a:lnTo>
                  <a:pt x="1377" y="2694"/>
                </a:lnTo>
                <a:lnTo>
                  <a:pt x="1458" y="2694"/>
                </a:lnTo>
                <a:lnTo>
                  <a:pt x="1798" y="2694"/>
                </a:lnTo>
                <a:lnTo>
                  <a:pt x="1810" y="2694"/>
                </a:lnTo>
                <a:lnTo>
                  <a:pt x="1823" y="2693"/>
                </a:lnTo>
                <a:lnTo>
                  <a:pt x="1836" y="2690"/>
                </a:lnTo>
                <a:lnTo>
                  <a:pt x="1848" y="2686"/>
                </a:lnTo>
                <a:lnTo>
                  <a:pt x="1854" y="2683"/>
                </a:lnTo>
                <a:lnTo>
                  <a:pt x="1860" y="2679"/>
                </a:lnTo>
                <a:lnTo>
                  <a:pt x="1864" y="2675"/>
                </a:lnTo>
                <a:lnTo>
                  <a:pt x="1868" y="2671"/>
                </a:lnTo>
                <a:lnTo>
                  <a:pt x="1871" y="2666"/>
                </a:lnTo>
                <a:lnTo>
                  <a:pt x="1875" y="2659"/>
                </a:lnTo>
                <a:lnTo>
                  <a:pt x="1876" y="2653"/>
                </a:lnTo>
                <a:lnTo>
                  <a:pt x="1877" y="2645"/>
                </a:lnTo>
                <a:lnTo>
                  <a:pt x="1876" y="2635"/>
                </a:lnTo>
                <a:lnTo>
                  <a:pt x="1874" y="2624"/>
                </a:lnTo>
                <a:lnTo>
                  <a:pt x="1871" y="2614"/>
                </a:lnTo>
                <a:lnTo>
                  <a:pt x="1867" y="2603"/>
                </a:lnTo>
                <a:lnTo>
                  <a:pt x="1858" y="2583"/>
                </a:lnTo>
                <a:lnTo>
                  <a:pt x="1847" y="2564"/>
                </a:lnTo>
                <a:close/>
                <a:moveTo>
                  <a:pt x="6777" y="1134"/>
                </a:moveTo>
                <a:lnTo>
                  <a:pt x="6770" y="1119"/>
                </a:lnTo>
                <a:lnTo>
                  <a:pt x="6763" y="1104"/>
                </a:lnTo>
                <a:lnTo>
                  <a:pt x="6754" y="1091"/>
                </a:lnTo>
                <a:lnTo>
                  <a:pt x="6746" y="1076"/>
                </a:lnTo>
                <a:lnTo>
                  <a:pt x="6736" y="1062"/>
                </a:lnTo>
                <a:lnTo>
                  <a:pt x="6727" y="1047"/>
                </a:lnTo>
                <a:lnTo>
                  <a:pt x="6715" y="1033"/>
                </a:lnTo>
                <a:lnTo>
                  <a:pt x="6704" y="1019"/>
                </a:lnTo>
                <a:lnTo>
                  <a:pt x="6692" y="1006"/>
                </a:lnTo>
                <a:lnTo>
                  <a:pt x="6679" y="992"/>
                </a:lnTo>
                <a:lnTo>
                  <a:pt x="6666" y="978"/>
                </a:lnTo>
                <a:lnTo>
                  <a:pt x="6652" y="965"/>
                </a:lnTo>
                <a:lnTo>
                  <a:pt x="6637" y="952"/>
                </a:lnTo>
                <a:lnTo>
                  <a:pt x="6621" y="940"/>
                </a:lnTo>
                <a:lnTo>
                  <a:pt x="6606" y="928"/>
                </a:lnTo>
                <a:lnTo>
                  <a:pt x="6589" y="916"/>
                </a:lnTo>
                <a:lnTo>
                  <a:pt x="6571" y="906"/>
                </a:lnTo>
                <a:lnTo>
                  <a:pt x="6553" y="895"/>
                </a:lnTo>
                <a:lnTo>
                  <a:pt x="6534" y="884"/>
                </a:lnTo>
                <a:lnTo>
                  <a:pt x="6515" y="875"/>
                </a:lnTo>
                <a:lnTo>
                  <a:pt x="6495" y="866"/>
                </a:lnTo>
                <a:lnTo>
                  <a:pt x="6475" y="858"/>
                </a:lnTo>
                <a:lnTo>
                  <a:pt x="6453" y="850"/>
                </a:lnTo>
                <a:lnTo>
                  <a:pt x="6431" y="843"/>
                </a:lnTo>
                <a:lnTo>
                  <a:pt x="6409" y="837"/>
                </a:lnTo>
                <a:lnTo>
                  <a:pt x="6385" y="831"/>
                </a:lnTo>
                <a:lnTo>
                  <a:pt x="6361" y="826"/>
                </a:lnTo>
                <a:lnTo>
                  <a:pt x="6337" y="823"/>
                </a:lnTo>
                <a:lnTo>
                  <a:pt x="6312" y="819"/>
                </a:lnTo>
                <a:lnTo>
                  <a:pt x="6286" y="816"/>
                </a:lnTo>
                <a:lnTo>
                  <a:pt x="6259" y="815"/>
                </a:lnTo>
                <a:lnTo>
                  <a:pt x="6232" y="815"/>
                </a:lnTo>
                <a:lnTo>
                  <a:pt x="6188" y="815"/>
                </a:lnTo>
                <a:lnTo>
                  <a:pt x="6143" y="819"/>
                </a:lnTo>
                <a:lnTo>
                  <a:pt x="6098" y="824"/>
                </a:lnTo>
                <a:lnTo>
                  <a:pt x="6054" y="830"/>
                </a:lnTo>
                <a:lnTo>
                  <a:pt x="6010" y="839"/>
                </a:lnTo>
                <a:lnTo>
                  <a:pt x="5967" y="850"/>
                </a:lnTo>
                <a:lnTo>
                  <a:pt x="5923" y="862"/>
                </a:lnTo>
                <a:lnTo>
                  <a:pt x="5880" y="877"/>
                </a:lnTo>
                <a:lnTo>
                  <a:pt x="5859" y="886"/>
                </a:lnTo>
                <a:lnTo>
                  <a:pt x="5839" y="894"/>
                </a:lnTo>
                <a:lnTo>
                  <a:pt x="5818" y="903"/>
                </a:lnTo>
                <a:lnTo>
                  <a:pt x="5798" y="912"/>
                </a:lnTo>
                <a:lnTo>
                  <a:pt x="5777" y="923"/>
                </a:lnTo>
                <a:lnTo>
                  <a:pt x="5758" y="933"/>
                </a:lnTo>
                <a:lnTo>
                  <a:pt x="5738" y="944"/>
                </a:lnTo>
                <a:lnTo>
                  <a:pt x="5719" y="956"/>
                </a:lnTo>
                <a:lnTo>
                  <a:pt x="5701" y="967"/>
                </a:lnTo>
                <a:lnTo>
                  <a:pt x="5682" y="980"/>
                </a:lnTo>
                <a:lnTo>
                  <a:pt x="5664" y="994"/>
                </a:lnTo>
                <a:lnTo>
                  <a:pt x="5646" y="1007"/>
                </a:lnTo>
                <a:lnTo>
                  <a:pt x="5629" y="1022"/>
                </a:lnTo>
                <a:lnTo>
                  <a:pt x="5611" y="1035"/>
                </a:lnTo>
                <a:lnTo>
                  <a:pt x="5596" y="1050"/>
                </a:lnTo>
                <a:lnTo>
                  <a:pt x="5579" y="1066"/>
                </a:lnTo>
                <a:lnTo>
                  <a:pt x="5564" y="1043"/>
                </a:lnTo>
                <a:lnTo>
                  <a:pt x="5547" y="1018"/>
                </a:lnTo>
                <a:lnTo>
                  <a:pt x="5528" y="996"/>
                </a:lnTo>
                <a:lnTo>
                  <a:pt x="5508" y="973"/>
                </a:lnTo>
                <a:lnTo>
                  <a:pt x="5486" y="951"/>
                </a:lnTo>
                <a:lnTo>
                  <a:pt x="5463" y="930"/>
                </a:lnTo>
                <a:lnTo>
                  <a:pt x="5450" y="921"/>
                </a:lnTo>
                <a:lnTo>
                  <a:pt x="5437" y="911"/>
                </a:lnTo>
                <a:lnTo>
                  <a:pt x="5423" y="901"/>
                </a:lnTo>
                <a:lnTo>
                  <a:pt x="5410" y="893"/>
                </a:lnTo>
                <a:lnTo>
                  <a:pt x="5395" y="884"/>
                </a:lnTo>
                <a:lnTo>
                  <a:pt x="5380" y="876"/>
                </a:lnTo>
                <a:lnTo>
                  <a:pt x="5364" y="869"/>
                </a:lnTo>
                <a:lnTo>
                  <a:pt x="5348" y="861"/>
                </a:lnTo>
                <a:lnTo>
                  <a:pt x="5332" y="854"/>
                </a:lnTo>
                <a:lnTo>
                  <a:pt x="5314" y="847"/>
                </a:lnTo>
                <a:lnTo>
                  <a:pt x="5297" y="842"/>
                </a:lnTo>
                <a:lnTo>
                  <a:pt x="5279" y="837"/>
                </a:lnTo>
                <a:lnTo>
                  <a:pt x="5260" y="831"/>
                </a:lnTo>
                <a:lnTo>
                  <a:pt x="5239" y="827"/>
                </a:lnTo>
                <a:lnTo>
                  <a:pt x="5220" y="824"/>
                </a:lnTo>
                <a:lnTo>
                  <a:pt x="5199" y="821"/>
                </a:lnTo>
                <a:lnTo>
                  <a:pt x="5178" y="819"/>
                </a:lnTo>
                <a:lnTo>
                  <a:pt x="5155" y="816"/>
                </a:lnTo>
                <a:lnTo>
                  <a:pt x="5133" y="815"/>
                </a:lnTo>
                <a:lnTo>
                  <a:pt x="5110" y="815"/>
                </a:lnTo>
                <a:lnTo>
                  <a:pt x="5074" y="815"/>
                </a:lnTo>
                <a:lnTo>
                  <a:pt x="5038" y="819"/>
                </a:lnTo>
                <a:lnTo>
                  <a:pt x="5002" y="823"/>
                </a:lnTo>
                <a:lnTo>
                  <a:pt x="4966" y="828"/>
                </a:lnTo>
                <a:lnTo>
                  <a:pt x="4931" y="837"/>
                </a:lnTo>
                <a:lnTo>
                  <a:pt x="4896" y="845"/>
                </a:lnTo>
                <a:lnTo>
                  <a:pt x="4861" y="856"/>
                </a:lnTo>
                <a:lnTo>
                  <a:pt x="4826" y="869"/>
                </a:lnTo>
                <a:lnTo>
                  <a:pt x="4792" y="882"/>
                </a:lnTo>
                <a:lnTo>
                  <a:pt x="4759" y="897"/>
                </a:lnTo>
                <a:lnTo>
                  <a:pt x="4726" y="914"/>
                </a:lnTo>
                <a:lnTo>
                  <a:pt x="4694" y="932"/>
                </a:lnTo>
                <a:lnTo>
                  <a:pt x="4662" y="951"/>
                </a:lnTo>
                <a:lnTo>
                  <a:pt x="4631" y="973"/>
                </a:lnTo>
                <a:lnTo>
                  <a:pt x="4602" y="994"/>
                </a:lnTo>
                <a:lnTo>
                  <a:pt x="4573" y="1017"/>
                </a:lnTo>
                <a:lnTo>
                  <a:pt x="4565" y="946"/>
                </a:lnTo>
                <a:lnTo>
                  <a:pt x="4564" y="937"/>
                </a:lnTo>
                <a:lnTo>
                  <a:pt x="4561" y="927"/>
                </a:lnTo>
                <a:lnTo>
                  <a:pt x="4558" y="918"/>
                </a:lnTo>
                <a:lnTo>
                  <a:pt x="4555" y="910"/>
                </a:lnTo>
                <a:lnTo>
                  <a:pt x="4549" y="903"/>
                </a:lnTo>
                <a:lnTo>
                  <a:pt x="4545" y="896"/>
                </a:lnTo>
                <a:lnTo>
                  <a:pt x="4539" y="891"/>
                </a:lnTo>
                <a:lnTo>
                  <a:pt x="4532" y="886"/>
                </a:lnTo>
                <a:lnTo>
                  <a:pt x="4525" y="881"/>
                </a:lnTo>
                <a:lnTo>
                  <a:pt x="4518" y="877"/>
                </a:lnTo>
                <a:lnTo>
                  <a:pt x="4509" y="875"/>
                </a:lnTo>
                <a:lnTo>
                  <a:pt x="4499" y="872"/>
                </a:lnTo>
                <a:lnTo>
                  <a:pt x="4490" y="870"/>
                </a:lnTo>
                <a:lnTo>
                  <a:pt x="4479" y="869"/>
                </a:lnTo>
                <a:lnTo>
                  <a:pt x="4469" y="867"/>
                </a:lnTo>
                <a:lnTo>
                  <a:pt x="4457" y="867"/>
                </a:lnTo>
                <a:lnTo>
                  <a:pt x="4249" y="867"/>
                </a:lnTo>
                <a:lnTo>
                  <a:pt x="4149" y="867"/>
                </a:lnTo>
                <a:lnTo>
                  <a:pt x="4043" y="867"/>
                </a:lnTo>
                <a:lnTo>
                  <a:pt x="4043" y="965"/>
                </a:lnTo>
                <a:lnTo>
                  <a:pt x="4043" y="1126"/>
                </a:lnTo>
                <a:lnTo>
                  <a:pt x="4043" y="2203"/>
                </a:lnTo>
                <a:lnTo>
                  <a:pt x="4043" y="2346"/>
                </a:lnTo>
                <a:lnTo>
                  <a:pt x="4043" y="2586"/>
                </a:lnTo>
                <a:lnTo>
                  <a:pt x="4043" y="2694"/>
                </a:lnTo>
                <a:lnTo>
                  <a:pt x="4160" y="2694"/>
                </a:lnTo>
                <a:lnTo>
                  <a:pt x="4276" y="2694"/>
                </a:lnTo>
                <a:lnTo>
                  <a:pt x="4498" y="2694"/>
                </a:lnTo>
                <a:lnTo>
                  <a:pt x="4512" y="2694"/>
                </a:lnTo>
                <a:lnTo>
                  <a:pt x="4524" y="2693"/>
                </a:lnTo>
                <a:lnTo>
                  <a:pt x="4536" y="2691"/>
                </a:lnTo>
                <a:lnTo>
                  <a:pt x="4547" y="2689"/>
                </a:lnTo>
                <a:lnTo>
                  <a:pt x="4557" y="2685"/>
                </a:lnTo>
                <a:lnTo>
                  <a:pt x="4565" y="2680"/>
                </a:lnTo>
                <a:lnTo>
                  <a:pt x="4574" y="2676"/>
                </a:lnTo>
                <a:lnTo>
                  <a:pt x="4580" y="2670"/>
                </a:lnTo>
                <a:lnTo>
                  <a:pt x="4587" y="2662"/>
                </a:lnTo>
                <a:lnTo>
                  <a:pt x="4592" y="2655"/>
                </a:lnTo>
                <a:lnTo>
                  <a:pt x="4597" y="2646"/>
                </a:lnTo>
                <a:lnTo>
                  <a:pt x="4600" y="2636"/>
                </a:lnTo>
                <a:lnTo>
                  <a:pt x="4604" y="2625"/>
                </a:lnTo>
                <a:lnTo>
                  <a:pt x="4606" y="2614"/>
                </a:lnTo>
                <a:lnTo>
                  <a:pt x="4607" y="2600"/>
                </a:lnTo>
                <a:lnTo>
                  <a:pt x="4607" y="2586"/>
                </a:lnTo>
                <a:lnTo>
                  <a:pt x="4607" y="2203"/>
                </a:lnTo>
                <a:lnTo>
                  <a:pt x="4607" y="1468"/>
                </a:lnTo>
                <a:lnTo>
                  <a:pt x="4627" y="1451"/>
                </a:lnTo>
                <a:lnTo>
                  <a:pt x="4647" y="1434"/>
                </a:lnTo>
                <a:lnTo>
                  <a:pt x="4669" y="1418"/>
                </a:lnTo>
                <a:lnTo>
                  <a:pt x="4690" y="1403"/>
                </a:lnTo>
                <a:lnTo>
                  <a:pt x="4711" y="1389"/>
                </a:lnTo>
                <a:lnTo>
                  <a:pt x="4733" y="1377"/>
                </a:lnTo>
                <a:lnTo>
                  <a:pt x="4756" y="1365"/>
                </a:lnTo>
                <a:lnTo>
                  <a:pt x="4778" y="1354"/>
                </a:lnTo>
                <a:lnTo>
                  <a:pt x="4801" y="1344"/>
                </a:lnTo>
                <a:lnTo>
                  <a:pt x="4824" y="1335"/>
                </a:lnTo>
                <a:lnTo>
                  <a:pt x="4847" y="1328"/>
                </a:lnTo>
                <a:lnTo>
                  <a:pt x="4870" y="1321"/>
                </a:lnTo>
                <a:lnTo>
                  <a:pt x="4894" y="1317"/>
                </a:lnTo>
                <a:lnTo>
                  <a:pt x="4917" y="1313"/>
                </a:lnTo>
                <a:lnTo>
                  <a:pt x="4941" y="1311"/>
                </a:lnTo>
                <a:lnTo>
                  <a:pt x="4964" y="1311"/>
                </a:lnTo>
                <a:lnTo>
                  <a:pt x="4979" y="1311"/>
                </a:lnTo>
                <a:lnTo>
                  <a:pt x="4994" y="1312"/>
                </a:lnTo>
                <a:lnTo>
                  <a:pt x="5008" y="1313"/>
                </a:lnTo>
                <a:lnTo>
                  <a:pt x="5020" y="1316"/>
                </a:lnTo>
                <a:lnTo>
                  <a:pt x="5033" y="1318"/>
                </a:lnTo>
                <a:lnTo>
                  <a:pt x="5045" y="1322"/>
                </a:lnTo>
                <a:lnTo>
                  <a:pt x="5057" y="1327"/>
                </a:lnTo>
                <a:lnTo>
                  <a:pt x="5066" y="1331"/>
                </a:lnTo>
                <a:lnTo>
                  <a:pt x="5077" y="1336"/>
                </a:lnTo>
                <a:lnTo>
                  <a:pt x="5085" y="1342"/>
                </a:lnTo>
                <a:lnTo>
                  <a:pt x="5094" y="1349"/>
                </a:lnTo>
                <a:lnTo>
                  <a:pt x="5102" y="1356"/>
                </a:lnTo>
                <a:lnTo>
                  <a:pt x="5110" y="1364"/>
                </a:lnTo>
                <a:lnTo>
                  <a:pt x="5116" y="1371"/>
                </a:lnTo>
                <a:lnTo>
                  <a:pt x="5122" y="1380"/>
                </a:lnTo>
                <a:lnTo>
                  <a:pt x="5128" y="1389"/>
                </a:lnTo>
                <a:lnTo>
                  <a:pt x="5133" y="1398"/>
                </a:lnTo>
                <a:lnTo>
                  <a:pt x="5138" y="1408"/>
                </a:lnTo>
                <a:lnTo>
                  <a:pt x="5143" y="1418"/>
                </a:lnTo>
                <a:lnTo>
                  <a:pt x="5147" y="1429"/>
                </a:lnTo>
                <a:lnTo>
                  <a:pt x="5153" y="1451"/>
                </a:lnTo>
                <a:lnTo>
                  <a:pt x="5159" y="1474"/>
                </a:lnTo>
                <a:lnTo>
                  <a:pt x="5162" y="1500"/>
                </a:lnTo>
                <a:lnTo>
                  <a:pt x="5164" y="1525"/>
                </a:lnTo>
                <a:lnTo>
                  <a:pt x="5166" y="1553"/>
                </a:lnTo>
                <a:lnTo>
                  <a:pt x="5166" y="1581"/>
                </a:lnTo>
                <a:lnTo>
                  <a:pt x="5166" y="2203"/>
                </a:lnTo>
                <a:lnTo>
                  <a:pt x="5166" y="2319"/>
                </a:lnTo>
                <a:lnTo>
                  <a:pt x="5166" y="2586"/>
                </a:lnTo>
                <a:lnTo>
                  <a:pt x="5166" y="2694"/>
                </a:lnTo>
                <a:lnTo>
                  <a:pt x="5283" y="2694"/>
                </a:lnTo>
                <a:lnTo>
                  <a:pt x="5420" y="2694"/>
                </a:lnTo>
                <a:lnTo>
                  <a:pt x="5590" y="2694"/>
                </a:lnTo>
                <a:lnTo>
                  <a:pt x="5604" y="2694"/>
                </a:lnTo>
                <a:lnTo>
                  <a:pt x="5617" y="2693"/>
                </a:lnTo>
                <a:lnTo>
                  <a:pt x="5629" y="2691"/>
                </a:lnTo>
                <a:lnTo>
                  <a:pt x="5639" y="2689"/>
                </a:lnTo>
                <a:lnTo>
                  <a:pt x="5649" y="2685"/>
                </a:lnTo>
                <a:lnTo>
                  <a:pt x="5658" y="2680"/>
                </a:lnTo>
                <a:lnTo>
                  <a:pt x="5666" y="2676"/>
                </a:lnTo>
                <a:lnTo>
                  <a:pt x="5673" y="2670"/>
                </a:lnTo>
                <a:lnTo>
                  <a:pt x="5680" y="2662"/>
                </a:lnTo>
                <a:lnTo>
                  <a:pt x="5685" y="2655"/>
                </a:lnTo>
                <a:lnTo>
                  <a:pt x="5689" y="2646"/>
                </a:lnTo>
                <a:lnTo>
                  <a:pt x="5692" y="2636"/>
                </a:lnTo>
                <a:lnTo>
                  <a:pt x="5695" y="2625"/>
                </a:lnTo>
                <a:lnTo>
                  <a:pt x="5698" y="2614"/>
                </a:lnTo>
                <a:lnTo>
                  <a:pt x="5699" y="2600"/>
                </a:lnTo>
                <a:lnTo>
                  <a:pt x="5700" y="2586"/>
                </a:lnTo>
                <a:lnTo>
                  <a:pt x="5700" y="2203"/>
                </a:lnTo>
                <a:lnTo>
                  <a:pt x="5700" y="1468"/>
                </a:lnTo>
                <a:lnTo>
                  <a:pt x="5719" y="1452"/>
                </a:lnTo>
                <a:lnTo>
                  <a:pt x="5739" y="1436"/>
                </a:lnTo>
                <a:lnTo>
                  <a:pt x="5761" y="1421"/>
                </a:lnTo>
                <a:lnTo>
                  <a:pt x="5784" y="1406"/>
                </a:lnTo>
                <a:lnTo>
                  <a:pt x="5807" y="1392"/>
                </a:lnTo>
                <a:lnTo>
                  <a:pt x="5832" y="1380"/>
                </a:lnTo>
                <a:lnTo>
                  <a:pt x="5856" y="1368"/>
                </a:lnTo>
                <a:lnTo>
                  <a:pt x="5882" y="1356"/>
                </a:lnTo>
                <a:lnTo>
                  <a:pt x="5907" y="1347"/>
                </a:lnTo>
                <a:lnTo>
                  <a:pt x="5933" y="1337"/>
                </a:lnTo>
                <a:lnTo>
                  <a:pt x="5958" y="1330"/>
                </a:lnTo>
                <a:lnTo>
                  <a:pt x="5985" y="1322"/>
                </a:lnTo>
                <a:lnTo>
                  <a:pt x="6010" y="1317"/>
                </a:lnTo>
                <a:lnTo>
                  <a:pt x="6036" y="1314"/>
                </a:lnTo>
                <a:lnTo>
                  <a:pt x="6061" y="1311"/>
                </a:lnTo>
                <a:lnTo>
                  <a:pt x="6086" y="1311"/>
                </a:lnTo>
                <a:lnTo>
                  <a:pt x="6102" y="1311"/>
                </a:lnTo>
                <a:lnTo>
                  <a:pt x="6116" y="1312"/>
                </a:lnTo>
                <a:lnTo>
                  <a:pt x="6130" y="1313"/>
                </a:lnTo>
                <a:lnTo>
                  <a:pt x="6143" y="1316"/>
                </a:lnTo>
                <a:lnTo>
                  <a:pt x="6156" y="1318"/>
                </a:lnTo>
                <a:lnTo>
                  <a:pt x="6168" y="1322"/>
                </a:lnTo>
                <a:lnTo>
                  <a:pt x="6178" y="1327"/>
                </a:lnTo>
                <a:lnTo>
                  <a:pt x="6189" y="1331"/>
                </a:lnTo>
                <a:lnTo>
                  <a:pt x="6198" y="1336"/>
                </a:lnTo>
                <a:lnTo>
                  <a:pt x="6208" y="1342"/>
                </a:lnTo>
                <a:lnTo>
                  <a:pt x="6216" y="1349"/>
                </a:lnTo>
                <a:lnTo>
                  <a:pt x="6224" y="1356"/>
                </a:lnTo>
                <a:lnTo>
                  <a:pt x="6231" y="1364"/>
                </a:lnTo>
                <a:lnTo>
                  <a:pt x="6239" y="1371"/>
                </a:lnTo>
                <a:lnTo>
                  <a:pt x="6245" y="1380"/>
                </a:lnTo>
                <a:lnTo>
                  <a:pt x="6250" y="1389"/>
                </a:lnTo>
                <a:lnTo>
                  <a:pt x="6256" y="1398"/>
                </a:lnTo>
                <a:lnTo>
                  <a:pt x="6261" y="1408"/>
                </a:lnTo>
                <a:lnTo>
                  <a:pt x="6265" y="1418"/>
                </a:lnTo>
                <a:lnTo>
                  <a:pt x="6269" y="1429"/>
                </a:lnTo>
                <a:lnTo>
                  <a:pt x="6276" y="1451"/>
                </a:lnTo>
                <a:lnTo>
                  <a:pt x="6280" y="1474"/>
                </a:lnTo>
                <a:lnTo>
                  <a:pt x="6284" y="1500"/>
                </a:lnTo>
                <a:lnTo>
                  <a:pt x="6287" y="1525"/>
                </a:lnTo>
                <a:lnTo>
                  <a:pt x="6288" y="1553"/>
                </a:lnTo>
                <a:lnTo>
                  <a:pt x="6289" y="1581"/>
                </a:lnTo>
                <a:lnTo>
                  <a:pt x="6289" y="2203"/>
                </a:lnTo>
                <a:lnTo>
                  <a:pt x="6289" y="2211"/>
                </a:lnTo>
                <a:lnTo>
                  <a:pt x="6289" y="2586"/>
                </a:lnTo>
                <a:lnTo>
                  <a:pt x="6289" y="2694"/>
                </a:lnTo>
                <a:lnTo>
                  <a:pt x="6405" y="2694"/>
                </a:lnTo>
                <a:lnTo>
                  <a:pt x="6635" y="2694"/>
                </a:lnTo>
                <a:lnTo>
                  <a:pt x="6743" y="2694"/>
                </a:lnTo>
                <a:lnTo>
                  <a:pt x="6756" y="2694"/>
                </a:lnTo>
                <a:lnTo>
                  <a:pt x="6769" y="2693"/>
                </a:lnTo>
                <a:lnTo>
                  <a:pt x="6781" y="2691"/>
                </a:lnTo>
                <a:lnTo>
                  <a:pt x="6792" y="2689"/>
                </a:lnTo>
                <a:lnTo>
                  <a:pt x="6801" y="2685"/>
                </a:lnTo>
                <a:lnTo>
                  <a:pt x="6810" y="2680"/>
                </a:lnTo>
                <a:lnTo>
                  <a:pt x="6818" y="2676"/>
                </a:lnTo>
                <a:lnTo>
                  <a:pt x="6826" y="2670"/>
                </a:lnTo>
                <a:lnTo>
                  <a:pt x="6832" y="2662"/>
                </a:lnTo>
                <a:lnTo>
                  <a:pt x="6837" y="2655"/>
                </a:lnTo>
                <a:lnTo>
                  <a:pt x="6842" y="2646"/>
                </a:lnTo>
                <a:lnTo>
                  <a:pt x="6845" y="2636"/>
                </a:lnTo>
                <a:lnTo>
                  <a:pt x="6848" y="2625"/>
                </a:lnTo>
                <a:lnTo>
                  <a:pt x="6850" y="2614"/>
                </a:lnTo>
                <a:lnTo>
                  <a:pt x="6851" y="2600"/>
                </a:lnTo>
                <a:lnTo>
                  <a:pt x="6852" y="2586"/>
                </a:lnTo>
                <a:lnTo>
                  <a:pt x="6852" y="2203"/>
                </a:lnTo>
                <a:lnTo>
                  <a:pt x="6852" y="1719"/>
                </a:lnTo>
                <a:lnTo>
                  <a:pt x="6851" y="1624"/>
                </a:lnTo>
                <a:lnTo>
                  <a:pt x="6849" y="1536"/>
                </a:lnTo>
                <a:lnTo>
                  <a:pt x="6848" y="1496"/>
                </a:lnTo>
                <a:lnTo>
                  <a:pt x="6846" y="1456"/>
                </a:lnTo>
                <a:lnTo>
                  <a:pt x="6843" y="1419"/>
                </a:lnTo>
                <a:lnTo>
                  <a:pt x="6839" y="1383"/>
                </a:lnTo>
                <a:lnTo>
                  <a:pt x="6835" y="1348"/>
                </a:lnTo>
                <a:lnTo>
                  <a:pt x="6830" y="1315"/>
                </a:lnTo>
                <a:lnTo>
                  <a:pt x="6823" y="1282"/>
                </a:lnTo>
                <a:lnTo>
                  <a:pt x="6817" y="1251"/>
                </a:lnTo>
                <a:lnTo>
                  <a:pt x="6809" y="1220"/>
                </a:lnTo>
                <a:lnTo>
                  <a:pt x="6799" y="1192"/>
                </a:lnTo>
                <a:lnTo>
                  <a:pt x="6788" y="1162"/>
                </a:lnTo>
                <a:lnTo>
                  <a:pt x="6777" y="1134"/>
                </a:lnTo>
                <a:close/>
                <a:moveTo>
                  <a:pt x="8813" y="1960"/>
                </a:moveTo>
                <a:lnTo>
                  <a:pt x="8814" y="2068"/>
                </a:lnTo>
                <a:lnTo>
                  <a:pt x="8816" y="2164"/>
                </a:lnTo>
                <a:lnTo>
                  <a:pt x="8818" y="2208"/>
                </a:lnTo>
                <a:lnTo>
                  <a:pt x="8821" y="2248"/>
                </a:lnTo>
                <a:lnTo>
                  <a:pt x="8825" y="2287"/>
                </a:lnTo>
                <a:lnTo>
                  <a:pt x="8832" y="2323"/>
                </a:lnTo>
                <a:lnTo>
                  <a:pt x="8838" y="2358"/>
                </a:lnTo>
                <a:lnTo>
                  <a:pt x="8847" y="2391"/>
                </a:lnTo>
                <a:lnTo>
                  <a:pt x="8852" y="2407"/>
                </a:lnTo>
                <a:lnTo>
                  <a:pt x="8857" y="2422"/>
                </a:lnTo>
                <a:lnTo>
                  <a:pt x="8864" y="2437"/>
                </a:lnTo>
                <a:lnTo>
                  <a:pt x="8870" y="2452"/>
                </a:lnTo>
                <a:lnTo>
                  <a:pt x="8876" y="2467"/>
                </a:lnTo>
                <a:lnTo>
                  <a:pt x="8884" y="2482"/>
                </a:lnTo>
                <a:lnTo>
                  <a:pt x="8891" y="2496"/>
                </a:lnTo>
                <a:lnTo>
                  <a:pt x="8900" y="2509"/>
                </a:lnTo>
                <a:lnTo>
                  <a:pt x="8909" y="2523"/>
                </a:lnTo>
                <a:lnTo>
                  <a:pt x="8919" y="2537"/>
                </a:lnTo>
                <a:lnTo>
                  <a:pt x="8930" y="2550"/>
                </a:lnTo>
                <a:lnTo>
                  <a:pt x="8940" y="2564"/>
                </a:lnTo>
                <a:lnTo>
                  <a:pt x="8950" y="2574"/>
                </a:lnTo>
                <a:lnTo>
                  <a:pt x="8960" y="2585"/>
                </a:lnTo>
                <a:lnTo>
                  <a:pt x="8970" y="2595"/>
                </a:lnTo>
                <a:lnTo>
                  <a:pt x="8982" y="2605"/>
                </a:lnTo>
                <a:lnTo>
                  <a:pt x="8992" y="2615"/>
                </a:lnTo>
                <a:lnTo>
                  <a:pt x="9004" y="2624"/>
                </a:lnTo>
                <a:lnTo>
                  <a:pt x="9016" y="2633"/>
                </a:lnTo>
                <a:lnTo>
                  <a:pt x="9028" y="2641"/>
                </a:lnTo>
                <a:lnTo>
                  <a:pt x="9054" y="2656"/>
                </a:lnTo>
                <a:lnTo>
                  <a:pt x="9082" y="2670"/>
                </a:lnTo>
                <a:lnTo>
                  <a:pt x="9110" y="2683"/>
                </a:lnTo>
                <a:lnTo>
                  <a:pt x="9140" y="2693"/>
                </a:lnTo>
                <a:lnTo>
                  <a:pt x="9171" y="2703"/>
                </a:lnTo>
                <a:lnTo>
                  <a:pt x="9203" y="2710"/>
                </a:lnTo>
                <a:lnTo>
                  <a:pt x="9237" y="2718"/>
                </a:lnTo>
                <a:lnTo>
                  <a:pt x="9271" y="2723"/>
                </a:lnTo>
                <a:lnTo>
                  <a:pt x="9307" y="2727"/>
                </a:lnTo>
                <a:lnTo>
                  <a:pt x="9344" y="2730"/>
                </a:lnTo>
                <a:lnTo>
                  <a:pt x="9381" y="2732"/>
                </a:lnTo>
                <a:lnTo>
                  <a:pt x="9421" y="2733"/>
                </a:lnTo>
                <a:lnTo>
                  <a:pt x="9453" y="2733"/>
                </a:lnTo>
                <a:lnTo>
                  <a:pt x="9484" y="2730"/>
                </a:lnTo>
                <a:lnTo>
                  <a:pt x="9516" y="2729"/>
                </a:lnTo>
                <a:lnTo>
                  <a:pt x="9548" y="2726"/>
                </a:lnTo>
                <a:lnTo>
                  <a:pt x="9580" y="2723"/>
                </a:lnTo>
                <a:lnTo>
                  <a:pt x="9611" y="2719"/>
                </a:lnTo>
                <a:lnTo>
                  <a:pt x="9642" y="2713"/>
                </a:lnTo>
                <a:lnTo>
                  <a:pt x="9673" y="2708"/>
                </a:lnTo>
                <a:lnTo>
                  <a:pt x="9702" y="2701"/>
                </a:lnTo>
                <a:lnTo>
                  <a:pt x="9732" y="2694"/>
                </a:lnTo>
                <a:lnTo>
                  <a:pt x="9761" y="2686"/>
                </a:lnTo>
                <a:lnTo>
                  <a:pt x="9791" y="2677"/>
                </a:lnTo>
                <a:lnTo>
                  <a:pt x="9818" y="2668"/>
                </a:lnTo>
                <a:lnTo>
                  <a:pt x="9847" y="2657"/>
                </a:lnTo>
                <a:lnTo>
                  <a:pt x="9874" y="2646"/>
                </a:lnTo>
                <a:lnTo>
                  <a:pt x="9901" y="2635"/>
                </a:lnTo>
                <a:lnTo>
                  <a:pt x="9915" y="2628"/>
                </a:lnTo>
                <a:lnTo>
                  <a:pt x="9928" y="2621"/>
                </a:lnTo>
                <a:lnTo>
                  <a:pt x="9938" y="2612"/>
                </a:lnTo>
                <a:lnTo>
                  <a:pt x="9947" y="2604"/>
                </a:lnTo>
                <a:lnTo>
                  <a:pt x="9950" y="2600"/>
                </a:lnTo>
                <a:lnTo>
                  <a:pt x="9953" y="2594"/>
                </a:lnTo>
                <a:lnTo>
                  <a:pt x="9955" y="2589"/>
                </a:lnTo>
                <a:lnTo>
                  <a:pt x="9958" y="2584"/>
                </a:lnTo>
                <a:lnTo>
                  <a:pt x="9961" y="2571"/>
                </a:lnTo>
                <a:lnTo>
                  <a:pt x="9961" y="2556"/>
                </a:lnTo>
                <a:lnTo>
                  <a:pt x="9961" y="2548"/>
                </a:lnTo>
                <a:lnTo>
                  <a:pt x="9961" y="2539"/>
                </a:lnTo>
                <a:lnTo>
                  <a:pt x="9960" y="2531"/>
                </a:lnTo>
                <a:lnTo>
                  <a:pt x="9958" y="2522"/>
                </a:lnTo>
                <a:lnTo>
                  <a:pt x="9912" y="2282"/>
                </a:lnTo>
                <a:lnTo>
                  <a:pt x="9909" y="2270"/>
                </a:lnTo>
                <a:lnTo>
                  <a:pt x="9905" y="2260"/>
                </a:lnTo>
                <a:lnTo>
                  <a:pt x="9900" y="2251"/>
                </a:lnTo>
                <a:lnTo>
                  <a:pt x="9895" y="2244"/>
                </a:lnTo>
                <a:lnTo>
                  <a:pt x="9887" y="2237"/>
                </a:lnTo>
                <a:lnTo>
                  <a:pt x="9880" y="2233"/>
                </a:lnTo>
                <a:lnTo>
                  <a:pt x="9870" y="2231"/>
                </a:lnTo>
                <a:lnTo>
                  <a:pt x="9860" y="2230"/>
                </a:lnTo>
                <a:lnTo>
                  <a:pt x="9848" y="2231"/>
                </a:lnTo>
                <a:lnTo>
                  <a:pt x="9836" y="2233"/>
                </a:lnTo>
                <a:lnTo>
                  <a:pt x="9823" y="2236"/>
                </a:lnTo>
                <a:lnTo>
                  <a:pt x="9808" y="2241"/>
                </a:lnTo>
                <a:lnTo>
                  <a:pt x="9779" y="2249"/>
                </a:lnTo>
                <a:lnTo>
                  <a:pt x="9751" y="2258"/>
                </a:lnTo>
                <a:lnTo>
                  <a:pt x="9723" y="2265"/>
                </a:lnTo>
                <a:lnTo>
                  <a:pt x="9694" y="2272"/>
                </a:lnTo>
                <a:lnTo>
                  <a:pt x="9664" y="2278"/>
                </a:lnTo>
                <a:lnTo>
                  <a:pt x="9633" y="2282"/>
                </a:lnTo>
                <a:lnTo>
                  <a:pt x="9601" y="2285"/>
                </a:lnTo>
                <a:lnTo>
                  <a:pt x="9567" y="2286"/>
                </a:lnTo>
                <a:lnTo>
                  <a:pt x="9551" y="2285"/>
                </a:lnTo>
                <a:lnTo>
                  <a:pt x="9538" y="2285"/>
                </a:lnTo>
                <a:lnTo>
                  <a:pt x="9524" y="2283"/>
                </a:lnTo>
                <a:lnTo>
                  <a:pt x="9511" y="2281"/>
                </a:lnTo>
                <a:lnTo>
                  <a:pt x="9499" y="2278"/>
                </a:lnTo>
                <a:lnTo>
                  <a:pt x="9488" y="2273"/>
                </a:lnTo>
                <a:lnTo>
                  <a:pt x="9477" y="2269"/>
                </a:lnTo>
                <a:lnTo>
                  <a:pt x="9467" y="2264"/>
                </a:lnTo>
                <a:lnTo>
                  <a:pt x="9458" y="2259"/>
                </a:lnTo>
                <a:lnTo>
                  <a:pt x="9449" y="2252"/>
                </a:lnTo>
                <a:lnTo>
                  <a:pt x="9441" y="2245"/>
                </a:lnTo>
                <a:lnTo>
                  <a:pt x="9433" y="2237"/>
                </a:lnTo>
                <a:lnTo>
                  <a:pt x="9427" y="2230"/>
                </a:lnTo>
                <a:lnTo>
                  <a:pt x="9421" y="2220"/>
                </a:lnTo>
                <a:lnTo>
                  <a:pt x="9414" y="2212"/>
                </a:lnTo>
                <a:lnTo>
                  <a:pt x="9409" y="2201"/>
                </a:lnTo>
                <a:lnTo>
                  <a:pt x="9405" y="2192"/>
                </a:lnTo>
                <a:lnTo>
                  <a:pt x="9400" y="2180"/>
                </a:lnTo>
                <a:lnTo>
                  <a:pt x="9396" y="2168"/>
                </a:lnTo>
                <a:lnTo>
                  <a:pt x="9393" y="2157"/>
                </a:lnTo>
                <a:lnTo>
                  <a:pt x="9387" y="2130"/>
                </a:lnTo>
                <a:lnTo>
                  <a:pt x="9382" y="2102"/>
                </a:lnTo>
                <a:lnTo>
                  <a:pt x="9379" y="2073"/>
                </a:lnTo>
                <a:lnTo>
                  <a:pt x="9377" y="2041"/>
                </a:lnTo>
                <a:lnTo>
                  <a:pt x="9376" y="2007"/>
                </a:lnTo>
                <a:lnTo>
                  <a:pt x="9376" y="1971"/>
                </a:lnTo>
                <a:lnTo>
                  <a:pt x="9376" y="1239"/>
                </a:lnTo>
                <a:lnTo>
                  <a:pt x="9784" y="1239"/>
                </a:lnTo>
                <a:lnTo>
                  <a:pt x="9794" y="1238"/>
                </a:lnTo>
                <a:lnTo>
                  <a:pt x="9803" y="1237"/>
                </a:lnTo>
                <a:lnTo>
                  <a:pt x="9813" y="1236"/>
                </a:lnTo>
                <a:lnTo>
                  <a:pt x="9820" y="1233"/>
                </a:lnTo>
                <a:lnTo>
                  <a:pt x="9829" y="1231"/>
                </a:lnTo>
                <a:lnTo>
                  <a:pt x="9836" y="1227"/>
                </a:lnTo>
                <a:lnTo>
                  <a:pt x="9843" y="1222"/>
                </a:lnTo>
                <a:lnTo>
                  <a:pt x="9849" y="1217"/>
                </a:lnTo>
                <a:lnTo>
                  <a:pt x="9855" y="1212"/>
                </a:lnTo>
                <a:lnTo>
                  <a:pt x="9860" y="1205"/>
                </a:lnTo>
                <a:lnTo>
                  <a:pt x="9864" y="1198"/>
                </a:lnTo>
                <a:lnTo>
                  <a:pt x="9868" y="1191"/>
                </a:lnTo>
                <a:lnTo>
                  <a:pt x="9871" y="1182"/>
                </a:lnTo>
                <a:lnTo>
                  <a:pt x="9873" y="1172"/>
                </a:lnTo>
                <a:lnTo>
                  <a:pt x="9875" y="1163"/>
                </a:lnTo>
                <a:lnTo>
                  <a:pt x="9875" y="1153"/>
                </a:lnTo>
                <a:lnTo>
                  <a:pt x="9875" y="935"/>
                </a:lnTo>
                <a:lnTo>
                  <a:pt x="9875" y="925"/>
                </a:lnTo>
                <a:lnTo>
                  <a:pt x="9873" y="916"/>
                </a:lnTo>
                <a:lnTo>
                  <a:pt x="9871" y="907"/>
                </a:lnTo>
                <a:lnTo>
                  <a:pt x="9868" y="899"/>
                </a:lnTo>
                <a:lnTo>
                  <a:pt x="9864" y="892"/>
                </a:lnTo>
                <a:lnTo>
                  <a:pt x="9860" y="886"/>
                </a:lnTo>
                <a:lnTo>
                  <a:pt x="9855" y="880"/>
                </a:lnTo>
                <a:lnTo>
                  <a:pt x="9849" y="875"/>
                </a:lnTo>
                <a:lnTo>
                  <a:pt x="9843" y="871"/>
                </a:lnTo>
                <a:lnTo>
                  <a:pt x="9836" y="866"/>
                </a:lnTo>
                <a:lnTo>
                  <a:pt x="9829" y="863"/>
                </a:lnTo>
                <a:lnTo>
                  <a:pt x="9820" y="861"/>
                </a:lnTo>
                <a:lnTo>
                  <a:pt x="9813" y="859"/>
                </a:lnTo>
                <a:lnTo>
                  <a:pt x="9803" y="858"/>
                </a:lnTo>
                <a:lnTo>
                  <a:pt x="9794" y="857"/>
                </a:lnTo>
                <a:lnTo>
                  <a:pt x="9784" y="857"/>
                </a:lnTo>
                <a:lnTo>
                  <a:pt x="9379" y="857"/>
                </a:lnTo>
                <a:lnTo>
                  <a:pt x="9379" y="418"/>
                </a:lnTo>
                <a:lnTo>
                  <a:pt x="9379" y="405"/>
                </a:lnTo>
                <a:lnTo>
                  <a:pt x="9378" y="395"/>
                </a:lnTo>
                <a:lnTo>
                  <a:pt x="9376" y="384"/>
                </a:lnTo>
                <a:lnTo>
                  <a:pt x="9374" y="374"/>
                </a:lnTo>
                <a:lnTo>
                  <a:pt x="9371" y="365"/>
                </a:lnTo>
                <a:lnTo>
                  <a:pt x="9366" y="357"/>
                </a:lnTo>
                <a:lnTo>
                  <a:pt x="9362" y="350"/>
                </a:lnTo>
                <a:lnTo>
                  <a:pt x="9357" y="344"/>
                </a:lnTo>
                <a:lnTo>
                  <a:pt x="9352" y="338"/>
                </a:lnTo>
                <a:lnTo>
                  <a:pt x="9345" y="333"/>
                </a:lnTo>
                <a:lnTo>
                  <a:pt x="9338" y="329"/>
                </a:lnTo>
                <a:lnTo>
                  <a:pt x="9330" y="325"/>
                </a:lnTo>
                <a:lnTo>
                  <a:pt x="9322" y="323"/>
                </a:lnTo>
                <a:lnTo>
                  <a:pt x="9313" y="321"/>
                </a:lnTo>
                <a:lnTo>
                  <a:pt x="9304" y="320"/>
                </a:lnTo>
                <a:lnTo>
                  <a:pt x="9293" y="320"/>
                </a:lnTo>
                <a:lnTo>
                  <a:pt x="9271" y="320"/>
                </a:lnTo>
                <a:lnTo>
                  <a:pt x="8933" y="365"/>
                </a:lnTo>
                <a:lnTo>
                  <a:pt x="8813" y="381"/>
                </a:lnTo>
                <a:lnTo>
                  <a:pt x="8813" y="1960"/>
                </a:lnTo>
                <a:close/>
                <a:moveTo>
                  <a:pt x="11349" y="819"/>
                </a:moveTo>
                <a:lnTo>
                  <a:pt x="11323" y="813"/>
                </a:lnTo>
                <a:lnTo>
                  <a:pt x="11295" y="808"/>
                </a:lnTo>
                <a:lnTo>
                  <a:pt x="11268" y="805"/>
                </a:lnTo>
                <a:lnTo>
                  <a:pt x="11244" y="804"/>
                </a:lnTo>
                <a:lnTo>
                  <a:pt x="11204" y="805"/>
                </a:lnTo>
                <a:lnTo>
                  <a:pt x="11165" y="807"/>
                </a:lnTo>
                <a:lnTo>
                  <a:pt x="11147" y="809"/>
                </a:lnTo>
                <a:lnTo>
                  <a:pt x="11130" y="812"/>
                </a:lnTo>
                <a:lnTo>
                  <a:pt x="11112" y="815"/>
                </a:lnTo>
                <a:lnTo>
                  <a:pt x="11096" y="819"/>
                </a:lnTo>
                <a:lnTo>
                  <a:pt x="11080" y="823"/>
                </a:lnTo>
                <a:lnTo>
                  <a:pt x="11064" y="827"/>
                </a:lnTo>
                <a:lnTo>
                  <a:pt x="11048" y="831"/>
                </a:lnTo>
                <a:lnTo>
                  <a:pt x="11033" y="837"/>
                </a:lnTo>
                <a:lnTo>
                  <a:pt x="11019" y="843"/>
                </a:lnTo>
                <a:lnTo>
                  <a:pt x="11005" y="849"/>
                </a:lnTo>
                <a:lnTo>
                  <a:pt x="10991" y="856"/>
                </a:lnTo>
                <a:lnTo>
                  <a:pt x="10977" y="863"/>
                </a:lnTo>
                <a:lnTo>
                  <a:pt x="10949" y="879"/>
                </a:lnTo>
                <a:lnTo>
                  <a:pt x="10924" y="897"/>
                </a:lnTo>
                <a:lnTo>
                  <a:pt x="10898" y="916"/>
                </a:lnTo>
                <a:lnTo>
                  <a:pt x="10874" y="939"/>
                </a:lnTo>
                <a:lnTo>
                  <a:pt x="10848" y="962"/>
                </a:lnTo>
                <a:lnTo>
                  <a:pt x="10824" y="988"/>
                </a:lnTo>
                <a:lnTo>
                  <a:pt x="10800" y="1014"/>
                </a:lnTo>
                <a:lnTo>
                  <a:pt x="10774" y="1044"/>
                </a:lnTo>
                <a:lnTo>
                  <a:pt x="10767" y="931"/>
                </a:lnTo>
                <a:lnTo>
                  <a:pt x="10766" y="921"/>
                </a:lnTo>
                <a:lnTo>
                  <a:pt x="10764" y="912"/>
                </a:lnTo>
                <a:lnTo>
                  <a:pt x="10761" y="904"/>
                </a:lnTo>
                <a:lnTo>
                  <a:pt x="10758" y="896"/>
                </a:lnTo>
                <a:lnTo>
                  <a:pt x="10755" y="889"/>
                </a:lnTo>
                <a:lnTo>
                  <a:pt x="10750" y="882"/>
                </a:lnTo>
                <a:lnTo>
                  <a:pt x="10744" y="877"/>
                </a:lnTo>
                <a:lnTo>
                  <a:pt x="10738" y="873"/>
                </a:lnTo>
                <a:lnTo>
                  <a:pt x="10730" y="869"/>
                </a:lnTo>
                <a:lnTo>
                  <a:pt x="10723" y="865"/>
                </a:lnTo>
                <a:lnTo>
                  <a:pt x="10714" y="862"/>
                </a:lnTo>
                <a:lnTo>
                  <a:pt x="10705" y="860"/>
                </a:lnTo>
                <a:lnTo>
                  <a:pt x="10694" y="858"/>
                </a:lnTo>
                <a:lnTo>
                  <a:pt x="10684" y="857"/>
                </a:lnTo>
                <a:lnTo>
                  <a:pt x="10671" y="857"/>
                </a:lnTo>
                <a:lnTo>
                  <a:pt x="10658" y="856"/>
                </a:lnTo>
                <a:lnTo>
                  <a:pt x="10419" y="856"/>
                </a:lnTo>
                <a:lnTo>
                  <a:pt x="10354" y="856"/>
                </a:lnTo>
                <a:lnTo>
                  <a:pt x="10246" y="856"/>
                </a:lnTo>
                <a:lnTo>
                  <a:pt x="10246" y="965"/>
                </a:lnTo>
                <a:lnTo>
                  <a:pt x="10246" y="1111"/>
                </a:lnTo>
                <a:lnTo>
                  <a:pt x="10246" y="1422"/>
                </a:lnTo>
                <a:lnTo>
                  <a:pt x="10246" y="2411"/>
                </a:lnTo>
                <a:lnTo>
                  <a:pt x="10246" y="2578"/>
                </a:lnTo>
                <a:lnTo>
                  <a:pt x="10246" y="2684"/>
                </a:lnTo>
                <a:lnTo>
                  <a:pt x="10350" y="2684"/>
                </a:lnTo>
                <a:lnTo>
                  <a:pt x="10461" y="2684"/>
                </a:lnTo>
                <a:lnTo>
                  <a:pt x="10703" y="2684"/>
                </a:lnTo>
                <a:lnTo>
                  <a:pt x="10717" y="2683"/>
                </a:lnTo>
                <a:lnTo>
                  <a:pt x="10729" y="2682"/>
                </a:lnTo>
                <a:lnTo>
                  <a:pt x="10741" y="2679"/>
                </a:lnTo>
                <a:lnTo>
                  <a:pt x="10752" y="2676"/>
                </a:lnTo>
                <a:lnTo>
                  <a:pt x="10761" y="2673"/>
                </a:lnTo>
                <a:lnTo>
                  <a:pt x="10770" y="2668"/>
                </a:lnTo>
                <a:lnTo>
                  <a:pt x="10777" y="2662"/>
                </a:lnTo>
                <a:lnTo>
                  <a:pt x="10784" y="2656"/>
                </a:lnTo>
                <a:lnTo>
                  <a:pt x="10790" y="2649"/>
                </a:lnTo>
                <a:lnTo>
                  <a:pt x="10794" y="2641"/>
                </a:lnTo>
                <a:lnTo>
                  <a:pt x="10798" y="2633"/>
                </a:lnTo>
                <a:lnTo>
                  <a:pt x="10803" y="2623"/>
                </a:lnTo>
                <a:lnTo>
                  <a:pt x="10805" y="2614"/>
                </a:lnTo>
                <a:lnTo>
                  <a:pt x="10807" y="2602"/>
                </a:lnTo>
                <a:lnTo>
                  <a:pt x="10808" y="2590"/>
                </a:lnTo>
                <a:lnTo>
                  <a:pt x="10808" y="2578"/>
                </a:lnTo>
                <a:lnTo>
                  <a:pt x="10808" y="1456"/>
                </a:lnTo>
                <a:lnTo>
                  <a:pt x="10826" y="1439"/>
                </a:lnTo>
                <a:lnTo>
                  <a:pt x="10845" y="1423"/>
                </a:lnTo>
                <a:lnTo>
                  <a:pt x="10864" y="1408"/>
                </a:lnTo>
                <a:lnTo>
                  <a:pt x="10885" y="1394"/>
                </a:lnTo>
                <a:lnTo>
                  <a:pt x="10905" y="1381"/>
                </a:lnTo>
                <a:lnTo>
                  <a:pt x="10926" y="1369"/>
                </a:lnTo>
                <a:lnTo>
                  <a:pt x="10947" y="1358"/>
                </a:lnTo>
                <a:lnTo>
                  <a:pt x="10970" y="1348"/>
                </a:lnTo>
                <a:lnTo>
                  <a:pt x="10992" y="1339"/>
                </a:lnTo>
                <a:lnTo>
                  <a:pt x="11014" y="1332"/>
                </a:lnTo>
                <a:lnTo>
                  <a:pt x="11038" y="1325"/>
                </a:lnTo>
                <a:lnTo>
                  <a:pt x="11060" y="1320"/>
                </a:lnTo>
                <a:lnTo>
                  <a:pt x="11083" y="1316"/>
                </a:lnTo>
                <a:lnTo>
                  <a:pt x="11107" y="1313"/>
                </a:lnTo>
                <a:lnTo>
                  <a:pt x="11130" y="1311"/>
                </a:lnTo>
                <a:lnTo>
                  <a:pt x="11154" y="1310"/>
                </a:lnTo>
                <a:lnTo>
                  <a:pt x="11179" y="1311"/>
                </a:lnTo>
                <a:lnTo>
                  <a:pt x="11206" y="1313"/>
                </a:lnTo>
                <a:lnTo>
                  <a:pt x="11231" y="1316"/>
                </a:lnTo>
                <a:lnTo>
                  <a:pt x="11255" y="1321"/>
                </a:lnTo>
                <a:lnTo>
                  <a:pt x="11262" y="1321"/>
                </a:lnTo>
                <a:lnTo>
                  <a:pt x="11274" y="1321"/>
                </a:lnTo>
                <a:lnTo>
                  <a:pt x="11285" y="1320"/>
                </a:lnTo>
                <a:lnTo>
                  <a:pt x="11296" y="1318"/>
                </a:lnTo>
                <a:lnTo>
                  <a:pt x="11301" y="1316"/>
                </a:lnTo>
                <a:lnTo>
                  <a:pt x="11306" y="1313"/>
                </a:lnTo>
                <a:lnTo>
                  <a:pt x="11310" y="1311"/>
                </a:lnTo>
                <a:lnTo>
                  <a:pt x="11313" y="1306"/>
                </a:lnTo>
                <a:lnTo>
                  <a:pt x="11320" y="1299"/>
                </a:lnTo>
                <a:lnTo>
                  <a:pt x="11326" y="1288"/>
                </a:lnTo>
                <a:lnTo>
                  <a:pt x="11330" y="1276"/>
                </a:lnTo>
                <a:lnTo>
                  <a:pt x="11334" y="1262"/>
                </a:lnTo>
                <a:lnTo>
                  <a:pt x="11390" y="909"/>
                </a:lnTo>
                <a:lnTo>
                  <a:pt x="11392" y="898"/>
                </a:lnTo>
                <a:lnTo>
                  <a:pt x="11394" y="891"/>
                </a:lnTo>
                <a:lnTo>
                  <a:pt x="11394" y="882"/>
                </a:lnTo>
                <a:lnTo>
                  <a:pt x="11394" y="875"/>
                </a:lnTo>
                <a:lnTo>
                  <a:pt x="11394" y="867"/>
                </a:lnTo>
                <a:lnTo>
                  <a:pt x="11392" y="858"/>
                </a:lnTo>
                <a:lnTo>
                  <a:pt x="11390" y="849"/>
                </a:lnTo>
                <a:lnTo>
                  <a:pt x="11385" y="842"/>
                </a:lnTo>
                <a:lnTo>
                  <a:pt x="11381" y="836"/>
                </a:lnTo>
                <a:lnTo>
                  <a:pt x="11375" y="830"/>
                </a:lnTo>
                <a:lnTo>
                  <a:pt x="11368" y="826"/>
                </a:lnTo>
                <a:lnTo>
                  <a:pt x="11359" y="822"/>
                </a:lnTo>
                <a:lnTo>
                  <a:pt x="11349" y="819"/>
                </a:lnTo>
                <a:close/>
                <a:moveTo>
                  <a:pt x="8224" y="1650"/>
                </a:moveTo>
                <a:lnTo>
                  <a:pt x="7837" y="1496"/>
                </a:lnTo>
                <a:lnTo>
                  <a:pt x="7814" y="1487"/>
                </a:lnTo>
                <a:lnTo>
                  <a:pt x="7793" y="1477"/>
                </a:lnTo>
                <a:lnTo>
                  <a:pt x="7775" y="1468"/>
                </a:lnTo>
                <a:lnTo>
                  <a:pt x="7759" y="1458"/>
                </a:lnTo>
                <a:lnTo>
                  <a:pt x="7745" y="1450"/>
                </a:lnTo>
                <a:lnTo>
                  <a:pt x="7733" y="1440"/>
                </a:lnTo>
                <a:lnTo>
                  <a:pt x="7724" y="1431"/>
                </a:lnTo>
                <a:lnTo>
                  <a:pt x="7715" y="1422"/>
                </a:lnTo>
                <a:lnTo>
                  <a:pt x="7709" y="1413"/>
                </a:lnTo>
                <a:lnTo>
                  <a:pt x="7704" y="1404"/>
                </a:lnTo>
                <a:lnTo>
                  <a:pt x="7699" y="1395"/>
                </a:lnTo>
                <a:lnTo>
                  <a:pt x="7696" y="1386"/>
                </a:lnTo>
                <a:lnTo>
                  <a:pt x="7694" y="1377"/>
                </a:lnTo>
                <a:lnTo>
                  <a:pt x="7692" y="1368"/>
                </a:lnTo>
                <a:lnTo>
                  <a:pt x="7692" y="1360"/>
                </a:lnTo>
                <a:lnTo>
                  <a:pt x="7691" y="1351"/>
                </a:lnTo>
                <a:lnTo>
                  <a:pt x="7692" y="1340"/>
                </a:lnTo>
                <a:lnTo>
                  <a:pt x="7694" y="1330"/>
                </a:lnTo>
                <a:lnTo>
                  <a:pt x="7697" y="1319"/>
                </a:lnTo>
                <a:lnTo>
                  <a:pt x="7703" y="1308"/>
                </a:lnTo>
                <a:lnTo>
                  <a:pt x="7709" y="1299"/>
                </a:lnTo>
                <a:lnTo>
                  <a:pt x="7716" y="1288"/>
                </a:lnTo>
                <a:lnTo>
                  <a:pt x="7725" y="1279"/>
                </a:lnTo>
                <a:lnTo>
                  <a:pt x="7736" y="1269"/>
                </a:lnTo>
                <a:lnTo>
                  <a:pt x="7748" y="1261"/>
                </a:lnTo>
                <a:lnTo>
                  <a:pt x="7761" y="1253"/>
                </a:lnTo>
                <a:lnTo>
                  <a:pt x="7777" y="1246"/>
                </a:lnTo>
                <a:lnTo>
                  <a:pt x="7793" y="1239"/>
                </a:lnTo>
                <a:lnTo>
                  <a:pt x="7811" y="1235"/>
                </a:lnTo>
                <a:lnTo>
                  <a:pt x="7831" y="1231"/>
                </a:lnTo>
                <a:lnTo>
                  <a:pt x="7853" y="1229"/>
                </a:lnTo>
                <a:lnTo>
                  <a:pt x="7875" y="1228"/>
                </a:lnTo>
                <a:lnTo>
                  <a:pt x="7898" y="1229"/>
                </a:lnTo>
                <a:lnTo>
                  <a:pt x="7923" y="1230"/>
                </a:lnTo>
                <a:lnTo>
                  <a:pt x="7947" y="1232"/>
                </a:lnTo>
                <a:lnTo>
                  <a:pt x="7973" y="1235"/>
                </a:lnTo>
                <a:lnTo>
                  <a:pt x="7999" y="1238"/>
                </a:lnTo>
                <a:lnTo>
                  <a:pt x="8025" y="1244"/>
                </a:lnTo>
                <a:lnTo>
                  <a:pt x="8052" y="1248"/>
                </a:lnTo>
                <a:lnTo>
                  <a:pt x="8079" y="1254"/>
                </a:lnTo>
                <a:lnTo>
                  <a:pt x="8134" y="1267"/>
                </a:lnTo>
                <a:lnTo>
                  <a:pt x="8190" y="1283"/>
                </a:lnTo>
                <a:lnTo>
                  <a:pt x="8245" y="1301"/>
                </a:lnTo>
                <a:lnTo>
                  <a:pt x="8300" y="1320"/>
                </a:lnTo>
                <a:lnTo>
                  <a:pt x="8301" y="1320"/>
                </a:lnTo>
                <a:lnTo>
                  <a:pt x="8301" y="1320"/>
                </a:lnTo>
                <a:lnTo>
                  <a:pt x="8301" y="1320"/>
                </a:lnTo>
                <a:lnTo>
                  <a:pt x="8305" y="1322"/>
                </a:lnTo>
                <a:lnTo>
                  <a:pt x="8310" y="1323"/>
                </a:lnTo>
                <a:lnTo>
                  <a:pt x="8316" y="1325"/>
                </a:lnTo>
                <a:lnTo>
                  <a:pt x="8322" y="1328"/>
                </a:lnTo>
                <a:lnTo>
                  <a:pt x="8328" y="1329"/>
                </a:lnTo>
                <a:lnTo>
                  <a:pt x="8333" y="1331"/>
                </a:lnTo>
                <a:lnTo>
                  <a:pt x="8338" y="1333"/>
                </a:lnTo>
                <a:lnTo>
                  <a:pt x="8344" y="1334"/>
                </a:lnTo>
                <a:lnTo>
                  <a:pt x="8349" y="1336"/>
                </a:lnTo>
                <a:lnTo>
                  <a:pt x="8353" y="1337"/>
                </a:lnTo>
                <a:lnTo>
                  <a:pt x="8358" y="1338"/>
                </a:lnTo>
                <a:lnTo>
                  <a:pt x="8362" y="1339"/>
                </a:lnTo>
                <a:lnTo>
                  <a:pt x="8365" y="1340"/>
                </a:lnTo>
                <a:lnTo>
                  <a:pt x="8368" y="1341"/>
                </a:lnTo>
                <a:lnTo>
                  <a:pt x="8371" y="1341"/>
                </a:lnTo>
                <a:lnTo>
                  <a:pt x="8375" y="1342"/>
                </a:lnTo>
                <a:lnTo>
                  <a:pt x="8379" y="1342"/>
                </a:lnTo>
                <a:lnTo>
                  <a:pt x="8383" y="1344"/>
                </a:lnTo>
                <a:lnTo>
                  <a:pt x="8385" y="1344"/>
                </a:lnTo>
                <a:lnTo>
                  <a:pt x="8387" y="1344"/>
                </a:lnTo>
                <a:lnTo>
                  <a:pt x="8392" y="1342"/>
                </a:lnTo>
                <a:lnTo>
                  <a:pt x="8395" y="1342"/>
                </a:lnTo>
                <a:lnTo>
                  <a:pt x="8400" y="1341"/>
                </a:lnTo>
                <a:lnTo>
                  <a:pt x="8404" y="1340"/>
                </a:lnTo>
                <a:lnTo>
                  <a:pt x="8410" y="1339"/>
                </a:lnTo>
                <a:lnTo>
                  <a:pt x="8414" y="1337"/>
                </a:lnTo>
                <a:lnTo>
                  <a:pt x="8417" y="1335"/>
                </a:lnTo>
                <a:lnTo>
                  <a:pt x="8421" y="1333"/>
                </a:lnTo>
                <a:lnTo>
                  <a:pt x="8425" y="1330"/>
                </a:lnTo>
                <a:lnTo>
                  <a:pt x="8428" y="1327"/>
                </a:lnTo>
                <a:lnTo>
                  <a:pt x="8431" y="1323"/>
                </a:lnTo>
                <a:lnTo>
                  <a:pt x="8433" y="1320"/>
                </a:lnTo>
                <a:lnTo>
                  <a:pt x="8436" y="1316"/>
                </a:lnTo>
                <a:lnTo>
                  <a:pt x="8438" y="1312"/>
                </a:lnTo>
                <a:lnTo>
                  <a:pt x="8440" y="1306"/>
                </a:lnTo>
                <a:lnTo>
                  <a:pt x="8443" y="1302"/>
                </a:lnTo>
                <a:lnTo>
                  <a:pt x="8445" y="1296"/>
                </a:lnTo>
                <a:lnTo>
                  <a:pt x="8446" y="1290"/>
                </a:lnTo>
                <a:lnTo>
                  <a:pt x="8447" y="1286"/>
                </a:lnTo>
                <a:lnTo>
                  <a:pt x="8448" y="1281"/>
                </a:lnTo>
                <a:lnTo>
                  <a:pt x="8449" y="1270"/>
                </a:lnTo>
                <a:lnTo>
                  <a:pt x="8452" y="1255"/>
                </a:lnTo>
                <a:lnTo>
                  <a:pt x="8489" y="1022"/>
                </a:lnTo>
                <a:lnTo>
                  <a:pt x="8492" y="1008"/>
                </a:lnTo>
                <a:lnTo>
                  <a:pt x="8494" y="995"/>
                </a:lnTo>
                <a:lnTo>
                  <a:pt x="8495" y="982"/>
                </a:lnTo>
                <a:lnTo>
                  <a:pt x="8496" y="972"/>
                </a:lnTo>
                <a:lnTo>
                  <a:pt x="8495" y="961"/>
                </a:lnTo>
                <a:lnTo>
                  <a:pt x="8492" y="951"/>
                </a:lnTo>
                <a:lnTo>
                  <a:pt x="8487" y="942"/>
                </a:lnTo>
                <a:lnTo>
                  <a:pt x="8482" y="933"/>
                </a:lnTo>
                <a:lnTo>
                  <a:pt x="8473" y="926"/>
                </a:lnTo>
                <a:lnTo>
                  <a:pt x="8465" y="920"/>
                </a:lnTo>
                <a:lnTo>
                  <a:pt x="8454" y="913"/>
                </a:lnTo>
                <a:lnTo>
                  <a:pt x="8442" y="907"/>
                </a:lnTo>
                <a:lnTo>
                  <a:pt x="8404" y="891"/>
                </a:lnTo>
                <a:lnTo>
                  <a:pt x="8366" y="875"/>
                </a:lnTo>
                <a:lnTo>
                  <a:pt x="8328" y="861"/>
                </a:lnTo>
                <a:lnTo>
                  <a:pt x="8291" y="849"/>
                </a:lnTo>
                <a:lnTo>
                  <a:pt x="8252" y="838"/>
                </a:lnTo>
                <a:lnTo>
                  <a:pt x="8215" y="828"/>
                </a:lnTo>
                <a:lnTo>
                  <a:pt x="8178" y="819"/>
                </a:lnTo>
                <a:lnTo>
                  <a:pt x="8140" y="811"/>
                </a:lnTo>
                <a:lnTo>
                  <a:pt x="8102" y="805"/>
                </a:lnTo>
                <a:lnTo>
                  <a:pt x="8065" y="798"/>
                </a:lnTo>
                <a:lnTo>
                  <a:pt x="8028" y="794"/>
                </a:lnTo>
                <a:lnTo>
                  <a:pt x="7990" y="791"/>
                </a:lnTo>
                <a:lnTo>
                  <a:pt x="7952" y="788"/>
                </a:lnTo>
                <a:lnTo>
                  <a:pt x="7915" y="786"/>
                </a:lnTo>
                <a:lnTo>
                  <a:pt x="7878" y="785"/>
                </a:lnTo>
                <a:lnTo>
                  <a:pt x="7841" y="785"/>
                </a:lnTo>
                <a:lnTo>
                  <a:pt x="7809" y="785"/>
                </a:lnTo>
                <a:lnTo>
                  <a:pt x="7776" y="787"/>
                </a:lnTo>
                <a:lnTo>
                  <a:pt x="7744" y="789"/>
                </a:lnTo>
                <a:lnTo>
                  <a:pt x="7711" y="792"/>
                </a:lnTo>
                <a:lnTo>
                  <a:pt x="7679" y="796"/>
                </a:lnTo>
                <a:lnTo>
                  <a:pt x="7646" y="803"/>
                </a:lnTo>
                <a:lnTo>
                  <a:pt x="7614" y="809"/>
                </a:lnTo>
                <a:lnTo>
                  <a:pt x="7583" y="816"/>
                </a:lnTo>
                <a:lnTo>
                  <a:pt x="7552" y="825"/>
                </a:lnTo>
                <a:lnTo>
                  <a:pt x="7520" y="835"/>
                </a:lnTo>
                <a:lnTo>
                  <a:pt x="7490" y="846"/>
                </a:lnTo>
                <a:lnTo>
                  <a:pt x="7459" y="858"/>
                </a:lnTo>
                <a:lnTo>
                  <a:pt x="7431" y="871"/>
                </a:lnTo>
                <a:lnTo>
                  <a:pt x="7402" y="886"/>
                </a:lnTo>
                <a:lnTo>
                  <a:pt x="7374" y="901"/>
                </a:lnTo>
                <a:lnTo>
                  <a:pt x="7348" y="917"/>
                </a:lnTo>
                <a:lnTo>
                  <a:pt x="7322" y="935"/>
                </a:lnTo>
                <a:lnTo>
                  <a:pt x="7297" y="955"/>
                </a:lnTo>
                <a:lnTo>
                  <a:pt x="7273" y="975"/>
                </a:lnTo>
                <a:lnTo>
                  <a:pt x="7251" y="997"/>
                </a:lnTo>
                <a:lnTo>
                  <a:pt x="7230" y="1019"/>
                </a:lnTo>
                <a:lnTo>
                  <a:pt x="7210" y="1044"/>
                </a:lnTo>
                <a:lnTo>
                  <a:pt x="7192" y="1069"/>
                </a:lnTo>
                <a:lnTo>
                  <a:pt x="7175" y="1096"/>
                </a:lnTo>
                <a:lnTo>
                  <a:pt x="7160" y="1124"/>
                </a:lnTo>
                <a:lnTo>
                  <a:pt x="7148" y="1153"/>
                </a:lnTo>
                <a:lnTo>
                  <a:pt x="7136" y="1184"/>
                </a:lnTo>
                <a:lnTo>
                  <a:pt x="7126" y="1216"/>
                </a:lnTo>
                <a:lnTo>
                  <a:pt x="7119" y="1250"/>
                </a:lnTo>
                <a:lnTo>
                  <a:pt x="7114" y="1284"/>
                </a:lnTo>
                <a:lnTo>
                  <a:pt x="7111" y="1321"/>
                </a:lnTo>
                <a:lnTo>
                  <a:pt x="7109" y="1358"/>
                </a:lnTo>
                <a:lnTo>
                  <a:pt x="7111" y="1384"/>
                </a:lnTo>
                <a:lnTo>
                  <a:pt x="7112" y="1409"/>
                </a:lnTo>
                <a:lnTo>
                  <a:pt x="7115" y="1434"/>
                </a:lnTo>
                <a:lnTo>
                  <a:pt x="7118" y="1457"/>
                </a:lnTo>
                <a:lnTo>
                  <a:pt x="7122" y="1481"/>
                </a:lnTo>
                <a:lnTo>
                  <a:pt x="7128" y="1504"/>
                </a:lnTo>
                <a:lnTo>
                  <a:pt x="7134" y="1526"/>
                </a:lnTo>
                <a:lnTo>
                  <a:pt x="7141" y="1548"/>
                </a:lnTo>
                <a:lnTo>
                  <a:pt x="7150" y="1569"/>
                </a:lnTo>
                <a:lnTo>
                  <a:pt x="7158" y="1589"/>
                </a:lnTo>
                <a:lnTo>
                  <a:pt x="7168" y="1609"/>
                </a:lnTo>
                <a:lnTo>
                  <a:pt x="7179" y="1628"/>
                </a:lnTo>
                <a:lnTo>
                  <a:pt x="7190" y="1648"/>
                </a:lnTo>
                <a:lnTo>
                  <a:pt x="7202" y="1666"/>
                </a:lnTo>
                <a:lnTo>
                  <a:pt x="7214" y="1684"/>
                </a:lnTo>
                <a:lnTo>
                  <a:pt x="7227" y="1701"/>
                </a:lnTo>
                <a:lnTo>
                  <a:pt x="7241" y="1718"/>
                </a:lnTo>
                <a:lnTo>
                  <a:pt x="7255" y="1734"/>
                </a:lnTo>
                <a:lnTo>
                  <a:pt x="7270" y="1748"/>
                </a:lnTo>
                <a:lnTo>
                  <a:pt x="7286" y="1763"/>
                </a:lnTo>
                <a:lnTo>
                  <a:pt x="7302" y="1778"/>
                </a:lnTo>
                <a:lnTo>
                  <a:pt x="7318" y="1791"/>
                </a:lnTo>
                <a:lnTo>
                  <a:pt x="7335" y="1805"/>
                </a:lnTo>
                <a:lnTo>
                  <a:pt x="7352" y="1816"/>
                </a:lnTo>
                <a:lnTo>
                  <a:pt x="7369" y="1828"/>
                </a:lnTo>
                <a:lnTo>
                  <a:pt x="7387" y="1840"/>
                </a:lnTo>
                <a:lnTo>
                  <a:pt x="7405" y="1850"/>
                </a:lnTo>
                <a:lnTo>
                  <a:pt x="7424" y="1860"/>
                </a:lnTo>
                <a:lnTo>
                  <a:pt x="7442" y="1870"/>
                </a:lnTo>
                <a:lnTo>
                  <a:pt x="7461" y="1878"/>
                </a:lnTo>
                <a:lnTo>
                  <a:pt x="7480" y="1887"/>
                </a:lnTo>
                <a:lnTo>
                  <a:pt x="7500" y="1894"/>
                </a:lnTo>
                <a:lnTo>
                  <a:pt x="7841" y="2021"/>
                </a:lnTo>
                <a:lnTo>
                  <a:pt x="7866" y="2030"/>
                </a:lnTo>
                <a:lnTo>
                  <a:pt x="7889" y="2040"/>
                </a:lnTo>
                <a:lnTo>
                  <a:pt x="7910" y="2049"/>
                </a:lnTo>
                <a:lnTo>
                  <a:pt x="7929" y="2059"/>
                </a:lnTo>
                <a:lnTo>
                  <a:pt x="7945" y="2067"/>
                </a:lnTo>
                <a:lnTo>
                  <a:pt x="7960" y="2077"/>
                </a:lnTo>
                <a:lnTo>
                  <a:pt x="7973" y="2086"/>
                </a:lnTo>
                <a:lnTo>
                  <a:pt x="7983" y="2096"/>
                </a:lnTo>
                <a:lnTo>
                  <a:pt x="7993" y="2106"/>
                </a:lnTo>
                <a:lnTo>
                  <a:pt x="8001" y="2115"/>
                </a:lnTo>
                <a:lnTo>
                  <a:pt x="8008" y="2126"/>
                </a:lnTo>
                <a:lnTo>
                  <a:pt x="8012" y="2136"/>
                </a:lnTo>
                <a:lnTo>
                  <a:pt x="8016" y="2147"/>
                </a:lnTo>
                <a:lnTo>
                  <a:pt x="8018" y="2159"/>
                </a:lnTo>
                <a:lnTo>
                  <a:pt x="8021" y="2171"/>
                </a:lnTo>
                <a:lnTo>
                  <a:pt x="8021" y="2185"/>
                </a:lnTo>
                <a:lnTo>
                  <a:pt x="8019" y="2200"/>
                </a:lnTo>
                <a:lnTo>
                  <a:pt x="8017" y="2215"/>
                </a:lnTo>
                <a:lnTo>
                  <a:pt x="8012" y="2229"/>
                </a:lnTo>
                <a:lnTo>
                  <a:pt x="8006" y="2242"/>
                </a:lnTo>
                <a:lnTo>
                  <a:pt x="7997" y="2253"/>
                </a:lnTo>
                <a:lnTo>
                  <a:pt x="7988" y="2264"/>
                </a:lnTo>
                <a:lnTo>
                  <a:pt x="7976" y="2275"/>
                </a:lnTo>
                <a:lnTo>
                  <a:pt x="7963" y="2283"/>
                </a:lnTo>
                <a:lnTo>
                  <a:pt x="7949" y="2292"/>
                </a:lnTo>
                <a:lnTo>
                  <a:pt x="7933" y="2299"/>
                </a:lnTo>
                <a:lnTo>
                  <a:pt x="7916" y="2304"/>
                </a:lnTo>
                <a:lnTo>
                  <a:pt x="7898" y="2310"/>
                </a:lnTo>
                <a:lnTo>
                  <a:pt x="7878" y="2314"/>
                </a:lnTo>
                <a:lnTo>
                  <a:pt x="7858" y="2317"/>
                </a:lnTo>
                <a:lnTo>
                  <a:pt x="7837" y="2318"/>
                </a:lnTo>
                <a:lnTo>
                  <a:pt x="7814" y="2319"/>
                </a:lnTo>
                <a:lnTo>
                  <a:pt x="7789" y="2318"/>
                </a:lnTo>
                <a:lnTo>
                  <a:pt x="7762" y="2317"/>
                </a:lnTo>
                <a:lnTo>
                  <a:pt x="7735" y="2315"/>
                </a:lnTo>
                <a:lnTo>
                  <a:pt x="7706" y="2312"/>
                </a:lnTo>
                <a:lnTo>
                  <a:pt x="7677" y="2307"/>
                </a:lnTo>
                <a:lnTo>
                  <a:pt x="7647" y="2302"/>
                </a:lnTo>
                <a:lnTo>
                  <a:pt x="7618" y="2297"/>
                </a:lnTo>
                <a:lnTo>
                  <a:pt x="7587" y="2289"/>
                </a:lnTo>
                <a:lnTo>
                  <a:pt x="7555" y="2282"/>
                </a:lnTo>
                <a:lnTo>
                  <a:pt x="7523" y="2273"/>
                </a:lnTo>
                <a:lnTo>
                  <a:pt x="7490" y="2265"/>
                </a:lnTo>
                <a:lnTo>
                  <a:pt x="7457" y="2254"/>
                </a:lnTo>
                <a:lnTo>
                  <a:pt x="7424" y="2244"/>
                </a:lnTo>
                <a:lnTo>
                  <a:pt x="7391" y="2232"/>
                </a:lnTo>
                <a:lnTo>
                  <a:pt x="7357" y="2219"/>
                </a:lnTo>
                <a:lnTo>
                  <a:pt x="7323" y="2205"/>
                </a:lnTo>
                <a:lnTo>
                  <a:pt x="7322" y="2205"/>
                </a:lnTo>
                <a:lnTo>
                  <a:pt x="7322" y="2205"/>
                </a:lnTo>
                <a:lnTo>
                  <a:pt x="7322" y="2205"/>
                </a:lnTo>
                <a:lnTo>
                  <a:pt x="7318" y="2204"/>
                </a:lnTo>
                <a:lnTo>
                  <a:pt x="7312" y="2202"/>
                </a:lnTo>
                <a:lnTo>
                  <a:pt x="7307" y="2200"/>
                </a:lnTo>
                <a:lnTo>
                  <a:pt x="7302" y="2199"/>
                </a:lnTo>
                <a:lnTo>
                  <a:pt x="7297" y="2197"/>
                </a:lnTo>
                <a:lnTo>
                  <a:pt x="7290" y="2195"/>
                </a:lnTo>
                <a:lnTo>
                  <a:pt x="7285" y="2193"/>
                </a:lnTo>
                <a:lnTo>
                  <a:pt x="7278" y="2191"/>
                </a:lnTo>
                <a:lnTo>
                  <a:pt x="7273" y="2188"/>
                </a:lnTo>
                <a:lnTo>
                  <a:pt x="7268" y="2187"/>
                </a:lnTo>
                <a:lnTo>
                  <a:pt x="7261" y="2185"/>
                </a:lnTo>
                <a:lnTo>
                  <a:pt x="7256" y="2183"/>
                </a:lnTo>
                <a:lnTo>
                  <a:pt x="7252" y="2182"/>
                </a:lnTo>
                <a:lnTo>
                  <a:pt x="7247" y="2181"/>
                </a:lnTo>
                <a:lnTo>
                  <a:pt x="7243" y="2180"/>
                </a:lnTo>
                <a:lnTo>
                  <a:pt x="7239" y="2178"/>
                </a:lnTo>
                <a:lnTo>
                  <a:pt x="7236" y="2178"/>
                </a:lnTo>
                <a:lnTo>
                  <a:pt x="7233" y="2177"/>
                </a:lnTo>
                <a:lnTo>
                  <a:pt x="7230" y="2176"/>
                </a:lnTo>
                <a:lnTo>
                  <a:pt x="7225" y="2176"/>
                </a:lnTo>
                <a:lnTo>
                  <a:pt x="7221" y="2175"/>
                </a:lnTo>
                <a:lnTo>
                  <a:pt x="7218" y="2175"/>
                </a:lnTo>
                <a:lnTo>
                  <a:pt x="7216" y="2175"/>
                </a:lnTo>
                <a:lnTo>
                  <a:pt x="7214" y="2175"/>
                </a:lnTo>
                <a:lnTo>
                  <a:pt x="7209" y="2175"/>
                </a:lnTo>
                <a:lnTo>
                  <a:pt x="7205" y="2176"/>
                </a:lnTo>
                <a:lnTo>
                  <a:pt x="7201" y="2177"/>
                </a:lnTo>
                <a:lnTo>
                  <a:pt x="7196" y="2178"/>
                </a:lnTo>
                <a:lnTo>
                  <a:pt x="7191" y="2179"/>
                </a:lnTo>
                <a:lnTo>
                  <a:pt x="7187" y="2181"/>
                </a:lnTo>
                <a:lnTo>
                  <a:pt x="7184" y="2183"/>
                </a:lnTo>
                <a:lnTo>
                  <a:pt x="7180" y="2185"/>
                </a:lnTo>
                <a:lnTo>
                  <a:pt x="7176" y="2188"/>
                </a:lnTo>
                <a:lnTo>
                  <a:pt x="7173" y="2191"/>
                </a:lnTo>
                <a:lnTo>
                  <a:pt x="7170" y="2195"/>
                </a:lnTo>
                <a:lnTo>
                  <a:pt x="7167" y="2198"/>
                </a:lnTo>
                <a:lnTo>
                  <a:pt x="7165" y="2202"/>
                </a:lnTo>
                <a:lnTo>
                  <a:pt x="7163" y="2207"/>
                </a:lnTo>
                <a:lnTo>
                  <a:pt x="7160" y="2211"/>
                </a:lnTo>
                <a:lnTo>
                  <a:pt x="7158" y="2216"/>
                </a:lnTo>
                <a:lnTo>
                  <a:pt x="7156" y="2221"/>
                </a:lnTo>
                <a:lnTo>
                  <a:pt x="7155" y="2228"/>
                </a:lnTo>
                <a:lnTo>
                  <a:pt x="7154" y="2232"/>
                </a:lnTo>
                <a:lnTo>
                  <a:pt x="7153" y="2236"/>
                </a:lnTo>
                <a:lnTo>
                  <a:pt x="7152" y="2242"/>
                </a:lnTo>
                <a:lnTo>
                  <a:pt x="7150" y="2253"/>
                </a:lnTo>
                <a:lnTo>
                  <a:pt x="7148" y="2272"/>
                </a:lnTo>
                <a:lnTo>
                  <a:pt x="7143" y="2296"/>
                </a:lnTo>
                <a:lnTo>
                  <a:pt x="7139" y="2322"/>
                </a:lnTo>
                <a:lnTo>
                  <a:pt x="7135" y="2351"/>
                </a:lnTo>
                <a:lnTo>
                  <a:pt x="7131" y="2378"/>
                </a:lnTo>
                <a:lnTo>
                  <a:pt x="7126" y="2403"/>
                </a:lnTo>
                <a:lnTo>
                  <a:pt x="7126" y="2403"/>
                </a:lnTo>
                <a:lnTo>
                  <a:pt x="7112" y="2496"/>
                </a:lnTo>
                <a:lnTo>
                  <a:pt x="7109" y="2507"/>
                </a:lnTo>
                <a:lnTo>
                  <a:pt x="7107" y="2518"/>
                </a:lnTo>
                <a:lnTo>
                  <a:pt x="7106" y="2530"/>
                </a:lnTo>
                <a:lnTo>
                  <a:pt x="7105" y="2540"/>
                </a:lnTo>
                <a:lnTo>
                  <a:pt x="7106" y="2551"/>
                </a:lnTo>
                <a:lnTo>
                  <a:pt x="7108" y="2560"/>
                </a:lnTo>
                <a:lnTo>
                  <a:pt x="7112" y="2570"/>
                </a:lnTo>
                <a:lnTo>
                  <a:pt x="7117" y="2580"/>
                </a:lnTo>
                <a:lnTo>
                  <a:pt x="7124" y="2588"/>
                </a:lnTo>
                <a:lnTo>
                  <a:pt x="7133" y="2597"/>
                </a:lnTo>
                <a:lnTo>
                  <a:pt x="7145" y="2604"/>
                </a:lnTo>
                <a:lnTo>
                  <a:pt x="7159" y="2609"/>
                </a:lnTo>
                <a:lnTo>
                  <a:pt x="7199" y="2626"/>
                </a:lnTo>
                <a:lnTo>
                  <a:pt x="7239" y="2641"/>
                </a:lnTo>
                <a:lnTo>
                  <a:pt x="7280" y="2655"/>
                </a:lnTo>
                <a:lnTo>
                  <a:pt x="7320" y="2669"/>
                </a:lnTo>
                <a:lnTo>
                  <a:pt x="7360" y="2682"/>
                </a:lnTo>
                <a:lnTo>
                  <a:pt x="7401" y="2693"/>
                </a:lnTo>
                <a:lnTo>
                  <a:pt x="7441" y="2704"/>
                </a:lnTo>
                <a:lnTo>
                  <a:pt x="7482" y="2713"/>
                </a:lnTo>
                <a:lnTo>
                  <a:pt x="7522" y="2722"/>
                </a:lnTo>
                <a:lnTo>
                  <a:pt x="7562" y="2729"/>
                </a:lnTo>
                <a:lnTo>
                  <a:pt x="7603" y="2736"/>
                </a:lnTo>
                <a:lnTo>
                  <a:pt x="7643" y="2741"/>
                </a:lnTo>
                <a:lnTo>
                  <a:pt x="7682" y="2745"/>
                </a:lnTo>
                <a:lnTo>
                  <a:pt x="7722" y="2749"/>
                </a:lnTo>
                <a:lnTo>
                  <a:pt x="7760" y="2751"/>
                </a:lnTo>
                <a:lnTo>
                  <a:pt x="7798" y="2752"/>
                </a:lnTo>
                <a:lnTo>
                  <a:pt x="7834" y="2751"/>
                </a:lnTo>
                <a:lnTo>
                  <a:pt x="7870" y="2750"/>
                </a:lnTo>
                <a:lnTo>
                  <a:pt x="7906" y="2746"/>
                </a:lnTo>
                <a:lnTo>
                  <a:pt x="7941" y="2743"/>
                </a:lnTo>
                <a:lnTo>
                  <a:pt x="7976" y="2739"/>
                </a:lnTo>
                <a:lnTo>
                  <a:pt x="8011" y="2733"/>
                </a:lnTo>
                <a:lnTo>
                  <a:pt x="8045" y="2726"/>
                </a:lnTo>
                <a:lnTo>
                  <a:pt x="8079" y="2718"/>
                </a:lnTo>
                <a:lnTo>
                  <a:pt x="8112" y="2709"/>
                </a:lnTo>
                <a:lnTo>
                  <a:pt x="8145" y="2699"/>
                </a:lnTo>
                <a:lnTo>
                  <a:pt x="8177" y="2688"/>
                </a:lnTo>
                <a:lnTo>
                  <a:pt x="8209" y="2675"/>
                </a:lnTo>
                <a:lnTo>
                  <a:pt x="8240" y="2661"/>
                </a:lnTo>
                <a:lnTo>
                  <a:pt x="8269" y="2646"/>
                </a:lnTo>
                <a:lnTo>
                  <a:pt x="8298" y="2629"/>
                </a:lnTo>
                <a:lnTo>
                  <a:pt x="8326" y="2612"/>
                </a:lnTo>
                <a:lnTo>
                  <a:pt x="8352" y="2593"/>
                </a:lnTo>
                <a:lnTo>
                  <a:pt x="8378" y="2573"/>
                </a:lnTo>
                <a:lnTo>
                  <a:pt x="8402" y="2552"/>
                </a:lnTo>
                <a:lnTo>
                  <a:pt x="8425" y="2529"/>
                </a:lnTo>
                <a:lnTo>
                  <a:pt x="8446" y="2504"/>
                </a:lnTo>
                <a:lnTo>
                  <a:pt x="8466" y="2479"/>
                </a:lnTo>
                <a:lnTo>
                  <a:pt x="8484" y="2452"/>
                </a:lnTo>
                <a:lnTo>
                  <a:pt x="8501" y="2423"/>
                </a:lnTo>
                <a:lnTo>
                  <a:pt x="8516" y="2394"/>
                </a:lnTo>
                <a:lnTo>
                  <a:pt x="8530" y="2363"/>
                </a:lnTo>
                <a:lnTo>
                  <a:pt x="8541" y="2330"/>
                </a:lnTo>
                <a:lnTo>
                  <a:pt x="8551" y="2296"/>
                </a:lnTo>
                <a:lnTo>
                  <a:pt x="8558" y="2260"/>
                </a:lnTo>
                <a:lnTo>
                  <a:pt x="8564" y="2222"/>
                </a:lnTo>
                <a:lnTo>
                  <a:pt x="8567" y="2183"/>
                </a:lnTo>
                <a:lnTo>
                  <a:pt x="8568" y="2143"/>
                </a:lnTo>
                <a:lnTo>
                  <a:pt x="8568" y="2119"/>
                </a:lnTo>
                <a:lnTo>
                  <a:pt x="8567" y="2096"/>
                </a:lnTo>
                <a:lnTo>
                  <a:pt x="8565" y="2074"/>
                </a:lnTo>
                <a:lnTo>
                  <a:pt x="8562" y="2051"/>
                </a:lnTo>
                <a:lnTo>
                  <a:pt x="8557" y="2030"/>
                </a:lnTo>
                <a:lnTo>
                  <a:pt x="8553" y="2009"/>
                </a:lnTo>
                <a:lnTo>
                  <a:pt x="8548" y="1989"/>
                </a:lnTo>
                <a:lnTo>
                  <a:pt x="8541" y="1968"/>
                </a:lnTo>
                <a:lnTo>
                  <a:pt x="8535" y="1949"/>
                </a:lnTo>
                <a:lnTo>
                  <a:pt x="8528" y="1930"/>
                </a:lnTo>
                <a:lnTo>
                  <a:pt x="8519" y="1912"/>
                </a:lnTo>
                <a:lnTo>
                  <a:pt x="8511" y="1894"/>
                </a:lnTo>
                <a:lnTo>
                  <a:pt x="8501" y="1877"/>
                </a:lnTo>
                <a:lnTo>
                  <a:pt x="8492" y="1860"/>
                </a:lnTo>
                <a:lnTo>
                  <a:pt x="8481" y="1844"/>
                </a:lnTo>
                <a:lnTo>
                  <a:pt x="8469" y="1828"/>
                </a:lnTo>
                <a:lnTo>
                  <a:pt x="8457" y="1813"/>
                </a:lnTo>
                <a:lnTo>
                  <a:pt x="8445" y="1798"/>
                </a:lnTo>
                <a:lnTo>
                  <a:pt x="8432" y="1785"/>
                </a:lnTo>
                <a:lnTo>
                  <a:pt x="8418" y="1772"/>
                </a:lnTo>
                <a:lnTo>
                  <a:pt x="8404" y="1758"/>
                </a:lnTo>
                <a:lnTo>
                  <a:pt x="8391" y="1746"/>
                </a:lnTo>
                <a:lnTo>
                  <a:pt x="8376" y="1734"/>
                </a:lnTo>
                <a:lnTo>
                  <a:pt x="8360" y="1723"/>
                </a:lnTo>
                <a:lnTo>
                  <a:pt x="8344" y="1711"/>
                </a:lnTo>
                <a:lnTo>
                  <a:pt x="8328" y="1701"/>
                </a:lnTo>
                <a:lnTo>
                  <a:pt x="8312" y="1691"/>
                </a:lnTo>
                <a:lnTo>
                  <a:pt x="8295" y="1682"/>
                </a:lnTo>
                <a:lnTo>
                  <a:pt x="8277" y="1673"/>
                </a:lnTo>
                <a:lnTo>
                  <a:pt x="8260" y="1665"/>
                </a:lnTo>
                <a:lnTo>
                  <a:pt x="8242" y="1657"/>
                </a:lnTo>
                <a:lnTo>
                  <a:pt x="8224" y="1650"/>
                </a:lnTo>
                <a:close/>
                <a:moveTo>
                  <a:pt x="13239" y="856"/>
                </a:moveTo>
                <a:lnTo>
                  <a:pt x="12950" y="856"/>
                </a:lnTo>
                <a:lnTo>
                  <a:pt x="12902" y="856"/>
                </a:lnTo>
                <a:lnTo>
                  <a:pt x="12785" y="856"/>
                </a:lnTo>
                <a:lnTo>
                  <a:pt x="12785" y="954"/>
                </a:lnTo>
                <a:lnTo>
                  <a:pt x="12785" y="1137"/>
                </a:lnTo>
                <a:lnTo>
                  <a:pt x="12785" y="2083"/>
                </a:lnTo>
                <a:lnTo>
                  <a:pt x="12765" y="2099"/>
                </a:lnTo>
                <a:lnTo>
                  <a:pt x="12744" y="2115"/>
                </a:lnTo>
                <a:lnTo>
                  <a:pt x="12722" y="2130"/>
                </a:lnTo>
                <a:lnTo>
                  <a:pt x="12698" y="2144"/>
                </a:lnTo>
                <a:lnTo>
                  <a:pt x="12675" y="2157"/>
                </a:lnTo>
                <a:lnTo>
                  <a:pt x="12650" y="2169"/>
                </a:lnTo>
                <a:lnTo>
                  <a:pt x="12626" y="2180"/>
                </a:lnTo>
                <a:lnTo>
                  <a:pt x="12600" y="2191"/>
                </a:lnTo>
                <a:lnTo>
                  <a:pt x="12576" y="2199"/>
                </a:lnTo>
                <a:lnTo>
                  <a:pt x="12551" y="2207"/>
                </a:lnTo>
                <a:lnTo>
                  <a:pt x="12525" y="2214"/>
                </a:lnTo>
                <a:lnTo>
                  <a:pt x="12499" y="2219"/>
                </a:lnTo>
                <a:lnTo>
                  <a:pt x="12475" y="2224"/>
                </a:lnTo>
                <a:lnTo>
                  <a:pt x="12451" y="2227"/>
                </a:lnTo>
                <a:lnTo>
                  <a:pt x="12426" y="2229"/>
                </a:lnTo>
                <a:lnTo>
                  <a:pt x="12403" y="2230"/>
                </a:lnTo>
                <a:lnTo>
                  <a:pt x="12387" y="2229"/>
                </a:lnTo>
                <a:lnTo>
                  <a:pt x="12372" y="2228"/>
                </a:lnTo>
                <a:lnTo>
                  <a:pt x="12358" y="2227"/>
                </a:lnTo>
                <a:lnTo>
                  <a:pt x="12344" y="2225"/>
                </a:lnTo>
                <a:lnTo>
                  <a:pt x="12332" y="2221"/>
                </a:lnTo>
                <a:lnTo>
                  <a:pt x="12320" y="2218"/>
                </a:lnTo>
                <a:lnTo>
                  <a:pt x="12308" y="2215"/>
                </a:lnTo>
                <a:lnTo>
                  <a:pt x="12297" y="2210"/>
                </a:lnTo>
                <a:lnTo>
                  <a:pt x="12287" y="2205"/>
                </a:lnTo>
                <a:lnTo>
                  <a:pt x="12277" y="2199"/>
                </a:lnTo>
                <a:lnTo>
                  <a:pt x="12269" y="2194"/>
                </a:lnTo>
                <a:lnTo>
                  <a:pt x="12260" y="2187"/>
                </a:lnTo>
                <a:lnTo>
                  <a:pt x="12253" y="2180"/>
                </a:lnTo>
                <a:lnTo>
                  <a:pt x="12245" y="2173"/>
                </a:lnTo>
                <a:lnTo>
                  <a:pt x="12238" y="2164"/>
                </a:lnTo>
                <a:lnTo>
                  <a:pt x="12232" y="2156"/>
                </a:lnTo>
                <a:lnTo>
                  <a:pt x="12226" y="2147"/>
                </a:lnTo>
                <a:lnTo>
                  <a:pt x="12221" y="2137"/>
                </a:lnTo>
                <a:lnTo>
                  <a:pt x="12216" y="2128"/>
                </a:lnTo>
                <a:lnTo>
                  <a:pt x="12211" y="2117"/>
                </a:lnTo>
                <a:lnTo>
                  <a:pt x="12204" y="2096"/>
                </a:lnTo>
                <a:lnTo>
                  <a:pt x="12198" y="2073"/>
                </a:lnTo>
                <a:lnTo>
                  <a:pt x="12193" y="2048"/>
                </a:lnTo>
                <a:lnTo>
                  <a:pt x="12190" y="2023"/>
                </a:lnTo>
                <a:lnTo>
                  <a:pt x="12189" y="1995"/>
                </a:lnTo>
                <a:lnTo>
                  <a:pt x="12188" y="1966"/>
                </a:lnTo>
                <a:lnTo>
                  <a:pt x="12188" y="954"/>
                </a:lnTo>
                <a:lnTo>
                  <a:pt x="12188" y="939"/>
                </a:lnTo>
                <a:lnTo>
                  <a:pt x="12187" y="926"/>
                </a:lnTo>
                <a:lnTo>
                  <a:pt x="12185" y="915"/>
                </a:lnTo>
                <a:lnTo>
                  <a:pt x="12182" y="905"/>
                </a:lnTo>
                <a:lnTo>
                  <a:pt x="12177" y="895"/>
                </a:lnTo>
                <a:lnTo>
                  <a:pt x="12173" y="888"/>
                </a:lnTo>
                <a:lnTo>
                  <a:pt x="12167" y="880"/>
                </a:lnTo>
                <a:lnTo>
                  <a:pt x="12160" y="875"/>
                </a:lnTo>
                <a:lnTo>
                  <a:pt x="12153" y="870"/>
                </a:lnTo>
                <a:lnTo>
                  <a:pt x="12145" y="865"/>
                </a:lnTo>
                <a:lnTo>
                  <a:pt x="12136" y="862"/>
                </a:lnTo>
                <a:lnTo>
                  <a:pt x="12126" y="860"/>
                </a:lnTo>
                <a:lnTo>
                  <a:pt x="12116" y="858"/>
                </a:lnTo>
                <a:lnTo>
                  <a:pt x="12104" y="857"/>
                </a:lnTo>
                <a:lnTo>
                  <a:pt x="12092" y="856"/>
                </a:lnTo>
                <a:lnTo>
                  <a:pt x="12080" y="856"/>
                </a:lnTo>
                <a:lnTo>
                  <a:pt x="11888" y="856"/>
                </a:lnTo>
                <a:lnTo>
                  <a:pt x="11741" y="856"/>
                </a:lnTo>
                <a:lnTo>
                  <a:pt x="11625" y="856"/>
                </a:lnTo>
                <a:lnTo>
                  <a:pt x="11625" y="954"/>
                </a:lnTo>
                <a:lnTo>
                  <a:pt x="11625" y="1169"/>
                </a:lnTo>
                <a:lnTo>
                  <a:pt x="11625" y="2068"/>
                </a:lnTo>
                <a:lnTo>
                  <a:pt x="11626" y="2106"/>
                </a:lnTo>
                <a:lnTo>
                  <a:pt x="11628" y="2143"/>
                </a:lnTo>
                <a:lnTo>
                  <a:pt x="11630" y="2178"/>
                </a:lnTo>
                <a:lnTo>
                  <a:pt x="11634" y="2213"/>
                </a:lnTo>
                <a:lnTo>
                  <a:pt x="11638" y="2247"/>
                </a:lnTo>
                <a:lnTo>
                  <a:pt x="11645" y="2280"/>
                </a:lnTo>
                <a:lnTo>
                  <a:pt x="11652" y="2313"/>
                </a:lnTo>
                <a:lnTo>
                  <a:pt x="11661" y="2344"/>
                </a:lnTo>
                <a:lnTo>
                  <a:pt x="11669" y="2373"/>
                </a:lnTo>
                <a:lnTo>
                  <a:pt x="11680" y="2403"/>
                </a:lnTo>
                <a:lnTo>
                  <a:pt x="11692" y="2431"/>
                </a:lnTo>
                <a:lnTo>
                  <a:pt x="11705" y="2457"/>
                </a:lnTo>
                <a:lnTo>
                  <a:pt x="11719" y="2484"/>
                </a:lnTo>
                <a:lnTo>
                  <a:pt x="11734" y="2508"/>
                </a:lnTo>
                <a:lnTo>
                  <a:pt x="11751" y="2532"/>
                </a:lnTo>
                <a:lnTo>
                  <a:pt x="11768" y="2554"/>
                </a:lnTo>
                <a:lnTo>
                  <a:pt x="11787" y="2575"/>
                </a:lnTo>
                <a:lnTo>
                  <a:pt x="11807" y="2595"/>
                </a:lnTo>
                <a:lnTo>
                  <a:pt x="11829" y="2615"/>
                </a:lnTo>
                <a:lnTo>
                  <a:pt x="11851" y="2632"/>
                </a:lnTo>
                <a:lnTo>
                  <a:pt x="11874" y="2648"/>
                </a:lnTo>
                <a:lnTo>
                  <a:pt x="11900" y="2663"/>
                </a:lnTo>
                <a:lnTo>
                  <a:pt x="11925" y="2676"/>
                </a:lnTo>
                <a:lnTo>
                  <a:pt x="11953" y="2689"/>
                </a:lnTo>
                <a:lnTo>
                  <a:pt x="11982" y="2700"/>
                </a:lnTo>
                <a:lnTo>
                  <a:pt x="12012" y="2709"/>
                </a:lnTo>
                <a:lnTo>
                  <a:pt x="12042" y="2718"/>
                </a:lnTo>
                <a:lnTo>
                  <a:pt x="12075" y="2724"/>
                </a:lnTo>
                <a:lnTo>
                  <a:pt x="12109" y="2729"/>
                </a:lnTo>
                <a:lnTo>
                  <a:pt x="12144" y="2734"/>
                </a:lnTo>
                <a:lnTo>
                  <a:pt x="12181" y="2736"/>
                </a:lnTo>
                <a:lnTo>
                  <a:pt x="12219" y="2737"/>
                </a:lnTo>
                <a:lnTo>
                  <a:pt x="12259" y="2736"/>
                </a:lnTo>
                <a:lnTo>
                  <a:pt x="12301" y="2733"/>
                </a:lnTo>
                <a:lnTo>
                  <a:pt x="12341" y="2729"/>
                </a:lnTo>
                <a:lnTo>
                  <a:pt x="12381" y="2723"/>
                </a:lnTo>
                <a:lnTo>
                  <a:pt x="12421" y="2716"/>
                </a:lnTo>
                <a:lnTo>
                  <a:pt x="12460" y="2707"/>
                </a:lnTo>
                <a:lnTo>
                  <a:pt x="12499" y="2696"/>
                </a:lnTo>
                <a:lnTo>
                  <a:pt x="12537" y="2684"/>
                </a:lnTo>
                <a:lnTo>
                  <a:pt x="12575" y="2670"/>
                </a:lnTo>
                <a:lnTo>
                  <a:pt x="12611" y="2655"/>
                </a:lnTo>
                <a:lnTo>
                  <a:pt x="12648" y="2638"/>
                </a:lnTo>
                <a:lnTo>
                  <a:pt x="12683" y="2619"/>
                </a:lnTo>
                <a:lnTo>
                  <a:pt x="12718" y="2599"/>
                </a:lnTo>
                <a:lnTo>
                  <a:pt x="12753" y="2577"/>
                </a:lnTo>
                <a:lnTo>
                  <a:pt x="12787" y="2554"/>
                </a:lnTo>
                <a:lnTo>
                  <a:pt x="12819" y="2530"/>
                </a:lnTo>
                <a:lnTo>
                  <a:pt x="12819" y="2684"/>
                </a:lnTo>
                <a:lnTo>
                  <a:pt x="12928" y="2684"/>
                </a:lnTo>
                <a:lnTo>
                  <a:pt x="13128" y="2684"/>
                </a:lnTo>
                <a:lnTo>
                  <a:pt x="13232" y="2684"/>
                </a:lnTo>
                <a:lnTo>
                  <a:pt x="13249" y="2684"/>
                </a:lnTo>
                <a:lnTo>
                  <a:pt x="13263" y="2683"/>
                </a:lnTo>
                <a:lnTo>
                  <a:pt x="13277" y="2680"/>
                </a:lnTo>
                <a:lnTo>
                  <a:pt x="13288" y="2677"/>
                </a:lnTo>
                <a:lnTo>
                  <a:pt x="13299" y="2674"/>
                </a:lnTo>
                <a:lnTo>
                  <a:pt x="13309" y="2669"/>
                </a:lnTo>
                <a:lnTo>
                  <a:pt x="13317" y="2663"/>
                </a:lnTo>
                <a:lnTo>
                  <a:pt x="13324" y="2657"/>
                </a:lnTo>
                <a:lnTo>
                  <a:pt x="13331" y="2650"/>
                </a:lnTo>
                <a:lnTo>
                  <a:pt x="13336" y="2640"/>
                </a:lnTo>
                <a:lnTo>
                  <a:pt x="13340" y="2631"/>
                </a:lnTo>
                <a:lnTo>
                  <a:pt x="13344" y="2619"/>
                </a:lnTo>
                <a:lnTo>
                  <a:pt x="13346" y="2606"/>
                </a:lnTo>
                <a:lnTo>
                  <a:pt x="13348" y="2592"/>
                </a:lnTo>
                <a:lnTo>
                  <a:pt x="13349" y="2576"/>
                </a:lnTo>
                <a:lnTo>
                  <a:pt x="13349" y="2559"/>
                </a:lnTo>
                <a:lnTo>
                  <a:pt x="13349" y="954"/>
                </a:lnTo>
                <a:lnTo>
                  <a:pt x="13348" y="939"/>
                </a:lnTo>
                <a:lnTo>
                  <a:pt x="13347" y="926"/>
                </a:lnTo>
                <a:lnTo>
                  <a:pt x="13345" y="915"/>
                </a:lnTo>
                <a:lnTo>
                  <a:pt x="13341" y="905"/>
                </a:lnTo>
                <a:lnTo>
                  <a:pt x="13338" y="895"/>
                </a:lnTo>
                <a:lnTo>
                  <a:pt x="13333" y="888"/>
                </a:lnTo>
                <a:lnTo>
                  <a:pt x="13328" y="880"/>
                </a:lnTo>
                <a:lnTo>
                  <a:pt x="13321" y="875"/>
                </a:lnTo>
                <a:lnTo>
                  <a:pt x="13314" y="870"/>
                </a:lnTo>
                <a:lnTo>
                  <a:pt x="13305" y="865"/>
                </a:lnTo>
                <a:lnTo>
                  <a:pt x="13297" y="862"/>
                </a:lnTo>
                <a:lnTo>
                  <a:pt x="13287" y="860"/>
                </a:lnTo>
                <a:lnTo>
                  <a:pt x="13277" y="858"/>
                </a:lnTo>
                <a:lnTo>
                  <a:pt x="13265" y="857"/>
                </a:lnTo>
                <a:lnTo>
                  <a:pt x="13253" y="856"/>
                </a:lnTo>
                <a:lnTo>
                  <a:pt x="13239" y="856"/>
                </a:lnTo>
                <a:close/>
                <a:moveTo>
                  <a:pt x="14789" y="2162"/>
                </a:moveTo>
                <a:lnTo>
                  <a:pt x="14780" y="2175"/>
                </a:lnTo>
                <a:lnTo>
                  <a:pt x="14769" y="2186"/>
                </a:lnTo>
                <a:lnTo>
                  <a:pt x="14758" y="2198"/>
                </a:lnTo>
                <a:lnTo>
                  <a:pt x="14745" y="2210"/>
                </a:lnTo>
                <a:lnTo>
                  <a:pt x="14732" y="2220"/>
                </a:lnTo>
                <a:lnTo>
                  <a:pt x="14717" y="2231"/>
                </a:lnTo>
                <a:lnTo>
                  <a:pt x="14702" y="2241"/>
                </a:lnTo>
                <a:lnTo>
                  <a:pt x="14686" y="2249"/>
                </a:lnTo>
                <a:lnTo>
                  <a:pt x="14669" y="2256"/>
                </a:lnTo>
                <a:lnTo>
                  <a:pt x="14652" y="2264"/>
                </a:lnTo>
                <a:lnTo>
                  <a:pt x="14635" y="2270"/>
                </a:lnTo>
                <a:lnTo>
                  <a:pt x="14616" y="2276"/>
                </a:lnTo>
                <a:lnTo>
                  <a:pt x="14598" y="2280"/>
                </a:lnTo>
                <a:lnTo>
                  <a:pt x="14578" y="2283"/>
                </a:lnTo>
                <a:lnTo>
                  <a:pt x="14559" y="2285"/>
                </a:lnTo>
                <a:lnTo>
                  <a:pt x="14539" y="2285"/>
                </a:lnTo>
                <a:lnTo>
                  <a:pt x="14517" y="2285"/>
                </a:lnTo>
                <a:lnTo>
                  <a:pt x="14497" y="2283"/>
                </a:lnTo>
                <a:lnTo>
                  <a:pt x="14476" y="2280"/>
                </a:lnTo>
                <a:lnTo>
                  <a:pt x="14456" y="2276"/>
                </a:lnTo>
                <a:lnTo>
                  <a:pt x="14434" y="2270"/>
                </a:lnTo>
                <a:lnTo>
                  <a:pt x="14414" y="2264"/>
                </a:lnTo>
                <a:lnTo>
                  <a:pt x="14394" y="2258"/>
                </a:lnTo>
                <a:lnTo>
                  <a:pt x="14375" y="2249"/>
                </a:lnTo>
                <a:lnTo>
                  <a:pt x="14355" y="2241"/>
                </a:lnTo>
                <a:lnTo>
                  <a:pt x="14337" y="2231"/>
                </a:lnTo>
                <a:lnTo>
                  <a:pt x="14318" y="2221"/>
                </a:lnTo>
                <a:lnTo>
                  <a:pt x="14301" y="2211"/>
                </a:lnTo>
                <a:lnTo>
                  <a:pt x="14284" y="2200"/>
                </a:lnTo>
                <a:lnTo>
                  <a:pt x="14270" y="2188"/>
                </a:lnTo>
                <a:lnTo>
                  <a:pt x="14255" y="2177"/>
                </a:lnTo>
                <a:lnTo>
                  <a:pt x="14242" y="2165"/>
                </a:lnTo>
                <a:lnTo>
                  <a:pt x="14242" y="1400"/>
                </a:lnTo>
                <a:lnTo>
                  <a:pt x="14254" y="1388"/>
                </a:lnTo>
                <a:lnTo>
                  <a:pt x="14267" y="1375"/>
                </a:lnTo>
                <a:lnTo>
                  <a:pt x="14283" y="1364"/>
                </a:lnTo>
                <a:lnTo>
                  <a:pt x="14299" y="1352"/>
                </a:lnTo>
                <a:lnTo>
                  <a:pt x="14317" y="1340"/>
                </a:lnTo>
                <a:lnTo>
                  <a:pt x="14337" y="1330"/>
                </a:lnTo>
                <a:lnTo>
                  <a:pt x="14357" y="1319"/>
                </a:lnTo>
                <a:lnTo>
                  <a:pt x="14377" y="1308"/>
                </a:lnTo>
                <a:lnTo>
                  <a:pt x="14398" y="1299"/>
                </a:lnTo>
                <a:lnTo>
                  <a:pt x="14419" y="1290"/>
                </a:lnTo>
                <a:lnTo>
                  <a:pt x="14442" y="1283"/>
                </a:lnTo>
                <a:lnTo>
                  <a:pt x="14464" y="1277"/>
                </a:lnTo>
                <a:lnTo>
                  <a:pt x="14485" y="1272"/>
                </a:lnTo>
                <a:lnTo>
                  <a:pt x="14508" y="1268"/>
                </a:lnTo>
                <a:lnTo>
                  <a:pt x="14529" y="1266"/>
                </a:lnTo>
                <a:lnTo>
                  <a:pt x="14549" y="1265"/>
                </a:lnTo>
                <a:lnTo>
                  <a:pt x="14568" y="1265"/>
                </a:lnTo>
                <a:lnTo>
                  <a:pt x="14587" y="1267"/>
                </a:lnTo>
                <a:lnTo>
                  <a:pt x="14606" y="1269"/>
                </a:lnTo>
                <a:lnTo>
                  <a:pt x="14625" y="1272"/>
                </a:lnTo>
                <a:lnTo>
                  <a:pt x="14643" y="1277"/>
                </a:lnTo>
                <a:lnTo>
                  <a:pt x="14660" y="1282"/>
                </a:lnTo>
                <a:lnTo>
                  <a:pt x="14678" y="1288"/>
                </a:lnTo>
                <a:lnTo>
                  <a:pt x="14695" y="1296"/>
                </a:lnTo>
                <a:lnTo>
                  <a:pt x="14712" y="1304"/>
                </a:lnTo>
                <a:lnTo>
                  <a:pt x="14728" y="1315"/>
                </a:lnTo>
                <a:lnTo>
                  <a:pt x="14744" y="1325"/>
                </a:lnTo>
                <a:lnTo>
                  <a:pt x="14759" y="1338"/>
                </a:lnTo>
                <a:lnTo>
                  <a:pt x="14772" y="1351"/>
                </a:lnTo>
                <a:lnTo>
                  <a:pt x="14786" y="1366"/>
                </a:lnTo>
                <a:lnTo>
                  <a:pt x="14800" y="1383"/>
                </a:lnTo>
                <a:lnTo>
                  <a:pt x="14812" y="1400"/>
                </a:lnTo>
                <a:lnTo>
                  <a:pt x="14821" y="1416"/>
                </a:lnTo>
                <a:lnTo>
                  <a:pt x="14831" y="1432"/>
                </a:lnTo>
                <a:lnTo>
                  <a:pt x="14839" y="1449"/>
                </a:lnTo>
                <a:lnTo>
                  <a:pt x="14848" y="1468"/>
                </a:lnTo>
                <a:lnTo>
                  <a:pt x="14855" y="1487"/>
                </a:lnTo>
                <a:lnTo>
                  <a:pt x="14863" y="1507"/>
                </a:lnTo>
                <a:lnTo>
                  <a:pt x="14869" y="1530"/>
                </a:lnTo>
                <a:lnTo>
                  <a:pt x="14876" y="1552"/>
                </a:lnTo>
                <a:lnTo>
                  <a:pt x="14881" y="1575"/>
                </a:lnTo>
                <a:lnTo>
                  <a:pt x="14885" y="1601"/>
                </a:lnTo>
                <a:lnTo>
                  <a:pt x="14889" y="1626"/>
                </a:lnTo>
                <a:lnTo>
                  <a:pt x="14893" y="1653"/>
                </a:lnTo>
                <a:lnTo>
                  <a:pt x="14895" y="1682"/>
                </a:lnTo>
                <a:lnTo>
                  <a:pt x="14897" y="1710"/>
                </a:lnTo>
                <a:lnTo>
                  <a:pt x="14898" y="1740"/>
                </a:lnTo>
                <a:lnTo>
                  <a:pt x="14899" y="1772"/>
                </a:lnTo>
                <a:lnTo>
                  <a:pt x="14898" y="1804"/>
                </a:lnTo>
                <a:lnTo>
                  <a:pt x="14897" y="1833"/>
                </a:lnTo>
                <a:lnTo>
                  <a:pt x="14895" y="1863"/>
                </a:lnTo>
                <a:lnTo>
                  <a:pt x="14893" y="1891"/>
                </a:lnTo>
                <a:lnTo>
                  <a:pt x="14888" y="1919"/>
                </a:lnTo>
                <a:lnTo>
                  <a:pt x="14884" y="1944"/>
                </a:lnTo>
                <a:lnTo>
                  <a:pt x="14879" y="1970"/>
                </a:lnTo>
                <a:lnTo>
                  <a:pt x="14872" y="1993"/>
                </a:lnTo>
                <a:lnTo>
                  <a:pt x="14865" y="2016"/>
                </a:lnTo>
                <a:lnTo>
                  <a:pt x="14857" y="2040"/>
                </a:lnTo>
                <a:lnTo>
                  <a:pt x="14848" y="2061"/>
                </a:lnTo>
                <a:lnTo>
                  <a:pt x="14838" y="2082"/>
                </a:lnTo>
                <a:lnTo>
                  <a:pt x="14828" y="2102"/>
                </a:lnTo>
                <a:lnTo>
                  <a:pt x="14816" y="2123"/>
                </a:lnTo>
                <a:lnTo>
                  <a:pt x="14803" y="2143"/>
                </a:lnTo>
                <a:lnTo>
                  <a:pt x="14789" y="2162"/>
                </a:lnTo>
                <a:close/>
                <a:moveTo>
                  <a:pt x="15243" y="1036"/>
                </a:moveTo>
                <a:lnTo>
                  <a:pt x="15221" y="1012"/>
                </a:lnTo>
                <a:lnTo>
                  <a:pt x="15197" y="990"/>
                </a:lnTo>
                <a:lnTo>
                  <a:pt x="15171" y="967"/>
                </a:lnTo>
                <a:lnTo>
                  <a:pt x="15143" y="946"/>
                </a:lnTo>
                <a:lnTo>
                  <a:pt x="15116" y="927"/>
                </a:lnTo>
                <a:lnTo>
                  <a:pt x="15086" y="908"/>
                </a:lnTo>
                <a:lnTo>
                  <a:pt x="15054" y="890"/>
                </a:lnTo>
                <a:lnTo>
                  <a:pt x="15022" y="874"/>
                </a:lnTo>
                <a:lnTo>
                  <a:pt x="14987" y="859"/>
                </a:lnTo>
                <a:lnTo>
                  <a:pt x="14951" y="846"/>
                </a:lnTo>
                <a:lnTo>
                  <a:pt x="14933" y="840"/>
                </a:lnTo>
                <a:lnTo>
                  <a:pt x="14914" y="835"/>
                </a:lnTo>
                <a:lnTo>
                  <a:pt x="14894" y="829"/>
                </a:lnTo>
                <a:lnTo>
                  <a:pt x="14873" y="825"/>
                </a:lnTo>
                <a:lnTo>
                  <a:pt x="14853" y="821"/>
                </a:lnTo>
                <a:lnTo>
                  <a:pt x="14832" y="818"/>
                </a:lnTo>
                <a:lnTo>
                  <a:pt x="14811" y="814"/>
                </a:lnTo>
                <a:lnTo>
                  <a:pt x="14788" y="812"/>
                </a:lnTo>
                <a:lnTo>
                  <a:pt x="14766" y="810"/>
                </a:lnTo>
                <a:lnTo>
                  <a:pt x="14744" y="808"/>
                </a:lnTo>
                <a:lnTo>
                  <a:pt x="14720" y="808"/>
                </a:lnTo>
                <a:lnTo>
                  <a:pt x="14696" y="807"/>
                </a:lnTo>
                <a:lnTo>
                  <a:pt x="14659" y="808"/>
                </a:lnTo>
                <a:lnTo>
                  <a:pt x="14623" y="811"/>
                </a:lnTo>
                <a:lnTo>
                  <a:pt x="14586" y="816"/>
                </a:lnTo>
                <a:lnTo>
                  <a:pt x="14550" y="824"/>
                </a:lnTo>
                <a:lnTo>
                  <a:pt x="14514" y="832"/>
                </a:lnTo>
                <a:lnTo>
                  <a:pt x="14479" y="843"/>
                </a:lnTo>
                <a:lnTo>
                  <a:pt x="14445" y="855"/>
                </a:lnTo>
                <a:lnTo>
                  <a:pt x="14411" y="867"/>
                </a:lnTo>
                <a:lnTo>
                  <a:pt x="14379" y="882"/>
                </a:lnTo>
                <a:lnTo>
                  <a:pt x="14348" y="898"/>
                </a:lnTo>
                <a:lnTo>
                  <a:pt x="14320" y="914"/>
                </a:lnTo>
                <a:lnTo>
                  <a:pt x="14292" y="932"/>
                </a:lnTo>
                <a:lnTo>
                  <a:pt x="14265" y="950"/>
                </a:lnTo>
                <a:lnTo>
                  <a:pt x="14242" y="969"/>
                </a:lnTo>
                <a:lnTo>
                  <a:pt x="14220" y="990"/>
                </a:lnTo>
                <a:lnTo>
                  <a:pt x="14200" y="1010"/>
                </a:lnTo>
                <a:lnTo>
                  <a:pt x="14193" y="934"/>
                </a:lnTo>
                <a:lnTo>
                  <a:pt x="14191" y="924"/>
                </a:lnTo>
                <a:lnTo>
                  <a:pt x="14189" y="914"/>
                </a:lnTo>
                <a:lnTo>
                  <a:pt x="14186" y="906"/>
                </a:lnTo>
                <a:lnTo>
                  <a:pt x="14181" y="897"/>
                </a:lnTo>
                <a:lnTo>
                  <a:pt x="14177" y="890"/>
                </a:lnTo>
                <a:lnTo>
                  <a:pt x="14172" y="883"/>
                </a:lnTo>
                <a:lnTo>
                  <a:pt x="14165" y="878"/>
                </a:lnTo>
                <a:lnTo>
                  <a:pt x="14159" y="873"/>
                </a:lnTo>
                <a:lnTo>
                  <a:pt x="14151" y="869"/>
                </a:lnTo>
                <a:lnTo>
                  <a:pt x="14143" y="865"/>
                </a:lnTo>
                <a:lnTo>
                  <a:pt x="14134" y="862"/>
                </a:lnTo>
                <a:lnTo>
                  <a:pt x="14124" y="860"/>
                </a:lnTo>
                <a:lnTo>
                  <a:pt x="14113" y="858"/>
                </a:lnTo>
                <a:lnTo>
                  <a:pt x="14102" y="857"/>
                </a:lnTo>
                <a:lnTo>
                  <a:pt x="14090" y="856"/>
                </a:lnTo>
                <a:lnTo>
                  <a:pt x="14076" y="856"/>
                </a:lnTo>
                <a:lnTo>
                  <a:pt x="13869" y="856"/>
                </a:lnTo>
                <a:lnTo>
                  <a:pt x="13788" y="856"/>
                </a:lnTo>
                <a:lnTo>
                  <a:pt x="13678" y="856"/>
                </a:lnTo>
                <a:lnTo>
                  <a:pt x="13678" y="961"/>
                </a:lnTo>
                <a:lnTo>
                  <a:pt x="13678" y="1209"/>
                </a:lnTo>
                <a:lnTo>
                  <a:pt x="13678" y="3180"/>
                </a:lnTo>
                <a:lnTo>
                  <a:pt x="13678" y="3385"/>
                </a:lnTo>
                <a:lnTo>
                  <a:pt x="13678" y="3498"/>
                </a:lnTo>
                <a:lnTo>
                  <a:pt x="13784" y="3498"/>
                </a:lnTo>
                <a:lnTo>
                  <a:pt x="13928" y="3498"/>
                </a:lnTo>
                <a:lnTo>
                  <a:pt x="14125" y="3498"/>
                </a:lnTo>
                <a:lnTo>
                  <a:pt x="14139" y="3497"/>
                </a:lnTo>
                <a:lnTo>
                  <a:pt x="14152" y="3496"/>
                </a:lnTo>
                <a:lnTo>
                  <a:pt x="14164" y="3493"/>
                </a:lnTo>
                <a:lnTo>
                  <a:pt x="14175" y="3491"/>
                </a:lnTo>
                <a:lnTo>
                  <a:pt x="14186" y="3488"/>
                </a:lnTo>
                <a:lnTo>
                  <a:pt x="14195" y="3483"/>
                </a:lnTo>
                <a:lnTo>
                  <a:pt x="14204" y="3478"/>
                </a:lnTo>
                <a:lnTo>
                  <a:pt x="14211" y="3471"/>
                </a:lnTo>
                <a:lnTo>
                  <a:pt x="14219" y="3464"/>
                </a:lnTo>
                <a:lnTo>
                  <a:pt x="14225" y="3456"/>
                </a:lnTo>
                <a:lnTo>
                  <a:pt x="14230" y="3447"/>
                </a:lnTo>
                <a:lnTo>
                  <a:pt x="14235" y="3436"/>
                </a:lnTo>
                <a:lnTo>
                  <a:pt x="14238" y="3423"/>
                </a:lnTo>
                <a:lnTo>
                  <a:pt x="14240" y="3411"/>
                </a:lnTo>
                <a:lnTo>
                  <a:pt x="14241" y="3397"/>
                </a:lnTo>
                <a:lnTo>
                  <a:pt x="14242" y="3381"/>
                </a:lnTo>
                <a:lnTo>
                  <a:pt x="14242" y="2589"/>
                </a:lnTo>
                <a:lnTo>
                  <a:pt x="14261" y="2606"/>
                </a:lnTo>
                <a:lnTo>
                  <a:pt x="14282" y="2623"/>
                </a:lnTo>
                <a:lnTo>
                  <a:pt x="14304" y="2638"/>
                </a:lnTo>
                <a:lnTo>
                  <a:pt x="14327" y="2653"/>
                </a:lnTo>
                <a:lnTo>
                  <a:pt x="14350" y="2666"/>
                </a:lnTo>
                <a:lnTo>
                  <a:pt x="14376" y="2678"/>
                </a:lnTo>
                <a:lnTo>
                  <a:pt x="14401" y="2689"/>
                </a:lnTo>
                <a:lnTo>
                  <a:pt x="14428" y="2700"/>
                </a:lnTo>
                <a:lnTo>
                  <a:pt x="14456" y="2709"/>
                </a:lnTo>
                <a:lnTo>
                  <a:pt x="14483" y="2717"/>
                </a:lnTo>
                <a:lnTo>
                  <a:pt x="14512" y="2724"/>
                </a:lnTo>
                <a:lnTo>
                  <a:pt x="14541" y="2729"/>
                </a:lnTo>
                <a:lnTo>
                  <a:pt x="14570" y="2734"/>
                </a:lnTo>
                <a:lnTo>
                  <a:pt x="14600" y="2737"/>
                </a:lnTo>
                <a:lnTo>
                  <a:pt x="14631" y="2739"/>
                </a:lnTo>
                <a:lnTo>
                  <a:pt x="14662" y="2740"/>
                </a:lnTo>
                <a:lnTo>
                  <a:pt x="14684" y="2739"/>
                </a:lnTo>
                <a:lnTo>
                  <a:pt x="14708" y="2738"/>
                </a:lnTo>
                <a:lnTo>
                  <a:pt x="14729" y="2737"/>
                </a:lnTo>
                <a:lnTo>
                  <a:pt x="14751" y="2735"/>
                </a:lnTo>
                <a:lnTo>
                  <a:pt x="14772" y="2733"/>
                </a:lnTo>
                <a:lnTo>
                  <a:pt x="14795" y="2729"/>
                </a:lnTo>
                <a:lnTo>
                  <a:pt x="14815" y="2726"/>
                </a:lnTo>
                <a:lnTo>
                  <a:pt x="14836" y="2722"/>
                </a:lnTo>
                <a:lnTo>
                  <a:pt x="14856" y="2717"/>
                </a:lnTo>
                <a:lnTo>
                  <a:pt x="14877" y="2711"/>
                </a:lnTo>
                <a:lnTo>
                  <a:pt x="14897" y="2706"/>
                </a:lnTo>
                <a:lnTo>
                  <a:pt x="14917" y="2700"/>
                </a:lnTo>
                <a:lnTo>
                  <a:pt x="14936" y="2693"/>
                </a:lnTo>
                <a:lnTo>
                  <a:pt x="14955" y="2686"/>
                </a:lnTo>
                <a:lnTo>
                  <a:pt x="14973" y="2678"/>
                </a:lnTo>
                <a:lnTo>
                  <a:pt x="14993" y="2670"/>
                </a:lnTo>
                <a:lnTo>
                  <a:pt x="15011" y="2661"/>
                </a:lnTo>
                <a:lnTo>
                  <a:pt x="15029" y="2652"/>
                </a:lnTo>
                <a:lnTo>
                  <a:pt x="15046" y="2642"/>
                </a:lnTo>
                <a:lnTo>
                  <a:pt x="15063" y="2633"/>
                </a:lnTo>
                <a:lnTo>
                  <a:pt x="15080" y="2622"/>
                </a:lnTo>
                <a:lnTo>
                  <a:pt x="15097" y="2611"/>
                </a:lnTo>
                <a:lnTo>
                  <a:pt x="15113" y="2600"/>
                </a:lnTo>
                <a:lnTo>
                  <a:pt x="15129" y="2588"/>
                </a:lnTo>
                <a:lnTo>
                  <a:pt x="15145" y="2575"/>
                </a:lnTo>
                <a:lnTo>
                  <a:pt x="15159" y="2563"/>
                </a:lnTo>
                <a:lnTo>
                  <a:pt x="15174" y="2549"/>
                </a:lnTo>
                <a:lnTo>
                  <a:pt x="15189" y="2536"/>
                </a:lnTo>
                <a:lnTo>
                  <a:pt x="15217" y="2507"/>
                </a:lnTo>
                <a:lnTo>
                  <a:pt x="15243" y="2476"/>
                </a:lnTo>
                <a:lnTo>
                  <a:pt x="15258" y="2459"/>
                </a:lnTo>
                <a:lnTo>
                  <a:pt x="15272" y="2441"/>
                </a:lnTo>
                <a:lnTo>
                  <a:pt x="15286" y="2423"/>
                </a:lnTo>
                <a:lnTo>
                  <a:pt x="15300" y="2404"/>
                </a:lnTo>
                <a:lnTo>
                  <a:pt x="15313" y="2385"/>
                </a:lnTo>
                <a:lnTo>
                  <a:pt x="15324" y="2366"/>
                </a:lnTo>
                <a:lnTo>
                  <a:pt x="15336" y="2346"/>
                </a:lnTo>
                <a:lnTo>
                  <a:pt x="15348" y="2324"/>
                </a:lnTo>
                <a:lnTo>
                  <a:pt x="15359" y="2304"/>
                </a:lnTo>
                <a:lnTo>
                  <a:pt x="15369" y="2283"/>
                </a:lnTo>
                <a:lnTo>
                  <a:pt x="15379" y="2262"/>
                </a:lnTo>
                <a:lnTo>
                  <a:pt x="15389" y="2239"/>
                </a:lnTo>
                <a:lnTo>
                  <a:pt x="15399" y="2217"/>
                </a:lnTo>
                <a:lnTo>
                  <a:pt x="15407" y="2195"/>
                </a:lnTo>
                <a:lnTo>
                  <a:pt x="15416" y="2171"/>
                </a:lnTo>
                <a:lnTo>
                  <a:pt x="15423" y="2148"/>
                </a:lnTo>
                <a:lnTo>
                  <a:pt x="15437" y="2100"/>
                </a:lnTo>
                <a:lnTo>
                  <a:pt x="15450" y="2051"/>
                </a:lnTo>
                <a:lnTo>
                  <a:pt x="15460" y="2001"/>
                </a:lnTo>
                <a:lnTo>
                  <a:pt x="15469" y="1950"/>
                </a:lnTo>
                <a:lnTo>
                  <a:pt x="15475" y="1899"/>
                </a:lnTo>
                <a:lnTo>
                  <a:pt x="15480" y="1846"/>
                </a:lnTo>
                <a:lnTo>
                  <a:pt x="15483" y="1792"/>
                </a:lnTo>
                <a:lnTo>
                  <a:pt x="15484" y="1738"/>
                </a:lnTo>
                <a:lnTo>
                  <a:pt x="15483" y="1689"/>
                </a:lnTo>
                <a:lnTo>
                  <a:pt x="15480" y="1640"/>
                </a:lnTo>
                <a:lnTo>
                  <a:pt x="15476" y="1591"/>
                </a:lnTo>
                <a:lnTo>
                  <a:pt x="15470" y="1543"/>
                </a:lnTo>
                <a:lnTo>
                  <a:pt x="15461" y="1496"/>
                </a:lnTo>
                <a:lnTo>
                  <a:pt x="15452" y="1448"/>
                </a:lnTo>
                <a:lnTo>
                  <a:pt x="15440" y="1401"/>
                </a:lnTo>
                <a:lnTo>
                  <a:pt x="15426" y="1354"/>
                </a:lnTo>
                <a:lnTo>
                  <a:pt x="15418" y="1332"/>
                </a:lnTo>
                <a:lnTo>
                  <a:pt x="15410" y="1310"/>
                </a:lnTo>
                <a:lnTo>
                  <a:pt x="15402" y="1287"/>
                </a:lnTo>
                <a:lnTo>
                  <a:pt x="15392" y="1266"/>
                </a:lnTo>
                <a:lnTo>
                  <a:pt x="15383" y="1245"/>
                </a:lnTo>
                <a:lnTo>
                  <a:pt x="15373" y="1223"/>
                </a:lnTo>
                <a:lnTo>
                  <a:pt x="15362" y="1202"/>
                </a:lnTo>
                <a:lnTo>
                  <a:pt x="15351" y="1182"/>
                </a:lnTo>
                <a:lnTo>
                  <a:pt x="15339" y="1162"/>
                </a:lnTo>
                <a:lnTo>
                  <a:pt x="15327" y="1143"/>
                </a:lnTo>
                <a:lnTo>
                  <a:pt x="15315" y="1124"/>
                </a:lnTo>
                <a:lnTo>
                  <a:pt x="15302" y="1106"/>
                </a:lnTo>
                <a:lnTo>
                  <a:pt x="15288" y="1087"/>
                </a:lnTo>
                <a:lnTo>
                  <a:pt x="15274" y="1069"/>
                </a:lnTo>
                <a:lnTo>
                  <a:pt x="15259" y="1052"/>
                </a:lnTo>
                <a:lnTo>
                  <a:pt x="15243" y="1036"/>
                </a:lnTo>
                <a:close/>
              </a:path>
            </a:pathLst>
          </a:custGeom>
          <a:solidFill>
            <a:srgbClr val="BC00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statement: Dark image">
    <p:bg>
      <p:bgRef idx="1001">
        <a:schemeClr val="bg1"/>
      </p:bgRef>
    </p:bg>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0" y="909636"/>
            <a:ext cx="9144000" cy="5948363"/>
          </a:xfrm>
          <a:solidFill>
            <a:srgbClr val="009CA6">
              <a:alpha val="60000"/>
            </a:srgbClr>
          </a:solidFill>
        </p:spPr>
        <p:txBody>
          <a:bodyPr/>
          <a:lstStyle/>
          <a:p>
            <a:endParaRPr lang="en-GB" dirty="0"/>
          </a:p>
        </p:txBody>
      </p:sp>
      <p:sp>
        <p:nvSpPr>
          <p:cNvPr id="5" name="Date Placeholder 4"/>
          <p:cNvSpPr>
            <a:spLocks noGrp="1"/>
          </p:cNvSpPr>
          <p:nvPr>
            <p:ph type="dt" sz="half" idx="10"/>
          </p:nvPr>
        </p:nvSpPr>
        <p:spPr/>
        <p:txBody>
          <a:bodyPr/>
          <a:lstStyle>
            <a:lvl1pPr algn="r">
              <a:defRPr>
                <a:solidFill>
                  <a:schemeClr val="bg1"/>
                </a:solidFill>
              </a:defRPr>
            </a:lvl1pPr>
          </a:lstStyle>
          <a:p>
            <a:r>
              <a:rPr lang="da-DK"/>
              <a:t>&lt;DD Month YYYY&gt;</a:t>
            </a:r>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&lt;Footer&gt;</a:t>
            </a:r>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8EFF3B3A-7EEA-5E44-8ED8-372942253657}" type="slidenum">
              <a:rPr lang="en-US"/>
              <a:pPr/>
              <a:t>‹#›</a:t>
            </a:fld>
            <a:endParaRPr lang="en-US"/>
          </a:p>
        </p:txBody>
      </p:sp>
      <p:sp>
        <p:nvSpPr>
          <p:cNvPr id="8" name="Title 1"/>
          <p:cNvSpPr>
            <a:spLocks noGrp="1"/>
          </p:cNvSpPr>
          <p:nvPr>
            <p:ph type="title"/>
          </p:nvPr>
        </p:nvSpPr>
        <p:spPr>
          <a:xfrm>
            <a:off x="498474" y="201600"/>
            <a:ext cx="8150225" cy="708037"/>
          </a:xfrm>
        </p:spPr>
        <p:txBody>
          <a:bodyPr/>
          <a:lstStyle>
            <a:lvl1pPr>
              <a:defRPr>
                <a:solidFill>
                  <a:schemeClr val="bg1"/>
                </a:solidFill>
              </a:defRPr>
            </a:lvl1pPr>
          </a:lstStyle>
          <a:p>
            <a:r>
              <a:rPr lang="en-US"/>
              <a:t>Click to edit Master title style</a:t>
            </a:r>
            <a:endParaRPr lang="en-GB" dirty="0"/>
          </a:p>
        </p:txBody>
      </p:sp>
      <p:pic>
        <p:nvPicPr>
          <p:cNvPr id="9" name="Picture 8" descr="Kamstrup_Logo_RGB_3cm.png">
            <a:extLst>
              <a:ext uri="{FF2B5EF4-FFF2-40B4-BE49-F238E27FC236}">
                <a16:creationId xmlns:a16="http://schemas.microsoft.com/office/drawing/2014/main" id="{03EE0A3A-CC45-4E01-8862-C929B14A4449}"/>
              </a:ext>
            </a:extLst>
          </p:cNvPr>
          <p:cNvPicPr>
            <a:picLocks noChangeAspect="1"/>
          </p:cNvPicPr>
          <p:nvPr userDrawn="1"/>
        </p:nvPicPr>
        <p:blipFill>
          <a:blip r:embed="rId2"/>
          <a:stretch>
            <a:fillRect/>
          </a:stretch>
        </p:blipFill>
        <p:spPr>
          <a:xfrm>
            <a:off x="7532700" y="390316"/>
            <a:ext cx="1116000" cy="252203"/>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statement: Light image">
    <p:spTree>
      <p:nvGrpSpPr>
        <p:cNvPr id="1" name=""/>
        <p:cNvGrpSpPr/>
        <p:nvPr/>
      </p:nvGrpSpPr>
      <p:grpSpPr>
        <a:xfrm>
          <a:off x="0" y="0"/>
          <a:ext cx="0" cy="0"/>
          <a:chOff x="0" y="0"/>
          <a:chExt cx="0" cy="0"/>
        </a:xfrm>
      </p:grpSpPr>
      <p:sp>
        <p:nvSpPr>
          <p:cNvPr id="12" name="Text Placeholder 21"/>
          <p:cNvSpPr>
            <a:spLocks noGrp="1"/>
          </p:cNvSpPr>
          <p:nvPr>
            <p:ph type="body" sz="quarter" idx="15"/>
          </p:nvPr>
        </p:nvSpPr>
        <p:spPr>
          <a:xfrm>
            <a:off x="338400" y="1944586"/>
            <a:ext cx="6339600" cy="2772000"/>
          </a:xfrm>
          <a:solidFill>
            <a:schemeClr val="bg1"/>
          </a:solidFill>
        </p:spPr>
        <p:txBody>
          <a:bodyPr lIns="252000" tIns="180000" rIns="252000">
            <a:noAutofit/>
          </a:bodyPr>
          <a:lstStyle>
            <a:lvl1pPr>
              <a:lnSpc>
                <a:spcPct val="85000"/>
              </a:lnSpc>
              <a:defRPr sz="3800" b="0">
                <a:solidFill>
                  <a:srgbClr val="009CA6"/>
                </a:solidFill>
              </a:defRPr>
            </a:lvl1pPr>
            <a:lvl2pPr>
              <a:defRPr sz="3800"/>
            </a:lvl2pPr>
            <a:lvl3pPr>
              <a:defRPr sz="3800"/>
            </a:lvl3pPr>
            <a:lvl4pPr>
              <a:defRPr sz="3800"/>
            </a:lvl4pPr>
            <a:lvl5pPr>
              <a:defRPr sz="3800"/>
            </a:lvl5pPr>
          </a:lstStyle>
          <a:p>
            <a:pPr lvl="0"/>
            <a:r>
              <a:rPr lang="en-US"/>
              <a:t>Click to edit Master text styles</a:t>
            </a:r>
          </a:p>
        </p:txBody>
      </p:sp>
      <p:sp>
        <p:nvSpPr>
          <p:cNvPr id="17" name="Picture Placeholder 16"/>
          <p:cNvSpPr>
            <a:spLocks noGrp="1"/>
          </p:cNvSpPr>
          <p:nvPr>
            <p:ph type="pic" sz="quarter" idx="13"/>
          </p:nvPr>
        </p:nvSpPr>
        <p:spPr>
          <a:xfrm>
            <a:off x="0" y="0"/>
            <a:ext cx="9144000" cy="6858000"/>
          </a:xfrm>
          <a:noFill/>
        </p:spPr>
        <p:txBody>
          <a:bodyPr/>
          <a:lstStyle/>
          <a:p>
            <a:r>
              <a:rPr lang="en-US"/>
              <a:t>Click icon to add picture</a:t>
            </a:r>
            <a:endParaRPr lang="en-GB"/>
          </a:p>
        </p:txBody>
      </p:sp>
      <p:sp>
        <p:nvSpPr>
          <p:cNvPr id="5" name="Date Placeholder 4"/>
          <p:cNvSpPr>
            <a:spLocks noGrp="1"/>
          </p:cNvSpPr>
          <p:nvPr>
            <p:ph type="dt" sz="half" idx="10"/>
          </p:nvPr>
        </p:nvSpPr>
        <p:spPr/>
        <p:txBody>
          <a:bodyPr/>
          <a:lstStyle>
            <a:lvl1pPr algn="r">
              <a:defRPr>
                <a:solidFill>
                  <a:schemeClr val="tx1">
                    <a:lumMod val="50000"/>
                  </a:schemeClr>
                </a:solidFill>
              </a:defRPr>
            </a:lvl1pPr>
          </a:lstStyle>
          <a:p>
            <a:r>
              <a:rPr lang="da-DK"/>
              <a:t>&lt;DD Month YYYY&gt;</a:t>
            </a:r>
            <a:endParaRPr lang="en-GB" dirty="0"/>
          </a:p>
        </p:txBody>
      </p:sp>
      <p:sp>
        <p:nvSpPr>
          <p:cNvPr id="6" name="Footer Placeholder 5"/>
          <p:cNvSpPr>
            <a:spLocks noGrp="1"/>
          </p:cNvSpPr>
          <p:nvPr>
            <p:ph type="ftr" sz="quarter" idx="11"/>
          </p:nvPr>
        </p:nvSpPr>
        <p:spPr/>
        <p:txBody>
          <a:bodyPr/>
          <a:lstStyle>
            <a:lvl1pPr>
              <a:defRPr>
                <a:solidFill>
                  <a:schemeClr val="tx1">
                    <a:lumMod val="50000"/>
                  </a:schemeClr>
                </a:solidFill>
              </a:defRPr>
            </a:lvl1pPr>
          </a:lstStyle>
          <a:p>
            <a:r>
              <a:rPr lang="en-US" dirty="0"/>
              <a:t>&lt;Footer&gt;</a:t>
            </a:r>
            <a:endParaRPr lang="en-GB" dirty="0"/>
          </a:p>
        </p:txBody>
      </p:sp>
      <p:sp>
        <p:nvSpPr>
          <p:cNvPr id="7" name="Slide Number Placeholder 6"/>
          <p:cNvSpPr>
            <a:spLocks noGrp="1"/>
          </p:cNvSpPr>
          <p:nvPr>
            <p:ph type="sldNum" sz="quarter" idx="12"/>
          </p:nvPr>
        </p:nvSpPr>
        <p:spPr/>
        <p:txBody>
          <a:bodyPr/>
          <a:lstStyle>
            <a:lvl1pPr>
              <a:defRPr>
                <a:solidFill>
                  <a:schemeClr val="tx1">
                    <a:lumMod val="50000"/>
                  </a:schemeClr>
                </a:solidFill>
              </a:defRPr>
            </a:lvl1pPr>
          </a:lstStyle>
          <a:p>
            <a:fld id="{8EFF3B3A-7EEA-5E44-8ED8-372942253657}" type="slidenum">
              <a:rPr lang="en-US" smtClean="0"/>
              <a:pPr/>
              <a:t>‹#›</a:t>
            </a:fld>
            <a:endParaRPr lang="en-US" dirty="0"/>
          </a:p>
        </p:txBody>
      </p:sp>
      <p:sp>
        <p:nvSpPr>
          <p:cNvPr id="8" name="Title 1"/>
          <p:cNvSpPr>
            <a:spLocks noGrp="1"/>
          </p:cNvSpPr>
          <p:nvPr>
            <p:ph type="title"/>
          </p:nvPr>
        </p:nvSpPr>
        <p:spPr>
          <a:xfrm>
            <a:off x="498474" y="201600"/>
            <a:ext cx="8150225" cy="708037"/>
          </a:xfrm>
        </p:spPr>
        <p:txBody>
          <a:bodyPr/>
          <a:lstStyle>
            <a:lvl1pPr>
              <a:defRPr>
                <a:solidFill>
                  <a:schemeClr val="tx1"/>
                </a:solidFill>
              </a:defRPr>
            </a:lvl1p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16"/>
          <p:cNvSpPr>
            <a:spLocks noGrp="1"/>
          </p:cNvSpPr>
          <p:nvPr>
            <p:ph type="pic" sz="quarter" idx="13"/>
          </p:nvPr>
        </p:nvSpPr>
        <p:spPr>
          <a:xfrm>
            <a:off x="0" y="0"/>
            <a:ext cx="9144000" cy="6858000"/>
          </a:xfrm>
        </p:spPr>
        <p:txBody>
          <a:bodyPr/>
          <a:lstStyle/>
          <a:p>
            <a:r>
              <a:rPr lang="en-US"/>
              <a:t>Click icon to add picture</a:t>
            </a:r>
            <a:endParaRPr lang="en-GB"/>
          </a:p>
        </p:txBody>
      </p:sp>
      <p:sp>
        <p:nvSpPr>
          <p:cNvPr id="4" name="Date Placeholder 3"/>
          <p:cNvSpPr>
            <a:spLocks noGrp="1"/>
          </p:cNvSpPr>
          <p:nvPr>
            <p:ph type="dt" sz="half" idx="10"/>
          </p:nvPr>
        </p:nvSpPr>
        <p:spPr/>
        <p:txBody>
          <a:bodyPr/>
          <a:lstStyle>
            <a:lvl1pPr algn="r">
              <a:defRPr>
                <a:solidFill>
                  <a:schemeClr val="bg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EFF3B3A-7EEA-5E44-8ED8-372942253657}" type="slidenum">
              <a:rPr lang="en-US"/>
              <a:pPr/>
              <a:t>‹#›</a:t>
            </a:fld>
            <a:endParaRPr lang="en-US"/>
          </a:p>
        </p:txBody>
      </p:sp>
      <p:sp>
        <p:nvSpPr>
          <p:cNvPr id="15" name="Text Placeholder 14"/>
          <p:cNvSpPr>
            <a:spLocks noGrp="1"/>
          </p:cNvSpPr>
          <p:nvPr>
            <p:ph type="body" sz="quarter" idx="16"/>
          </p:nvPr>
        </p:nvSpPr>
        <p:spPr>
          <a:xfrm>
            <a:off x="338400" y="1944586"/>
            <a:ext cx="5108400" cy="2772000"/>
          </a:xfrm>
          <a:solidFill>
            <a:srgbClr val="FFFFFF"/>
          </a:solidFill>
        </p:spPr>
        <p:txBody>
          <a:bodyPr lIns="252000" tIns="180000" rIns="252000">
            <a:noAutofit/>
          </a:bodyPr>
          <a:lstStyle>
            <a:lvl1pPr>
              <a:lnSpc>
                <a:spcPct val="85000"/>
              </a:lnSpc>
              <a:defRPr sz="3800" b="0">
                <a:solidFill>
                  <a:srgbClr val="009CA6"/>
                </a:solidFill>
              </a:defRPr>
            </a:lvl1pPr>
            <a:lvl2pPr>
              <a:lnSpc>
                <a:spcPct val="85000"/>
              </a:lnSpc>
              <a:defRPr sz="2500">
                <a:solidFill>
                  <a:schemeClr val="tx1">
                    <a:lumMod val="50000"/>
                  </a:schemeClr>
                </a:solidFill>
              </a:defRPr>
            </a:lvl2pPr>
          </a:lstStyle>
          <a:p>
            <a:pPr lvl="0"/>
            <a:r>
              <a:rPr lang="en-US"/>
              <a:t>Click to edit Master text styles</a:t>
            </a:r>
          </a:p>
          <a:p>
            <a:pPr lvl="1"/>
            <a:r>
              <a:rPr lang="en-US"/>
              <a:t>Second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schemeClr>
                </a:solidFill>
              </a:defRPr>
            </a:lvl1pPr>
          </a:lstStyle>
          <a:p>
            <a:r>
              <a:rPr lang="en-US"/>
              <a:t>Click to edit Master title style</a:t>
            </a:r>
            <a:endParaRPr lang="en-GB" dirty="0"/>
          </a:p>
        </p:txBody>
      </p:sp>
      <p:sp>
        <p:nvSpPr>
          <p:cNvPr id="3" name="Content Placeholder 2"/>
          <p:cNvSpPr>
            <a:spLocks noGrp="1"/>
          </p:cNvSpPr>
          <p:nvPr>
            <p:ph idx="1"/>
          </p:nvPr>
        </p:nvSpPr>
        <p:spPr>
          <a:xfrm>
            <a:off x="498474" y="1108801"/>
            <a:ext cx="6773706" cy="4984924"/>
          </a:xfrm>
        </p:spPr>
        <p:txBody>
          <a:bodyPr/>
          <a:lstStyle>
            <a:lvl1pPr>
              <a:defRPr b="1">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lgn="r">
              <a:defRPr/>
            </a:lvl1pPr>
          </a:lstStyle>
          <a:p>
            <a:r>
              <a:rPr lang="da-DK"/>
              <a:t>&lt;DD Month YYYY&gt;</a:t>
            </a:r>
            <a:endParaRPr lang="en-US" dirty="0"/>
          </a:p>
        </p:txBody>
      </p:sp>
      <p:sp>
        <p:nvSpPr>
          <p:cNvPr id="5" name="Footer Placeholder 4"/>
          <p:cNvSpPr>
            <a:spLocks noGrp="1"/>
          </p:cNvSpPr>
          <p:nvPr>
            <p:ph type="ftr" sz="quarter" idx="11"/>
          </p:nvPr>
        </p:nvSpPr>
        <p:spPr/>
        <p:txBody>
          <a:bodyPr/>
          <a:lstStyle/>
          <a:p>
            <a:r>
              <a:rPr lang="en-US" dirty="0"/>
              <a:t>&lt;Footer&gt;</a:t>
            </a:r>
            <a:endParaRPr lang="en-GB" dirty="0"/>
          </a:p>
        </p:txBody>
      </p:sp>
      <p:sp>
        <p:nvSpPr>
          <p:cNvPr id="6" name="Slide Number Placeholder 5"/>
          <p:cNvSpPr>
            <a:spLocks noGrp="1"/>
          </p:cNvSpPr>
          <p:nvPr>
            <p:ph type="sldNum" sz="quarter" idx="12"/>
          </p:nvPr>
        </p:nvSpPr>
        <p:spPr/>
        <p:txBody>
          <a:bodyPr/>
          <a:lstStyle/>
          <a:p>
            <a:fld id="{8EFF3B3A-7EEA-5E44-8ED8-372942253657}" type="slidenum">
              <a: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schemeClr>
                </a:solidFill>
              </a:defRPr>
            </a:lvl1pPr>
          </a:lstStyle>
          <a:p>
            <a:r>
              <a:rPr lang="en-US"/>
              <a:t>Click to edit Master title style</a:t>
            </a:r>
            <a:endParaRPr lang="en-GB" dirty="0"/>
          </a:p>
        </p:txBody>
      </p:sp>
      <p:sp>
        <p:nvSpPr>
          <p:cNvPr id="5" name="Date Placeholder 4"/>
          <p:cNvSpPr>
            <a:spLocks noGrp="1"/>
          </p:cNvSpPr>
          <p:nvPr>
            <p:ph type="dt" sz="half" idx="10"/>
          </p:nvPr>
        </p:nvSpPr>
        <p:spPr/>
        <p:txBody>
          <a:bodyPr/>
          <a:lstStyle>
            <a:lvl1pPr algn="r">
              <a:defRPr/>
            </a:lvl1pPr>
          </a:lstStyle>
          <a:p>
            <a:r>
              <a:rPr lang="da-DK"/>
              <a:t>&lt;DD Month YYYY&gt;</a:t>
            </a:r>
            <a:endParaRPr lang="en-US"/>
          </a:p>
        </p:txBody>
      </p:sp>
      <p:sp>
        <p:nvSpPr>
          <p:cNvPr id="6" name="Footer Placeholder 5"/>
          <p:cNvSpPr>
            <a:spLocks noGrp="1"/>
          </p:cNvSpPr>
          <p:nvPr>
            <p:ph type="ftr" sz="quarter" idx="11"/>
          </p:nvPr>
        </p:nvSpPr>
        <p:spPr/>
        <p:txBody>
          <a:bodyPr/>
          <a:lstStyle>
            <a:lvl1pPr>
              <a:defRPr>
                <a:solidFill>
                  <a:schemeClr val="tx1">
                    <a:lumMod val="50000"/>
                  </a:schemeClr>
                </a:solidFill>
              </a:defRPr>
            </a:lvl1pPr>
          </a:lstStyle>
          <a:p>
            <a:r>
              <a:rPr lang="en-US" dirty="0"/>
              <a:t>&lt;Footer&gt;</a:t>
            </a:r>
            <a:endParaRPr lang="en-GB" dirty="0"/>
          </a:p>
        </p:txBody>
      </p:sp>
      <p:sp>
        <p:nvSpPr>
          <p:cNvPr id="7" name="Slide Number Placeholder 6"/>
          <p:cNvSpPr>
            <a:spLocks noGrp="1"/>
          </p:cNvSpPr>
          <p:nvPr>
            <p:ph type="sldNum" sz="quarter" idx="12"/>
          </p:nvPr>
        </p:nvSpPr>
        <p:spPr/>
        <p:txBody>
          <a:bodyPr/>
          <a:lstStyle/>
          <a:p>
            <a:fld id="{8EFF3B3A-7EEA-5E44-8ED8-372942253657}" type="slidenum">
              <a:rPr/>
              <a:pPr/>
              <a:t>‹#›</a:t>
            </a:fld>
            <a:endParaRPr lang="en-GB"/>
          </a:p>
        </p:txBody>
      </p:sp>
      <p:sp>
        <p:nvSpPr>
          <p:cNvPr id="8" name="Content Placeholder 2"/>
          <p:cNvSpPr>
            <a:spLocks noGrp="1"/>
          </p:cNvSpPr>
          <p:nvPr>
            <p:ph idx="1"/>
          </p:nvPr>
        </p:nvSpPr>
        <p:spPr>
          <a:xfrm>
            <a:off x="498475" y="1108801"/>
            <a:ext cx="4014000" cy="4984924"/>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13"/>
          </p:nvPr>
        </p:nvSpPr>
        <p:spPr>
          <a:xfrm>
            <a:off x="4635500" y="1108801"/>
            <a:ext cx="4013200" cy="4984924"/>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203376"/>
            <a:ext cx="6773707" cy="706261"/>
          </a:xfrm>
          <a:prstGeom prst="rect">
            <a:avLst/>
          </a:prstGeom>
        </p:spPr>
        <p:txBody>
          <a:bodyPr vert="horz" lIns="91440" tIns="45720" rIns="91440" bIns="45720" rtlCol="0" anchor="ctr" anchorCtr="0">
            <a:normAutofit/>
          </a:bodyPr>
          <a:lstStyle/>
          <a:p>
            <a:r>
              <a:rPr lang="en-US"/>
              <a:t>Click to edit Master title style</a:t>
            </a:r>
            <a:endParaRPr lang="en-GB" dirty="0"/>
          </a:p>
        </p:txBody>
      </p:sp>
      <p:sp>
        <p:nvSpPr>
          <p:cNvPr id="3" name="Text Placeholder 2"/>
          <p:cNvSpPr>
            <a:spLocks noGrp="1"/>
          </p:cNvSpPr>
          <p:nvPr>
            <p:ph type="body" idx="1"/>
          </p:nvPr>
        </p:nvSpPr>
        <p:spPr>
          <a:xfrm>
            <a:off x="498476" y="1108801"/>
            <a:ext cx="6773706" cy="49849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607175" y="6278562"/>
            <a:ext cx="2133600" cy="276999"/>
          </a:xfrm>
          <a:prstGeom prst="rect">
            <a:avLst/>
          </a:prstGeom>
        </p:spPr>
        <p:txBody>
          <a:bodyPr vert="horz" lIns="91440" tIns="45720" rIns="91440" bIns="45720" rtlCol="0" anchor="t" anchorCtr="0">
            <a:spAutoFit/>
          </a:bodyPr>
          <a:lstStyle>
            <a:lvl1pPr algn="l">
              <a:defRPr sz="1200" b="0" i="0">
                <a:solidFill>
                  <a:schemeClr val="tx1">
                    <a:lumMod val="50000"/>
                  </a:schemeClr>
                </a:solidFill>
                <a:latin typeface="Calibri Light"/>
                <a:cs typeface="Calibri Light"/>
              </a:defRPr>
            </a:lvl1pPr>
          </a:lstStyle>
          <a:p>
            <a:pPr algn="r"/>
            <a:r>
              <a:rPr lang="da-DK"/>
              <a:t>&lt;DD Month YYYY&gt;</a:t>
            </a:r>
            <a:endParaRPr lang="en-US" dirty="0"/>
          </a:p>
        </p:txBody>
      </p:sp>
      <p:sp>
        <p:nvSpPr>
          <p:cNvPr id="5" name="Footer Placeholder 4"/>
          <p:cNvSpPr>
            <a:spLocks noGrp="1"/>
          </p:cNvSpPr>
          <p:nvPr>
            <p:ph type="ftr" sz="quarter" idx="3"/>
          </p:nvPr>
        </p:nvSpPr>
        <p:spPr>
          <a:xfrm>
            <a:off x="863600" y="6273199"/>
            <a:ext cx="5743575" cy="276999"/>
          </a:xfrm>
          <a:prstGeom prst="rect">
            <a:avLst/>
          </a:prstGeom>
        </p:spPr>
        <p:txBody>
          <a:bodyPr vert="horz" wrap="square" lIns="91440" tIns="45720" rIns="91440" bIns="45720" rtlCol="0" anchor="t" anchorCtr="0">
            <a:spAutoFit/>
          </a:bodyPr>
          <a:lstStyle>
            <a:lvl1pPr algn="l">
              <a:defRPr sz="1200" b="0" i="0">
                <a:solidFill>
                  <a:schemeClr val="tx1">
                    <a:lumMod val="50000"/>
                  </a:schemeClr>
                </a:solidFill>
                <a:latin typeface="Calibri Light"/>
                <a:cs typeface="Calibri Light"/>
              </a:defRPr>
            </a:lvl1pPr>
          </a:lstStyle>
          <a:p>
            <a:r>
              <a:rPr lang="en-US" dirty="0"/>
              <a:t>&lt;Footer&gt;</a:t>
            </a:r>
            <a:endParaRPr lang="en-GB" dirty="0"/>
          </a:p>
        </p:txBody>
      </p:sp>
      <p:sp>
        <p:nvSpPr>
          <p:cNvPr id="6" name="Slide Number Placeholder 5"/>
          <p:cNvSpPr>
            <a:spLocks noGrp="1"/>
          </p:cNvSpPr>
          <p:nvPr>
            <p:ph type="sldNum" sz="quarter" idx="4"/>
          </p:nvPr>
        </p:nvSpPr>
        <p:spPr>
          <a:xfrm>
            <a:off x="498475" y="6278562"/>
            <a:ext cx="365125" cy="276999"/>
          </a:xfrm>
          <a:prstGeom prst="rect">
            <a:avLst/>
          </a:prstGeom>
        </p:spPr>
        <p:txBody>
          <a:bodyPr vert="horz" wrap="square" lIns="91440" tIns="45720" rIns="91440" bIns="45720" rtlCol="0" anchor="t" anchorCtr="0">
            <a:spAutoFit/>
          </a:bodyPr>
          <a:lstStyle>
            <a:lvl1pPr algn="l">
              <a:defRPr sz="1200" b="0" i="0">
                <a:solidFill>
                  <a:schemeClr val="tx1">
                    <a:lumMod val="50000"/>
                  </a:schemeClr>
                </a:solidFill>
                <a:latin typeface="Calibri"/>
                <a:cs typeface="Calibri"/>
              </a:defRPr>
            </a:lvl1pPr>
          </a:lstStyle>
          <a:p>
            <a:fld id="{8EFF3B3A-7EEA-5E44-8ED8-372942253657}" type="slidenum">
              <a:rPr lang="en-US" smtClean="0"/>
              <a:pPr/>
              <a:t>‹#›</a:t>
            </a:fld>
            <a:endParaRPr lang="en-US" dirty="0"/>
          </a:p>
        </p:txBody>
      </p:sp>
      <p:pic>
        <p:nvPicPr>
          <p:cNvPr id="20" name="Picture 19" descr="Kamstrup_Logo_RGB_3cm.png"/>
          <p:cNvPicPr>
            <a:picLocks noChangeAspect="1"/>
          </p:cNvPicPr>
          <p:nvPr/>
        </p:nvPicPr>
        <p:blipFill>
          <a:blip r:embed="rId14"/>
          <a:stretch>
            <a:fillRect/>
          </a:stretch>
        </p:blipFill>
        <p:spPr>
          <a:xfrm>
            <a:off x="7532700" y="390316"/>
            <a:ext cx="1116000" cy="252203"/>
          </a:xfrm>
          <a:prstGeom prst="rect">
            <a:avLst/>
          </a:prstGeom>
        </p:spPr>
      </p:pic>
      <p:sp>
        <p:nvSpPr>
          <p:cNvPr id="11" name="Freeform 10"/>
          <p:cNvSpPr>
            <a:spLocks noEditPoints="1"/>
          </p:cNvSpPr>
          <p:nvPr/>
        </p:nvSpPr>
        <p:spPr bwMode="auto">
          <a:xfrm>
            <a:off x="607094" y="907756"/>
            <a:ext cx="8537575" cy="39688"/>
          </a:xfrm>
          <a:custGeom>
            <a:avLst/>
            <a:gdLst>
              <a:gd name="T0" fmla="*/ 288 w 16134"/>
              <a:gd name="T1" fmla="*/ 17 h 100"/>
              <a:gd name="T2" fmla="*/ 16134 w 16134"/>
              <a:gd name="T3" fmla="*/ 20 h 100"/>
              <a:gd name="T4" fmla="*/ 16134 w 16134"/>
              <a:gd name="T5" fmla="*/ 83 h 100"/>
              <a:gd name="T6" fmla="*/ 288 w 16134"/>
              <a:gd name="T7" fmla="*/ 80 h 100"/>
              <a:gd name="T8" fmla="*/ 284 w 16134"/>
              <a:gd name="T9" fmla="*/ 79 h 100"/>
              <a:gd name="T10" fmla="*/ 279 w 16134"/>
              <a:gd name="T11" fmla="*/ 77 h 100"/>
              <a:gd name="T12" fmla="*/ 275 w 16134"/>
              <a:gd name="T13" fmla="*/ 73 h 100"/>
              <a:gd name="T14" fmla="*/ 272 w 16134"/>
              <a:gd name="T15" fmla="*/ 69 h 100"/>
              <a:gd name="T16" fmla="*/ 269 w 16134"/>
              <a:gd name="T17" fmla="*/ 65 h 100"/>
              <a:gd name="T18" fmla="*/ 267 w 16134"/>
              <a:gd name="T19" fmla="*/ 60 h 100"/>
              <a:gd name="T20" fmla="*/ 266 w 16134"/>
              <a:gd name="T21" fmla="*/ 53 h 100"/>
              <a:gd name="T22" fmla="*/ 265 w 16134"/>
              <a:gd name="T23" fmla="*/ 47 h 100"/>
              <a:gd name="T24" fmla="*/ 266 w 16134"/>
              <a:gd name="T25" fmla="*/ 41 h 100"/>
              <a:gd name="T26" fmla="*/ 267 w 16134"/>
              <a:gd name="T27" fmla="*/ 35 h 100"/>
              <a:gd name="T28" fmla="*/ 269 w 16134"/>
              <a:gd name="T29" fmla="*/ 29 h 100"/>
              <a:gd name="T30" fmla="*/ 272 w 16134"/>
              <a:gd name="T31" fmla="*/ 25 h 100"/>
              <a:gd name="T32" fmla="*/ 275 w 16134"/>
              <a:gd name="T33" fmla="*/ 21 h 100"/>
              <a:gd name="T34" fmla="*/ 279 w 16134"/>
              <a:gd name="T35" fmla="*/ 19 h 100"/>
              <a:gd name="T36" fmla="*/ 284 w 16134"/>
              <a:gd name="T37" fmla="*/ 17 h 100"/>
              <a:gd name="T38" fmla="*/ 288 w 16134"/>
              <a:gd name="T39" fmla="*/ 17 h 100"/>
              <a:gd name="T40" fmla="*/ 37 w 16134"/>
              <a:gd name="T41" fmla="*/ 0 h 100"/>
              <a:gd name="T42" fmla="*/ 45 w 16134"/>
              <a:gd name="T43" fmla="*/ 1 h 100"/>
              <a:gd name="T44" fmla="*/ 52 w 16134"/>
              <a:gd name="T45" fmla="*/ 4 h 100"/>
              <a:gd name="T46" fmla="*/ 58 w 16134"/>
              <a:gd name="T47" fmla="*/ 8 h 100"/>
              <a:gd name="T48" fmla="*/ 65 w 16134"/>
              <a:gd name="T49" fmla="*/ 15 h 100"/>
              <a:gd name="T50" fmla="*/ 70 w 16134"/>
              <a:gd name="T51" fmla="*/ 23 h 100"/>
              <a:gd name="T52" fmla="*/ 73 w 16134"/>
              <a:gd name="T53" fmla="*/ 31 h 100"/>
              <a:gd name="T54" fmla="*/ 75 w 16134"/>
              <a:gd name="T55" fmla="*/ 40 h 100"/>
              <a:gd name="T56" fmla="*/ 76 w 16134"/>
              <a:gd name="T57" fmla="*/ 51 h 100"/>
              <a:gd name="T58" fmla="*/ 75 w 16134"/>
              <a:gd name="T59" fmla="*/ 60 h 100"/>
              <a:gd name="T60" fmla="*/ 73 w 16134"/>
              <a:gd name="T61" fmla="*/ 69 h 100"/>
              <a:gd name="T62" fmla="*/ 70 w 16134"/>
              <a:gd name="T63" fmla="*/ 77 h 100"/>
              <a:gd name="T64" fmla="*/ 65 w 16134"/>
              <a:gd name="T65" fmla="*/ 85 h 100"/>
              <a:gd name="T66" fmla="*/ 58 w 16134"/>
              <a:gd name="T67" fmla="*/ 92 h 100"/>
              <a:gd name="T68" fmla="*/ 52 w 16134"/>
              <a:gd name="T69" fmla="*/ 96 h 100"/>
              <a:gd name="T70" fmla="*/ 45 w 16134"/>
              <a:gd name="T71" fmla="*/ 99 h 100"/>
              <a:gd name="T72" fmla="*/ 37 w 16134"/>
              <a:gd name="T73" fmla="*/ 100 h 100"/>
              <a:gd name="T74" fmla="*/ 30 w 16134"/>
              <a:gd name="T75" fmla="*/ 99 h 100"/>
              <a:gd name="T76" fmla="*/ 23 w 16134"/>
              <a:gd name="T77" fmla="*/ 96 h 100"/>
              <a:gd name="T78" fmla="*/ 17 w 16134"/>
              <a:gd name="T79" fmla="*/ 92 h 100"/>
              <a:gd name="T80" fmla="*/ 11 w 16134"/>
              <a:gd name="T81" fmla="*/ 85 h 100"/>
              <a:gd name="T82" fmla="*/ 6 w 16134"/>
              <a:gd name="T83" fmla="*/ 77 h 100"/>
              <a:gd name="T84" fmla="*/ 3 w 16134"/>
              <a:gd name="T85" fmla="*/ 69 h 100"/>
              <a:gd name="T86" fmla="*/ 1 w 16134"/>
              <a:gd name="T87" fmla="*/ 60 h 100"/>
              <a:gd name="T88" fmla="*/ 0 w 16134"/>
              <a:gd name="T89" fmla="*/ 51 h 100"/>
              <a:gd name="T90" fmla="*/ 1 w 16134"/>
              <a:gd name="T91" fmla="*/ 40 h 100"/>
              <a:gd name="T92" fmla="*/ 3 w 16134"/>
              <a:gd name="T93" fmla="*/ 31 h 100"/>
              <a:gd name="T94" fmla="*/ 6 w 16134"/>
              <a:gd name="T95" fmla="*/ 23 h 100"/>
              <a:gd name="T96" fmla="*/ 11 w 16134"/>
              <a:gd name="T97" fmla="*/ 15 h 100"/>
              <a:gd name="T98" fmla="*/ 17 w 16134"/>
              <a:gd name="T99" fmla="*/ 8 h 100"/>
              <a:gd name="T100" fmla="*/ 23 w 16134"/>
              <a:gd name="T101" fmla="*/ 4 h 100"/>
              <a:gd name="T102" fmla="*/ 30 w 16134"/>
              <a:gd name="T103" fmla="*/ 1 h 100"/>
              <a:gd name="T104" fmla="*/ 37 w 16134"/>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34"/>
              <a:gd name="T160" fmla="*/ 0 h 100"/>
              <a:gd name="T161" fmla="*/ 16134 w 1613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34" h="100">
                <a:moveTo>
                  <a:pt x="288" y="17"/>
                </a:moveTo>
                <a:lnTo>
                  <a:pt x="16134" y="20"/>
                </a:lnTo>
                <a:lnTo>
                  <a:pt x="16134" y="83"/>
                </a:lnTo>
                <a:lnTo>
                  <a:pt x="288" y="80"/>
                </a:lnTo>
                <a:lnTo>
                  <a:pt x="284" y="79"/>
                </a:lnTo>
                <a:lnTo>
                  <a:pt x="279" y="77"/>
                </a:lnTo>
                <a:lnTo>
                  <a:pt x="275" y="73"/>
                </a:lnTo>
                <a:lnTo>
                  <a:pt x="272" y="69"/>
                </a:lnTo>
                <a:lnTo>
                  <a:pt x="269" y="65"/>
                </a:lnTo>
                <a:lnTo>
                  <a:pt x="267" y="60"/>
                </a:lnTo>
                <a:lnTo>
                  <a:pt x="266" y="53"/>
                </a:lnTo>
                <a:lnTo>
                  <a:pt x="265" y="47"/>
                </a:lnTo>
                <a:lnTo>
                  <a:pt x="266" y="41"/>
                </a:lnTo>
                <a:lnTo>
                  <a:pt x="267" y="35"/>
                </a:lnTo>
                <a:lnTo>
                  <a:pt x="269" y="29"/>
                </a:lnTo>
                <a:lnTo>
                  <a:pt x="272" y="25"/>
                </a:lnTo>
                <a:lnTo>
                  <a:pt x="275" y="21"/>
                </a:lnTo>
                <a:lnTo>
                  <a:pt x="279" y="19"/>
                </a:lnTo>
                <a:lnTo>
                  <a:pt x="284" y="17"/>
                </a:lnTo>
                <a:lnTo>
                  <a:pt x="288" y="17"/>
                </a:lnTo>
                <a:close/>
                <a:moveTo>
                  <a:pt x="37" y="0"/>
                </a:moveTo>
                <a:lnTo>
                  <a:pt x="45" y="1"/>
                </a:lnTo>
                <a:lnTo>
                  <a:pt x="52" y="4"/>
                </a:lnTo>
                <a:lnTo>
                  <a:pt x="58" y="8"/>
                </a:lnTo>
                <a:lnTo>
                  <a:pt x="65" y="15"/>
                </a:lnTo>
                <a:lnTo>
                  <a:pt x="70" y="23"/>
                </a:lnTo>
                <a:lnTo>
                  <a:pt x="73" y="31"/>
                </a:lnTo>
                <a:lnTo>
                  <a:pt x="75" y="40"/>
                </a:lnTo>
                <a:lnTo>
                  <a:pt x="76" y="51"/>
                </a:lnTo>
                <a:lnTo>
                  <a:pt x="75" y="60"/>
                </a:lnTo>
                <a:lnTo>
                  <a:pt x="73" y="69"/>
                </a:lnTo>
                <a:lnTo>
                  <a:pt x="70" y="77"/>
                </a:lnTo>
                <a:lnTo>
                  <a:pt x="65" y="85"/>
                </a:lnTo>
                <a:lnTo>
                  <a:pt x="58" y="92"/>
                </a:lnTo>
                <a:lnTo>
                  <a:pt x="52" y="96"/>
                </a:lnTo>
                <a:lnTo>
                  <a:pt x="45" y="99"/>
                </a:lnTo>
                <a:lnTo>
                  <a:pt x="37" y="100"/>
                </a:lnTo>
                <a:lnTo>
                  <a:pt x="30" y="99"/>
                </a:lnTo>
                <a:lnTo>
                  <a:pt x="23" y="96"/>
                </a:lnTo>
                <a:lnTo>
                  <a:pt x="17" y="92"/>
                </a:lnTo>
                <a:lnTo>
                  <a:pt x="11" y="85"/>
                </a:lnTo>
                <a:lnTo>
                  <a:pt x="6" y="77"/>
                </a:lnTo>
                <a:lnTo>
                  <a:pt x="3" y="69"/>
                </a:lnTo>
                <a:lnTo>
                  <a:pt x="1" y="60"/>
                </a:lnTo>
                <a:lnTo>
                  <a:pt x="0" y="51"/>
                </a:lnTo>
                <a:lnTo>
                  <a:pt x="1" y="40"/>
                </a:lnTo>
                <a:lnTo>
                  <a:pt x="3" y="31"/>
                </a:lnTo>
                <a:lnTo>
                  <a:pt x="6" y="23"/>
                </a:lnTo>
                <a:lnTo>
                  <a:pt x="11" y="15"/>
                </a:lnTo>
                <a:lnTo>
                  <a:pt x="17" y="8"/>
                </a:lnTo>
                <a:lnTo>
                  <a:pt x="23" y="4"/>
                </a:lnTo>
                <a:lnTo>
                  <a:pt x="30" y="1"/>
                </a:lnTo>
                <a:lnTo>
                  <a:pt x="37" y="0"/>
                </a:lnTo>
                <a:close/>
              </a:path>
            </a:pathLst>
          </a:custGeom>
          <a:solidFill>
            <a:srgbClr val="BBBCBC"/>
          </a:solidFill>
          <a:ln w="9525">
            <a:noFill/>
            <a:round/>
            <a:headEnd/>
            <a:tailEnd/>
          </a:ln>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fontAlgn="auto">
              <a:spcBef>
                <a:spcPts val="0"/>
              </a:spcBef>
              <a:spcAft>
                <a:spcPts val="0"/>
              </a:spcAft>
              <a:defRPr/>
            </a:pPr>
            <a:endParaRPr lang="en-US">
              <a:latin typeface="+mn-lt"/>
              <a:cs typeface="+mn-cs"/>
            </a:endParaRPr>
          </a:p>
        </p:txBody>
      </p:sp>
      <p:sp>
        <p:nvSpPr>
          <p:cNvPr id="9" name="TextBox 8"/>
          <p:cNvSpPr txBox="1"/>
          <p:nvPr/>
        </p:nvSpPr>
        <p:spPr>
          <a:xfrm>
            <a:off x="3107267" y="1617133"/>
            <a:ext cx="3014133" cy="400110"/>
          </a:xfrm>
          <a:prstGeom prst="rect">
            <a:avLst/>
          </a:prstGeom>
          <a:noFill/>
        </p:spPr>
        <p:txBody>
          <a:bodyPr wrap="square" rtlCol="0">
            <a:spAutoFit/>
          </a:bodyPr>
          <a:lstStyle/>
          <a:p>
            <a:endParaRPr lang="da-DK" sz="2000" dirty="0">
              <a:solidFill>
                <a:schemeClr val="tx1">
                  <a:lumMod val="50000"/>
                </a:schemeClr>
              </a:solidFill>
              <a:latin typeface="Calibri Light" pitchFamily="34" charset="0"/>
            </a:endParaRPr>
          </a:p>
        </p:txBody>
      </p:sp>
      <p:sp>
        <p:nvSpPr>
          <p:cNvPr id="10" name="TextBox 9"/>
          <p:cNvSpPr txBox="1"/>
          <p:nvPr/>
        </p:nvSpPr>
        <p:spPr>
          <a:xfrm>
            <a:off x="3979333" y="1761067"/>
            <a:ext cx="821267" cy="400110"/>
          </a:xfrm>
          <a:prstGeom prst="rect">
            <a:avLst/>
          </a:prstGeom>
          <a:noFill/>
        </p:spPr>
        <p:txBody>
          <a:bodyPr wrap="square" rtlCol="0">
            <a:spAutoFit/>
          </a:bodyPr>
          <a:lstStyle/>
          <a:p>
            <a:endParaRPr lang="da-DK" sz="2000">
              <a:solidFill>
                <a:schemeClr val="tx1">
                  <a:lumMod val="50000"/>
                </a:schemeClr>
              </a:solidFill>
              <a:latin typeface="Calibri Light"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81" r:id="rId2"/>
    <p:sldLayoutId id="2147483666" r:id="rId3"/>
    <p:sldLayoutId id="2147483663" r:id="rId4"/>
    <p:sldLayoutId id="2147483656" r:id="rId5"/>
    <p:sldLayoutId id="2147483667" r:id="rId6"/>
    <p:sldLayoutId id="2147483651" r:id="rId7"/>
    <p:sldLayoutId id="2147483650" r:id="rId8"/>
    <p:sldLayoutId id="2147483652" r:id="rId9"/>
    <p:sldLayoutId id="2147483664" r:id="rId10"/>
    <p:sldLayoutId id="2147483665" r:id="rId11"/>
    <p:sldLayoutId id="2147483685" r:id="rId12"/>
  </p:sldLayoutIdLst>
  <p:hf hdr="0" ftr="0" dt="0"/>
  <p:txStyles>
    <p:titleStyle>
      <a:lvl1pPr algn="l" defTabSz="457200" rtl="0" eaLnBrk="1" latinLnBrk="0" hangingPunct="1">
        <a:lnSpc>
          <a:spcPct val="85000"/>
        </a:lnSpc>
        <a:spcBef>
          <a:spcPct val="0"/>
        </a:spcBef>
        <a:buNone/>
        <a:defRPr sz="2200" b="0" i="0" kern="1200">
          <a:solidFill>
            <a:schemeClr val="tx1">
              <a:lumMod val="50000"/>
            </a:schemeClr>
          </a:solidFill>
          <a:latin typeface="Calibri Light"/>
          <a:ea typeface="+mj-ea"/>
          <a:cs typeface="Calibri Light"/>
        </a:defRPr>
      </a:lvl1pPr>
    </p:titleStyle>
    <p:bodyStyle>
      <a:lvl1pPr marL="0" indent="0" algn="l" defTabSz="457200" rtl="0" eaLnBrk="1" latinLnBrk="0" hangingPunct="1">
        <a:spcBef>
          <a:spcPts val="0"/>
        </a:spcBef>
        <a:buFontTx/>
        <a:buNone/>
        <a:defRPr sz="2000" b="1" i="0" kern="1200">
          <a:solidFill>
            <a:schemeClr val="tx1">
              <a:lumMod val="50000"/>
            </a:schemeClr>
          </a:solidFill>
          <a:latin typeface="Calibri Light"/>
          <a:ea typeface="+mn-ea"/>
          <a:cs typeface="Calibri Light"/>
        </a:defRPr>
      </a:lvl1pPr>
      <a:lvl2pPr marL="0" indent="0" algn="l" defTabSz="457200" rtl="0" eaLnBrk="1" latinLnBrk="0" hangingPunct="1">
        <a:spcBef>
          <a:spcPts val="0"/>
        </a:spcBef>
        <a:buFontTx/>
        <a:buNone/>
        <a:defRPr sz="2000" b="0" i="0" kern="1200">
          <a:solidFill>
            <a:schemeClr val="tx1">
              <a:lumMod val="50000"/>
            </a:schemeClr>
          </a:solidFill>
          <a:latin typeface="Calibri Light"/>
          <a:ea typeface="+mn-ea"/>
          <a:cs typeface="Calibri Light"/>
        </a:defRPr>
      </a:lvl2pPr>
      <a:lvl3pPr marL="180000" indent="-180000" algn="l" defTabSz="457200" rtl="0" eaLnBrk="1" latinLnBrk="0" hangingPunct="1">
        <a:spcBef>
          <a:spcPts val="0"/>
        </a:spcBef>
        <a:buFont typeface="Arial"/>
        <a:buChar char="•"/>
        <a:defRPr sz="2000" b="0" i="0" kern="1200">
          <a:solidFill>
            <a:schemeClr val="tx1">
              <a:lumMod val="50000"/>
            </a:schemeClr>
          </a:solidFill>
          <a:latin typeface="Calibri Light"/>
          <a:ea typeface="+mn-ea"/>
          <a:cs typeface="Calibri Light"/>
        </a:defRPr>
      </a:lvl3pPr>
      <a:lvl4pPr marL="576000" indent="-216000" algn="l" defTabSz="457200" rtl="0" eaLnBrk="1" latinLnBrk="0" hangingPunct="1">
        <a:spcBef>
          <a:spcPts val="0"/>
        </a:spcBef>
        <a:buFont typeface="Lucida Grande"/>
        <a:buChar char="-"/>
        <a:defRPr sz="2000" b="0" i="0" kern="1200">
          <a:solidFill>
            <a:schemeClr val="tx1">
              <a:lumMod val="50000"/>
            </a:schemeClr>
          </a:solidFill>
          <a:latin typeface="Calibri Light"/>
          <a:ea typeface="+mn-ea"/>
          <a:cs typeface="Calibri Light"/>
        </a:defRPr>
      </a:lvl4pPr>
      <a:lvl5pPr marL="1008000" indent="-252000" algn="l" defTabSz="457200" rtl="0" eaLnBrk="1" latinLnBrk="0" hangingPunct="1">
        <a:spcBef>
          <a:spcPts val="0"/>
        </a:spcBef>
        <a:buFont typeface="Lucida Grande"/>
        <a:buChar char="&gt;"/>
        <a:defRPr sz="2000" b="0" i="0" kern="1200">
          <a:solidFill>
            <a:schemeClr val="tx1">
              <a:lumMod val="50000"/>
            </a:schemeClr>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203376"/>
            <a:ext cx="6773707" cy="706261"/>
          </a:xfrm>
          <a:prstGeom prst="rect">
            <a:avLst/>
          </a:prstGeom>
        </p:spPr>
        <p:txBody>
          <a:bodyPr vert="horz" lIns="91440" tIns="45720" rIns="91440" bIns="45720" rtlCol="0" anchor="t" anchorCtr="0">
            <a:normAutofit/>
          </a:bodyPr>
          <a:lstStyle/>
          <a:p>
            <a:r>
              <a:rPr lang="en-US"/>
              <a:t>Click to edit Master title style</a:t>
            </a:r>
            <a:endParaRPr lang="en-GB" dirty="0"/>
          </a:p>
        </p:txBody>
      </p:sp>
      <p:sp>
        <p:nvSpPr>
          <p:cNvPr id="3" name="Text Placeholder 2"/>
          <p:cNvSpPr>
            <a:spLocks noGrp="1"/>
          </p:cNvSpPr>
          <p:nvPr>
            <p:ph type="body" idx="1"/>
          </p:nvPr>
        </p:nvSpPr>
        <p:spPr>
          <a:xfrm>
            <a:off x="498476" y="1108801"/>
            <a:ext cx="6773706" cy="49849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607175" y="6278562"/>
            <a:ext cx="2133600" cy="276999"/>
          </a:xfrm>
          <a:prstGeom prst="rect">
            <a:avLst/>
          </a:prstGeom>
        </p:spPr>
        <p:txBody>
          <a:bodyPr vert="horz" lIns="91440" tIns="45720" rIns="91440" bIns="45720" rtlCol="0" anchor="t" anchorCtr="0">
            <a:spAutoFit/>
          </a:bodyPr>
          <a:lstStyle>
            <a:lvl1pPr algn="l">
              <a:defRPr sz="1200" b="0" i="0">
                <a:solidFill>
                  <a:schemeClr val="tx1">
                    <a:lumMod val="50000"/>
                  </a:schemeClr>
                </a:solidFill>
                <a:latin typeface="Calibri Light"/>
                <a:cs typeface="Calibri Light"/>
              </a:defRPr>
            </a:lvl1pPr>
          </a:lstStyle>
          <a:p>
            <a:pPr algn="r"/>
            <a:endParaRPr lang="en-US" dirty="0"/>
          </a:p>
        </p:txBody>
      </p:sp>
      <p:sp>
        <p:nvSpPr>
          <p:cNvPr id="5" name="Footer Placeholder 4"/>
          <p:cNvSpPr>
            <a:spLocks noGrp="1"/>
          </p:cNvSpPr>
          <p:nvPr>
            <p:ph type="ftr" sz="quarter" idx="3"/>
          </p:nvPr>
        </p:nvSpPr>
        <p:spPr>
          <a:xfrm>
            <a:off x="863600" y="6273199"/>
            <a:ext cx="5743575" cy="276999"/>
          </a:xfrm>
          <a:prstGeom prst="rect">
            <a:avLst/>
          </a:prstGeom>
        </p:spPr>
        <p:txBody>
          <a:bodyPr vert="horz" wrap="square" lIns="91440" tIns="45720" rIns="91440" bIns="45720" rtlCol="0" anchor="t" anchorCtr="0">
            <a:spAutoFit/>
          </a:bodyPr>
          <a:lstStyle>
            <a:lvl1pPr algn="l">
              <a:defRPr sz="1200" b="0" i="0">
                <a:solidFill>
                  <a:schemeClr val="tx1">
                    <a:lumMod val="50000"/>
                  </a:schemeClr>
                </a:solidFill>
                <a:latin typeface="Calibri Light"/>
                <a:cs typeface="Calibri Light"/>
              </a:defRPr>
            </a:lvl1pPr>
          </a:lstStyle>
          <a:p>
            <a:endParaRPr lang="en-GB" dirty="0"/>
          </a:p>
        </p:txBody>
      </p:sp>
      <p:sp>
        <p:nvSpPr>
          <p:cNvPr id="6" name="Slide Number Placeholder 5"/>
          <p:cNvSpPr>
            <a:spLocks noGrp="1"/>
          </p:cNvSpPr>
          <p:nvPr>
            <p:ph type="sldNum" sz="quarter" idx="4"/>
          </p:nvPr>
        </p:nvSpPr>
        <p:spPr>
          <a:xfrm>
            <a:off x="498475" y="6278562"/>
            <a:ext cx="365125" cy="276999"/>
          </a:xfrm>
          <a:prstGeom prst="rect">
            <a:avLst/>
          </a:prstGeom>
        </p:spPr>
        <p:txBody>
          <a:bodyPr vert="horz" wrap="square" lIns="91440" tIns="45720" rIns="91440" bIns="45720" rtlCol="0" anchor="t" anchorCtr="0">
            <a:spAutoFit/>
          </a:bodyPr>
          <a:lstStyle>
            <a:lvl1pPr algn="l">
              <a:defRPr sz="1200" b="0" i="0">
                <a:solidFill>
                  <a:schemeClr val="tx1">
                    <a:lumMod val="50000"/>
                  </a:schemeClr>
                </a:solidFill>
                <a:latin typeface="Calibri"/>
                <a:cs typeface="Calibri"/>
              </a:defRPr>
            </a:lvl1pPr>
          </a:lstStyle>
          <a:p>
            <a:fld id="{8EFF3B3A-7EEA-5E44-8ED8-372942253657}" type="slidenum">
              <a:rPr lang="en-US" smtClean="0"/>
              <a:pPr/>
              <a:t>‹#›</a:t>
            </a:fld>
            <a:endParaRPr lang="en-US" dirty="0"/>
          </a:p>
        </p:txBody>
      </p:sp>
      <p:pic>
        <p:nvPicPr>
          <p:cNvPr id="20" name="Picture 19" descr="Kamstrup_Logo_RGB_3c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32700" y="390316"/>
            <a:ext cx="1116000" cy="252203"/>
          </a:xfrm>
          <a:prstGeom prst="rect">
            <a:avLst/>
          </a:prstGeom>
        </p:spPr>
      </p:pic>
      <p:sp>
        <p:nvSpPr>
          <p:cNvPr id="11" name="Freeform 10"/>
          <p:cNvSpPr>
            <a:spLocks noEditPoints="1"/>
          </p:cNvSpPr>
          <p:nvPr/>
        </p:nvSpPr>
        <p:spPr bwMode="auto">
          <a:xfrm>
            <a:off x="607094" y="907756"/>
            <a:ext cx="8537575" cy="39688"/>
          </a:xfrm>
          <a:custGeom>
            <a:avLst/>
            <a:gdLst>
              <a:gd name="T0" fmla="*/ 288 w 16134"/>
              <a:gd name="T1" fmla="*/ 17 h 100"/>
              <a:gd name="T2" fmla="*/ 16134 w 16134"/>
              <a:gd name="T3" fmla="*/ 20 h 100"/>
              <a:gd name="T4" fmla="*/ 16134 w 16134"/>
              <a:gd name="T5" fmla="*/ 83 h 100"/>
              <a:gd name="T6" fmla="*/ 288 w 16134"/>
              <a:gd name="T7" fmla="*/ 80 h 100"/>
              <a:gd name="T8" fmla="*/ 284 w 16134"/>
              <a:gd name="T9" fmla="*/ 79 h 100"/>
              <a:gd name="T10" fmla="*/ 279 w 16134"/>
              <a:gd name="T11" fmla="*/ 77 h 100"/>
              <a:gd name="T12" fmla="*/ 275 w 16134"/>
              <a:gd name="T13" fmla="*/ 73 h 100"/>
              <a:gd name="T14" fmla="*/ 272 w 16134"/>
              <a:gd name="T15" fmla="*/ 69 h 100"/>
              <a:gd name="T16" fmla="*/ 269 w 16134"/>
              <a:gd name="T17" fmla="*/ 65 h 100"/>
              <a:gd name="T18" fmla="*/ 267 w 16134"/>
              <a:gd name="T19" fmla="*/ 60 h 100"/>
              <a:gd name="T20" fmla="*/ 266 w 16134"/>
              <a:gd name="T21" fmla="*/ 53 h 100"/>
              <a:gd name="T22" fmla="*/ 265 w 16134"/>
              <a:gd name="T23" fmla="*/ 47 h 100"/>
              <a:gd name="T24" fmla="*/ 266 w 16134"/>
              <a:gd name="T25" fmla="*/ 41 h 100"/>
              <a:gd name="T26" fmla="*/ 267 w 16134"/>
              <a:gd name="T27" fmla="*/ 35 h 100"/>
              <a:gd name="T28" fmla="*/ 269 w 16134"/>
              <a:gd name="T29" fmla="*/ 29 h 100"/>
              <a:gd name="T30" fmla="*/ 272 w 16134"/>
              <a:gd name="T31" fmla="*/ 25 h 100"/>
              <a:gd name="T32" fmla="*/ 275 w 16134"/>
              <a:gd name="T33" fmla="*/ 21 h 100"/>
              <a:gd name="T34" fmla="*/ 279 w 16134"/>
              <a:gd name="T35" fmla="*/ 19 h 100"/>
              <a:gd name="T36" fmla="*/ 284 w 16134"/>
              <a:gd name="T37" fmla="*/ 17 h 100"/>
              <a:gd name="T38" fmla="*/ 288 w 16134"/>
              <a:gd name="T39" fmla="*/ 17 h 100"/>
              <a:gd name="T40" fmla="*/ 37 w 16134"/>
              <a:gd name="T41" fmla="*/ 0 h 100"/>
              <a:gd name="T42" fmla="*/ 45 w 16134"/>
              <a:gd name="T43" fmla="*/ 1 h 100"/>
              <a:gd name="T44" fmla="*/ 52 w 16134"/>
              <a:gd name="T45" fmla="*/ 4 h 100"/>
              <a:gd name="T46" fmla="*/ 58 w 16134"/>
              <a:gd name="T47" fmla="*/ 8 h 100"/>
              <a:gd name="T48" fmla="*/ 65 w 16134"/>
              <a:gd name="T49" fmla="*/ 15 h 100"/>
              <a:gd name="T50" fmla="*/ 70 w 16134"/>
              <a:gd name="T51" fmla="*/ 23 h 100"/>
              <a:gd name="T52" fmla="*/ 73 w 16134"/>
              <a:gd name="T53" fmla="*/ 31 h 100"/>
              <a:gd name="T54" fmla="*/ 75 w 16134"/>
              <a:gd name="T55" fmla="*/ 40 h 100"/>
              <a:gd name="T56" fmla="*/ 76 w 16134"/>
              <a:gd name="T57" fmla="*/ 51 h 100"/>
              <a:gd name="T58" fmla="*/ 75 w 16134"/>
              <a:gd name="T59" fmla="*/ 60 h 100"/>
              <a:gd name="T60" fmla="*/ 73 w 16134"/>
              <a:gd name="T61" fmla="*/ 69 h 100"/>
              <a:gd name="T62" fmla="*/ 70 w 16134"/>
              <a:gd name="T63" fmla="*/ 77 h 100"/>
              <a:gd name="T64" fmla="*/ 65 w 16134"/>
              <a:gd name="T65" fmla="*/ 85 h 100"/>
              <a:gd name="T66" fmla="*/ 58 w 16134"/>
              <a:gd name="T67" fmla="*/ 92 h 100"/>
              <a:gd name="T68" fmla="*/ 52 w 16134"/>
              <a:gd name="T69" fmla="*/ 96 h 100"/>
              <a:gd name="T70" fmla="*/ 45 w 16134"/>
              <a:gd name="T71" fmla="*/ 99 h 100"/>
              <a:gd name="T72" fmla="*/ 37 w 16134"/>
              <a:gd name="T73" fmla="*/ 100 h 100"/>
              <a:gd name="T74" fmla="*/ 30 w 16134"/>
              <a:gd name="T75" fmla="*/ 99 h 100"/>
              <a:gd name="T76" fmla="*/ 23 w 16134"/>
              <a:gd name="T77" fmla="*/ 96 h 100"/>
              <a:gd name="T78" fmla="*/ 17 w 16134"/>
              <a:gd name="T79" fmla="*/ 92 h 100"/>
              <a:gd name="T80" fmla="*/ 11 w 16134"/>
              <a:gd name="T81" fmla="*/ 85 h 100"/>
              <a:gd name="T82" fmla="*/ 6 w 16134"/>
              <a:gd name="T83" fmla="*/ 77 h 100"/>
              <a:gd name="T84" fmla="*/ 3 w 16134"/>
              <a:gd name="T85" fmla="*/ 69 h 100"/>
              <a:gd name="T86" fmla="*/ 1 w 16134"/>
              <a:gd name="T87" fmla="*/ 60 h 100"/>
              <a:gd name="T88" fmla="*/ 0 w 16134"/>
              <a:gd name="T89" fmla="*/ 51 h 100"/>
              <a:gd name="T90" fmla="*/ 1 w 16134"/>
              <a:gd name="T91" fmla="*/ 40 h 100"/>
              <a:gd name="T92" fmla="*/ 3 w 16134"/>
              <a:gd name="T93" fmla="*/ 31 h 100"/>
              <a:gd name="T94" fmla="*/ 6 w 16134"/>
              <a:gd name="T95" fmla="*/ 23 h 100"/>
              <a:gd name="T96" fmla="*/ 11 w 16134"/>
              <a:gd name="T97" fmla="*/ 15 h 100"/>
              <a:gd name="T98" fmla="*/ 17 w 16134"/>
              <a:gd name="T99" fmla="*/ 8 h 100"/>
              <a:gd name="T100" fmla="*/ 23 w 16134"/>
              <a:gd name="T101" fmla="*/ 4 h 100"/>
              <a:gd name="T102" fmla="*/ 30 w 16134"/>
              <a:gd name="T103" fmla="*/ 1 h 100"/>
              <a:gd name="T104" fmla="*/ 37 w 16134"/>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34"/>
              <a:gd name="T160" fmla="*/ 0 h 100"/>
              <a:gd name="T161" fmla="*/ 16134 w 1613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34" h="100">
                <a:moveTo>
                  <a:pt x="288" y="17"/>
                </a:moveTo>
                <a:lnTo>
                  <a:pt x="16134" y="20"/>
                </a:lnTo>
                <a:lnTo>
                  <a:pt x="16134" y="83"/>
                </a:lnTo>
                <a:lnTo>
                  <a:pt x="288" y="80"/>
                </a:lnTo>
                <a:lnTo>
                  <a:pt x="284" y="79"/>
                </a:lnTo>
                <a:lnTo>
                  <a:pt x="279" y="77"/>
                </a:lnTo>
                <a:lnTo>
                  <a:pt x="275" y="73"/>
                </a:lnTo>
                <a:lnTo>
                  <a:pt x="272" y="69"/>
                </a:lnTo>
                <a:lnTo>
                  <a:pt x="269" y="65"/>
                </a:lnTo>
                <a:lnTo>
                  <a:pt x="267" y="60"/>
                </a:lnTo>
                <a:lnTo>
                  <a:pt x="266" y="53"/>
                </a:lnTo>
                <a:lnTo>
                  <a:pt x="265" y="47"/>
                </a:lnTo>
                <a:lnTo>
                  <a:pt x="266" y="41"/>
                </a:lnTo>
                <a:lnTo>
                  <a:pt x="267" y="35"/>
                </a:lnTo>
                <a:lnTo>
                  <a:pt x="269" y="29"/>
                </a:lnTo>
                <a:lnTo>
                  <a:pt x="272" y="25"/>
                </a:lnTo>
                <a:lnTo>
                  <a:pt x="275" y="21"/>
                </a:lnTo>
                <a:lnTo>
                  <a:pt x="279" y="19"/>
                </a:lnTo>
                <a:lnTo>
                  <a:pt x="284" y="17"/>
                </a:lnTo>
                <a:lnTo>
                  <a:pt x="288" y="17"/>
                </a:lnTo>
                <a:close/>
                <a:moveTo>
                  <a:pt x="37" y="0"/>
                </a:moveTo>
                <a:lnTo>
                  <a:pt x="45" y="1"/>
                </a:lnTo>
                <a:lnTo>
                  <a:pt x="52" y="4"/>
                </a:lnTo>
                <a:lnTo>
                  <a:pt x="58" y="8"/>
                </a:lnTo>
                <a:lnTo>
                  <a:pt x="65" y="15"/>
                </a:lnTo>
                <a:lnTo>
                  <a:pt x="70" y="23"/>
                </a:lnTo>
                <a:lnTo>
                  <a:pt x="73" y="31"/>
                </a:lnTo>
                <a:lnTo>
                  <a:pt x="75" y="40"/>
                </a:lnTo>
                <a:lnTo>
                  <a:pt x="76" y="51"/>
                </a:lnTo>
                <a:lnTo>
                  <a:pt x="75" y="60"/>
                </a:lnTo>
                <a:lnTo>
                  <a:pt x="73" y="69"/>
                </a:lnTo>
                <a:lnTo>
                  <a:pt x="70" y="77"/>
                </a:lnTo>
                <a:lnTo>
                  <a:pt x="65" y="85"/>
                </a:lnTo>
                <a:lnTo>
                  <a:pt x="58" y="92"/>
                </a:lnTo>
                <a:lnTo>
                  <a:pt x="52" y="96"/>
                </a:lnTo>
                <a:lnTo>
                  <a:pt x="45" y="99"/>
                </a:lnTo>
                <a:lnTo>
                  <a:pt x="37" y="100"/>
                </a:lnTo>
                <a:lnTo>
                  <a:pt x="30" y="99"/>
                </a:lnTo>
                <a:lnTo>
                  <a:pt x="23" y="96"/>
                </a:lnTo>
                <a:lnTo>
                  <a:pt x="17" y="92"/>
                </a:lnTo>
                <a:lnTo>
                  <a:pt x="11" y="85"/>
                </a:lnTo>
                <a:lnTo>
                  <a:pt x="6" y="77"/>
                </a:lnTo>
                <a:lnTo>
                  <a:pt x="3" y="69"/>
                </a:lnTo>
                <a:lnTo>
                  <a:pt x="1" y="60"/>
                </a:lnTo>
                <a:lnTo>
                  <a:pt x="0" y="51"/>
                </a:lnTo>
                <a:lnTo>
                  <a:pt x="1" y="40"/>
                </a:lnTo>
                <a:lnTo>
                  <a:pt x="3" y="31"/>
                </a:lnTo>
                <a:lnTo>
                  <a:pt x="6" y="23"/>
                </a:lnTo>
                <a:lnTo>
                  <a:pt x="11" y="15"/>
                </a:lnTo>
                <a:lnTo>
                  <a:pt x="17" y="8"/>
                </a:lnTo>
                <a:lnTo>
                  <a:pt x="23" y="4"/>
                </a:lnTo>
                <a:lnTo>
                  <a:pt x="30" y="1"/>
                </a:lnTo>
                <a:lnTo>
                  <a:pt x="37" y="0"/>
                </a:lnTo>
                <a:close/>
              </a:path>
            </a:pathLst>
          </a:custGeom>
          <a:solidFill>
            <a:srgbClr val="BBBCBC"/>
          </a:solidFill>
          <a:ln w="9525">
            <a:noFill/>
            <a:round/>
            <a:headEnd/>
            <a:tailEnd/>
          </a:ln>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fontAlgn="auto">
              <a:spcBef>
                <a:spcPts val="0"/>
              </a:spcBef>
              <a:spcAft>
                <a:spcPts val="0"/>
              </a:spcAft>
              <a:defRPr/>
            </a:pPr>
            <a:endParaRPr lang="en-US">
              <a:latin typeface="+mn-lt"/>
              <a:cs typeface="+mn-cs"/>
            </a:endParaRPr>
          </a:p>
        </p:txBody>
      </p:sp>
      <p:sp>
        <p:nvSpPr>
          <p:cNvPr id="9" name="TextBox 8"/>
          <p:cNvSpPr txBox="1"/>
          <p:nvPr/>
        </p:nvSpPr>
        <p:spPr>
          <a:xfrm>
            <a:off x="3107267" y="1617133"/>
            <a:ext cx="3014133" cy="400110"/>
          </a:xfrm>
          <a:prstGeom prst="rect">
            <a:avLst/>
          </a:prstGeom>
          <a:noFill/>
        </p:spPr>
        <p:txBody>
          <a:bodyPr wrap="square" rtlCol="0">
            <a:spAutoFit/>
          </a:bodyPr>
          <a:lstStyle/>
          <a:p>
            <a:endParaRPr lang="da-DK" sz="2000" dirty="0">
              <a:solidFill>
                <a:schemeClr val="tx1">
                  <a:lumMod val="50000"/>
                </a:schemeClr>
              </a:solidFill>
              <a:latin typeface="Calibri Light" pitchFamily="34" charset="0"/>
            </a:endParaRPr>
          </a:p>
        </p:txBody>
      </p:sp>
      <p:sp>
        <p:nvSpPr>
          <p:cNvPr id="10" name="TextBox 9"/>
          <p:cNvSpPr txBox="1"/>
          <p:nvPr/>
        </p:nvSpPr>
        <p:spPr>
          <a:xfrm>
            <a:off x="3979333" y="1761067"/>
            <a:ext cx="821267" cy="400110"/>
          </a:xfrm>
          <a:prstGeom prst="rect">
            <a:avLst/>
          </a:prstGeom>
          <a:noFill/>
        </p:spPr>
        <p:txBody>
          <a:bodyPr wrap="square" rtlCol="0">
            <a:spAutoFit/>
          </a:bodyPr>
          <a:lstStyle/>
          <a:p>
            <a:endParaRPr lang="da-DK" sz="2000">
              <a:solidFill>
                <a:schemeClr val="tx1">
                  <a:lumMod val="50000"/>
                </a:schemeClr>
              </a:solidFill>
              <a:latin typeface="Calibri Light" pitchFamily="34" charset="0"/>
            </a:endParaRPr>
          </a:p>
        </p:txBody>
      </p:sp>
    </p:spTree>
  </p:cSld>
  <p:clrMap bg1="lt1" tx1="dk1" bg2="lt2" tx2="dk2" accent1="accent1" accent2="accent2" accent3="accent3" accent4="accent4" accent5="accent5" accent6="accent6" hlink="hlink" folHlink="folHlink"/>
  <p:sldLayoutIdLst>
    <p:sldLayoutId id="2147483675" r:id="rId1"/>
    <p:sldLayoutId id="2147483677" r:id="rId2"/>
    <p:sldLayoutId id="2147483683" r:id="rId3"/>
  </p:sldLayoutIdLst>
  <p:hf hdr="0" ftr="0" dt="0"/>
  <p:txStyles>
    <p:titleStyle>
      <a:lvl1pPr algn="l" defTabSz="457200" rtl="0" eaLnBrk="1" latinLnBrk="0" hangingPunct="1">
        <a:lnSpc>
          <a:spcPct val="85000"/>
        </a:lnSpc>
        <a:spcBef>
          <a:spcPct val="0"/>
        </a:spcBef>
        <a:buNone/>
        <a:defRPr sz="2200" b="0" i="0" kern="1200">
          <a:solidFill>
            <a:schemeClr val="tx1">
              <a:lumMod val="50000"/>
            </a:schemeClr>
          </a:solidFill>
          <a:latin typeface="Calibri Light"/>
          <a:ea typeface="+mj-ea"/>
          <a:cs typeface="Calibri Light"/>
        </a:defRPr>
      </a:lvl1pPr>
    </p:titleStyle>
    <p:bodyStyle>
      <a:lvl1pPr marL="0" indent="0" algn="l" defTabSz="457200" rtl="0" eaLnBrk="1" latinLnBrk="0" hangingPunct="1">
        <a:spcBef>
          <a:spcPts val="0"/>
        </a:spcBef>
        <a:buFontTx/>
        <a:buNone/>
        <a:defRPr sz="2000" b="1" i="0" kern="1200">
          <a:solidFill>
            <a:schemeClr val="tx1">
              <a:lumMod val="50000"/>
            </a:schemeClr>
          </a:solidFill>
          <a:latin typeface="Calibri Light"/>
          <a:ea typeface="+mn-ea"/>
          <a:cs typeface="Calibri Light"/>
        </a:defRPr>
      </a:lvl1pPr>
      <a:lvl2pPr marL="0" indent="0" algn="l" defTabSz="457200" rtl="0" eaLnBrk="1" latinLnBrk="0" hangingPunct="1">
        <a:spcBef>
          <a:spcPts val="0"/>
        </a:spcBef>
        <a:buFontTx/>
        <a:buNone/>
        <a:defRPr sz="2000" b="0" i="0" kern="1200">
          <a:solidFill>
            <a:schemeClr val="tx1">
              <a:lumMod val="50000"/>
            </a:schemeClr>
          </a:solidFill>
          <a:latin typeface="Calibri Light"/>
          <a:ea typeface="+mn-ea"/>
          <a:cs typeface="Calibri Light"/>
        </a:defRPr>
      </a:lvl2pPr>
      <a:lvl3pPr marL="180000" indent="-180000" algn="l" defTabSz="457200" rtl="0" eaLnBrk="1" latinLnBrk="0" hangingPunct="1">
        <a:spcBef>
          <a:spcPts val="0"/>
        </a:spcBef>
        <a:buFont typeface="Arial"/>
        <a:buChar char="•"/>
        <a:defRPr sz="2000" b="0" i="0" kern="1200">
          <a:solidFill>
            <a:schemeClr val="tx1">
              <a:lumMod val="50000"/>
            </a:schemeClr>
          </a:solidFill>
          <a:latin typeface="Calibri Light"/>
          <a:ea typeface="+mn-ea"/>
          <a:cs typeface="Calibri Light"/>
        </a:defRPr>
      </a:lvl3pPr>
      <a:lvl4pPr marL="576000" indent="-216000" algn="l" defTabSz="457200" rtl="0" eaLnBrk="1" latinLnBrk="0" hangingPunct="1">
        <a:spcBef>
          <a:spcPts val="0"/>
        </a:spcBef>
        <a:buFont typeface="Lucida Grande"/>
        <a:buChar char="-"/>
        <a:defRPr sz="2000" b="0" i="0" kern="1200">
          <a:solidFill>
            <a:schemeClr val="tx1">
              <a:lumMod val="50000"/>
            </a:schemeClr>
          </a:solidFill>
          <a:latin typeface="Calibri Light"/>
          <a:ea typeface="+mn-ea"/>
          <a:cs typeface="Calibri Light"/>
        </a:defRPr>
      </a:lvl4pPr>
      <a:lvl5pPr marL="1008000" indent="-252000" algn="l" defTabSz="457200" rtl="0" eaLnBrk="1" latinLnBrk="0" hangingPunct="1">
        <a:spcBef>
          <a:spcPts val="0"/>
        </a:spcBef>
        <a:buFont typeface="Lucida Grande"/>
        <a:buChar char="&gt;"/>
        <a:defRPr sz="2000" b="0" i="0" kern="1200">
          <a:solidFill>
            <a:schemeClr val="tx1">
              <a:lumMod val="50000"/>
            </a:schemeClr>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9.emf"/><Relationship Id="rId18" Type="http://schemas.openxmlformats.org/officeDocument/2006/relationships/image" Target="../media/image44.emf"/><Relationship Id="rId3" Type="http://schemas.openxmlformats.org/officeDocument/2006/relationships/image" Target="../media/image29.jpg"/><Relationship Id="rId21" Type="http://schemas.openxmlformats.org/officeDocument/2006/relationships/image" Target="../media/image47.emf"/><Relationship Id="rId7" Type="http://schemas.openxmlformats.org/officeDocument/2006/relationships/image" Target="../media/image33.png"/><Relationship Id="rId12" Type="http://schemas.openxmlformats.org/officeDocument/2006/relationships/image" Target="../media/image38.emf"/><Relationship Id="rId17" Type="http://schemas.openxmlformats.org/officeDocument/2006/relationships/image" Target="../media/image43.emf"/><Relationship Id="rId2" Type="http://schemas.openxmlformats.org/officeDocument/2006/relationships/notesSlide" Target="../notesSlides/notesSlide12.xml"/><Relationship Id="rId16" Type="http://schemas.openxmlformats.org/officeDocument/2006/relationships/image" Target="../media/image42.emf"/><Relationship Id="rId20" Type="http://schemas.openxmlformats.org/officeDocument/2006/relationships/image" Target="../media/image46.emf"/><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emf"/><Relationship Id="rId24" Type="http://schemas.openxmlformats.org/officeDocument/2006/relationships/image" Target="../media/image50.emf"/><Relationship Id="rId5" Type="http://schemas.openxmlformats.org/officeDocument/2006/relationships/image" Target="../media/image31.png"/><Relationship Id="rId15" Type="http://schemas.openxmlformats.org/officeDocument/2006/relationships/image" Target="../media/image41.emf"/><Relationship Id="rId23" Type="http://schemas.openxmlformats.org/officeDocument/2006/relationships/image" Target="../media/image49.emf"/><Relationship Id="rId10" Type="http://schemas.openxmlformats.org/officeDocument/2006/relationships/image" Target="../media/image36.emf"/><Relationship Id="rId19" Type="http://schemas.openxmlformats.org/officeDocument/2006/relationships/image" Target="../media/image45.emf"/><Relationship Id="rId4" Type="http://schemas.openxmlformats.org/officeDocument/2006/relationships/image" Target="../media/image30.png"/><Relationship Id="rId9" Type="http://schemas.openxmlformats.org/officeDocument/2006/relationships/image" Target="../media/image35.emf"/><Relationship Id="rId14" Type="http://schemas.openxmlformats.org/officeDocument/2006/relationships/image" Target="../media/image40.emf"/><Relationship Id="rId22" Type="http://schemas.openxmlformats.org/officeDocument/2006/relationships/image" Target="../media/image48.emf"/></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Layout" Target="../slideLayouts/slideLayout8.xml"/><Relationship Id="rId4" Type="http://schemas.openxmlformats.org/officeDocument/2006/relationships/image" Target="../media/image11.wmf"/></Relationships>
</file>

<file path=ppt/slides/_rels/slide5.xml.rels><?xml version="1.0" encoding="UTF-8" standalone="yes"?>
<Relationships xmlns="http://schemas.openxmlformats.org/package/2006/relationships"><Relationship Id="rId3" Type="http://schemas.openxmlformats.org/officeDocument/2006/relationships/hyperlink" Target="http://www.kamstrup.pl/"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13.jpg"/>
          <p:cNvPicPr>
            <a:picLocks noGrp="1" noChangeAspect="1"/>
          </p:cNvPicPr>
          <p:nvPr>
            <p:ph type="pic" sz="quarter" idx="11"/>
          </p:nvPr>
        </p:nvPicPr>
        <p:blipFill>
          <a:blip r:embed="rId3"/>
          <a:srcRect t="9014" b="9014"/>
          <a:stretch>
            <a:fillRect/>
          </a:stretch>
        </p:blipFill>
        <p:spPr>
          <a:xfrm>
            <a:off x="1" y="1223612"/>
            <a:ext cx="9143999" cy="5619750"/>
          </a:xfrm>
        </p:spPr>
      </p:pic>
      <p:sp>
        <p:nvSpPr>
          <p:cNvPr id="6" name="Text Placeholder 5"/>
          <p:cNvSpPr>
            <a:spLocks noGrp="1"/>
          </p:cNvSpPr>
          <p:nvPr>
            <p:ph type="body" sz="quarter" idx="10"/>
          </p:nvPr>
        </p:nvSpPr>
        <p:spPr>
          <a:xfrm>
            <a:off x="493215" y="2101690"/>
            <a:ext cx="7447273" cy="4541811"/>
          </a:xfrm>
        </p:spPr>
        <p:txBody>
          <a:bodyPr>
            <a:normAutofit/>
          </a:bodyPr>
          <a:lstStyle/>
          <a:p>
            <a:r>
              <a:rPr lang="pl-PL" b="1" dirty="0"/>
              <a:t>Wykrywanie wycieków na przyłączach -</a:t>
            </a:r>
          </a:p>
          <a:p>
            <a:r>
              <a:rPr lang="pl-PL" b="1" dirty="0"/>
              <a:t>innowacyjne wodomierze ultradźwiękowe</a:t>
            </a:r>
          </a:p>
          <a:p>
            <a:r>
              <a:rPr lang="pl-PL" b="1" dirty="0"/>
              <a:t>firmy Kamstrup</a:t>
            </a:r>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pPr lvl="2"/>
            <a:endParaRPr lang="pl-PL" dirty="0"/>
          </a:p>
        </p:txBody>
      </p:sp>
      <p:sp>
        <p:nvSpPr>
          <p:cNvPr id="4" name="Freeform 3"/>
          <p:cNvSpPr>
            <a:spLocks noEditPoints="1"/>
          </p:cNvSpPr>
          <p:nvPr/>
        </p:nvSpPr>
        <p:spPr bwMode="auto">
          <a:xfrm>
            <a:off x="603338" y="1982631"/>
            <a:ext cx="8537575" cy="39687"/>
          </a:xfrm>
          <a:custGeom>
            <a:avLst/>
            <a:gdLst>
              <a:gd name="T0" fmla="*/ 288 w 16134"/>
              <a:gd name="T1" fmla="*/ 17 h 100"/>
              <a:gd name="T2" fmla="*/ 16134 w 16134"/>
              <a:gd name="T3" fmla="*/ 20 h 100"/>
              <a:gd name="T4" fmla="*/ 16134 w 16134"/>
              <a:gd name="T5" fmla="*/ 83 h 100"/>
              <a:gd name="T6" fmla="*/ 288 w 16134"/>
              <a:gd name="T7" fmla="*/ 80 h 100"/>
              <a:gd name="T8" fmla="*/ 284 w 16134"/>
              <a:gd name="T9" fmla="*/ 79 h 100"/>
              <a:gd name="T10" fmla="*/ 279 w 16134"/>
              <a:gd name="T11" fmla="*/ 77 h 100"/>
              <a:gd name="T12" fmla="*/ 275 w 16134"/>
              <a:gd name="T13" fmla="*/ 73 h 100"/>
              <a:gd name="T14" fmla="*/ 272 w 16134"/>
              <a:gd name="T15" fmla="*/ 69 h 100"/>
              <a:gd name="T16" fmla="*/ 269 w 16134"/>
              <a:gd name="T17" fmla="*/ 65 h 100"/>
              <a:gd name="T18" fmla="*/ 267 w 16134"/>
              <a:gd name="T19" fmla="*/ 60 h 100"/>
              <a:gd name="T20" fmla="*/ 266 w 16134"/>
              <a:gd name="T21" fmla="*/ 53 h 100"/>
              <a:gd name="T22" fmla="*/ 265 w 16134"/>
              <a:gd name="T23" fmla="*/ 47 h 100"/>
              <a:gd name="T24" fmla="*/ 266 w 16134"/>
              <a:gd name="T25" fmla="*/ 41 h 100"/>
              <a:gd name="T26" fmla="*/ 267 w 16134"/>
              <a:gd name="T27" fmla="*/ 35 h 100"/>
              <a:gd name="T28" fmla="*/ 269 w 16134"/>
              <a:gd name="T29" fmla="*/ 29 h 100"/>
              <a:gd name="T30" fmla="*/ 272 w 16134"/>
              <a:gd name="T31" fmla="*/ 25 h 100"/>
              <a:gd name="T32" fmla="*/ 275 w 16134"/>
              <a:gd name="T33" fmla="*/ 21 h 100"/>
              <a:gd name="T34" fmla="*/ 279 w 16134"/>
              <a:gd name="T35" fmla="*/ 19 h 100"/>
              <a:gd name="T36" fmla="*/ 284 w 16134"/>
              <a:gd name="T37" fmla="*/ 17 h 100"/>
              <a:gd name="T38" fmla="*/ 288 w 16134"/>
              <a:gd name="T39" fmla="*/ 17 h 100"/>
              <a:gd name="T40" fmla="*/ 37 w 16134"/>
              <a:gd name="T41" fmla="*/ 0 h 100"/>
              <a:gd name="T42" fmla="*/ 45 w 16134"/>
              <a:gd name="T43" fmla="*/ 1 h 100"/>
              <a:gd name="T44" fmla="*/ 52 w 16134"/>
              <a:gd name="T45" fmla="*/ 4 h 100"/>
              <a:gd name="T46" fmla="*/ 58 w 16134"/>
              <a:gd name="T47" fmla="*/ 8 h 100"/>
              <a:gd name="T48" fmla="*/ 65 w 16134"/>
              <a:gd name="T49" fmla="*/ 15 h 100"/>
              <a:gd name="T50" fmla="*/ 70 w 16134"/>
              <a:gd name="T51" fmla="*/ 23 h 100"/>
              <a:gd name="T52" fmla="*/ 73 w 16134"/>
              <a:gd name="T53" fmla="*/ 31 h 100"/>
              <a:gd name="T54" fmla="*/ 75 w 16134"/>
              <a:gd name="T55" fmla="*/ 40 h 100"/>
              <a:gd name="T56" fmla="*/ 76 w 16134"/>
              <a:gd name="T57" fmla="*/ 51 h 100"/>
              <a:gd name="T58" fmla="*/ 75 w 16134"/>
              <a:gd name="T59" fmla="*/ 60 h 100"/>
              <a:gd name="T60" fmla="*/ 73 w 16134"/>
              <a:gd name="T61" fmla="*/ 69 h 100"/>
              <a:gd name="T62" fmla="*/ 70 w 16134"/>
              <a:gd name="T63" fmla="*/ 77 h 100"/>
              <a:gd name="T64" fmla="*/ 65 w 16134"/>
              <a:gd name="T65" fmla="*/ 85 h 100"/>
              <a:gd name="T66" fmla="*/ 58 w 16134"/>
              <a:gd name="T67" fmla="*/ 92 h 100"/>
              <a:gd name="T68" fmla="*/ 52 w 16134"/>
              <a:gd name="T69" fmla="*/ 96 h 100"/>
              <a:gd name="T70" fmla="*/ 45 w 16134"/>
              <a:gd name="T71" fmla="*/ 99 h 100"/>
              <a:gd name="T72" fmla="*/ 37 w 16134"/>
              <a:gd name="T73" fmla="*/ 100 h 100"/>
              <a:gd name="T74" fmla="*/ 30 w 16134"/>
              <a:gd name="T75" fmla="*/ 99 h 100"/>
              <a:gd name="T76" fmla="*/ 23 w 16134"/>
              <a:gd name="T77" fmla="*/ 96 h 100"/>
              <a:gd name="T78" fmla="*/ 17 w 16134"/>
              <a:gd name="T79" fmla="*/ 92 h 100"/>
              <a:gd name="T80" fmla="*/ 11 w 16134"/>
              <a:gd name="T81" fmla="*/ 85 h 100"/>
              <a:gd name="T82" fmla="*/ 6 w 16134"/>
              <a:gd name="T83" fmla="*/ 77 h 100"/>
              <a:gd name="T84" fmla="*/ 3 w 16134"/>
              <a:gd name="T85" fmla="*/ 69 h 100"/>
              <a:gd name="T86" fmla="*/ 1 w 16134"/>
              <a:gd name="T87" fmla="*/ 60 h 100"/>
              <a:gd name="T88" fmla="*/ 0 w 16134"/>
              <a:gd name="T89" fmla="*/ 51 h 100"/>
              <a:gd name="T90" fmla="*/ 1 w 16134"/>
              <a:gd name="T91" fmla="*/ 40 h 100"/>
              <a:gd name="T92" fmla="*/ 3 w 16134"/>
              <a:gd name="T93" fmla="*/ 31 h 100"/>
              <a:gd name="T94" fmla="*/ 6 w 16134"/>
              <a:gd name="T95" fmla="*/ 23 h 100"/>
              <a:gd name="T96" fmla="*/ 11 w 16134"/>
              <a:gd name="T97" fmla="*/ 15 h 100"/>
              <a:gd name="T98" fmla="*/ 17 w 16134"/>
              <a:gd name="T99" fmla="*/ 8 h 100"/>
              <a:gd name="T100" fmla="*/ 23 w 16134"/>
              <a:gd name="T101" fmla="*/ 4 h 100"/>
              <a:gd name="T102" fmla="*/ 30 w 16134"/>
              <a:gd name="T103" fmla="*/ 1 h 100"/>
              <a:gd name="T104" fmla="*/ 37 w 16134"/>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34"/>
              <a:gd name="T160" fmla="*/ 0 h 100"/>
              <a:gd name="T161" fmla="*/ 16134 w 1613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34" h="100">
                <a:moveTo>
                  <a:pt x="288" y="17"/>
                </a:moveTo>
                <a:lnTo>
                  <a:pt x="16134" y="20"/>
                </a:lnTo>
                <a:lnTo>
                  <a:pt x="16134" y="83"/>
                </a:lnTo>
                <a:lnTo>
                  <a:pt x="288" y="80"/>
                </a:lnTo>
                <a:lnTo>
                  <a:pt x="284" y="79"/>
                </a:lnTo>
                <a:lnTo>
                  <a:pt x="279" y="77"/>
                </a:lnTo>
                <a:lnTo>
                  <a:pt x="275" y="73"/>
                </a:lnTo>
                <a:lnTo>
                  <a:pt x="272" y="69"/>
                </a:lnTo>
                <a:lnTo>
                  <a:pt x="269" y="65"/>
                </a:lnTo>
                <a:lnTo>
                  <a:pt x="267" y="60"/>
                </a:lnTo>
                <a:lnTo>
                  <a:pt x="266" y="53"/>
                </a:lnTo>
                <a:lnTo>
                  <a:pt x="265" y="47"/>
                </a:lnTo>
                <a:lnTo>
                  <a:pt x="266" y="41"/>
                </a:lnTo>
                <a:lnTo>
                  <a:pt x="267" y="35"/>
                </a:lnTo>
                <a:lnTo>
                  <a:pt x="269" y="29"/>
                </a:lnTo>
                <a:lnTo>
                  <a:pt x="272" y="25"/>
                </a:lnTo>
                <a:lnTo>
                  <a:pt x="275" y="21"/>
                </a:lnTo>
                <a:lnTo>
                  <a:pt x="279" y="19"/>
                </a:lnTo>
                <a:lnTo>
                  <a:pt x="284" y="17"/>
                </a:lnTo>
                <a:lnTo>
                  <a:pt x="288" y="17"/>
                </a:lnTo>
                <a:close/>
                <a:moveTo>
                  <a:pt x="37" y="0"/>
                </a:moveTo>
                <a:lnTo>
                  <a:pt x="45" y="1"/>
                </a:lnTo>
                <a:lnTo>
                  <a:pt x="52" y="4"/>
                </a:lnTo>
                <a:lnTo>
                  <a:pt x="58" y="8"/>
                </a:lnTo>
                <a:lnTo>
                  <a:pt x="65" y="15"/>
                </a:lnTo>
                <a:lnTo>
                  <a:pt x="70" y="23"/>
                </a:lnTo>
                <a:lnTo>
                  <a:pt x="73" y="31"/>
                </a:lnTo>
                <a:lnTo>
                  <a:pt x="75" y="40"/>
                </a:lnTo>
                <a:lnTo>
                  <a:pt x="76" y="51"/>
                </a:lnTo>
                <a:lnTo>
                  <a:pt x="75" y="60"/>
                </a:lnTo>
                <a:lnTo>
                  <a:pt x="73" y="69"/>
                </a:lnTo>
                <a:lnTo>
                  <a:pt x="70" y="77"/>
                </a:lnTo>
                <a:lnTo>
                  <a:pt x="65" y="85"/>
                </a:lnTo>
                <a:lnTo>
                  <a:pt x="58" y="92"/>
                </a:lnTo>
                <a:lnTo>
                  <a:pt x="52" y="96"/>
                </a:lnTo>
                <a:lnTo>
                  <a:pt x="45" y="99"/>
                </a:lnTo>
                <a:lnTo>
                  <a:pt x="37" y="100"/>
                </a:lnTo>
                <a:lnTo>
                  <a:pt x="30" y="99"/>
                </a:lnTo>
                <a:lnTo>
                  <a:pt x="23" y="96"/>
                </a:lnTo>
                <a:lnTo>
                  <a:pt x="17" y="92"/>
                </a:lnTo>
                <a:lnTo>
                  <a:pt x="11" y="85"/>
                </a:lnTo>
                <a:lnTo>
                  <a:pt x="6" y="77"/>
                </a:lnTo>
                <a:lnTo>
                  <a:pt x="3" y="69"/>
                </a:lnTo>
                <a:lnTo>
                  <a:pt x="1" y="60"/>
                </a:lnTo>
                <a:lnTo>
                  <a:pt x="0" y="51"/>
                </a:lnTo>
                <a:lnTo>
                  <a:pt x="1" y="40"/>
                </a:lnTo>
                <a:lnTo>
                  <a:pt x="3" y="31"/>
                </a:lnTo>
                <a:lnTo>
                  <a:pt x="6" y="23"/>
                </a:lnTo>
                <a:lnTo>
                  <a:pt x="11" y="15"/>
                </a:lnTo>
                <a:lnTo>
                  <a:pt x="17" y="8"/>
                </a:lnTo>
                <a:lnTo>
                  <a:pt x="23" y="4"/>
                </a:lnTo>
                <a:lnTo>
                  <a:pt x="30" y="1"/>
                </a:lnTo>
                <a:lnTo>
                  <a:pt x="37" y="0"/>
                </a:lnTo>
                <a:close/>
              </a:path>
            </a:pathLst>
          </a:custGeom>
          <a:solidFill>
            <a:schemeClr val="bg1"/>
          </a:solidFill>
          <a:ln w="9525">
            <a:noFill/>
            <a:round/>
            <a:headEnd/>
            <a:tailEnd/>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pic>
        <p:nvPicPr>
          <p:cNvPr id="2" name="Picture 1">
            <a:extLst>
              <a:ext uri="{FF2B5EF4-FFF2-40B4-BE49-F238E27FC236}">
                <a16:creationId xmlns:a16="http://schemas.microsoft.com/office/drawing/2014/main" id="{ED1FA5C3-1429-4052-8CC6-A90488E3CF3C}"/>
              </a:ext>
            </a:extLst>
          </p:cNvPr>
          <p:cNvPicPr>
            <a:picLocks noChangeAspect="1"/>
          </p:cNvPicPr>
          <p:nvPr/>
        </p:nvPicPr>
        <p:blipFill>
          <a:blip r:embed="rId4"/>
          <a:stretch>
            <a:fillRect/>
          </a:stretch>
        </p:blipFill>
        <p:spPr>
          <a:xfrm>
            <a:off x="5537472" y="4033487"/>
            <a:ext cx="2592000" cy="2824513"/>
          </a:xfrm>
          <a:prstGeom prst="rect">
            <a:avLst/>
          </a:prstGeom>
        </p:spPr>
      </p:pic>
    </p:spTree>
    <p:extLst>
      <p:ext uri="{BB962C8B-B14F-4D97-AF65-F5344CB8AC3E}">
        <p14:creationId xmlns:p14="http://schemas.microsoft.com/office/powerpoint/2010/main" val="4167957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7706-B680-41EE-91E3-BAFDAA422B3C}"/>
              </a:ext>
            </a:extLst>
          </p:cNvPr>
          <p:cNvSpPr>
            <a:spLocks noGrp="1"/>
          </p:cNvSpPr>
          <p:nvPr>
            <p:ph type="title"/>
          </p:nvPr>
        </p:nvSpPr>
        <p:spPr>
          <a:xfrm>
            <a:off x="498474" y="179237"/>
            <a:ext cx="6773707" cy="706261"/>
          </a:xfrm>
        </p:spPr>
        <p:txBody>
          <a:bodyPr>
            <a:normAutofit/>
          </a:bodyPr>
          <a:lstStyle/>
          <a:p>
            <a:r>
              <a:rPr lang="pl-PL" sz="2800" b="1" dirty="0"/>
              <a:t>Źródła strat wody</a:t>
            </a:r>
            <a:endParaRPr lang="da-DK" sz="2800" b="1" dirty="0"/>
          </a:p>
        </p:txBody>
      </p:sp>
      <p:sp>
        <p:nvSpPr>
          <p:cNvPr id="4" name="Slide Number Placeholder 3">
            <a:extLst>
              <a:ext uri="{FF2B5EF4-FFF2-40B4-BE49-F238E27FC236}">
                <a16:creationId xmlns:a16="http://schemas.microsoft.com/office/drawing/2014/main" id="{7E1A452B-455B-4C93-876B-6660D981963A}"/>
              </a:ext>
            </a:extLst>
          </p:cNvPr>
          <p:cNvSpPr>
            <a:spLocks noGrp="1"/>
          </p:cNvSpPr>
          <p:nvPr>
            <p:ph type="sldNum" sz="quarter" idx="12"/>
          </p:nvPr>
        </p:nvSpPr>
        <p:spPr/>
        <p:txBody>
          <a:bodyPr/>
          <a:lstStyle/>
          <a:p>
            <a:fld id="{8EFF3B3A-7EEA-5E44-8ED8-372942253657}" type="slidenum">
              <a:rPr lang="da-DK" smtClean="0"/>
              <a:pPr/>
              <a:t>10</a:t>
            </a:fld>
            <a:endParaRPr lang="da-DK" dirty="0"/>
          </a:p>
        </p:txBody>
      </p:sp>
      <p:pic>
        <p:nvPicPr>
          <p:cNvPr id="3" name="Picture 2">
            <a:extLst>
              <a:ext uri="{FF2B5EF4-FFF2-40B4-BE49-F238E27FC236}">
                <a16:creationId xmlns:a16="http://schemas.microsoft.com/office/drawing/2014/main" id="{0C442786-D38F-461F-B74C-F9DD0F0453C3}"/>
              </a:ext>
            </a:extLst>
          </p:cNvPr>
          <p:cNvPicPr>
            <a:picLocks noChangeAspect="1"/>
          </p:cNvPicPr>
          <p:nvPr/>
        </p:nvPicPr>
        <p:blipFill>
          <a:blip r:embed="rId3"/>
          <a:stretch>
            <a:fillRect/>
          </a:stretch>
        </p:blipFill>
        <p:spPr>
          <a:xfrm>
            <a:off x="0" y="1527885"/>
            <a:ext cx="9144000" cy="4993467"/>
          </a:xfrm>
          <a:prstGeom prst="rect">
            <a:avLst/>
          </a:prstGeom>
        </p:spPr>
      </p:pic>
      <p:sp>
        <p:nvSpPr>
          <p:cNvPr id="5" name="TextBox 4">
            <a:extLst>
              <a:ext uri="{FF2B5EF4-FFF2-40B4-BE49-F238E27FC236}">
                <a16:creationId xmlns:a16="http://schemas.microsoft.com/office/drawing/2014/main" id="{0A30A07F-80A0-48A0-AD6A-3C2A508922D3}"/>
              </a:ext>
            </a:extLst>
          </p:cNvPr>
          <p:cNvSpPr txBox="1"/>
          <p:nvPr/>
        </p:nvSpPr>
        <p:spPr>
          <a:xfrm>
            <a:off x="5548484" y="2455427"/>
            <a:ext cx="3599794" cy="3785652"/>
          </a:xfrm>
          <a:prstGeom prst="rect">
            <a:avLst/>
          </a:prstGeom>
          <a:solidFill>
            <a:schemeClr val="bg1"/>
          </a:solidFill>
        </p:spPr>
        <p:txBody>
          <a:bodyPr wrap="square" rtlCol="0">
            <a:spAutoFit/>
          </a:bodyPr>
          <a:lstStyle/>
          <a:p>
            <a:r>
              <a:rPr lang="pl-PL" sz="1600" dirty="0"/>
              <a:t>Woda używana do gaszenia pożarów, płukania rurociągów, filtrów itp. </a:t>
            </a:r>
          </a:p>
          <a:p>
            <a:endParaRPr lang="da-DK" sz="1600" dirty="0"/>
          </a:p>
          <a:p>
            <a:r>
              <a:rPr lang="pl-PL" sz="1600" dirty="0"/>
              <a:t>Kradzieże</a:t>
            </a:r>
            <a:endParaRPr lang="da-DK" sz="1600" dirty="0"/>
          </a:p>
          <a:p>
            <a:endParaRPr lang="da-DK" sz="1600" dirty="0"/>
          </a:p>
          <a:p>
            <a:r>
              <a:rPr lang="pl-PL" sz="1600" dirty="0"/>
              <a:t>Niedokładność pomiaru</a:t>
            </a:r>
            <a:endParaRPr lang="da-DK" sz="1600" dirty="0"/>
          </a:p>
          <a:p>
            <a:endParaRPr lang="da-DK" sz="1600" dirty="0"/>
          </a:p>
          <a:p>
            <a:r>
              <a:rPr lang="pl-PL" sz="1600" u="sng" dirty="0"/>
              <a:t>Wycieki i awarie na sieci dystrybucyjnej-36%</a:t>
            </a:r>
            <a:endParaRPr lang="da-DK" sz="1600" u="sng" dirty="0"/>
          </a:p>
          <a:p>
            <a:endParaRPr lang="da-DK" sz="1600" dirty="0"/>
          </a:p>
          <a:p>
            <a:r>
              <a:rPr lang="pl-PL" sz="1600" dirty="0"/>
              <a:t>Strata na zbiornikach rezerwowych</a:t>
            </a:r>
            <a:endParaRPr lang="da-DK" sz="1600" dirty="0"/>
          </a:p>
          <a:p>
            <a:endParaRPr lang="da-DK" sz="1600" dirty="0"/>
          </a:p>
          <a:p>
            <a:r>
              <a:rPr lang="pl-PL" sz="1600" u="sng" dirty="0"/>
              <a:t>Wycieki na przyłączach- 31%</a:t>
            </a:r>
            <a:endParaRPr lang="da-DK" sz="1600" u="sng" dirty="0"/>
          </a:p>
          <a:p>
            <a:endParaRPr lang="da-DK" sz="1600" dirty="0"/>
          </a:p>
          <a:p>
            <a:r>
              <a:rPr lang="pl-PL" sz="1600" dirty="0">
                <a:solidFill>
                  <a:schemeClr val="tx1">
                    <a:lumMod val="50000"/>
                  </a:schemeClr>
                </a:solidFill>
                <a:latin typeface="Calibri Light" pitchFamily="34" charset="0"/>
              </a:rPr>
              <a:t>Inne</a:t>
            </a:r>
            <a:endParaRPr lang="en-GB" sz="1600" dirty="0">
              <a:solidFill>
                <a:schemeClr val="tx1">
                  <a:lumMod val="50000"/>
                </a:schemeClr>
              </a:solidFill>
              <a:latin typeface="Calibri Light" pitchFamily="34" charset="0"/>
            </a:endParaRPr>
          </a:p>
        </p:txBody>
      </p:sp>
      <p:sp>
        <p:nvSpPr>
          <p:cNvPr id="6" name="Rectangle 5">
            <a:extLst>
              <a:ext uri="{FF2B5EF4-FFF2-40B4-BE49-F238E27FC236}">
                <a16:creationId xmlns:a16="http://schemas.microsoft.com/office/drawing/2014/main" id="{D1001A40-80B2-4CB8-8F8C-6A72796EBAA4}"/>
              </a:ext>
            </a:extLst>
          </p:cNvPr>
          <p:cNvSpPr/>
          <p:nvPr/>
        </p:nvSpPr>
        <p:spPr>
          <a:xfrm>
            <a:off x="5227583" y="2554014"/>
            <a:ext cx="220717" cy="252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0FA8F15-1B3E-4910-9767-2D1C3900BCE4}"/>
              </a:ext>
            </a:extLst>
          </p:cNvPr>
          <p:cNvSpPr/>
          <p:nvPr/>
        </p:nvSpPr>
        <p:spPr>
          <a:xfrm>
            <a:off x="5227583" y="3260837"/>
            <a:ext cx="220717" cy="25224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8FF4D0C-AC37-4317-9087-B87F0FF09C3F}"/>
              </a:ext>
            </a:extLst>
          </p:cNvPr>
          <p:cNvSpPr/>
          <p:nvPr/>
        </p:nvSpPr>
        <p:spPr>
          <a:xfrm>
            <a:off x="5227583" y="3733550"/>
            <a:ext cx="220717" cy="25224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F5F68F2-DE59-43B5-9C4D-013FFB11193A}"/>
              </a:ext>
            </a:extLst>
          </p:cNvPr>
          <p:cNvSpPr/>
          <p:nvPr/>
        </p:nvSpPr>
        <p:spPr>
          <a:xfrm>
            <a:off x="5227583" y="4248303"/>
            <a:ext cx="220717" cy="25224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098AE0C-FF91-4B23-814C-2E81F0B38C94}"/>
              </a:ext>
            </a:extLst>
          </p:cNvPr>
          <p:cNvSpPr/>
          <p:nvPr/>
        </p:nvSpPr>
        <p:spPr>
          <a:xfrm>
            <a:off x="5227583" y="4929595"/>
            <a:ext cx="220717" cy="25224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7A09F69-2325-43DE-AC77-0E971C985866}"/>
              </a:ext>
            </a:extLst>
          </p:cNvPr>
          <p:cNvSpPr/>
          <p:nvPr/>
        </p:nvSpPr>
        <p:spPr>
          <a:xfrm>
            <a:off x="5227583" y="5439906"/>
            <a:ext cx="220717" cy="2522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4F21AED-1D41-40E4-93D1-E71079753CC8}"/>
              </a:ext>
            </a:extLst>
          </p:cNvPr>
          <p:cNvSpPr/>
          <p:nvPr/>
        </p:nvSpPr>
        <p:spPr>
          <a:xfrm>
            <a:off x="5227583" y="5950217"/>
            <a:ext cx="220717" cy="252248"/>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9156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A0D32EC-572E-4B23-9151-ADDAC936CF4F}"/>
              </a:ext>
            </a:extLst>
          </p:cNvPr>
          <p:cNvSpPr>
            <a:spLocks noGrp="1"/>
          </p:cNvSpPr>
          <p:nvPr>
            <p:ph type="pic" sz="quarter" idx="13"/>
          </p:nvPr>
        </p:nvSpPr>
        <p:spPr>
          <a:xfrm>
            <a:off x="0" y="909637"/>
            <a:ext cx="9144000" cy="5948363"/>
          </a:xfrm>
        </p:spPr>
      </p:sp>
      <p:sp>
        <p:nvSpPr>
          <p:cNvPr id="3" name="Slide Number Placeholder 2">
            <a:extLst>
              <a:ext uri="{FF2B5EF4-FFF2-40B4-BE49-F238E27FC236}">
                <a16:creationId xmlns:a16="http://schemas.microsoft.com/office/drawing/2014/main" id="{DC338A97-12E4-498A-8E69-BE72EE10AEBF}"/>
              </a:ext>
            </a:extLst>
          </p:cNvPr>
          <p:cNvSpPr>
            <a:spLocks noGrp="1"/>
          </p:cNvSpPr>
          <p:nvPr>
            <p:ph type="sldNum" sz="quarter" idx="12"/>
          </p:nvPr>
        </p:nvSpPr>
        <p:spPr/>
        <p:txBody>
          <a:bodyPr/>
          <a:lstStyle/>
          <a:p>
            <a:fld id="{8EFF3B3A-7EEA-5E44-8ED8-372942253657}" type="slidenum">
              <a:rPr lang="en-US" smtClean="0"/>
              <a:pPr/>
              <a:t>11</a:t>
            </a:fld>
            <a:endParaRPr lang="en-US"/>
          </a:p>
        </p:txBody>
      </p:sp>
      <p:sp>
        <p:nvSpPr>
          <p:cNvPr id="4" name="Title 3">
            <a:extLst>
              <a:ext uri="{FF2B5EF4-FFF2-40B4-BE49-F238E27FC236}">
                <a16:creationId xmlns:a16="http://schemas.microsoft.com/office/drawing/2014/main" id="{2418B5CE-F2FC-46A3-A5A6-1A56BB48BF02}"/>
              </a:ext>
            </a:extLst>
          </p:cNvPr>
          <p:cNvSpPr>
            <a:spLocks noGrp="1"/>
          </p:cNvSpPr>
          <p:nvPr>
            <p:ph type="title"/>
          </p:nvPr>
        </p:nvSpPr>
        <p:spPr>
          <a:xfrm>
            <a:off x="498474" y="201600"/>
            <a:ext cx="6767299" cy="708037"/>
          </a:xfrm>
        </p:spPr>
        <p:txBody>
          <a:bodyPr>
            <a:noAutofit/>
          </a:bodyPr>
          <a:lstStyle/>
          <a:p>
            <a:r>
              <a:rPr lang="pl-PL" sz="2700" b="1" dirty="0">
                <a:solidFill>
                  <a:schemeClr val="tx1">
                    <a:lumMod val="50000"/>
                  </a:schemeClr>
                </a:solidFill>
              </a:rPr>
              <a:t>Nowoczesna detekcja wycieków przed licznikiem</a:t>
            </a:r>
            <a:endParaRPr lang="en-GB" sz="2700" b="1" dirty="0">
              <a:solidFill>
                <a:schemeClr val="tx1">
                  <a:lumMod val="50000"/>
                </a:schemeClr>
              </a:solidFill>
            </a:endParaRPr>
          </a:p>
        </p:txBody>
      </p:sp>
      <p:pic>
        <p:nvPicPr>
          <p:cNvPr id="5" name="Picture 4">
            <a:extLst>
              <a:ext uri="{FF2B5EF4-FFF2-40B4-BE49-F238E27FC236}">
                <a16:creationId xmlns:a16="http://schemas.microsoft.com/office/drawing/2014/main" id="{1E2882F6-6990-49CD-AC41-EF6C477F9600}"/>
              </a:ext>
            </a:extLst>
          </p:cNvPr>
          <p:cNvPicPr>
            <a:picLocks noChangeAspect="1"/>
          </p:cNvPicPr>
          <p:nvPr/>
        </p:nvPicPr>
        <p:blipFill>
          <a:blip r:embed="rId3"/>
          <a:stretch>
            <a:fillRect/>
          </a:stretch>
        </p:blipFill>
        <p:spPr>
          <a:xfrm>
            <a:off x="4732149" y="4428252"/>
            <a:ext cx="3072278" cy="647517"/>
          </a:xfrm>
          <a:prstGeom prst="rect">
            <a:avLst/>
          </a:prstGeom>
        </p:spPr>
      </p:pic>
      <p:pic>
        <p:nvPicPr>
          <p:cNvPr id="6" name="Picture 5">
            <a:extLst>
              <a:ext uri="{FF2B5EF4-FFF2-40B4-BE49-F238E27FC236}">
                <a16:creationId xmlns:a16="http://schemas.microsoft.com/office/drawing/2014/main" id="{CB692E96-9ABF-4875-A64C-288E229CB1FF}"/>
              </a:ext>
            </a:extLst>
          </p:cNvPr>
          <p:cNvPicPr>
            <a:picLocks noChangeAspect="1"/>
          </p:cNvPicPr>
          <p:nvPr/>
        </p:nvPicPr>
        <p:blipFill>
          <a:blip r:embed="rId4"/>
          <a:stretch>
            <a:fillRect/>
          </a:stretch>
        </p:blipFill>
        <p:spPr>
          <a:xfrm rot="16200000" flipH="1">
            <a:off x="4137828" y="4274960"/>
            <a:ext cx="560173" cy="647517"/>
          </a:xfrm>
          <a:prstGeom prst="rect">
            <a:avLst/>
          </a:prstGeom>
        </p:spPr>
      </p:pic>
      <p:pic>
        <p:nvPicPr>
          <p:cNvPr id="7" name="Picture 6">
            <a:extLst>
              <a:ext uri="{FF2B5EF4-FFF2-40B4-BE49-F238E27FC236}">
                <a16:creationId xmlns:a16="http://schemas.microsoft.com/office/drawing/2014/main" id="{76DF0676-8F79-4996-B43A-2E00F1E36DB4}"/>
              </a:ext>
            </a:extLst>
          </p:cNvPr>
          <p:cNvPicPr>
            <a:picLocks noChangeAspect="1"/>
          </p:cNvPicPr>
          <p:nvPr/>
        </p:nvPicPr>
        <p:blipFill>
          <a:blip r:embed="rId5"/>
          <a:stretch>
            <a:fillRect/>
          </a:stretch>
        </p:blipFill>
        <p:spPr>
          <a:xfrm>
            <a:off x="3596404" y="4355314"/>
            <a:ext cx="518278" cy="417261"/>
          </a:xfrm>
          <a:prstGeom prst="rect">
            <a:avLst/>
          </a:prstGeom>
        </p:spPr>
      </p:pic>
      <p:sp>
        <p:nvSpPr>
          <p:cNvPr id="8" name="Rectangle 7">
            <a:extLst>
              <a:ext uri="{FF2B5EF4-FFF2-40B4-BE49-F238E27FC236}">
                <a16:creationId xmlns:a16="http://schemas.microsoft.com/office/drawing/2014/main" id="{D7FC5D26-1CAE-470C-85D0-6F1D18CC5BB3}"/>
              </a:ext>
            </a:extLst>
          </p:cNvPr>
          <p:cNvSpPr/>
          <p:nvPr/>
        </p:nvSpPr>
        <p:spPr>
          <a:xfrm>
            <a:off x="7523667" y="2530313"/>
            <a:ext cx="280760" cy="3776037"/>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9" name="TextBox 8">
            <a:extLst>
              <a:ext uri="{FF2B5EF4-FFF2-40B4-BE49-F238E27FC236}">
                <a16:creationId xmlns:a16="http://schemas.microsoft.com/office/drawing/2014/main" id="{DC134BB1-B8B5-4D8D-B6B4-F499EC4A552C}"/>
              </a:ext>
            </a:extLst>
          </p:cNvPr>
          <p:cNvSpPr txBox="1"/>
          <p:nvPr/>
        </p:nvSpPr>
        <p:spPr>
          <a:xfrm>
            <a:off x="259492" y="1717589"/>
            <a:ext cx="6907427" cy="2677656"/>
          </a:xfrm>
          <a:prstGeom prst="rect">
            <a:avLst/>
          </a:prstGeom>
          <a:noFill/>
        </p:spPr>
        <p:txBody>
          <a:bodyPr wrap="square" rtlCol="0">
            <a:spAutoFit/>
          </a:bodyPr>
          <a:lstStyle/>
          <a:p>
            <a:r>
              <a:rPr lang="pl-PL" sz="2400" b="1" dirty="0">
                <a:solidFill>
                  <a:schemeClr val="accent2">
                    <a:lumMod val="75000"/>
                  </a:schemeClr>
                </a:solidFill>
                <a:latin typeface="+mj-lt"/>
              </a:rPr>
              <a:t>Co możemy zrobić aby ograniczyć straty wody?</a:t>
            </a:r>
          </a:p>
          <a:p>
            <a:endParaRPr lang="pl-PL" sz="2400" b="1" dirty="0">
              <a:solidFill>
                <a:schemeClr val="accent1"/>
              </a:solidFill>
              <a:latin typeface="+mj-lt"/>
            </a:endParaRPr>
          </a:p>
          <a:p>
            <a:r>
              <a:rPr lang="pl-PL" sz="2400" b="1" dirty="0">
                <a:solidFill>
                  <a:schemeClr val="accent1"/>
                </a:solidFill>
                <a:latin typeface="+mj-lt"/>
              </a:rPr>
              <a:t>To proste</a:t>
            </a:r>
            <a:r>
              <a:rPr lang="en-US" sz="2400" b="1" dirty="0">
                <a:solidFill>
                  <a:schemeClr val="accent1"/>
                </a:solidFill>
                <a:latin typeface="+mj-lt"/>
              </a:rPr>
              <a:t>… </a:t>
            </a:r>
            <a:r>
              <a:rPr lang="pl-PL" sz="2400" b="1" dirty="0">
                <a:solidFill>
                  <a:schemeClr val="accent1"/>
                </a:solidFill>
                <a:latin typeface="+mj-lt"/>
              </a:rPr>
              <a:t>odpowiedź na  to pytanie macie Państwo w zasięgu ręki – wodomierz </a:t>
            </a:r>
            <a:r>
              <a:rPr lang="pl-PL" sz="2400" b="1" dirty="0" err="1">
                <a:solidFill>
                  <a:schemeClr val="accent1"/>
                </a:solidFill>
                <a:latin typeface="+mj-lt"/>
              </a:rPr>
              <a:t>flowIQ</a:t>
            </a:r>
            <a:r>
              <a:rPr lang="pl-PL" sz="2400" b="1" dirty="0">
                <a:solidFill>
                  <a:schemeClr val="accent1"/>
                </a:solidFill>
                <a:latin typeface="+mj-lt"/>
              </a:rPr>
              <a:t>® 2200. </a:t>
            </a:r>
          </a:p>
          <a:p>
            <a:r>
              <a:rPr lang="pl-PL" sz="2400" b="1" dirty="0">
                <a:solidFill>
                  <a:schemeClr val="accent1"/>
                </a:solidFill>
                <a:latin typeface="+mj-lt"/>
              </a:rPr>
              <a:t>	Dzięki jego możliwościom możecie wcześnie lokalizować  i weryfikować  niewidoczne wycieki zanim staną się poważnymi awariami.</a:t>
            </a:r>
            <a:endParaRPr lang="da-DK" sz="2400" b="1" dirty="0">
              <a:solidFill>
                <a:schemeClr val="accent1"/>
              </a:solidFill>
              <a:latin typeface="+mj-lt"/>
            </a:endParaRPr>
          </a:p>
        </p:txBody>
      </p:sp>
      <p:pic>
        <p:nvPicPr>
          <p:cNvPr id="10" name="Picture 9">
            <a:extLst>
              <a:ext uri="{FF2B5EF4-FFF2-40B4-BE49-F238E27FC236}">
                <a16:creationId xmlns:a16="http://schemas.microsoft.com/office/drawing/2014/main" id="{7F24403F-1397-4B7C-B0FF-EB2A405458D9}"/>
              </a:ext>
            </a:extLst>
          </p:cNvPr>
          <p:cNvPicPr>
            <a:picLocks noChangeAspect="1"/>
          </p:cNvPicPr>
          <p:nvPr/>
        </p:nvPicPr>
        <p:blipFill>
          <a:blip r:embed="rId6">
            <a:biLevel thresh="25000"/>
          </a:blip>
          <a:stretch>
            <a:fillRect/>
          </a:stretch>
        </p:blipFill>
        <p:spPr>
          <a:xfrm>
            <a:off x="6268288" y="4193304"/>
            <a:ext cx="1412217" cy="1410675"/>
          </a:xfrm>
          <a:prstGeom prst="rect">
            <a:avLst/>
          </a:prstGeom>
        </p:spPr>
      </p:pic>
    </p:spTree>
    <p:extLst>
      <p:ext uri="{BB962C8B-B14F-4D97-AF65-F5344CB8AC3E}">
        <p14:creationId xmlns:p14="http://schemas.microsoft.com/office/powerpoint/2010/main" val="50655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1FF725B-23AB-4B3A-92D7-E643517CF7FB}"/>
              </a:ext>
            </a:extLst>
          </p:cNvPr>
          <p:cNvSpPr>
            <a:spLocks noGrp="1"/>
          </p:cNvSpPr>
          <p:nvPr>
            <p:ph type="pic" sz="quarter" idx="13"/>
          </p:nvPr>
        </p:nvSpPr>
        <p:spPr>
          <a:xfrm>
            <a:off x="0" y="909637"/>
            <a:ext cx="9144000" cy="5948363"/>
          </a:xfrm>
        </p:spPr>
      </p:sp>
      <p:sp>
        <p:nvSpPr>
          <p:cNvPr id="3" name="Slide Number Placeholder 2">
            <a:extLst>
              <a:ext uri="{FF2B5EF4-FFF2-40B4-BE49-F238E27FC236}">
                <a16:creationId xmlns:a16="http://schemas.microsoft.com/office/drawing/2014/main" id="{63335234-9166-4D12-AF95-59E842761B60}"/>
              </a:ext>
            </a:extLst>
          </p:cNvPr>
          <p:cNvSpPr>
            <a:spLocks noGrp="1"/>
          </p:cNvSpPr>
          <p:nvPr>
            <p:ph type="sldNum" sz="quarter" idx="12"/>
          </p:nvPr>
        </p:nvSpPr>
        <p:spPr/>
        <p:txBody>
          <a:bodyPr/>
          <a:lstStyle/>
          <a:p>
            <a:fld id="{8EFF3B3A-7EEA-5E44-8ED8-372942253657}" type="slidenum">
              <a:rPr lang="en-US" smtClean="0"/>
              <a:pPr/>
              <a:t>12</a:t>
            </a:fld>
            <a:endParaRPr lang="en-US"/>
          </a:p>
        </p:txBody>
      </p:sp>
      <p:sp>
        <p:nvSpPr>
          <p:cNvPr id="4" name="Title 3">
            <a:extLst>
              <a:ext uri="{FF2B5EF4-FFF2-40B4-BE49-F238E27FC236}">
                <a16:creationId xmlns:a16="http://schemas.microsoft.com/office/drawing/2014/main" id="{8192DDDD-DF42-43BF-8692-023A322A7228}"/>
              </a:ext>
            </a:extLst>
          </p:cNvPr>
          <p:cNvSpPr>
            <a:spLocks noGrp="1"/>
          </p:cNvSpPr>
          <p:nvPr>
            <p:ph type="title"/>
          </p:nvPr>
        </p:nvSpPr>
        <p:spPr>
          <a:xfrm>
            <a:off x="498474" y="201600"/>
            <a:ext cx="8150225" cy="708037"/>
          </a:xfrm>
        </p:spPr>
        <p:txBody>
          <a:bodyPr>
            <a:normAutofit/>
          </a:bodyPr>
          <a:lstStyle/>
          <a:p>
            <a:r>
              <a:rPr lang="en-US" sz="2800" b="1" dirty="0" err="1">
                <a:solidFill>
                  <a:schemeClr val="tx1">
                    <a:lumMod val="50000"/>
                  </a:schemeClr>
                </a:solidFill>
              </a:rPr>
              <a:t>flowIQ</a:t>
            </a:r>
            <a:r>
              <a:rPr lang="en-US" sz="2800" b="1" dirty="0">
                <a:solidFill>
                  <a:schemeClr val="tx1">
                    <a:lumMod val="50000"/>
                  </a:schemeClr>
                </a:solidFill>
              </a:rPr>
              <a:t>® 2200</a:t>
            </a:r>
            <a:endParaRPr lang="en-GB" sz="2800" b="1" dirty="0">
              <a:solidFill>
                <a:schemeClr val="tx1">
                  <a:lumMod val="50000"/>
                </a:schemeClr>
              </a:solidFill>
            </a:endParaRPr>
          </a:p>
        </p:txBody>
      </p:sp>
      <p:sp>
        <p:nvSpPr>
          <p:cNvPr id="5" name="Text Placeholder 3">
            <a:extLst>
              <a:ext uri="{FF2B5EF4-FFF2-40B4-BE49-F238E27FC236}">
                <a16:creationId xmlns:a16="http://schemas.microsoft.com/office/drawing/2014/main" id="{6A51B4C9-0D48-420F-A82D-91511B04F0CE}"/>
              </a:ext>
            </a:extLst>
          </p:cNvPr>
          <p:cNvSpPr txBox="1">
            <a:spLocks/>
          </p:cNvSpPr>
          <p:nvPr/>
        </p:nvSpPr>
        <p:spPr>
          <a:xfrm>
            <a:off x="249382" y="1298683"/>
            <a:ext cx="5125894" cy="3772081"/>
          </a:xfrm>
          <a:prstGeom prst="rect">
            <a:avLst/>
          </a:prstGeom>
        </p:spPr>
        <p:txBody>
          <a:bodyPr/>
          <a:lstStyle>
            <a:lvl1pPr marL="0" indent="0" algn="l" defTabSz="457200" rtl="0" eaLnBrk="1" latinLnBrk="0" hangingPunct="1">
              <a:spcBef>
                <a:spcPts val="0"/>
              </a:spcBef>
              <a:buFontTx/>
              <a:buNone/>
              <a:defRPr sz="2000" b="1" i="0" kern="1200">
                <a:solidFill>
                  <a:schemeClr val="tx1">
                    <a:lumMod val="50000"/>
                  </a:schemeClr>
                </a:solidFill>
                <a:latin typeface="Calibri Light"/>
                <a:ea typeface="+mn-ea"/>
                <a:cs typeface="Calibri Light"/>
              </a:defRPr>
            </a:lvl1pPr>
            <a:lvl2pPr marL="0" indent="0" algn="l" defTabSz="457200" rtl="0" eaLnBrk="1" latinLnBrk="0" hangingPunct="1">
              <a:spcBef>
                <a:spcPts val="0"/>
              </a:spcBef>
              <a:buFontTx/>
              <a:buNone/>
              <a:defRPr sz="2000" b="0" i="0" kern="1200">
                <a:solidFill>
                  <a:schemeClr val="tx1">
                    <a:lumMod val="50000"/>
                  </a:schemeClr>
                </a:solidFill>
                <a:latin typeface="Calibri Light"/>
                <a:ea typeface="+mn-ea"/>
                <a:cs typeface="Calibri Light"/>
              </a:defRPr>
            </a:lvl2pPr>
            <a:lvl3pPr marL="180000" indent="-180000" algn="l" defTabSz="457200" rtl="0" eaLnBrk="1" latinLnBrk="0" hangingPunct="1">
              <a:spcBef>
                <a:spcPts val="0"/>
              </a:spcBef>
              <a:buFont typeface="Arial"/>
              <a:buChar char="•"/>
              <a:defRPr sz="2000" b="0" i="0" kern="1200">
                <a:solidFill>
                  <a:schemeClr val="tx1">
                    <a:lumMod val="50000"/>
                  </a:schemeClr>
                </a:solidFill>
                <a:latin typeface="Calibri Light"/>
                <a:ea typeface="+mn-ea"/>
                <a:cs typeface="Calibri Light"/>
              </a:defRPr>
            </a:lvl3pPr>
            <a:lvl4pPr marL="576000" indent="-216000" algn="l" defTabSz="457200" rtl="0" eaLnBrk="1" latinLnBrk="0" hangingPunct="1">
              <a:spcBef>
                <a:spcPts val="0"/>
              </a:spcBef>
              <a:buFont typeface="Lucida Grande"/>
              <a:buChar char="-"/>
              <a:defRPr sz="2000" b="0" i="0" kern="1200">
                <a:solidFill>
                  <a:schemeClr val="tx1">
                    <a:lumMod val="50000"/>
                  </a:schemeClr>
                </a:solidFill>
                <a:latin typeface="Calibri Light"/>
                <a:ea typeface="+mn-ea"/>
                <a:cs typeface="Calibri Light"/>
              </a:defRPr>
            </a:lvl4pPr>
            <a:lvl5pPr marL="1008000" indent="-252000" algn="l" defTabSz="457200" rtl="0" eaLnBrk="1" latinLnBrk="0" hangingPunct="1">
              <a:spcBef>
                <a:spcPts val="0"/>
              </a:spcBef>
              <a:buFont typeface="Lucida Grande"/>
              <a:buChar char="&gt;"/>
              <a:defRPr sz="2000" b="0" i="0" kern="1200">
                <a:solidFill>
                  <a:schemeClr val="tx1">
                    <a:lumMod val="50000"/>
                  </a:schemeClr>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l-PL" sz="2400" dirty="0">
                <a:solidFill>
                  <a:schemeClr val="accent2">
                    <a:lumMod val="75000"/>
                  </a:schemeClr>
                </a:solidFill>
              </a:rPr>
              <a:t>	Wyciek w rurociągu wydaje specyficzny dźwięk. </a:t>
            </a:r>
          </a:p>
          <a:p>
            <a:r>
              <a:rPr lang="pl-PL" sz="2400" dirty="0">
                <a:solidFill>
                  <a:schemeClr val="accent2">
                    <a:lumMod val="75000"/>
                  </a:schemeClr>
                </a:solidFill>
              </a:rPr>
              <a:t>	Wykorzystując czujnik ultradźwiękowy możemy znaleźć najniższą wartość hałasu w czasie 24 godzin. </a:t>
            </a:r>
          </a:p>
          <a:p>
            <a:r>
              <a:rPr lang="pl-PL" sz="2400" dirty="0">
                <a:solidFill>
                  <a:schemeClr val="accent2">
                    <a:lumMod val="75000"/>
                  </a:schemeClr>
                </a:solidFill>
              </a:rPr>
              <a:t>	Jeśli ta wartość jest powyżej ustalonego poziomu najprawdopodobniej oznacza to </a:t>
            </a:r>
            <a:r>
              <a:rPr lang="pl-PL" sz="2400" u="sng" dirty="0">
                <a:solidFill>
                  <a:schemeClr val="accent2">
                    <a:lumMod val="75000"/>
                  </a:schemeClr>
                </a:solidFill>
              </a:rPr>
              <a:t>wyciek</a:t>
            </a:r>
            <a:r>
              <a:rPr lang="pl-PL" sz="1800" u="sng" dirty="0">
                <a:solidFill>
                  <a:schemeClr val="bg1"/>
                </a:solidFill>
              </a:rPr>
              <a:t>.</a:t>
            </a:r>
            <a:r>
              <a:rPr lang="pl-PL" sz="1800" dirty="0">
                <a:solidFill>
                  <a:schemeClr val="bg1"/>
                </a:solidFill>
              </a:rPr>
              <a:t> </a:t>
            </a:r>
            <a:endParaRPr lang="da-DK" dirty="0"/>
          </a:p>
        </p:txBody>
      </p:sp>
      <p:pic>
        <p:nvPicPr>
          <p:cNvPr id="6" name="Media1">
            <a:hlinkClick r:id="" action="ppaction://media"/>
            <a:extLst>
              <a:ext uri="{FF2B5EF4-FFF2-40B4-BE49-F238E27FC236}">
                <a16:creationId xmlns:a16="http://schemas.microsoft.com/office/drawing/2014/main" id="{5935E1CC-937D-40B8-9E20-C184E8432A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75276" y="1374123"/>
            <a:ext cx="2790992" cy="4961764"/>
          </a:xfrm>
          <a:prstGeom prst="rect">
            <a:avLst/>
          </a:prstGeom>
        </p:spPr>
      </p:pic>
    </p:spTree>
    <p:extLst>
      <p:ext uri="{BB962C8B-B14F-4D97-AF65-F5344CB8AC3E}">
        <p14:creationId xmlns:p14="http://schemas.microsoft.com/office/powerpoint/2010/main" val="261028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D9CE4-C880-43AE-A68D-457DE60762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40" y="903887"/>
            <a:ext cx="9153039" cy="6027684"/>
          </a:xfrm>
          <a:prstGeom prst="rect">
            <a:avLst/>
          </a:prstGeom>
        </p:spPr>
      </p:pic>
      <p:sp>
        <p:nvSpPr>
          <p:cNvPr id="3" name="Text Placeholder 2">
            <a:extLst>
              <a:ext uri="{FF2B5EF4-FFF2-40B4-BE49-F238E27FC236}">
                <a16:creationId xmlns:a16="http://schemas.microsoft.com/office/drawing/2014/main" id="{AE28E0C4-BABE-4104-9D28-257F653CFFBF}"/>
              </a:ext>
            </a:extLst>
          </p:cNvPr>
          <p:cNvSpPr>
            <a:spLocks noGrp="1"/>
          </p:cNvSpPr>
          <p:nvPr>
            <p:ph type="body" sz="quarter" idx="15"/>
          </p:nvPr>
        </p:nvSpPr>
        <p:spPr>
          <a:xfrm>
            <a:off x="194653" y="1197432"/>
            <a:ext cx="4880267" cy="6004309"/>
          </a:xfrm>
        </p:spPr>
        <p:txBody>
          <a:bodyPr/>
          <a:lstStyle/>
          <a:p>
            <a:pPr lvl="2">
              <a:spcBef>
                <a:spcPts val="600"/>
              </a:spcBef>
              <a:defRPr/>
            </a:pPr>
            <a:r>
              <a:rPr lang="pl-PL" sz="2400" b="1" u="sng" dirty="0"/>
              <a:t>Funkcja akustycznej detekcji wycieków</a:t>
            </a:r>
            <a:endParaRPr lang="en-GB" sz="2400" b="1" u="sng" dirty="0"/>
          </a:p>
          <a:p>
            <a:pPr lvl="2">
              <a:spcBef>
                <a:spcPts val="600"/>
              </a:spcBef>
              <a:defRPr/>
            </a:pPr>
            <a:r>
              <a:rPr lang="pl-PL" sz="2400" dirty="0"/>
              <a:t>Przepływ chwilowy  (l/h) na wyświetlaczu</a:t>
            </a:r>
            <a:endParaRPr lang="en-US" sz="2400" dirty="0"/>
          </a:p>
          <a:p>
            <a:pPr lvl="2">
              <a:spcBef>
                <a:spcPts val="600"/>
              </a:spcBef>
              <a:defRPr/>
            </a:pPr>
            <a:r>
              <a:rPr lang="pl-PL" sz="2400" dirty="0"/>
              <a:t>Złącze optyczne </a:t>
            </a:r>
          </a:p>
          <a:p>
            <a:pPr lvl="2">
              <a:spcBef>
                <a:spcPts val="600"/>
              </a:spcBef>
              <a:defRPr/>
            </a:pPr>
            <a:r>
              <a:rPr lang="pl-PL" sz="2400" dirty="0"/>
              <a:t>Zatwierdzony </a:t>
            </a:r>
            <a:r>
              <a:rPr lang="pl-PL" sz="2400" dirty="0" err="1"/>
              <a:t>klasyfik</a:t>
            </a:r>
            <a:r>
              <a:rPr lang="pl-PL" sz="2400" dirty="0"/>
              <a:t>. MID  zakres dynamiki do </a:t>
            </a:r>
            <a:r>
              <a:rPr lang="en-GB" sz="2400" dirty="0"/>
              <a:t>R400</a:t>
            </a:r>
            <a:r>
              <a:rPr lang="pl-PL" sz="2400" dirty="0"/>
              <a:t> </a:t>
            </a:r>
            <a:endParaRPr lang="en-GB" sz="2400" dirty="0"/>
          </a:p>
          <a:p>
            <a:pPr lvl="2">
              <a:spcBef>
                <a:spcPts val="600"/>
              </a:spcBef>
              <a:defRPr/>
            </a:pPr>
            <a:r>
              <a:rPr lang="pl-PL" sz="2400" dirty="0"/>
              <a:t>Dostępne wielkości </a:t>
            </a:r>
            <a:r>
              <a:rPr lang="en-GB" sz="2400" dirty="0"/>
              <a:t>– Q</a:t>
            </a:r>
            <a:r>
              <a:rPr lang="en-GB" sz="2400" baseline="-25000" dirty="0"/>
              <a:t>3</a:t>
            </a:r>
            <a:r>
              <a:rPr lang="en-GB" sz="2400" dirty="0"/>
              <a:t>: 1.6-2.5 </a:t>
            </a:r>
            <a:r>
              <a:rPr lang="pl-PL" sz="2400" dirty="0"/>
              <a:t>i</a:t>
            </a:r>
            <a:r>
              <a:rPr lang="en-GB" sz="2400" dirty="0"/>
              <a:t> 4.0 m</a:t>
            </a:r>
            <a:r>
              <a:rPr lang="en-GB" sz="2400" baseline="30000" dirty="0"/>
              <a:t>3</a:t>
            </a:r>
            <a:r>
              <a:rPr lang="pl-PL" sz="2400" baseline="30000" dirty="0"/>
              <a:t> </a:t>
            </a:r>
            <a:r>
              <a:rPr lang="pl-PL" sz="2400" dirty="0"/>
              <a:t>DN15/DN20</a:t>
            </a:r>
            <a:endParaRPr lang="en-GB" sz="2400" dirty="0"/>
          </a:p>
          <a:p>
            <a:pPr lvl="2">
              <a:spcBef>
                <a:spcPts val="600"/>
              </a:spcBef>
              <a:defRPr/>
            </a:pPr>
            <a:r>
              <a:rPr lang="pl-PL" sz="2400" dirty="0"/>
              <a:t>Żywotność baterii </a:t>
            </a:r>
            <a:r>
              <a:rPr lang="en-GB" sz="2400" dirty="0"/>
              <a:t>16</a:t>
            </a:r>
            <a:r>
              <a:rPr lang="pl-PL" sz="2400" dirty="0"/>
              <a:t> lat</a:t>
            </a:r>
            <a:endParaRPr lang="en-GB" sz="2400" dirty="0"/>
          </a:p>
          <a:p>
            <a:pPr lvl="2">
              <a:spcBef>
                <a:spcPts val="600"/>
              </a:spcBef>
              <a:defRPr/>
            </a:pPr>
            <a:r>
              <a:rPr lang="pl-PL" sz="2400" dirty="0"/>
              <a:t>Dowolna pozycja montażu</a:t>
            </a:r>
            <a:endParaRPr lang="en-GB" sz="2400" dirty="0"/>
          </a:p>
          <a:p>
            <a:pPr lvl="2">
              <a:spcBef>
                <a:spcPts val="600"/>
              </a:spcBef>
              <a:defRPr/>
            </a:pPr>
            <a:r>
              <a:rPr lang="pl-PL" sz="2400" dirty="0"/>
              <a:t>Klasa szczelności </a:t>
            </a:r>
            <a:r>
              <a:rPr lang="en-GB" sz="2400" dirty="0"/>
              <a:t>IP68</a:t>
            </a:r>
          </a:p>
          <a:p>
            <a:pPr lvl="2">
              <a:spcBef>
                <a:spcPts val="600"/>
              </a:spcBef>
              <a:defRPr/>
            </a:pPr>
            <a:r>
              <a:rPr lang="pl-PL" sz="2400" dirty="0"/>
              <a:t>Indywidualne klucze szyfrujące AES 128 bit </a:t>
            </a:r>
          </a:p>
        </p:txBody>
      </p:sp>
      <p:sp>
        <p:nvSpPr>
          <p:cNvPr id="4" name="Title 3">
            <a:extLst>
              <a:ext uri="{FF2B5EF4-FFF2-40B4-BE49-F238E27FC236}">
                <a16:creationId xmlns:a16="http://schemas.microsoft.com/office/drawing/2014/main" id="{6DC4FBDC-5263-4CD3-BAB0-CF20C2B55156}"/>
              </a:ext>
            </a:extLst>
          </p:cNvPr>
          <p:cNvSpPr>
            <a:spLocks noGrp="1"/>
          </p:cNvSpPr>
          <p:nvPr>
            <p:ph type="title"/>
          </p:nvPr>
        </p:nvSpPr>
        <p:spPr/>
        <p:txBody>
          <a:bodyPr anchor="ctr">
            <a:normAutofit/>
          </a:bodyPr>
          <a:lstStyle/>
          <a:p>
            <a:r>
              <a:rPr lang="pl-PL" sz="2800" b="1" dirty="0"/>
              <a:t>Specyfikacja </a:t>
            </a:r>
            <a:r>
              <a:rPr lang="pl-PL" sz="2800" b="1" dirty="0" err="1"/>
              <a:t>flowIQ</a:t>
            </a:r>
            <a:r>
              <a:rPr lang="pl-PL" sz="2800" b="1" dirty="0"/>
              <a:t>® 2200</a:t>
            </a:r>
            <a:endParaRPr lang="en-US" sz="2800" b="1" dirty="0"/>
          </a:p>
        </p:txBody>
      </p:sp>
      <p:sp>
        <p:nvSpPr>
          <p:cNvPr id="5" name="Slide Number Placeholder 4">
            <a:extLst>
              <a:ext uri="{FF2B5EF4-FFF2-40B4-BE49-F238E27FC236}">
                <a16:creationId xmlns:a16="http://schemas.microsoft.com/office/drawing/2014/main" id="{06C0E1C3-F918-4B21-9D4B-0DB058886EAE}"/>
              </a:ext>
            </a:extLst>
          </p:cNvPr>
          <p:cNvSpPr>
            <a:spLocks noGrp="1"/>
          </p:cNvSpPr>
          <p:nvPr>
            <p:ph type="sldNum" sz="quarter" idx="12"/>
          </p:nvPr>
        </p:nvSpPr>
        <p:spPr/>
        <p:txBody>
          <a:bodyPr/>
          <a:lstStyle/>
          <a:p>
            <a:fld id="{8EFF3B3A-7EEA-5E44-8ED8-372942253657}" type="slidenum">
              <a:rPr lang="da-DK" smtClean="0">
                <a:solidFill>
                  <a:schemeClr val="bg1"/>
                </a:solidFill>
              </a:rPr>
              <a:pPr/>
              <a:t>13</a:t>
            </a:fld>
            <a:endParaRPr lang="da-DK" dirty="0">
              <a:solidFill>
                <a:schemeClr val="bg1"/>
              </a:solidFill>
            </a:endParaRPr>
          </a:p>
        </p:txBody>
      </p:sp>
      <p:pic>
        <p:nvPicPr>
          <p:cNvPr id="10" name="Picture 9">
            <a:extLst>
              <a:ext uri="{FF2B5EF4-FFF2-40B4-BE49-F238E27FC236}">
                <a16:creationId xmlns:a16="http://schemas.microsoft.com/office/drawing/2014/main" id="{6C1F4592-F58F-4A61-AF45-EB85F562D59E}"/>
              </a:ext>
            </a:extLst>
          </p:cNvPr>
          <p:cNvPicPr>
            <a:picLocks noChangeAspect="1"/>
          </p:cNvPicPr>
          <p:nvPr/>
        </p:nvPicPr>
        <p:blipFill>
          <a:blip r:embed="rId4"/>
          <a:stretch>
            <a:fillRect/>
          </a:stretch>
        </p:blipFill>
        <p:spPr>
          <a:xfrm>
            <a:off x="4563140" y="1157906"/>
            <a:ext cx="4638581" cy="5496718"/>
          </a:xfrm>
          <a:prstGeom prst="rect">
            <a:avLst/>
          </a:prstGeom>
        </p:spPr>
      </p:pic>
    </p:spTree>
    <p:extLst>
      <p:ext uri="{BB962C8B-B14F-4D97-AF65-F5344CB8AC3E}">
        <p14:creationId xmlns:p14="http://schemas.microsoft.com/office/powerpoint/2010/main" val="3511650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8FBF6B-D75E-47EE-86F2-5DD350C2DCE3}"/>
              </a:ext>
            </a:extLst>
          </p:cNvPr>
          <p:cNvSpPr>
            <a:spLocks noGrp="1"/>
          </p:cNvSpPr>
          <p:nvPr>
            <p:ph type="title"/>
          </p:nvPr>
        </p:nvSpPr>
        <p:spPr>
          <a:xfrm>
            <a:off x="2514600" y="136525"/>
            <a:ext cx="6392409" cy="1486532"/>
          </a:xfrm>
        </p:spPr>
        <p:txBody>
          <a:bodyPr anchor="b">
            <a:normAutofit fontScale="90000"/>
          </a:bodyPr>
          <a:lstStyle/>
          <a:p>
            <a:br>
              <a:rPr lang="pl-PL" sz="2100" b="1" dirty="0"/>
            </a:br>
            <a:br>
              <a:rPr lang="pl-PL" sz="2100" b="1" dirty="0"/>
            </a:br>
            <a:br>
              <a:rPr lang="pl-PL" sz="2100" b="1" dirty="0"/>
            </a:br>
            <a:br>
              <a:rPr lang="pl-PL" sz="2100" b="1" dirty="0"/>
            </a:br>
            <a:br>
              <a:rPr lang="pl-PL" sz="2100" b="1" dirty="0"/>
            </a:br>
            <a:br>
              <a:rPr lang="pl-PL" sz="2100" b="1" dirty="0"/>
            </a:br>
            <a:br>
              <a:rPr lang="pl-PL" sz="2100" b="1" dirty="0"/>
            </a:br>
            <a:br>
              <a:rPr lang="pl-PL" sz="2100" b="1" dirty="0"/>
            </a:br>
            <a:br>
              <a:rPr lang="pl-PL" sz="2100" b="1" dirty="0"/>
            </a:br>
            <a:br>
              <a:rPr lang="pl-PL" sz="2100" b="1" dirty="0"/>
            </a:br>
            <a:r>
              <a:rPr lang="pl-PL" sz="4000" b="1" dirty="0"/>
              <a:t>Co przekonało klientów do naszych urządzeń?</a:t>
            </a:r>
            <a:br>
              <a:rPr lang="pl-PL" sz="2100" dirty="0"/>
            </a:br>
            <a:endParaRPr lang="pl-PL" sz="2100" b="1" dirty="0"/>
          </a:p>
        </p:txBody>
      </p:sp>
      <p:sp>
        <p:nvSpPr>
          <p:cNvPr id="3" name="Content Placeholder 2">
            <a:extLst>
              <a:ext uri="{FF2B5EF4-FFF2-40B4-BE49-F238E27FC236}">
                <a16:creationId xmlns:a16="http://schemas.microsoft.com/office/drawing/2014/main" id="{7E033536-66BB-4C72-85EC-121DC8B06F49}"/>
              </a:ext>
            </a:extLst>
          </p:cNvPr>
          <p:cNvSpPr>
            <a:spLocks noGrp="1"/>
          </p:cNvSpPr>
          <p:nvPr>
            <p:ph idx="1"/>
          </p:nvPr>
        </p:nvSpPr>
        <p:spPr>
          <a:xfrm>
            <a:off x="3724073" y="1280159"/>
            <a:ext cx="4974157" cy="5441315"/>
          </a:xfrm>
        </p:spPr>
        <p:txBody>
          <a:bodyPr>
            <a:normAutofit fontScale="92500" lnSpcReduction="10000"/>
          </a:bodyPr>
          <a:lstStyle/>
          <a:p>
            <a:pPr marL="0" indent="0">
              <a:buNone/>
            </a:pPr>
            <a:endParaRPr lang="pl-PL" sz="1700" dirty="0">
              <a:latin typeface="Berlin Sans FB Demi" panose="020E0802020502020306" pitchFamily="34" charset="0"/>
            </a:endParaRPr>
          </a:p>
          <a:p>
            <a:pPr marL="342900" indent="-342900">
              <a:spcBef>
                <a:spcPts val="600"/>
              </a:spcBef>
              <a:buFont typeface="Wingdings" panose="05000000000000000000" pitchFamily="2" charset="2"/>
              <a:buChar char="ü"/>
            </a:pPr>
            <a:r>
              <a:rPr lang="pl-PL" sz="2600" dirty="0"/>
              <a:t>Odczyt zawsze w 100% zgodny ze wskazaniem  na wyświetlaczu</a:t>
            </a:r>
          </a:p>
          <a:p>
            <a:pPr marL="342900" indent="-342900">
              <a:spcBef>
                <a:spcPts val="600"/>
              </a:spcBef>
              <a:buFont typeface="Wingdings" panose="05000000000000000000" pitchFamily="2" charset="2"/>
              <a:buChar char="ü"/>
            </a:pPr>
            <a:r>
              <a:rPr lang="pl-PL" sz="2600" dirty="0"/>
              <a:t>Zbiera i  rejestruje dane z 460 dni, 1440 godzin, 36 miesięcy</a:t>
            </a:r>
          </a:p>
          <a:p>
            <a:pPr marL="342900" indent="-342900">
              <a:spcBef>
                <a:spcPts val="600"/>
              </a:spcBef>
              <a:buFont typeface="Wingdings" panose="05000000000000000000" pitchFamily="2" charset="2"/>
              <a:buChar char="ü"/>
            </a:pPr>
            <a:r>
              <a:rPr lang="pl-PL" sz="2600" dirty="0"/>
              <a:t>Pomiar temperatur – ostrzeżenie przed rozsadzeniem urządzenia przez mróz</a:t>
            </a:r>
          </a:p>
          <a:p>
            <a:pPr marL="342900" indent="-342900">
              <a:spcBef>
                <a:spcPts val="600"/>
              </a:spcBef>
              <a:buFont typeface="Wingdings" panose="05000000000000000000" pitchFamily="2" charset="2"/>
              <a:buChar char="ü"/>
            </a:pPr>
            <a:r>
              <a:rPr lang="pl-PL" sz="2600" dirty="0"/>
              <a:t>Bardzo dokładny pomiar – próg rozruchu od 2l/h</a:t>
            </a:r>
          </a:p>
          <a:p>
            <a:pPr marL="342900" indent="-342900">
              <a:spcBef>
                <a:spcPts val="600"/>
              </a:spcBef>
              <a:buFont typeface="Wingdings" panose="05000000000000000000" pitchFamily="2" charset="2"/>
              <a:buChar char="ü"/>
            </a:pPr>
            <a:r>
              <a:rPr lang="pl-PL" sz="2600" dirty="0"/>
              <a:t>Wykrywanie wycieków na przyłączach i bliskiej sieci rozdzielczej</a:t>
            </a:r>
          </a:p>
          <a:p>
            <a:pPr marL="342900" indent="-342900">
              <a:spcBef>
                <a:spcPts val="600"/>
              </a:spcBef>
              <a:buFont typeface="Wingdings" panose="05000000000000000000" pitchFamily="2" charset="2"/>
              <a:buChar char="ü"/>
            </a:pPr>
            <a:r>
              <a:rPr lang="pl-PL" sz="2600" dirty="0"/>
              <a:t>Inteligentne kody alarmowe wraz      z czasem ich trwania w ostatnich 30 dniach</a:t>
            </a:r>
          </a:p>
          <a:p>
            <a:pPr marL="342900" indent="-342900">
              <a:spcBef>
                <a:spcPts val="600"/>
              </a:spcBef>
              <a:buFont typeface="Wingdings" panose="05000000000000000000" pitchFamily="2" charset="2"/>
              <a:buChar char="ü"/>
            </a:pPr>
            <a:endParaRPr lang="pl-PL" sz="1700" dirty="0"/>
          </a:p>
          <a:p>
            <a:pPr marL="342900" indent="-342900">
              <a:spcBef>
                <a:spcPts val="600"/>
              </a:spcBef>
              <a:buFont typeface="Wingdings" panose="05000000000000000000" pitchFamily="2" charset="2"/>
              <a:buChar char="ü"/>
            </a:pPr>
            <a:endParaRPr lang="pl-PL" sz="1700" dirty="0"/>
          </a:p>
          <a:p>
            <a:pPr marL="342900" indent="-342900">
              <a:spcBef>
                <a:spcPts val="600"/>
              </a:spcBef>
              <a:buFont typeface="Wingdings" panose="05000000000000000000" pitchFamily="2" charset="2"/>
              <a:buChar char="ü"/>
            </a:pPr>
            <a:endParaRPr lang="pl-PL" sz="1700" dirty="0"/>
          </a:p>
          <a:p>
            <a:pPr marL="342900" indent="-342900">
              <a:spcBef>
                <a:spcPts val="600"/>
              </a:spcBef>
              <a:buFont typeface="Wingdings" panose="05000000000000000000" pitchFamily="2" charset="2"/>
              <a:buChar char="ü"/>
            </a:pPr>
            <a:endParaRPr lang="pl-PL" sz="1700" dirty="0"/>
          </a:p>
          <a:p>
            <a:endParaRPr lang="pl-PL" sz="1700" dirty="0"/>
          </a:p>
        </p:txBody>
      </p:sp>
      <p:pic>
        <p:nvPicPr>
          <p:cNvPr id="2" name="Picture 1">
            <a:extLst>
              <a:ext uri="{FF2B5EF4-FFF2-40B4-BE49-F238E27FC236}">
                <a16:creationId xmlns:a16="http://schemas.microsoft.com/office/drawing/2014/main" id="{8ED9D2FE-D0B2-4BF8-A7DE-6CD0F24D751B}"/>
              </a:ext>
            </a:extLst>
          </p:cNvPr>
          <p:cNvPicPr>
            <a:picLocks noChangeAspect="1"/>
          </p:cNvPicPr>
          <p:nvPr/>
        </p:nvPicPr>
        <p:blipFill rotWithShape="1">
          <a:blip r:embed="rId2"/>
          <a:srcRect l="20303" r="19703"/>
          <a:stretch/>
        </p:blipFill>
        <p:spPr>
          <a:xfrm>
            <a:off x="20" y="10"/>
            <a:ext cx="3476673" cy="6857990"/>
          </a:xfrm>
          <a:prstGeom prst="rect">
            <a:avLst/>
          </a:prstGeom>
          <a:effectLst/>
        </p:spPr>
      </p:pic>
      <p:sp>
        <p:nvSpPr>
          <p:cNvPr id="4" name="Slide Number Placeholder 3">
            <a:extLst>
              <a:ext uri="{FF2B5EF4-FFF2-40B4-BE49-F238E27FC236}">
                <a16:creationId xmlns:a16="http://schemas.microsoft.com/office/drawing/2014/main" id="{E3EA27D4-CF13-47AB-A63C-0F451D5FC718}"/>
              </a:ext>
            </a:extLst>
          </p:cNvPr>
          <p:cNvSpPr>
            <a:spLocks noGrp="1"/>
          </p:cNvSpPr>
          <p:nvPr>
            <p:ph type="sldNum" sz="quarter" idx="12"/>
          </p:nvPr>
        </p:nvSpPr>
        <p:spPr>
          <a:xfrm>
            <a:off x="7625281" y="6356350"/>
            <a:ext cx="890069" cy="365125"/>
          </a:xfrm>
        </p:spPr>
        <p:txBody>
          <a:bodyPr>
            <a:normAutofit/>
          </a:bodyPr>
          <a:lstStyle/>
          <a:p>
            <a:pPr>
              <a:spcAft>
                <a:spcPts val="600"/>
              </a:spcAft>
            </a:pPr>
            <a:fld id="{8EFF3B3A-7EEA-5E44-8ED8-372942253657}" type="slidenum">
              <a:rPr lang="pl-PL" smtClean="0"/>
              <a:pPr>
                <a:spcAft>
                  <a:spcPts val="600"/>
                </a:spcAft>
              </a:pPr>
              <a:t>14</a:t>
            </a:fld>
            <a:endParaRPr lang="pl-PL" dirty="0"/>
          </a:p>
        </p:txBody>
      </p:sp>
    </p:spTree>
    <p:extLst>
      <p:ext uri="{BB962C8B-B14F-4D97-AF65-F5344CB8AC3E}">
        <p14:creationId xmlns:p14="http://schemas.microsoft.com/office/powerpoint/2010/main" val="163059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33E7D47-E162-41AB-8167-EC7D0D9D2C07}"/>
              </a:ext>
            </a:extLst>
          </p:cNvPr>
          <p:cNvSpPr>
            <a:spLocks noGrp="1"/>
          </p:cNvSpPr>
          <p:nvPr>
            <p:ph type="pic" sz="quarter" idx="13"/>
          </p:nvPr>
        </p:nvSpPr>
        <p:spPr>
          <a:xfrm>
            <a:off x="4091" y="758183"/>
            <a:ext cx="9144000" cy="6099817"/>
          </a:xfrm>
        </p:spPr>
      </p:sp>
      <p:sp>
        <p:nvSpPr>
          <p:cNvPr id="39" name="Rectangle 38">
            <a:extLst>
              <a:ext uri="{FF2B5EF4-FFF2-40B4-BE49-F238E27FC236}">
                <a16:creationId xmlns:a16="http://schemas.microsoft.com/office/drawing/2014/main" id="{3807CEA1-E5CC-4462-BAA8-4687E0BF851A}"/>
              </a:ext>
            </a:extLst>
          </p:cNvPr>
          <p:cNvSpPr/>
          <p:nvPr/>
        </p:nvSpPr>
        <p:spPr>
          <a:xfrm>
            <a:off x="1744717" y="2249214"/>
            <a:ext cx="5307724" cy="15966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8" name="Picture 67" descr="A picture containing object, clipart&#10;&#10;Description automatically generated">
            <a:extLst>
              <a:ext uri="{FF2B5EF4-FFF2-40B4-BE49-F238E27FC236}">
                <a16:creationId xmlns:a16="http://schemas.microsoft.com/office/drawing/2014/main" id="{1AABAB6F-A443-42A1-A7DA-39BF3CD77288}"/>
              </a:ext>
            </a:extLst>
          </p:cNvPr>
          <p:cNvPicPr>
            <a:picLocks noChangeAspect="1"/>
          </p:cNvPicPr>
          <p:nvPr/>
        </p:nvPicPr>
        <p:blipFill>
          <a:blip r:embed="rId3"/>
          <a:stretch>
            <a:fillRect/>
          </a:stretch>
        </p:blipFill>
        <p:spPr>
          <a:xfrm>
            <a:off x="1884899" y="2348344"/>
            <a:ext cx="5067743" cy="1382923"/>
          </a:xfrm>
          <a:prstGeom prst="rect">
            <a:avLst/>
          </a:prstGeom>
        </p:spPr>
      </p:pic>
      <p:sp>
        <p:nvSpPr>
          <p:cNvPr id="3" name="Slide Number Placeholder 2">
            <a:extLst>
              <a:ext uri="{FF2B5EF4-FFF2-40B4-BE49-F238E27FC236}">
                <a16:creationId xmlns:a16="http://schemas.microsoft.com/office/drawing/2014/main" id="{8E12D4BF-6760-4C3E-A646-97768752392D}"/>
              </a:ext>
            </a:extLst>
          </p:cNvPr>
          <p:cNvSpPr>
            <a:spLocks noGrp="1"/>
          </p:cNvSpPr>
          <p:nvPr>
            <p:ph type="sldNum" sz="quarter" idx="12"/>
          </p:nvPr>
        </p:nvSpPr>
        <p:spPr/>
        <p:txBody>
          <a:bodyPr/>
          <a:lstStyle/>
          <a:p>
            <a:fld id="{8EFF3B3A-7EEA-5E44-8ED8-372942253657}" type="slidenum">
              <a:rPr lang="en-US" smtClean="0"/>
              <a:pPr/>
              <a:t>15</a:t>
            </a:fld>
            <a:endParaRPr lang="en-US"/>
          </a:p>
        </p:txBody>
      </p:sp>
      <p:sp>
        <p:nvSpPr>
          <p:cNvPr id="4" name="Title 3">
            <a:extLst>
              <a:ext uri="{FF2B5EF4-FFF2-40B4-BE49-F238E27FC236}">
                <a16:creationId xmlns:a16="http://schemas.microsoft.com/office/drawing/2014/main" id="{A567509A-BD84-4BF2-8619-E1577C7E7C1C}"/>
              </a:ext>
            </a:extLst>
          </p:cNvPr>
          <p:cNvSpPr>
            <a:spLocks noGrp="1"/>
          </p:cNvSpPr>
          <p:nvPr>
            <p:ph type="title"/>
          </p:nvPr>
        </p:nvSpPr>
        <p:spPr>
          <a:xfrm>
            <a:off x="498475" y="201600"/>
            <a:ext cx="8150224" cy="708037"/>
          </a:xfrm>
        </p:spPr>
        <p:txBody>
          <a:bodyPr>
            <a:normAutofit/>
          </a:bodyPr>
          <a:lstStyle/>
          <a:p>
            <a:r>
              <a:rPr lang="pl-PL" sz="2800" b="1" dirty="0">
                <a:solidFill>
                  <a:schemeClr val="tx1">
                    <a:lumMod val="50000"/>
                  </a:schemeClr>
                </a:solidFill>
              </a:rPr>
              <a:t>Kody informacyjne</a:t>
            </a:r>
            <a:endParaRPr lang="en-GB" sz="2800" b="1" dirty="0">
              <a:solidFill>
                <a:schemeClr val="tx1">
                  <a:lumMod val="50000"/>
                </a:schemeClr>
              </a:solidFill>
            </a:endParaRPr>
          </a:p>
        </p:txBody>
      </p:sp>
      <p:grpSp>
        <p:nvGrpSpPr>
          <p:cNvPr id="21" name="Group 20">
            <a:extLst>
              <a:ext uri="{FF2B5EF4-FFF2-40B4-BE49-F238E27FC236}">
                <a16:creationId xmlns:a16="http://schemas.microsoft.com/office/drawing/2014/main" id="{68795C8A-3D21-4FB8-8AF4-AD40F2854899}"/>
              </a:ext>
            </a:extLst>
          </p:cNvPr>
          <p:cNvGrpSpPr/>
          <p:nvPr/>
        </p:nvGrpSpPr>
        <p:grpSpPr>
          <a:xfrm>
            <a:off x="3862629" y="4094831"/>
            <a:ext cx="1194522" cy="1596619"/>
            <a:chOff x="4074268" y="4099747"/>
            <a:chExt cx="800074" cy="1221646"/>
          </a:xfrm>
        </p:grpSpPr>
        <p:sp>
          <p:nvSpPr>
            <p:cNvPr id="30" name="Text Box 41">
              <a:extLst>
                <a:ext uri="{FF2B5EF4-FFF2-40B4-BE49-F238E27FC236}">
                  <a16:creationId xmlns:a16="http://schemas.microsoft.com/office/drawing/2014/main" id="{0EFCC459-0616-405D-9BB8-96D03859F05A}"/>
                </a:ext>
              </a:extLst>
            </p:cNvPr>
            <p:cNvSpPr txBox="1">
              <a:spLocks noChangeArrowheads="1"/>
            </p:cNvSpPr>
            <p:nvPr/>
          </p:nvSpPr>
          <p:spPr bwMode="auto">
            <a:xfrm>
              <a:off x="4074268" y="4742127"/>
              <a:ext cx="800074" cy="579266"/>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algn="ctr" eaLnBrk="0" hangingPunct="0">
                <a:buSzPct val="100000"/>
                <a:defRPr/>
              </a:pPr>
              <a:r>
                <a:rPr lang="en-US" b="1" dirty="0">
                  <a:solidFill>
                    <a:schemeClr val="bg1"/>
                  </a:solidFill>
                  <a:latin typeface="Calibri Light" pitchFamily="34" charset="0"/>
                  <a:ea typeface="Verdana" pitchFamily="34" charset="0"/>
                  <a:cs typeface="Verdana" pitchFamily="34" charset="0"/>
                </a:rPr>
                <a:t>DRY</a:t>
              </a:r>
              <a:endParaRPr lang="pl-PL" b="1" dirty="0">
                <a:solidFill>
                  <a:schemeClr val="bg1"/>
                </a:solidFill>
                <a:latin typeface="Calibri Light" pitchFamily="34" charset="0"/>
                <a:ea typeface="Verdana" pitchFamily="34" charset="0"/>
                <a:cs typeface="Verdana" pitchFamily="34" charset="0"/>
              </a:endParaRPr>
            </a:p>
            <a:p>
              <a:pPr algn="ctr" eaLnBrk="0" hangingPunct="0">
                <a:buSzPct val="100000"/>
                <a:defRPr/>
              </a:pPr>
              <a:r>
                <a:rPr lang="pl-PL" b="1" dirty="0">
                  <a:solidFill>
                    <a:schemeClr val="bg1"/>
                  </a:solidFill>
                  <a:latin typeface="Calibri Light" pitchFamily="34" charset="0"/>
                  <a:ea typeface="Verdana" pitchFamily="34" charset="0"/>
                  <a:cs typeface="Verdana" pitchFamily="34" charset="0"/>
                </a:rPr>
                <a:t>Osuszenie</a:t>
              </a:r>
              <a:r>
                <a:rPr lang="en-US" dirty="0">
                  <a:solidFill>
                    <a:schemeClr val="bg1"/>
                  </a:solidFill>
                  <a:latin typeface="Calibri Light" pitchFamily="34" charset="0"/>
                  <a:ea typeface="Verdana" pitchFamily="34" charset="0"/>
                  <a:cs typeface="Verdana" pitchFamily="34" charset="0"/>
                </a:rPr>
                <a:t> </a:t>
              </a:r>
              <a:endParaRPr lang="en-GB" dirty="0" err="1">
                <a:solidFill>
                  <a:schemeClr val="bg1"/>
                </a:solidFill>
                <a:latin typeface="Calibri Light" pitchFamily="34" charset="0"/>
                <a:ea typeface="Verdana" pitchFamily="34" charset="0"/>
                <a:cs typeface="Verdana" pitchFamily="34" charset="0"/>
              </a:endParaRPr>
            </a:p>
          </p:txBody>
        </p:sp>
        <p:pic>
          <p:nvPicPr>
            <p:cNvPr id="31" name="Picture 30">
              <a:extLst>
                <a:ext uri="{FF2B5EF4-FFF2-40B4-BE49-F238E27FC236}">
                  <a16:creationId xmlns:a16="http://schemas.microsoft.com/office/drawing/2014/main" id="{4337278B-EB94-4D50-B25B-DE5EBEFEB5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1764" y="4099747"/>
              <a:ext cx="546808" cy="600651"/>
            </a:xfrm>
            <a:prstGeom prst="rect">
              <a:avLst/>
            </a:prstGeom>
          </p:spPr>
        </p:pic>
      </p:grpSp>
      <p:grpSp>
        <p:nvGrpSpPr>
          <p:cNvPr id="19" name="Group 18">
            <a:extLst>
              <a:ext uri="{FF2B5EF4-FFF2-40B4-BE49-F238E27FC236}">
                <a16:creationId xmlns:a16="http://schemas.microsoft.com/office/drawing/2014/main" id="{8F87FAA2-5854-4F72-BBF1-F34DB438CFCC}"/>
              </a:ext>
            </a:extLst>
          </p:cNvPr>
          <p:cNvGrpSpPr/>
          <p:nvPr/>
        </p:nvGrpSpPr>
        <p:grpSpPr>
          <a:xfrm>
            <a:off x="6124332" y="4094827"/>
            <a:ext cx="805531" cy="1556102"/>
            <a:chOff x="5882733" y="4077139"/>
            <a:chExt cx="582857" cy="1556102"/>
          </a:xfrm>
        </p:grpSpPr>
        <p:sp>
          <p:nvSpPr>
            <p:cNvPr id="33" name="Text Box 48">
              <a:extLst>
                <a:ext uri="{FF2B5EF4-FFF2-40B4-BE49-F238E27FC236}">
                  <a16:creationId xmlns:a16="http://schemas.microsoft.com/office/drawing/2014/main" id="{1B698B91-A6D2-4535-B87D-CD66A896F86F}"/>
                </a:ext>
              </a:extLst>
            </p:cNvPr>
            <p:cNvSpPr txBox="1">
              <a:spLocks noChangeArrowheads="1"/>
            </p:cNvSpPr>
            <p:nvPr/>
          </p:nvSpPr>
          <p:spPr bwMode="auto">
            <a:xfrm>
              <a:off x="5883573" y="4432912"/>
              <a:ext cx="582017" cy="1200329"/>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algn="ctr" eaLnBrk="0" hangingPunct="0">
                <a:buSzPct val="100000"/>
                <a:defRPr/>
              </a:pPr>
              <a:endParaRPr lang="pl-PL" b="1" dirty="0">
                <a:solidFill>
                  <a:schemeClr val="bg1"/>
                </a:solidFill>
                <a:latin typeface="Calibri Light" pitchFamily="34" charset="0"/>
                <a:ea typeface="Verdana" pitchFamily="34" charset="0"/>
                <a:cs typeface="Verdana" pitchFamily="34" charset="0"/>
              </a:endParaRPr>
            </a:p>
            <a:p>
              <a:pPr algn="ctr" eaLnBrk="0" hangingPunct="0">
                <a:buSzPct val="100000"/>
                <a:defRPr/>
              </a:pPr>
              <a:endParaRPr lang="pl-PL" b="1" dirty="0">
                <a:solidFill>
                  <a:schemeClr val="bg1"/>
                </a:solidFill>
                <a:latin typeface="Calibri Light" pitchFamily="34" charset="0"/>
                <a:ea typeface="Verdana" pitchFamily="34" charset="0"/>
                <a:cs typeface="Verdana" pitchFamily="34" charset="0"/>
              </a:endParaRPr>
            </a:p>
            <a:p>
              <a:pPr algn="ctr" eaLnBrk="0" hangingPunct="0">
                <a:buSzPct val="100000"/>
                <a:defRPr/>
              </a:pPr>
              <a:r>
                <a:rPr lang="en-US" b="1" dirty="0">
                  <a:solidFill>
                    <a:schemeClr val="bg1"/>
                  </a:solidFill>
                  <a:latin typeface="Calibri Light" pitchFamily="34" charset="0"/>
                  <a:ea typeface="Verdana" pitchFamily="34" charset="0"/>
                  <a:cs typeface="Verdana" pitchFamily="34" charset="0"/>
                </a:rPr>
                <a:t>RADIO</a:t>
              </a:r>
              <a:br>
                <a:rPr lang="en-US" b="1" dirty="0">
                  <a:solidFill>
                    <a:schemeClr val="bg1"/>
                  </a:solidFill>
                  <a:latin typeface="Calibri Light" pitchFamily="34" charset="0"/>
                  <a:ea typeface="Verdana" pitchFamily="34" charset="0"/>
                  <a:cs typeface="Verdana" pitchFamily="34" charset="0"/>
                </a:rPr>
              </a:br>
              <a:r>
                <a:rPr lang="en-US" b="1" dirty="0">
                  <a:solidFill>
                    <a:schemeClr val="bg1"/>
                  </a:solidFill>
                  <a:latin typeface="Calibri Light" pitchFamily="34" charset="0"/>
                  <a:ea typeface="Verdana" pitchFamily="34" charset="0"/>
                  <a:cs typeface="Verdana" pitchFamily="34" charset="0"/>
                </a:rPr>
                <a:t>OFF</a:t>
              </a:r>
            </a:p>
          </p:txBody>
        </p:sp>
        <p:pic>
          <p:nvPicPr>
            <p:cNvPr id="34" name="Picture 33">
              <a:extLst>
                <a:ext uri="{FF2B5EF4-FFF2-40B4-BE49-F238E27FC236}">
                  <a16:creationId xmlns:a16="http://schemas.microsoft.com/office/drawing/2014/main" id="{304C347E-3173-43D6-8015-DDD3B35DAA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2733" y="4077139"/>
              <a:ext cx="582017" cy="747933"/>
            </a:xfrm>
            <a:prstGeom prst="rect">
              <a:avLst/>
            </a:prstGeom>
          </p:spPr>
        </p:pic>
      </p:grpSp>
      <p:grpSp>
        <p:nvGrpSpPr>
          <p:cNvPr id="20" name="Group 19">
            <a:extLst>
              <a:ext uri="{FF2B5EF4-FFF2-40B4-BE49-F238E27FC236}">
                <a16:creationId xmlns:a16="http://schemas.microsoft.com/office/drawing/2014/main" id="{BAD37CA3-159B-4412-8451-967B5E85EB10}"/>
              </a:ext>
            </a:extLst>
          </p:cNvPr>
          <p:cNvGrpSpPr/>
          <p:nvPr/>
        </p:nvGrpSpPr>
        <p:grpSpPr>
          <a:xfrm>
            <a:off x="4974748" y="4094827"/>
            <a:ext cx="1130004" cy="1740260"/>
            <a:chOff x="4898836" y="4098448"/>
            <a:chExt cx="865693" cy="1263134"/>
          </a:xfrm>
        </p:grpSpPr>
        <p:sp>
          <p:nvSpPr>
            <p:cNvPr id="36" name="Text Box 49">
              <a:extLst>
                <a:ext uri="{FF2B5EF4-FFF2-40B4-BE49-F238E27FC236}">
                  <a16:creationId xmlns:a16="http://schemas.microsoft.com/office/drawing/2014/main" id="{5F5A96D2-A039-4D3B-B904-1D3992286805}"/>
                </a:ext>
              </a:extLst>
            </p:cNvPr>
            <p:cNvSpPr txBox="1">
              <a:spLocks noChangeArrowheads="1"/>
            </p:cNvSpPr>
            <p:nvPr/>
          </p:nvSpPr>
          <p:spPr bwMode="auto">
            <a:xfrm>
              <a:off x="4898836" y="4691401"/>
              <a:ext cx="865693" cy="670181"/>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algn="ctr" eaLnBrk="0" hangingPunct="0">
                <a:buSzPct val="100000"/>
                <a:defRPr/>
              </a:pPr>
              <a:r>
                <a:rPr lang="en-US" b="1" dirty="0">
                  <a:solidFill>
                    <a:schemeClr val="bg1"/>
                  </a:solidFill>
                  <a:latin typeface="Calibri Light" pitchFamily="34" charset="0"/>
                  <a:ea typeface="Verdana" pitchFamily="34" charset="0"/>
                  <a:cs typeface="Verdana" pitchFamily="34" charset="0"/>
                </a:rPr>
                <a:t>TAMPER</a:t>
              </a:r>
              <a:endParaRPr lang="pl-PL" b="1" dirty="0">
                <a:solidFill>
                  <a:schemeClr val="bg1"/>
                </a:solidFill>
                <a:latin typeface="Calibri Light" pitchFamily="34" charset="0"/>
                <a:ea typeface="Verdana" pitchFamily="34" charset="0"/>
                <a:cs typeface="Verdana" pitchFamily="34" charset="0"/>
              </a:endParaRPr>
            </a:p>
            <a:p>
              <a:pPr algn="ctr" eaLnBrk="0" hangingPunct="0">
                <a:buSzPct val="100000"/>
                <a:defRPr/>
              </a:pPr>
              <a:r>
                <a:rPr lang="pl-PL" b="1" dirty="0">
                  <a:solidFill>
                    <a:schemeClr val="bg1"/>
                  </a:solidFill>
                  <a:latin typeface="Calibri Light" pitchFamily="34" charset="0"/>
                  <a:ea typeface="Verdana" pitchFamily="34" charset="0"/>
                  <a:cs typeface="Verdana" pitchFamily="34" charset="0"/>
                </a:rPr>
                <a:t>Ingerencja</a:t>
              </a:r>
              <a:r>
                <a:rPr lang="en-US" sz="1200" dirty="0">
                  <a:solidFill>
                    <a:schemeClr val="bg1"/>
                  </a:solidFill>
                  <a:latin typeface="Calibri Light" pitchFamily="34" charset="0"/>
                  <a:ea typeface="Verdana" pitchFamily="34" charset="0"/>
                  <a:cs typeface="Verdana" pitchFamily="34" charset="0"/>
                </a:rPr>
                <a:t> </a:t>
              </a:r>
            </a:p>
          </p:txBody>
        </p:sp>
        <p:pic>
          <p:nvPicPr>
            <p:cNvPr id="37" name="Picture 36">
              <a:extLst>
                <a:ext uri="{FF2B5EF4-FFF2-40B4-BE49-F238E27FC236}">
                  <a16:creationId xmlns:a16="http://schemas.microsoft.com/office/drawing/2014/main" id="{CACC913D-13AC-4626-BDD4-B038882598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3511" y="4098448"/>
              <a:ext cx="660294" cy="570832"/>
            </a:xfrm>
            <a:prstGeom prst="rect">
              <a:avLst/>
            </a:prstGeom>
          </p:spPr>
        </p:pic>
      </p:grpSp>
      <p:grpSp>
        <p:nvGrpSpPr>
          <p:cNvPr id="10" name="Group 9">
            <a:extLst>
              <a:ext uri="{FF2B5EF4-FFF2-40B4-BE49-F238E27FC236}">
                <a16:creationId xmlns:a16="http://schemas.microsoft.com/office/drawing/2014/main" id="{D22E5D17-2151-441C-B392-B34F268A6585}"/>
              </a:ext>
            </a:extLst>
          </p:cNvPr>
          <p:cNvGrpSpPr/>
          <p:nvPr/>
        </p:nvGrpSpPr>
        <p:grpSpPr>
          <a:xfrm>
            <a:off x="863600" y="4094828"/>
            <a:ext cx="1021299" cy="1853538"/>
            <a:chOff x="1163478" y="4098110"/>
            <a:chExt cx="1009231" cy="1392591"/>
          </a:xfrm>
        </p:grpSpPr>
        <p:sp>
          <p:nvSpPr>
            <p:cNvPr id="42" name="Text Box 46">
              <a:extLst>
                <a:ext uri="{FF2B5EF4-FFF2-40B4-BE49-F238E27FC236}">
                  <a16:creationId xmlns:a16="http://schemas.microsoft.com/office/drawing/2014/main" id="{E482F0D1-F5B8-4EC7-B79C-678563A101ED}"/>
                </a:ext>
              </a:extLst>
            </p:cNvPr>
            <p:cNvSpPr txBox="1">
              <a:spLocks noChangeArrowheads="1"/>
            </p:cNvSpPr>
            <p:nvPr/>
          </p:nvSpPr>
          <p:spPr bwMode="auto">
            <a:xfrm>
              <a:off x="1163478" y="4567371"/>
              <a:ext cx="1009231" cy="923330"/>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algn="ctr" eaLnBrk="0" hangingPunct="0">
                <a:buSzPct val="100000"/>
                <a:defRPr/>
              </a:pPr>
              <a:endParaRPr lang="pl-PL" b="1" dirty="0">
                <a:solidFill>
                  <a:schemeClr val="bg1"/>
                </a:solidFill>
                <a:latin typeface="Calibri Light" pitchFamily="34" charset="0"/>
                <a:ea typeface="Verdana" pitchFamily="34" charset="0"/>
                <a:cs typeface="Verdana" pitchFamily="34" charset="0"/>
              </a:endParaRPr>
            </a:p>
            <a:p>
              <a:pPr algn="ctr" eaLnBrk="0" hangingPunct="0">
                <a:buSzPct val="100000"/>
                <a:defRPr/>
              </a:pPr>
              <a:r>
                <a:rPr lang="en-US" b="1" dirty="0">
                  <a:solidFill>
                    <a:schemeClr val="bg1"/>
                  </a:solidFill>
                  <a:latin typeface="Calibri Light" pitchFamily="34" charset="0"/>
                  <a:ea typeface="Verdana" pitchFamily="34" charset="0"/>
                  <a:cs typeface="Verdana" pitchFamily="34" charset="0"/>
                </a:rPr>
                <a:t>REVERSE</a:t>
              </a:r>
              <a:endParaRPr lang="pl-PL" b="1" dirty="0">
                <a:solidFill>
                  <a:schemeClr val="bg1"/>
                </a:solidFill>
                <a:latin typeface="Calibri Light" pitchFamily="34" charset="0"/>
                <a:ea typeface="Verdana" pitchFamily="34" charset="0"/>
                <a:cs typeface="Verdana" pitchFamily="34" charset="0"/>
              </a:endParaRPr>
            </a:p>
            <a:p>
              <a:pPr algn="ctr" eaLnBrk="0" hangingPunct="0">
                <a:buSzPct val="100000"/>
                <a:defRPr/>
              </a:pPr>
              <a:r>
                <a:rPr lang="pl-PL" b="1" dirty="0">
                  <a:solidFill>
                    <a:schemeClr val="bg1"/>
                  </a:solidFill>
                  <a:latin typeface="Calibri Light" pitchFamily="34" charset="0"/>
                  <a:ea typeface="Verdana" pitchFamily="34" charset="0"/>
                  <a:cs typeface="Verdana" pitchFamily="34" charset="0"/>
                </a:rPr>
                <a:t>Przepływ wsteczny</a:t>
              </a:r>
              <a:endParaRPr lang="en-US" dirty="0">
                <a:solidFill>
                  <a:schemeClr val="bg1"/>
                </a:solidFill>
                <a:latin typeface="Calibri Light" pitchFamily="34" charset="0"/>
                <a:ea typeface="Verdana" pitchFamily="34" charset="0"/>
                <a:cs typeface="Verdana" pitchFamily="34" charset="0"/>
              </a:endParaRPr>
            </a:p>
          </p:txBody>
        </p:sp>
        <p:pic>
          <p:nvPicPr>
            <p:cNvPr id="43" name="Picture 42">
              <a:extLst>
                <a:ext uri="{FF2B5EF4-FFF2-40B4-BE49-F238E27FC236}">
                  <a16:creationId xmlns:a16="http://schemas.microsoft.com/office/drawing/2014/main" id="{A83FC73A-D006-4D7C-A769-5274FFCC5A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19467" y="4098110"/>
              <a:ext cx="861477" cy="590875"/>
            </a:xfrm>
            <a:prstGeom prst="rect">
              <a:avLst/>
            </a:prstGeom>
          </p:spPr>
        </p:pic>
      </p:grpSp>
      <p:pic>
        <p:nvPicPr>
          <p:cNvPr id="44" name="Picture 43">
            <a:extLst>
              <a:ext uri="{FF2B5EF4-FFF2-40B4-BE49-F238E27FC236}">
                <a16:creationId xmlns:a16="http://schemas.microsoft.com/office/drawing/2014/main" id="{81728199-44C8-41B6-AB3B-3EE1ACB067A5}"/>
              </a:ext>
            </a:extLst>
          </p:cNvPr>
          <p:cNvPicPr>
            <a:picLocks noChangeAspect="1"/>
          </p:cNvPicPr>
          <p:nvPr/>
        </p:nvPicPr>
        <p:blipFill>
          <a:blip r:embed="rId8"/>
          <a:stretch>
            <a:fillRect/>
          </a:stretch>
        </p:blipFill>
        <p:spPr>
          <a:xfrm>
            <a:off x="3453792" y="3326323"/>
            <a:ext cx="361321" cy="406042"/>
          </a:xfrm>
          <a:prstGeom prst="rect">
            <a:avLst/>
          </a:prstGeom>
        </p:spPr>
      </p:pic>
      <p:pic>
        <p:nvPicPr>
          <p:cNvPr id="45" name="Picture 44">
            <a:extLst>
              <a:ext uri="{FF2B5EF4-FFF2-40B4-BE49-F238E27FC236}">
                <a16:creationId xmlns:a16="http://schemas.microsoft.com/office/drawing/2014/main" id="{417176F7-BE55-4BEA-8E54-5C07C09EA7AC}"/>
              </a:ext>
            </a:extLst>
          </p:cNvPr>
          <p:cNvPicPr>
            <a:picLocks noChangeAspect="1"/>
          </p:cNvPicPr>
          <p:nvPr/>
        </p:nvPicPr>
        <p:blipFill>
          <a:blip r:embed="rId9"/>
          <a:stretch>
            <a:fillRect/>
          </a:stretch>
        </p:blipFill>
        <p:spPr>
          <a:xfrm>
            <a:off x="3453848" y="3320824"/>
            <a:ext cx="361321" cy="406042"/>
          </a:xfrm>
          <a:prstGeom prst="rect">
            <a:avLst/>
          </a:prstGeom>
        </p:spPr>
      </p:pic>
      <p:grpSp>
        <p:nvGrpSpPr>
          <p:cNvPr id="46" name="Group 45">
            <a:extLst>
              <a:ext uri="{FF2B5EF4-FFF2-40B4-BE49-F238E27FC236}">
                <a16:creationId xmlns:a16="http://schemas.microsoft.com/office/drawing/2014/main" id="{0117642C-8A0F-45EF-BD65-0297DE532C03}"/>
              </a:ext>
            </a:extLst>
          </p:cNvPr>
          <p:cNvGrpSpPr/>
          <p:nvPr/>
        </p:nvGrpSpPr>
        <p:grpSpPr>
          <a:xfrm>
            <a:off x="3946528" y="3320397"/>
            <a:ext cx="956944" cy="411963"/>
            <a:chOff x="3946528" y="3467541"/>
            <a:chExt cx="956944" cy="411963"/>
          </a:xfrm>
        </p:grpSpPr>
        <p:pic>
          <p:nvPicPr>
            <p:cNvPr id="47" name="Picture 46">
              <a:extLst>
                <a:ext uri="{FF2B5EF4-FFF2-40B4-BE49-F238E27FC236}">
                  <a16:creationId xmlns:a16="http://schemas.microsoft.com/office/drawing/2014/main" id="{60E2DD9A-BEE7-4269-8F9A-7BA03C7A77D3}"/>
                </a:ext>
              </a:extLst>
            </p:cNvPr>
            <p:cNvPicPr>
              <a:picLocks noChangeAspect="1"/>
            </p:cNvPicPr>
            <p:nvPr/>
          </p:nvPicPr>
          <p:blipFill>
            <a:blip r:embed="rId10"/>
            <a:stretch>
              <a:fillRect/>
            </a:stretch>
          </p:blipFill>
          <p:spPr>
            <a:xfrm>
              <a:off x="3946528" y="3489509"/>
              <a:ext cx="413382" cy="389990"/>
            </a:xfrm>
            <a:prstGeom prst="rect">
              <a:avLst/>
            </a:prstGeom>
          </p:spPr>
        </p:pic>
        <p:pic>
          <p:nvPicPr>
            <p:cNvPr id="48" name="Picture 47">
              <a:extLst>
                <a:ext uri="{FF2B5EF4-FFF2-40B4-BE49-F238E27FC236}">
                  <a16:creationId xmlns:a16="http://schemas.microsoft.com/office/drawing/2014/main" id="{E1CFAE36-6C2F-41FD-A84E-FB3D2268ADE1}"/>
                </a:ext>
              </a:extLst>
            </p:cNvPr>
            <p:cNvPicPr>
              <a:picLocks noChangeAspect="1"/>
            </p:cNvPicPr>
            <p:nvPr/>
          </p:nvPicPr>
          <p:blipFill>
            <a:blip r:embed="rId11"/>
            <a:stretch>
              <a:fillRect/>
            </a:stretch>
          </p:blipFill>
          <p:spPr>
            <a:xfrm>
              <a:off x="4466799" y="3467541"/>
              <a:ext cx="436673" cy="411963"/>
            </a:xfrm>
            <a:prstGeom prst="rect">
              <a:avLst/>
            </a:prstGeom>
          </p:spPr>
        </p:pic>
      </p:grpSp>
      <p:grpSp>
        <p:nvGrpSpPr>
          <p:cNvPr id="49" name="Group 48">
            <a:extLst>
              <a:ext uri="{FF2B5EF4-FFF2-40B4-BE49-F238E27FC236}">
                <a16:creationId xmlns:a16="http://schemas.microsoft.com/office/drawing/2014/main" id="{553C6278-5275-4AF4-A7CB-AA67F8617BDD}"/>
              </a:ext>
            </a:extLst>
          </p:cNvPr>
          <p:cNvGrpSpPr/>
          <p:nvPr/>
        </p:nvGrpSpPr>
        <p:grpSpPr>
          <a:xfrm>
            <a:off x="3949611" y="3317864"/>
            <a:ext cx="964315" cy="411963"/>
            <a:chOff x="3939101" y="3313332"/>
            <a:chExt cx="964315" cy="411963"/>
          </a:xfrm>
        </p:grpSpPr>
        <p:pic>
          <p:nvPicPr>
            <p:cNvPr id="50" name="Picture 49">
              <a:extLst>
                <a:ext uri="{FF2B5EF4-FFF2-40B4-BE49-F238E27FC236}">
                  <a16:creationId xmlns:a16="http://schemas.microsoft.com/office/drawing/2014/main" id="{79AC6A42-EABE-4B37-97F3-55ABF85BB64F}"/>
                </a:ext>
              </a:extLst>
            </p:cNvPr>
            <p:cNvPicPr>
              <a:picLocks noChangeAspect="1"/>
            </p:cNvPicPr>
            <p:nvPr/>
          </p:nvPicPr>
          <p:blipFill>
            <a:blip r:embed="rId12"/>
            <a:stretch>
              <a:fillRect/>
            </a:stretch>
          </p:blipFill>
          <p:spPr>
            <a:xfrm>
              <a:off x="3939101" y="3328717"/>
              <a:ext cx="413382" cy="389990"/>
            </a:xfrm>
            <a:prstGeom prst="rect">
              <a:avLst/>
            </a:prstGeom>
          </p:spPr>
        </p:pic>
        <p:pic>
          <p:nvPicPr>
            <p:cNvPr id="51" name="Picture 50">
              <a:extLst>
                <a:ext uri="{FF2B5EF4-FFF2-40B4-BE49-F238E27FC236}">
                  <a16:creationId xmlns:a16="http://schemas.microsoft.com/office/drawing/2014/main" id="{D6CC1300-1D7F-475F-905F-7306FF0E21AF}"/>
                </a:ext>
              </a:extLst>
            </p:cNvPr>
            <p:cNvPicPr>
              <a:picLocks noChangeAspect="1"/>
            </p:cNvPicPr>
            <p:nvPr/>
          </p:nvPicPr>
          <p:blipFill>
            <a:blip r:embed="rId13"/>
            <a:stretch>
              <a:fillRect/>
            </a:stretch>
          </p:blipFill>
          <p:spPr>
            <a:xfrm>
              <a:off x="4466743" y="3313332"/>
              <a:ext cx="436673" cy="411963"/>
            </a:xfrm>
            <a:prstGeom prst="rect">
              <a:avLst/>
            </a:prstGeom>
          </p:spPr>
        </p:pic>
      </p:grpSp>
      <p:pic>
        <p:nvPicPr>
          <p:cNvPr id="52" name="Picture 51">
            <a:extLst>
              <a:ext uri="{FF2B5EF4-FFF2-40B4-BE49-F238E27FC236}">
                <a16:creationId xmlns:a16="http://schemas.microsoft.com/office/drawing/2014/main" id="{55E32A15-F569-41F6-B0FB-A1B5B5CDBD90}"/>
              </a:ext>
            </a:extLst>
          </p:cNvPr>
          <p:cNvPicPr>
            <a:picLocks noChangeAspect="1"/>
          </p:cNvPicPr>
          <p:nvPr/>
        </p:nvPicPr>
        <p:blipFill>
          <a:blip r:embed="rId14"/>
          <a:stretch>
            <a:fillRect/>
          </a:stretch>
        </p:blipFill>
        <p:spPr>
          <a:xfrm>
            <a:off x="5016963" y="3293354"/>
            <a:ext cx="361105" cy="456900"/>
          </a:xfrm>
          <a:prstGeom prst="rect">
            <a:avLst/>
          </a:prstGeom>
        </p:spPr>
      </p:pic>
      <p:pic>
        <p:nvPicPr>
          <p:cNvPr id="53" name="Picture 52">
            <a:extLst>
              <a:ext uri="{FF2B5EF4-FFF2-40B4-BE49-F238E27FC236}">
                <a16:creationId xmlns:a16="http://schemas.microsoft.com/office/drawing/2014/main" id="{6305F90A-6C34-4BC0-9C1B-9F3AE7F9F3C2}"/>
              </a:ext>
            </a:extLst>
          </p:cNvPr>
          <p:cNvPicPr>
            <a:picLocks noChangeAspect="1"/>
          </p:cNvPicPr>
          <p:nvPr/>
        </p:nvPicPr>
        <p:blipFill>
          <a:blip r:embed="rId15"/>
          <a:stretch>
            <a:fillRect/>
          </a:stretch>
        </p:blipFill>
        <p:spPr>
          <a:xfrm>
            <a:off x="5017321" y="3284885"/>
            <a:ext cx="361105" cy="456900"/>
          </a:xfrm>
          <a:prstGeom prst="rect">
            <a:avLst/>
          </a:prstGeom>
        </p:spPr>
      </p:pic>
      <p:pic>
        <p:nvPicPr>
          <p:cNvPr id="54" name="Picture 53">
            <a:extLst>
              <a:ext uri="{FF2B5EF4-FFF2-40B4-BE49-F238E27FC236}">
                <a16:creationId xmlns:a16="http://schemas.microsoft.com/office/drawing/2014/main" id="{C5CE4D8B-DEAD-4D9A-9C23-CE943B1872A9}"/>
              </a:ext>
            </a:extLst>
          </p:cNvPr>
          <p:cNvPicPr>
            <a:picLocks noChangeAspect="1"/>
          </p:cNvPicPr>
          <p:nvPr/>
        </p:nvPicPr>
        <p:blipFill>
          <a:blip r:embed="rId16"/>
          <a:stretch>
            <a:fillRect/>
          </a:stretch>
        </p:blipFill>
        <p:spPr>
          <a:xfrm>
            <a:off x="5555158" y="3293355"/>
            <a:ext cx="307931" cy="461392"/>
          </a:xfrm>
          <a:prstGeom prst="rect">
            <a:avLst/>
          </a:prstGeom>
        </p:spPr>
      </p:pic>
      <p:pic>
        <p:nvPicPr>
          <p:cNvPr id="55" name="Picture 54">
            <a:extLst>
              <a:ext uri="{FF2B5EF4-FFF2-40B4-BE49-F238E27FC236}">
                <a16:creationId xmlns:a16="http://schemas.microsoft.com/office/drawing/2014/main" id="{AB817F9D-DA58-4B00-8545-CE6E27F3AEA1}"/>
              </a:ext>
            </a:extLst>
          </p:cNvPr>
          <p:cNvPicPr>
            <a:picLocks noChangeAspect="1"/>
          </p:cNvPicPr>
          <p:nvPr/>
        </p:nvPicPr>
        <p:blipFill>
          <a:blip r:embed="rId17"/>
          <a:stretch>
            <a:fillRect/>
          </a:stretch>
        </p:blipFill>
        <p:spPr>
          <a:xfrm>
            <a:off x="5555033" y="3314174"/>
            <a:ext cx="307931" cy="461392"/>
          </a:xfrm>
          <a:prstGeom prst="rect">
            <a:avLst/>
          </a:prstGeom>
        </p:spPr>
      </p:pic>
      <p:pic>
        <p:nvPicPr>
          <p:cNvPr id="56" name="Picture 55">
            <a:extLst>
              <a:ext uri="{FF2B5EF4-FFF2-40B4-BE49-F238E27FC236}">
                <a16:creationId xmlns:a16="http://schemas.microsoft.com/office/drawing/2014/main" id="{0C02A822-6291-44F7-BEE2-4FF62B1E62E0}"/>
              </a:ext>
            </a:extLst>
          </p:cNvPr>
          <p:cNvPicPr>
            <a:picLocks noChangeAspect="1"/>
          </p:cNvPicPr>
          <p:nvPr/>
        </p:nvPicPr>
        <p:blipFill>
          <a:blip r:embed="rId18"/>
          <a:stretch>
            <a:fillRect/>
          </a:stretch>
        </p:blipFill>
        <p:spPr>
          <a:xfrm>
            <a:off x="5947886" y="3314381"/>
            <a:ext cx="413381" cy="435868"/>
          </a:xfrm>
          <a:prstGeom prst="rect">
            <a:avLst/>
          </a:prstGeom>
        </p:spPr>
      </p:pic>
      <p:pic>
        <p:nvPicPr>
          <p:cNvPr id="57" name="Picture 56">
            <a:extLst>
              <a:ext uri="{FF2B5EF4-FFF2-40B4-BE49-F238E27FC236}">
                <a16:creationId xmlns:a16="http://schemas.microsoft.com/office/drawing/2014/main" id="{EBBC6186-ECB7-4CE8-8A7C-9AA2AC1004B2}"/>
              </a:ext>
            </a:extLst>
          </p:cNvPr>
          <p:cNvPicPr>
            <a:picLocks noChangeAspect="1"/>
          </p:cNvPicPr>
          <p:nvPr/>
        </p:nvPicPr>
        <p:blipFill>
          <a:blip r:embed="rId19"/>
          <a:stretch>
            <a:fillRect/>
          </a:stretch>
        </p:blipFill>
        <p:spPr>
          <a:xfrm>
            <a:off x="5944981" y="3316420"/>
            <a:ext cx="413381" cy="435868"/>
          </a:xfrm>
          <a:prstGeom prst="rect">
            <a:avLst/>
          </a:prstGeom>
        </p:spPr>
      </p:pic>
      <p:grpSp>
        <p:nvGrpSpPr>
          <p:cNvPr id="9" name="Group 8">
            <a:extLst>
              <a:ext uri="{FF2B5EF4-FFF2-40B4-BE49-F238E27FC236}">
                <a16:creationId xmlns:a16="http://schemas.microsoft.com/office/drawing/2014/main" id="{66FE2560-D640-4301-BA56-E85063BB72C9}"/>
              </a:ext>
            </a:extLst>
          </p:cNvPr>
          <p:cNvGrpSpPr/>
          <p:nvPr/>
        </p:nvGrpSpPr>
        <p:grpSpPr>
          <a:xfrm>
            <a:off x="1803681" y="4094828"/>
            <a:ext cx="1021299" cy="1853535"/>
            <a:chOff x="2379873" y="4140785"/>
            <a:chExt cx="768060" cy="1339938"/>
          </a:xfrm>
        </p:grpSpPr>
        <p:sp>
          <p:nvSpPr>
            <p:cNvPr id="59" name="Text Box 44">
              <a:extLst>
                <a:ext uri="{FF2B5EF4-FFF2-40B4-BE49-F238E27FC236}">
                  <a16:creationId xmlns:a16="http://schemas.microsoft.com/office/drawing/2014/main" id="{1D90E3C9-1659-433A-B3FB-C5F40FF68745}"/>
                </a:ext>
              </a:extLst>
            </p:cNvPr>
            <p:cNvSpPr txBox="1">
              <a:spLocks noChangeArrowheads="1"/>
            </p:cNvSpPr>
            <p:nvPr/>
          </p:nvSpPr>
          <p:spPr bwMode="auto">
            <a:xfrm>
              <a:off x="2379873" y="4557393"/>
              <a:ext cx="741012" cy="923330"/>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algn="ctr" eaLnBrk="0" hangingPunct="0">
                <a:buSzPct val="100000"/>
                <a:defRPr/>
              </a:pPr>
              <a:r>
                <a:rPr lang="en-US" b="1" dirty="0">
                  <a:solidFill>
                    <a:schemeClr val="bg1"/>
                  </a:solidFill>
                  <a:latin typeface="Calibri Light" pitchFamily="34" charset="0"/>
                  <a:ea typeface="Verdana" pitchFamily="34" charset="0"/>
                  <a:cs typeface="Verdana" pitchFamily="34" charset="0"/>
                </a:rPr>
                <a:t>LEAK</a:t>
              </a:r>
              <a:endParaRPr lang="pl-PL" b="1" dirty="0">
                <a:solidFill>
                  <a:schemeClr val="bg1"/>
                </a:solidFill>
                <a:latin typeface="Calibri Light" pitchFamily="34" charset="0"/>
                <a:ea typeface="Verdana" pitchFamily="34" charset="0"/>
                <a:cs typeface="Verdana" pitchFamily="34" charset="0"/>
              </a:endParaRPr>
            </a:p>
            <a:p>
              <a:pPr algn="ctr" eaLnBrk="0" hangingPunct="0">
                <a:buSzPct val="100000"/>
                <a:defRPr/>
              </a:pPr>
              <a:r>
                <a:rPr lang="pl-PL" b="1" dirty="0">
                  <a:solidFill>
                    <a:schemeClr val="bg1"/>
                  </a:solidFill>
                  <a:latin typeface="Calibri Light" pitchFamily="34" charset="0"/>
                  <a:ea typeface="Verdana" pitchFamily="34" charset="0"/>
                  <a:cs typeface="Verdana" pitchFamily="34" charset="0"/>
                </a:rPr>
                <a:t>Wyciek</a:t>
              </a:r>
              <a:endParaRPr lang="en-US" b="1" dirty="0">
                <a:solidFill>
                  <a:schemeClr val="bg1"/>
                </a:solidFill>
                <a:latin typeface="Calibri Light" pitchFamily="34" charset="0"/>
                <a:ea typeface="Verdana" pitchFamily="34" charset="0"/>
                <a:cs typeface="Verdana" pitchFamily="34" charset="0"/>
              </a:endParaRPr>
            </a:p>
          </p:txBody>
        </p:sp>
        <p:pic>
          <p:nvPicPr>
            <p:cNvPr id="60" name="Picture 59">
              <a:extLst>
                <a:ext uri="{FF2B5EF4-FFF2-40B4-BE49-F238E27FC236}">
                  <a16:creationId xmlns:a16="http://schemas.microsoft.com/office/drawing/2014/main" id="{FCD496FF-C181-441E-8920-8063CF9C9042}"/>
                </a:ext>
              </a:extLst>
            </p:cNvPr>
            <p:cNvPicPr>
              <a:picLocks noChangeAspect="1"/>
            </p:cNvPicPr>
            <p:nvPr/>
          </p:nvPicPr>
          <p:blipFill>
            <a:blip r:embed="rId20"/>
            <a:stretch>
              <a:fillRect/>
            </a:stretch>
          </p:blipFill>
          <p:spPr>
            <a:xfrm>
              <a:off x="2483572" y="4140785"/>
              <a:ext cx="664361" cy="599551"/>
            </a:xfrm>
            <a:prstGeom prst="rect">
              <a:avLst/>
            </a:prstGeom>
          </p:spPr>
        </p:pic>
      </p:grpSp>
      <p:grpSp>
        <p:nvGrpSpPr>
          <p:cNvPr id="12" name="Group 11">
            <a:extLst>
              <a:ext uri="{FF2B5EF4-FFF2-40B4-BE49-F238E27FC236}">
                <a16:creationId xmlns:a16="http://schemas.microsoft.com/office/drawing/2014/main" id="{7F114ACE-9263-4FA6-85B7-BAC98DCA5C2B}"/>
              </a:ext>
            </a:extLst>
          </p:cNvPr>
          <p:cNvGrpSpPr/>
          <p:nvPr/>
        </p:nvGrpSpPr>
        <p:grpSpPr>
          <a:xfrm>
            <a:off x="7086966" y="4094827"/>
            <a:ext cx="1185106" cy="2088889"/>
            <a:chOff x="6685099" y="4053085"/>
            <a:chExt cx="764093" cy="2088889"/>
          </a:xfrm>
        </p:grpSpPr>
        <p:pic>
          <p:nvPicPr>
            <p:cNvPr id="63" name="Picture 62">
              <a:extLst>
                <a:ext uri="{FF2B5EF4-FFF2-40B4-BE49-F238E27FC236}">
                  <a16:creationId xmlns:a16="http://schemas.microsoft.com/office/drawing/2014/main" id="{7730187D-8E93-4E73-93A8-CE4A389FB6F9}"/>
                </a:ext>
              </a:extLst>
            </p:cNvPr>
            <p:cNvPicPr>
              <a:picLocks noChangeAspect="1"/>
            </p:cNvPicPr>
            <p:nvPr/>
          </p:nvPicPr>
          <p:blipFill>
            <a:blip r:embed="rId21"/>
            <a:stretch>
              <a:fillRect/>
            </a:stretch>
          </p:blipFill>
          <p:spPr>
            <a:xfrm>
              <a:off x="6685099" y="4053085"/>
              <a:ext cx="651241" cy="784737"/>
            </a:xfrm>
            <a:prstGeom prst="rect">
              <a:avLst/>
            </a:prstGeom>
          </p:spPr>
        </p:pic>
        <p:sp>
          <p:nvSpPr>
            <p:cNvPr id="64" name="Text Box 48">
              <a:extLst>
                <a:ext uri="{FF2B5EF4-FFF2-40B4-BE49-F238E27FC236}">
                  <a16:creationId xmlns:a16="http://schemas.microsoft.com/office/drawing/2014/main" id="{7E3013C5-0A61-48E4-86A0-4E79AA7D49A2}"/>
                </a:ext>
              </a:extLst>
            </p:cNvPr>
            <p:cNvSpPr txBox="1">
              <a:spLocks noChangeArrowheads="1"/>
            </p:cNvSpPr>
            <p:nvPr/>
          </p:nvSpPr>
          <p:spPr bwMode="auto">
            <a:xfrm>
              <a:off x="6717738" y="4941645"/>
              <a:ext cx="731454" cy="1200329"/>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algn="ctr" eaLnBrk="0" hangingPunct="0">
                <a:buSzPct val="100000"/>
                <a:defRPr/>
              </a:pPr>
              <a:r>
                <a:rPr lang="en-US" b="1" dirty="0">
                  <a:solidFill>
                    <a:schemeClr val="bg1"/>
                  </a:solidFill>
                  <a:latin typeface="Calibri Light" pitchFamily="34" charset="0"/>
                  <a:ea typeface="Verdana" pitchFamily="34" charset="0"/>
                  <a:cs typeface="Verdana" pitchFamily="34" charset="0"/>
                </a:rPr>
                <a:t>LOW</a:t>
              </a:r>
              <a:br>
                <a:rPr lang="en-US" b="1" dirty="0">
                  <a:solidFill>
                    <a:schemeClr val="bg1"/>
                  </a:solidFill>
                  <a:latin typeface="Calibri Light" pitchFamily="34" charset="0"/>
                  <a:ea typeface="Verdana" pitchFamily="34" charset="0"/>
                  <a:cs typeface="Verdana" pitchFamily="34" charset="0"/>
                </a:rPr>
              </a:br>
              <a:r>
                <a:rPr lang="en-US" b="1" dirty="0">
                  <a:solidFill>
                    <a:schemeClr val="bg1"/>
                  </a:solidFill>
                  <a:latin typeface="Calibri Light" pitchFamily="34" charset="0"/>
                  <a:ea typeface="Verdana" pitchFamily="34" charset="0"/>
                  <a:cs typeface="Verdana" pitchFamily="34" charset="0"/>
                </a:rPr>
                <a:t>BATTERY</a:t>
              </a:r>
              <a:endParaRPr lang="pl-PL" b="1" dirty="0">
                <a:solidFill>
                  <a:schemeClr val="bg1"/>
                </a:solidFill>
                <a:latin typeface="Calibri Light" pitchFamily="34" charset="0"/>
                <a:ea typeface="Verdana" pitchFamily="34" charset="0"/>
                <a:cs typeface="Verdana" pitchFamily="34" charset="0"/>
              </a:endParaRPr>
            </a:p>
            <a:p>
              <a:pPr algn="ctr" eaLnBrk="0" hangingPunct="0">
                <a:buSzPct val="100000"/>
                <a:defRPr/>
              </a:pPr>
              <a:r>
                <a:rPr lang="pl-PL" b="1" dirty="0">
                  <a:solidFill>
                    <a:schemeClr val="bg1"/>
                  </a:solidFill>
                  <a:latin typeface="Calibri Light" pitchFamily="34" charset="0"/>
                  <a:ea typeface="Verdana" pitchFamily="34" charset="0"/>
                  <a:cs typeface="Verdana" pitchFamily="34" charset="0"/>
                </a:rPr>
                <a:t>Słaba bateria</a:t>
              </a:r>
              <a:endParaRPr lang="en-US" b="1" dirty="0">
                <a:solidFill>
                  <a:schemeClr val="bg1"/>
                </a:solidFill>
                <a:latin typeface="Calibri Light" pitchFamily="34" charset="0"/>
                <a:ea typeface="Verdana" pitchFamily="34" charset="0"/>
                <a:cs typeface="Verdana" pitchFamily="34" charset="0"/>
              </a:endParaRPr>
            </a:p>
          </p:txBody>
        </p:sp>
      </p:grpSp>
      <p:pic>
        <p:nvPicPr>
          <p:cNvPr id="66" name="Picture 65">
            <a:extLst>
              <a:ext uri="{FF2B5EF4-FFF2-40B4-BE49-F238E27FC236}">
                <a16:creationId xmlns:a16="http://schemas.microsoft.com/office/drawing/2014/main" id="{9CD0F804-8FAF-44AE-B734-690D89E75858}"/>
              </a:ext>
            </a:extLst>
          </p:cNvPr>
          <p:cNvPicPr>
            <a:picLocks noChangeAspect="1"/>
          </p:cNvPicPr>
          <p:nvPr/>
        </p:nvPicPr>
        <p:blipFill>
          <a:blip r:embed="rId22"/>
          <a:stretch>
            <a:fillRect/>
          </a:stretch>
        </p:blipFill>
        <p:spPr>
          <a:xfrm>
            <a:off x="6481989" y="3387253"/>
            <a:ext cx="495583" cy="247520"/>
          </a:xfrm>
          <a:prstGeom prst="rect">
            <a:avLst/>
          </a:prstGeom>
        </p:spPr>
      </p:pic>
      <p:pic>
        <p:nvPicPr>
          <p:cNvPr id="61" name="Picture 60">
            <a:extLst>
              <a:ext uri="{FF2B5EF4-FFF2-40B4-BE49-F238E27FC236}">
                <a16:creationId xmlns:a16="http://schemas.microsoft.com/office/drawing/2014/main" id="{8D754EA4-989A-4AFD-A15C-6FC621D538B5}"/>
              </a:ext>
            </a:extLst>
          </p:cNvPr>
          <p:cNvPicPr>
            <a:picLocks noChangeAspect="1"/>
          </p:cNvPicPr>
          <p:nvPr/>
        </p:nvPicPr>
        <p:blipFill>
          <a:blip r:embed="rId23"/>
          <a:stretch>
            <a:fillRect/>
          </a:stretch>
        </p:blipFill>
        <p:spPr>
          <a:xfrm>
            <a:off x="6477971" y="3382076"/>
            <a:ext cx="495583" cy="247520"/>
          </a:xfrm>
          <a:prstGeom prst="rect">
            <a:avLst/>
          </a:prstGeom>
        </p:spPr>
      </p:pic>
      <p:grpSp>
        <p:nvGrpSpPr>
          <p:cNvPr id="11" name="Group 10">
            <a:extLst>
              <a:ext uri="{FF2B5EF4-FFF2-40B4-BE49-F238E27FC236}">
                <a16:creationId xmlns:a16="http://schemas.microsoft.com/office/drawing/2014/main" id="{C761F3FB-A306-423F-BDA1-B9F2D89EADD4}"/>
              </a:ext>
            </a:extLst>
          </p:cNvPr>
          <p:cNvGrpSpPr/>
          <p:nvPr/>
        </p:nvGrpSpPr>
        <p:grpSpPr>
          <a:xfrm>
            <a:off x="2908059" y="4108027"/>
            <a:ext cx="1036206" cy="1590672"/>
            <a:chOff x="3156802" y="4080503"/>
            <a:chExt cx="733447" cy="1342091"/>
          </a:xfrm>
        </p:grpSpPr>
        <p:pic>
          <p:nvPicPr>
            <p:cNvPr id="58" name="Picture 57">
              <a:extLst>
                <a:ext uri="{FF2B5EF4-FFF2-40B4-BE49-F238E27FC236}">
                  <a16:creationId xmlns:a16="http://schemas.microsoft.com/office/drawing/2014/main" id="{6B586576-E820-4C76-AD8F-64D0B9858354}"/>
                </a:ext>
              </a:extLst>
            </p:cNvPr>
            <p:cNvPicPr>
              <a:picLocks noChangeAspect="1"/>
            </p:cNvPicPr>
            <p:nvPr/>
          </p:nvPicPr>
          <p:blipFill>
            <a:blip r:embed="rId24"/>
            <a:stretch>
              <a:fillRect/>
            </a:stretch>
          </p:blipFill>
          <p:spPr>
            <a:xfrm>
              <a:off x="3236844" y="4080503"/>
              <a:ext cx="605991" cy="688613"/>
            </a:xfrm>
            <a:prstGeom prst="rect">
              <a:avLst/>
            </a:prstGeom>
          </p:spPr>
        </p:pic>
        <p:sp>
          <p:nvSpPr>
            <p:cNvPr id="62" name="Text Box 44">
              <a:extLst>
                <a:ext uri="{FF2B5EF4-FFF2-40B4-BE49-F238E27FC236}">
                  <a16:creationId xmlns:a16="http://schemas.microsoft.com/office/drawing/2014/main" id="{98501DBE-FFEF-4567-AFCA-37DA2F3FEF9B}"/>
                </a:ext>
              </a:extLst>
            </p:cNvPr>
            <p:cNvSpPr txBox="1">
              <a:spLocks noChangeArrowheads="1"/>
            </p:cNvSpPr>
            <p:nvPr/>
          </p:nvSpPr>
          <p:spPr bwMode="auto">
            <a:xfrm>
              <a:off x="3156802" y="4643557"/>
              <a:ext cx="733447" cy="779037"/>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algn="ctr" eaLnBrk="0" hangingPunct="0">
                <a:buSzPct val="100000"/>
                <a:defRPr/>
              </a:pPr>
              <a:endParaRPr lang="pl-PL" b="1" dirty="0">
                <a:solidFill>
                  <a:schemeClr val="bg1"/>
                </a:solidFill>
                <a:latin typeface="Calibri Light" pitchFamily="34" charset="0"/>
                <a:ea typeface="Verdana" pitchFamily="34" charset="0"/>
                <a:cs typeface="Verdana" pitchFamily="34" charset="0"/>
              </a:endParaRPr>
            </a:p>
            <a:p>
              <a:pPr algn="ctr" eaLnBrk="0" hangingPunct="0">
                <a:buSzPct val="100000"/>
                <a:defRPr/>
              </a:pPr>
              <a:r>
                <a:rPr lang="en-US" b="1" dirty="0">
                  <a:solidFill>
                    <a:schemeClr val="bg1"/>
                  </a:solidFill>
                  <a:latin typeface="Calibri Light" pitchFamily="34" charset="0"/>
                  <a:ea typeface="Verdana" pitchFamily="34" charset="0"/>
                  <a:cs typeface="Verdana" pitchFamily="34" charset="0"/>
                </a:rPr>
                <a:t>BURST </a:t>
              </a:r>
              <a:endParaRPr lang="pl-PL" b="1" dirty="0">
                <a:solidFill>
                  <a:schemeClr val="bg1"/>
                </a:solidFill>
                <a:latin typeface="Calibri Light" pitchFamily="34" charset="0"/>
                <a:ea typeface="Verdana" pitchFamily="34" charset="0"/>
                <a:cs typeface="Verdana" pitchFamily="34" charset="0"/>
              </a:endParaRPr>
            </a:p>
            <a:p>
              <a:pPr algn="ctr" eaLnBrk="0" hangingPunct="0">
                <a:buSzPct val="100000"/>
                <a:defRPr/>
              </a:pPr>
              <a:r>
                <a:rPr lang="pl-PL" b="1" dirty="0">
                  <a:solidFill>
                    <a:schemeClr val="bg1"/>
                  </a:solidFill>
                  <a:latin typeface="Calibri Light" pitchFamily="34" charset="0"/>
                  <a:ea typeface="Verdana" pitchFamily="34" charset="0"/>
                  <a:cs typeface="Verdana" pitchFamily="34" charset="0"/>
                </a:rPr>
                <a:t>Awaria</a:t>
              </a:r>
              <a:endParaRPr lang="en-US" b="1" dirty="0">
                <a:solidFill>
                  <a:schemeClr val="bg1"/>
                </a:solidFill>
                <a:latin typeface="Calibri Light" pitchFamily="34" charset="0"/>
                <a:ea typeface="Verdana" pitchFamily="34" charset="0"/>
                <a:cs typeface="Verdana" pitchFamily="34" charset="0"/>
              </a:endParaRPr>
            </a:p>
          </p:txBody>
        </p:sp>
      </p:grpSp>
    </p:spTree>
    <p:extLst>
      <p:ext uri="{BB962C8B-B14F-4D97-AF65-F5344CB8AC3E}">
        <p14:creationId xmlns:p14="http://schemas.microsoft.com/office/powerpoint/2010/main" val="370471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4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5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5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5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54"/>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5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61"/>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46609CB-8F68-43E9-A539-077C3E8E2EC7}"/>
              </a:ext>
            </a:extLst>
          </p:cNvPr>
          <p:cNvSpPr>
            <a:spLocks noGrp="1"/>
          </p:cNvSpPr>
          <p:nvPr>
            <p:ph type="pic" sz="quarter" idx="13"/>
          </p:nvPr>
        </p:nvSpPr>
        <p:spPr>
          <a:xfrm>
            <a:off x="0" y="1365588"/>
            <a:ext cx="9144000" cy="5492413"/>
          </a:xfrm>
        </p:spPr>
      </p:sp>
      <p:sp>
        <p:nvSpPr>
          <p:cNvPr id="3" name="Slide Number Placeholder 2">
            <a:extLst>
              <a:ext uri="{FF2B5EF4-FFF2-40B4-BE49-F238E27FC236}">
                <a16:creationId xmlns:a16="http://schemas.microsoft.com/office/drawing/2014/main" id="{3D388984-4080-4F70-BD9D-5F7DFAFF5FFE}"/>
              </a:ext>
            </a:extLst>
          </p:cNvPr>
          <p:cNvSpPr>
            <a:spLocks noGrp="1"/>
          </p:cNvSpPr>
          <p:nvPr>
            <p:ph type="sldNum" sz="quarter" idx="12"/>
          </p:nvPr>
        </p:nvSpPr>
        <p:spPr/>
        <p:txBody>
          <a:bodyPr/>
          <a:lstStyle/>
          <a:p>
            <a:fld id="{8EFF3B3A-7EEA-5E44-8ED8-372942253657}" type="slidenum">
              <a:rPr lang="en-US" smtClean="0"/>
              <a:pPr/>
              <a:t>16</a:t>
            </a:fld>
            <a:endParaRPr lang="en-US"/>
          </a:p>
        </p:txBody>
      </p:sp>
      <p:sp>
        <p:nvSpPr>
          <p:cNvPr id="8" name="Title 1">
            <a:extLst>
              <a:ext uri="{FF2B5EF4-FFF2-40B4-BE49-F238E27FC236}">
                <a16:creationId xmlns:a16="http://schemas.microsoft.com/office/drawing/2014/main" id="{095DD124-EB36-46F9-BDF6-9E2AEE9D06FB}"/>
              </a:ext>
            </a:extLst>
          </p:cNvPr>
          <p:cNvSpPr txBox="1">
            <a:spLocks/>
          </p:cNvSpPr>
          <p:nvPr/>
        </p:nvSpPr>
        <p:spPr>
          <a:xfrm>
            <a:off x="498474" y="318725"/>
            <a:ext cx="5879466" cy="875345"/>
          </a:xfrm>
          <a:prstGeom prst="rect">
            <a:avLst/>
          </a:prstGeom>
        </p:spPr>
        <p:txBody>
          <a:bodyPr vert="horz" lIns="91440" tIns="45720" rIns="91440" bIns="45720" rtlCol="0" anchor="t" anchorCtr="0">
            <a:noAutofit/>
          </a:bodyPr>
          <a:lstStyle>
            <a:lvl1pPr algn="l" defTabSz="457200" rtl="0" eaLnBrk="1" latinLnBrk="0" hangingPunct="1">
              <a:lnSpc>
                <a:spcPct val="85000"/>
              </a:lnSpc>
              <a:spcBef>
                <a:spcPct val="0"/>
              </a:spcBef>
              <a:buNone/>
              <a:defRPr sz="2200" b="0" i="0" kern="1200">
                <a:solidFill>
                  <a:schemeClr val="tx1">
                    <a:lumMod val="50000"/>
                  </a:schemeClr>
                </a:solidFill>
                <a:latin typeface="Calibri Light"/>
                <a:ea typeface="+mj-ea"/>
                <a:cs typeface="Calibri Light"/>
              </a:defRPr>
            </a:lvl1pPr>
          </a:lstStyle>
          <a:p>
            <a:r>
              <a:rPr lang="pl-PL" sz="3600" b="1" dirty="0"/>
              <a:t> </a:t>
            </a:r>
            <a:r>
              <a:rPr lang="pl-PL" sz="3600" b="1" dirty="0">
                <a:solidFill>
                  <a:srgbClr val="0070C0"/>
                </a:solidFill>
              </a:rPr>
              <a:t>flowIQ2200</a:t>
            </a:r>
            <a:r>
              <a:rPr lang="pl-PL" sz="3600" b="1" dirty="0"/>
              <a:t> – nowe rejestry</a:t>
            </a:r>
          </a:p>
        </p:txBody>
      </p:sp>
      <p:sp>
        <p:nvSpPr>
          <p:cNvPr id="9" name="TextBox 8">
            <a:extLst>
              <a:ext uri="{FF2B5EF4-FFF2-40B4-BE49-F238E27FC236}">
                <a16:creationId xmlns:a16="http://schemas.microsoft.com/office/drawing/2014/main" id="{46705CEA-2245-4D78-9C84-F44EF3C91733}"/>
              </a:ext>
            </a:extLst>
          </p:cNvPr>
          <p:cNvSpPr txBox="1"/>
          <p:nvPr/>
        </p:nvSpPr>
        <p:spPr>
          <a:xfrm>
            <a:off x="228600" y="3321277"/>
            <a:ext cx="6343650" cy="523220"/>
          </a:xfrm>
          <a:prstGeom prst="rect">
            <a:avLst/>
          </a:prstGeom>
          <a:noFill/>
        </p:spPr>
        <p:txBody>
          <a:bodyPr wrap="square" rtlCol="0">
            <a:spAutoFit/>
          </a:bodyPr>
          <a:lstStyle/>
          <a:p>
            <a:pPr marL="285750" indent="-285750">
              <a:buFont typeface="Arial" panose="020B0604020202020204" pitchFamily="34" charset="0"/>
              <a:buChar char="•"/>
            </a:pPr>
            <a:r>
              <a:rPr lang="pl-PL" sz="2800" b="1" dirty="0">
                <a:latin typeface="Calibri Light" pitchFamily="34" charset="0"/>
              </a:rPr>
              <a:t>Niska temperatura otoczenia, poniżej 3st </a:t>
            </a:r>
            <a:endParaRPr lang="da-DK" sz="2800" b="1" dirty="0">
              <a:latin typeface="Calibri Light" pitchFamily="34" charset="0"/>
            </a:endParaRPr>
          </a:p>
        </p:txBody>
      </p:sp>
      <p:sp>
        <p:nvSpPr>
          <p:cNvPr id="10" name="TextBox 9">
            <a:extLst>
              <a:ext uri="{FF2B5EF4-FFF2-40B4-BE49-F238E27FC236}">
                <a16:creationId xmlns:a16="http://schemas.microsoft.com/office/drawing/2014/main" id="{57ED1672-43CF-4E7A-882F-EBEB0B64CC63}"/>
              </a:ext>
            </a:extLst>
          </p:cNvPr>
          <p:cNvSpPr txBox="1"/>
          <p:nvPr/>
        </p:nvSpPr>
        <p:spPr>
          <a:xfrm>
            <a:off x="231648" y="3889650"/>
            <a:ext cx="5473775" cy="954107"/>
          </a:xfrm>
          <a:prstGeom prst="rect">
            <a:avLst/>
          </a:prstGeom>
          <a:noFill/>
        </p:spPr>
        <p:txBody>
          <a:bodyPr wrap="square" rtlCol="0">
            <a:spAutoFit/>
          </a:bodyPr>
          <a:lstStyle/>
          <a:p>
            <a:pPr marL="285750" indent="-285750">
              <a:buFont typeface="Arial" panose="020B0604020202020204" pitchFamily="34" charset="0"/>
              <a:buChar char="•"/>
            </a:pPr>
            <a:r>
              <a:rPr lang="pl-PL" sz="2800" b="1" dirty="0">
                <a:latin typeface="Calibri Light" pitchFamily="34" charset="0"/>
              </a:rPr>
              <a:t>Wysoka temperatura otoczenia,</a:t>
            </a:r>
          </a:p>
          <a:p>
            <a:r>
              <a:rPr lang="pl-PL" sz="2800" b="1" dirty="0">
                <a:latin typeface="Calibri Light" pitchFamily="34" charset="0"/>
              </a:rPr>
              <a:t>    powyżej 35 stopni </a:t>
            </a:r>
            <a:endParaRPr lang="da-DK" sz="2800" b="1" dirty="0">
              <a:latin typeface="Calibri Light" pitchFamily="34" charset="0"/>
            </a:endParaRPr>
          </a:p>
        </p:txBody>
      </p:sp>
      <p:sp>
        <p:nvSpPr>
          <p:cNvPr id="11" name="TextBox 10">
            <a:extLst>
              <a:ext uri="{FF2B5EF4-FFF2-40B4-BE49-F238E27FC236}">
                <a16:creationId xmlns:a16="http://schemas.microsoft.com/office/drawing/2014/main" id="{7DDE0196-4489-4F39-AD39-B99AEF8552B5}"/>
              </a:ext>
            </a:extLst>
          </p:cNvPr>
          <p:cNvSpPr txBox="1"/>
          <p:nvPr/>
        </p:nvSpPr>
        <p:spPr>
          <a:xfrm>
            <a:off x="228600" y="4827676"/>
            <a:ext cx="4648369" cy="954107"/>
          </a:xfrm>
          <a:prstGeom prst="rect">
            <a:avLst/>
          </a:prstGeom>
          <a:noFill/>
        </p:spPr>
        <p:txBody>
          <a:bodyPr wrap="square" rtlCol="0">
            <a:spAutoFit/>
          </a:bodyPr>
          <a:lstStyle/>
          <a:p>
            <a:pPr marL="285750" indent="-285750">
              <a:buFont typeface="Arial" panose="020B0604020202020204" pitchFamily="34" charset="0"/>
              <a:buChar char="•"/>
            </a:pPr>
            <a:r>
              <a:rPr lang="pl-PL" sz="2800" b="1" dirty="0">
                <a:latin typeface="Calibri Light" pitchFamily="34" charset="0"/>
              </a:rPr>
              <a:t>Rejestruje przepływ powyżej wartości max Q4 </a:t>
            </a:r>
          </a:p>
        </p:txBody>
      </p:sp>
      <p:sp>
        <p:nvSpPr>
          <p:cNvPr id="12" name="TextBox 11">
            <a:extLst>
              <a:ext uri="{FF2B5EF4-FFF2-40B4-BE49-F238E27FC236}">
                <a16:creationId xmlns:a16="http://schemas.microsoft.com/office/drawing/2014/main" id="{0D903CAC-F6EF-40F7-BD64-2A1D4AC3354D}"/>
              </a:ext>
            </a:extLst>
          </p:cNvPr>
          <p:cNvSpPr txBox="1"/>
          <p:nvPr/>
        </p:nvSpPr>
        <p:spPr>
          <a:xfrm>
            <a:off x="231648" y="2752904"/>
            <a:ext cx="6496812" cy="523220"/>
          </a:xfrm>
          <a:prstGeom prst="rect">
            <a:avLst/>
          </a:prstGeom>
          <a:noFill/>
        </p:spPr>
        <p:txBody>
          <a:bodyPr wrap="square" rtlCol="0">
            <a:spAutoFit/>
          </a:bodyPr>
          <a:lstStyle/>
          <a:p>
            <a:pPr marL="285750" indent="-285750">
              <a:buFont typeface="Arial" panose="020B0604020202020204" pitchFamily="34" charset="0"/>
              <a:buChar char="•"/>
            </a:pPr>
            <a:r>
              <a:rPr lang="pl-PL" sz="2800" b="1" dirty="0">
                <a:latin typeface="Calibri Light" pitchFamily="34" charset="0"/>
              </a:rPr>
              <a:t>Brak zużycia (gdy 15 dni nie było zużycia)</a:t>
            </a:r>
            <a:endParaRPr lang="da-DK" sz="2800" b="1" dirty="0">
              <a:latin typeface="Calibri Light" pitchFamily="34" charset="0"/>
            </a:endParaRPr>
          </a:p>
        </p:txBody>
      </p:sp>
      <p:sp>
        <p:nvSpPr>
          <p:cNvPr id="13" name="TextBox 12">
            <a:extLst>
              <a:ext uri="{FF2B5EF4-FFF2-40B4-BE49-F238E27FC236}">
                <a16:creationId xmlns:a16="http://schemas.microsoft.com/office/drawing/2014/main" id="{C4BF99C8-18E6-46E2-AC13-0C7ADE92837D}"/>
              </a:ext>
            </a:extLst>
          </p:cNvPr>
          <p:cNvSpPr txBox="1"/>
          <p:nvPr/>
        </p:nvSpPr>
        <p:spPr>
          <a:xfrm>
            <a:off x="231648" y="1727676"/>
            <a:ext cx="4385624" cy="523220"/>
          </a:xfrm>
          <a:prstGeom prst="rect">
            <a:avLst/>
          </a:prstGeom>
          <a:noFill/>
        </p:spPr>
        <p:txBody>
          <a:bodyPr wrap="square" rtlCol="0">
            <a:spAutoFit/>
          </a:bodyPr>
          <a:lstStyle/>
          <a:p>
            <a:pPr marL="285750" indent="-285750">
              <a:buFont typeface="Arial" panose="020B0604020202020204" pitchFamily="34" charset="0"/>
              <a:buChar char="•"/>
            </a:pPr>
            <a:r>
              <a:rPr lang="pl-PL" sz="2800" b="1" dirty="0">
                <a:latin typeface="Calibri Light" pitchFamily="34" charset="0"/>
              </a:rPr>
              <a:t>Rejestr godzinowy</a:t>
            </a:r>
          </a:p>
        </p:txBody>
      </p:sp>
      <p:pic>
        <p:nvPicPr>
          <p:cNvPr id="14" name="Picture 13">
            <a:extLst>
              <a:ext uri="{FF2B5EF4-FFF2-40B4-BE49-F238E27FC236}">
                <a16:creationId xmlns:a16="http://schemas.microsoft.com/office/drawing/2014/main" id="{312E022F-767C-4A96-A63D-EA9E89ABBC99}"/>
              </a:ext>
            </a:extLst>
          </p:cNvPr>
          <p:cNvPicPr>
            <a:picLocks noChangeAspect="1"/>
          </p:cNvPicPr>
          <p:nvPr/>
        </p:nvPicPr>
        <p:blipFill>
          <a:blip r:embed="rId3"/>
          <a:stretch>
            <a:fillRect/>
          </a:stretch>
        </p:blipFill>
        <p:spPr>
          <a:xfrm>
            <a:off x="6265441" y="2026119"/>
            <a:ext cx="2855699" cy="3384000"/>
          </a:xfrm>
          <a:prstGeom prst="rect">
            <a:avLst/>
          </a:prstGeom>
        </p:spPr>
      </p:pic>
      <p:pic>
        <p:nvPicPr>
          <p:cNvPr id="6" name="Picture 2" descr="F:\PUBLIC\LGJ\Billeder-BLJ\Othello-lagkage\Fritlagt\External-antenna-watermeter-24.png">
            <a:extLst>
              <a:ext uri="{FF2B5EF4-FFF2-40B4-BE49-F238E27FC236}">
                <a16:creationId xmlns:a16="http://schemas.microsoft.com/office/drawing/2014/main" id="{01DDF1DE-83C8-497E-8B2F-8ECBA8D6D777}"/>
              </a:ext>
            </a:extLst>
          </p:cNvPr>
          <p:cNvPicPr>
            <a:picLocks noChangeAspect="1" noChangeArrowheads="1"/>
          </p:cNvPicPr>
          <p:nvPr/>
        </p:nvPicPr>
        <p:blipFill>
          <a:blip r:embed="rId4"/>
          <a:srcRect/>
          <a:stretch>
            <a:fillRect/>
          </a:stretch>
        </p:blipFill>
        <p:spPr bwMode="auto">
          <a:xfrm>
            <a:off x="5436987" y="4216871"/>
            <a:ext cx="2041925" cy="1800000"/>
          </a:xfrm>
          <a:prstGeom prst="rect">
            <a:avLst/>
          </a:prstGeom>
          <a:noFill/>
          <a:ln w="9525">
            <a:noFill/>
            <a:miter lim="800000"/>
            <a:headEnd/>
            <a:tailEnd/>
          </a:ln>
        </p:spPr>
      </p:pic>
      <p:sp>
        <p:nvSpPr>
          <p:cNvPr id="18" name="TextBox 17">
            <a:extLst>
              <a:ext uri="{FF2B5EF4-FFF2-40B4-BE49-F238E27FC236}">
                <a16:creationId xmlns:a16="http://schemas.microsoft.com/office/drawing/2014/main" id="{FEFAF262-B8E9-4DBF-835E-F7DBC2A40A54}"/>
              </a:ext>
            </a:extLst>
          </p:cNvPr>
          <p:cNvSpPr txBox="1"/>
          <p:nvPr/>
        </p:nvSpPr>
        <p:spPr>
          <a:xfrm>
            <a:off x="231648" y="2229684"/>
            <a:ext cx="4385624" cy="523220"/>
          </a:xfrm>
          <a:prstGeom prst="rect">
            <a:avLst/>
          </a:prstGeom>
          <a:noFill/>
        </p:spPr>
        <p:txBody>
          <a:bodyPr wrap="square" rtlCol="0">
            <a:spAutoFit/>
          </a:bodyPr>
          <a:lstStyle/>
          <a:p>
            <a:pPr marL="285750" indent="-285750">
              <a:buFont typeface="Arial" panose="020B0604020202020204" pitchFamily="34" charset="0"/>
              <a:buChar char="•"/>
            </a:pPr>
            <a:r>
              <a:rPr lang="pl-PL" sz="2800" b="1" dirty="0">
                <a:latin typeface="Calibri Light" pitchFamily="34" charset="0"/>
              </a:rPr>
              <a:t>Profil zużycia</a:t>
            </a:r>
          </a:p>
        </p:txBody>
      </p:sp>
    </p:spTree>
    <p:extLst>
      <p:ext uri="{BB962C8B-B14F-4D97-AF65-F5344CB8AC3E}">
        <p14:creationId xmlns:p14="http://schemas.microsoft.com/office/powerpoint/2010/main" val="220938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BBB6CE-03F7-44A9-9020-B3B4D9BAC1FC}"/>
              </a:ext>
            </a:extLst>
          </p:cNvPr>
          <p:cNvSpPr/>
          <p:nvPr/>
        </p:nvSpPr>
        <p:spPr>
          <a:xfrm>
            <a:off x="0" y="85725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a-DK">
              <a:solidFill>
                <a:srgbClr val="FFFFFF"/>
              </a:solidFill>
              <a:latin typeface="Calibri Light"/>
            </a:endParaRPr>
          </a:p>
        </p:txBody>
      </p:sp>
      <p:pic>
        <p:nvPicPr>
          <p:cNvPr id="3" name="Picture 2">
            <a:extLst>
              <a:ext uri="{FF2B5EF4-FFF2-40B4-BE49-F238E27FC236}">
                <a16:creationId xmlns:a16="http://schemas.microsoft.com/office/drawing/2014/main" id="{FEAB9B3A-729F-43A5-8831-4354B05E92B9}"/>
              </a:ext>
            </a:extLst>
          </p:cNvPr>
          <p:cNvPicPr>
            <a:picLocks noChangeAspect="1"/>
          </p:cNvPicPr>
          <p:nvPr/>
        </p:nvPicPr>
        <p:blipFill>
          <a:blip r:embed="rId3"/>
          <a:stretch>
            <a:fillRect/>
          </a:stretch>
        </p:blipFill>
        <p:spPr>
          <a:xfrm>
            <a:off x="7559553" y="1099425"/>
            <a:ext cx="1086488" cy="257326"/>
          </a:xfrm>
          <a:prstGeom prst="rect">
            <a:avLst/>
          </a:prstGeom>
        </p:spPr>
      </p:pic>
      <p:sp>
        <p:nvSpPr>
          <p:cNvPr id="2" name="pole tekstowe 1">
            <a:extLst>
              <a:ext uri="{FF2B5EF4-FFF2-40B4-BE49-F238E27FC236}">
                <a16:creationId xmlns:a16="http://schemas.microsoft.com/office/drawing/2014/main" id="{E720894F-B1A5-447F-8F38-16264C0146CD}"/>
              </a:ext>
            </a:extLst>
          </p:cNvPr>
          <p:cNvSpPr txBox="1"/>
          <p:nvPr/>
        </p:nvSpPr>
        <p:spPr>
          <a:xfrm>
            <a:off x="723151" y="2039148"/>
            <a:ext cx="717075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800" dirty="0">
                <a:solidFill>
                  <a:schemeClr val="bg1"/>
                </a:solidFill>
                <a:latin typeface="Arial"/>
                <a:cs typeface="Calibri Light"/>
              </a:rPr>
              <a:t>Jak w praktyce wodomierze wskazują potencjalne wycieki ?</a:t>
            </a:r>
            <a:endParaRPr lang="pl-PL" sz="2800" dirty="0">
              <a:solidFill>
                <a:schemeClr val="bg1"/>
              </a:solidFill>
              <a:latin typeface="Arial"/>
            </a:endParaRPr>
          </a:p>
        </p:txBody>
      </p:sp>
      <p:pic>
        <p:nvPicPr>
          <p:cNvPr id="5" name="Picture 4" descr="A close up of a sign&#10;&#10;Description automatically generated">
            <a:extLst>
              <a:ext uri="{FF2B5EF4-FFF2-40B4-BE49-F238E27FC236}">
                <a16:creationId xmlns:a16="http://schemas.microsoft.com/office/drawing/2014/main" id="{F9A42B05-1A17-4813-BFC7-564C04D621E4}"/>
              </a:ext>
            </a:extLst>
          </p:cNvPr>
          <p:cNvPicPr>
            <a:picLocks noChangeAspect="1"/>
          </p:cNvPicPr>
          <p:nvPr/>
        </p:nvPicPr>
        <p:blipFill>
          <a:blip r:embed="rId4"/>
          <a:stretch>
            <a:fillRect/>
          </a:stretch>
        </p:blipFill>
        <p:spPr>
          <a:xfrm>
            <a:off x="6404750" y="2889998"/>
            <a:ext cx="2309607" cy="2736957"/>
          </a:xfrm>
          <a:prstGeom prst="rect">
            <a:avLst/>
          </a:prstGeom>
        </p:spPr>
      </p:pic>
    </p:spTree>
    <p:extLst>
      <p:ext uri="{BB962C8B-B14F-4D97-AF65-F5344CB8AC3E}">
        <p14:creationId xmlns:p14="http://schemas.microsoft.com/office/powerpoint/2010/main" val="607177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5BD77-C7FD-40E2-AB93-2609D150EEBB}"/>
              </a:ext>
            </a:extLst>
          </p:cNvPr>
          <p:cNvSpPr>
            <a:spLocks noGrp="1"/>
          </p:cNvSpPr>
          <p:nvPr>
            <p:ph type="title"/>
          </p:nvPr>
        </p:nvSpPr>
        <p:spPr/>
        <p:txBody>
          <a:bodyPr anchor="ctr">
            <a:normAutofit/>
          </a:bodyPr>
          <a:lstStyle/>
          <a:p>
            <a:r>
              <a:rPr lang="pl-PL" sz="2800" b="1" dirty="0"/>
              <a:t>Przegląd funkcji </a:t>
            </a:r>
            <a:r>
              <a:rPr lang="pl-PL" sz="2800" b="1" dirty="0" err="1"/>
              <a:t>Leak</a:t>
            </a:r>
            <a:r>
              <a:rPr lang="pl-PL" sz="2800" b="1" dirty="0"/>
              <a:t> </a:t>
            </a:r>
            <a:r>
              <a:rPr lang="pl-PL" sz="2800" b="1" dirty="0" err="1"/>
              <a:t>Detector</a:t>
            </a:r>
            <a:endParaRPr lang="da-DK" sz="2800" b="1" dirty="0"/>
          </a:p>
        </p:txBody>
      </p:sp>
      <p:sp>
        <p:nvSpPr>
          <p:cNvPr id="4" name="Slide Number Placeholder 3">
            <a:extLst>
              <a:ext uri="{FF2B5EF4-FFF2-40B4-BE49-F238E27FC236}">
                <a16:creationId xmlns:a16="http://schemas.microsoft.com/office/drawing/2014/main" id="{9783D3E5-A783-4B5F-A3E4-1FB64A96C112}"/>
              </a:ext>
            </a:extLst>
          </p:cNvPr>
          <p:cNvSpPr>
            <a:spLocks noGrp="1"/>
          </p:cNvSpPr>
          <p:nvPr>
            <p:ph type="sldNum" sz="quarter" idx="12"/>
          </p:nvPr>
        </p:nvSpPr>
        <p:spPr/>
        <p:txBody>
          <a:bodyPr/>
          <a:lstStyle/>
          <a:p>
            <a:fld id="{8EFF3B3A-7EEA-5E44-8ED8-372942253657}" type="slidenum">
              <a:rPr lang="da-DK" smtClean="0"/>
              <a:pPr/>
              <a:t>18</a:t>
            </a:fld>
            <a:endParaRPr lang="da-DK" dirty="0"/>
          </a:p>
        </p:txBody>
      </p:sp>
      <p:pic>
        <p:nvPicPr>
          <p:cNvPr id="5" name="Picture 4">
            <a:extLst>
              <a:ext uri="{FF2B5EF4-FFF2-40B4-BE49-F238E27FC236}">
                <a16:creationId xmlns:a16="http://schemas.microsoft.com/office/drawing/2014/main" id="{D2CDD209-C11B-45FA-8E05-1A2AEEB0B805}"/>
              </a:ext>
            </a:extLst>
          </p:cNvPr>
          <p:cNvPicPr>
            <a:picLocks noChangeAspect="1"/>
          </p:cNvPicPr>
          <p:nvPr/>
        </p:nvPicPr>
        <p:blipFill>
          <a:blip r:embed="rId3"/>
          <a:stretch>
            <a:fillRect/>
          </a:stretch>
        </p:blipFill>
        <p:spPr>
          <a:xfrm>
            <a:off x="92000" y="1781499"/>
            <a:ext cx="8960000" cy="4372666"/>
          </a:xfrm>
          <a:prstGeom prst="rect">
            <a:avLst/>
          </a:prstGeom>
          <a:ln>
            <a:noFill/>
          </a:ln>
          <a:effectLst>
            <a:outerShdw blurRad="190500" algn="tl" rotWithShape="0">
              <a:srgbClr val="000000">
                <a:alpha val="70000"/>
              </a:srgbClr>
            </a:outerShdw>
          </a:effectLst>
        </p:spPr>
      </p:pic>
      <p:sp>
        <p:nvSpPr>
          <p:cNvPr id="6" name="Rectangle: Rounded Corners 5">
            <a:extLst>
              <a:ext uri="{FF2B5EF4-FFF2-40B4-BE49-F238E27FC236}">
                <a16:creationId xmlns:a16="http://schemas.microsoft.com/office/drawing/2014/main" id="{81CE2F35-0151-4B9D-909F-95C08DFC563A}"/>
              </a:ext>
            </a:extLst>
          </p:cNvPr>
          <p:cNvSpPr/>
          <p:nvPr/>
        </p:nvSpPr>
        <p:spPr>
          <a:xfrm>
            <a:off x="1682132" y="2551053"/>
            <a:ext cx="2383133" cy="404368"/>
          </a:xfrm>
          <a:prstGeom prst="roundRect">
            <a:avLst/>
          </a:prstGeom>
          <a:solidFill>
            <a:srgbClr val="06AF8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dirty="0"/>
              <a:t>Filtrowanie liczników</a:t>
            </a:r>
            <a:endParaRPr lang="da-DK" dirty="0"/>
          </a:p>
        </p:txBody>
      </p:sp>
      <p:sp>
        <p:nvSpPr>
          <p:cNvPr id="7" name="Rectangle: Rounded Corners 6">
            <a:extLst>
              <a:ext uri="{FF2B5EF4-FFF2-40B4-BE49-F238E27FC236}">
                <a16:creationId xmlns:a16="http://schemas.microsoft.com/office/drawing/2014/main" id="{220A7E91-9232-41FB-8E7F-DF3A70475FE4}"/>
              </a:ext>
            </a:extLst>
          </p:cNvPr>
          <p:cNvSpPr/>
          <p:nvPr/>
        </p:nvSpPr>
        <p:spPr>
          <a:xfrm>
            <a:off x="1263032" y="4021706"/>
            <a:ext cx="2491549" cy="404368"/>
          </a:xfrm>
          <a:prstGeom prst="roundRect">
            <a:avLst/>
          </a:prstGeom>
          <a:solidFill>
            <a:srgbClr val="06AF8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dirty="0"/>
              <a:t>Zmiana progów</a:t>
            </a:r>
            <a:endParaRPr lang="da-DK" dirty="0"/>
          </a:p>
        </p:txBody>
      </p:sp>
      <p:sp>
        <p:nvSpPr>
          <p:cNvPr id="8" name="Rectangle: Rounded Corners 7">
            <a:extLst>
              <a:ext uri="{FF2B5EF4-FFF2-40B4-BE49-F238E27FC236}">
                <a16:creationId xmlns:a16="http://schemas.microsoft.com/office/drawing/2014/main" id="{68D6DDCF-B770-4217-8287-CF8BAE4E3DA5}"/>
              </a:ext>
            </a:extLst>
          </p:cNvPr>
          <p:cNvSpPr/>
          <p:nvPr/>
        </p:nvSpPr>
        <p:spPr>
          <a:xfrm>
            <a:off x="2350615" y="5692990"/>
            <a:ext cx="2443058" cy="277270"/>
          </a:xfrm>
          <a:prstGeom prst="roundRect">
            <a:avLst/>
          </a:prstGeom>
          <a:solidFill>
            <a:srgbClr val="06AF8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dirty="0"/>
              <a:t>Integracja mapy sieci</a:t>
            </a:r>
            <a:endParaRPr lang="da-DK" dirty="0"/>
          </a:p>
        </p:txBody>
      </p:sp>
      <p:sp>
        <p:nvSpPr>
          <p:cNvPr id="9" name="Rectangle: Rounded Corners 8">
            <a:extLst>
              <a:ext uri="{FF2B5EF4-FFF2-40B4-BE49-F238E27FC236}">
                <a16:creationId xmlns:a16="http://schemas.microsoft.com/office/drawing/2014/main" id="{DBDC0BF5-9CA8-4718-9872-6D23B0D58831}"/>
              </a:ext>
            </a:extLst>
          </p:cNvPr>
          <p:cNvSpPr/>
          <p:nvPr/>
        </p:nvSpPr>
        <p:spPr>
          <a:xfrm>
            <a:off x="2355273" y="4922343"/>
            <a:ext cx="3053778" cy="375593"/>
          </a:xfrm>
          <a:prstGeom prst="roundRect">
            <a:avLst/>
          </a:prstGeom>
          <a:solidFill>
            <a:srgbClr val="06AF8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dirty="0"/>
              <a:t>Podświetl odpowiednie liczniki</a:t>
            </a:r>
            <a:endParaRPr lang="da-DK" dirty="0"/>
          </a:p>
        </p:txBody>
      </p:sp>
      <p:sp>
        <p:nvSpPr>
          <p:cNvPr id="10" name="Rectangle: Rounded Corners 9">
            <a:extLst>
              <a:ext uri="{FF2B5EF4-FFF2-40B4-BE49-F238E27FC236}">
                <a16:creationId xmlns:a16="http://schemas.microsoft.com/office/drawing/2014/main" id="{9AB3C3AF-6882-4E38-BBB3-87E64F519347}"/>
              </a:ext>
            </a:extLst>
          </p:cNvPr>
          <p:cNvSpPr/>
          <p:nvPr/>
        </p:nvSpPr>
        <p:spPr>
          <a:xfrm>
            <a:off x="5513382" y="5453699"/>
            <a:ext cx="3222931" cy="496378"/>
          </a:xfrm>
          <a:prstGeom prst="roundRect">
            <a:avLst/>
          </a:prstGeom>
          <a:solidFill>
            <a:srgbClr val="06AF8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dirty="0"/>
              <a:t>Dodaj komentarz lub działanie do licznika</a:t>
            </a:r>
            <a:endParaRPr lang="da-DK" dirty="0"/>
          </a:p>
        </p:txBody>
      </p:sp>
      <p:sp>
        <p:nvSpPr>
          <p:cNvPr id="11" name="Rectangle: Rounded Corners 10">
            <a:extLst>
              <a:ext uri="{FF2B5EF4-FFF2-40B4-BE49-F238E27FC236}">
                <a16:creationId xmlns:a16="http://schemas.microsoft.com/office/drawing/2014/main" id="{5B9D5E38-7ABB-4185-9A60-A2A80CFE3705}"/>
              </a:ext>
            </a:extLst>
          </p:cNvPr>
          <p:cNvSpPr/>
          <p:nvPr/>
        </p:nvSpPr>
        <p:spPr>
          <a:xfrm>
            <a:off x="6248399" y="4894165"/>
            <a:ext cx="1898073" cy="295499"/>
          </a:xfrm>
          <a:prstGeom prst="roundRect">
            <a:avLst/>
          </a:prstGeom>
          <a:solidFill>
            <a:srgbClr val="06AF8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dirty="0"/>
              <a:t>Aktywne kody info</a:t>
            </a:r>
            <a:endParaRPr lang="da-DK" dirty="0"/>
          </a:p>
        </p:txBody>
      </p:sp>
      <p:sp>
        <p:nvSpPr>
          <p:cNvPr id="12" name="Rectangle: Rounded Corners 11">
            <a:extLst>
              <a:ext uri="{FF2B5EF4-FFF2-40B4-BE49-F238E27FC236}">
                <a16:creationId xmlns:a16="http://schemas.microsoft.com/office/drawing/2014/main" id="{A07B20D6-0525-4BE7-BAEA-AB17E3191859}"/>
              </a:ext>
            </a:extLst>
          </p:cNvPr>
          <p:cNvSpPr/>
          <p:nvPr/>
        </p:nvSpPr>
        <p:spPr>
          <a:xfrm>
            <a:off x="6477274" y="3782874"/>
            <a:ext cx="2491549" cy="257087"/>
          </a:xfrm>
          <a:prstGeom prst="roundRect">
            <a:avLst/>
          </a:prstGeom>
          <a:solidFill>
            <a:srgbClr val="06AF8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dirty="0"/>
              <a:t>Usypianie licznika</a:t>
            </a:r>
            <a:endParaRPr lang="da-DK" dirty="0"/>
          </a:p>
        </p:txBody>
      </p:sp>
      <p:sp>
        <p:nvSpPr>
          <p:cNvPr id="13" name="Rectangle: Rounded Corners 12">
            <a:extLst>
              <a:ext uri="{FF2B5EF4-FFF2-40B4-BE49-F238E27FC236}">
                <a16:creationId xmlns:a16="http://schemas.microsoft.com/office/drawing/2014/main" id="{F4D75A9F-CEF2-4AD3-A75D-EAF0A1A87A6E}"/>
              </a:ext>
            </a:extLst>
          </p:cNvPr>
          <p:cNvSpPr/>
          <p:nvPr/>
        </p:nvSpPr>
        <p:spPr>
          <a:xfrm>
            <a:off x="3754582" y="3047321"/>
            <a:ext cx="3517600" cy="330836"/>
          </a:xfrm>
          <a:prstGeom prst="roundRect">
            <a:avLst/>
          </a:prstGeom>
          <a:solidFill>
            <a:srgbClr val="06AF8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dirty="0"/>
              <a:t>Szczegółowy wykres akustyczny</a:t>
            </a:r>
            <a:endParaRPr lang="da-DK" dirty="0"/>
          </a:p>
        </p:txBody>
      </p:sp>
    </p:spTree>
    <p:extLst>
      <p:ext uri="{BB962C8B-B14F-4D97-AF65-F5344CB8AC3E}">
        <p14:creationId xmlns:p14="http://schemas.microsoft.com/office/powerpoint/2010/main" val="255413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wall, building, indoor, device&#10;&#10;Description automatically generated">
            <a:extLst>
              <a:ext uri="{FF2B5EF4-FFF2-40B4-BE49-F238E27FC236}">
                <a16:creationId xmlns:a16="http://schemas.microsoft.com/office/drawing/2014/main" id="{B35AED06-3B9D-4245-8449-0E7FC04CA42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865" b="21865"/>
          <a:stretch>
            <a:fillRect/>
          </a:stretch>
        </p:blipFill>
        <p:spPr>
          <a:xfrm>
            <a:off x="669" y="0"/>
            <a:ext cx="9144000" cy="6858000"/>
          </a:xfrm>
        </p:spPr>
      </p:pic>
      <p:sp>
        <p:nvSpPr>
          <p:cNvPr id="3" name="Slide Number Placeholder 2">
            <a:extLst>
              <a:ext uri="{FF2B5EF4-FFF2-40B4-BE49-F238E27FC236}">
                <a16:creationId xmlns:a16="http://schemas.microsoft.com/office/drawing/2014/main" id="{29CE2405-FB01-4D52-9618-2F0E7B4F366C}"/>
              </a:ext>
            </a:extLst>
          </p:cNvPr>
          <p:cNvSpPr>
            <a:spLocks noGrp="1"/>
          </p:cNvSpPr>
          <p:nvPr>
            <p:ph type="sldNum" sz="quarter" idx="12"/>
          </p:nvPr>
        </p:nvSpPr>
        <p:spPr/>
        <p:txBody>
          <a:bodyPr/>
          <a:lstStyle/>
          <a:p>
            <a:fld id="{8EFF3B3A-7EEA-5E44-8ED8-372942253657}" type="slidenum">
              <a:rPr lang="en-US" smtClean="0"/>
              <a:pPr/>
              <a:t>19</a:t>
            </a:fld>
            <a:endParaRPr lang="en-US"/>
          </a:p>
        </p:txBody>
      </p:sp>
      <p:sp>
        <p:nvSpPr>
          <p:cNvPr id="12" name="Title 1">
            <a:extLst>
              <a:ext uri="{FF2B5EF4-FFF2-40B4-BE49-F238E27FC236}">
                <a16:creationId xmlns:a16="http://schemas.microsoft.com/office/drawing/2014/main" id="{11FBEED4-494A-4166-AB50-9E4436C45C87}"/>
              </a:ext>
            </a:extLst>
          </p:cNvPr>
          <p:cNvSpPr txBox="1">
            <a:spLocks/>
          </p:cNvSpPr>
          <p:nvPr/>
        </p:nvSpPr>
        <p:spPr>
          <a:xfrm>
            <a:off x="498474" y="203376"/>
            <a:ext cx="6773707" cy="706261"/>
          </a:xfrm>
          <a:prstGeom prst="rect">
            <a:avLst/>
          </a:prstGeom>
        </p:spPr>
        <p:txBody>
          <a:bodyPr vert="horz" lIns="91440" tIns="45720" rIns="91440" bIns="45720" rtlCol="0" anchor="ctr" anchorCtr="0">
            <a:normAutofit/>
          </a:bodyPr>
          <a:lstStyle>
            <a:lvl1pPr algn="l" defTabSz="457200" rtl="0" eaLnBrk="1" latinLnBrk="0" hangingPunct="1">
              <a:lnSpc>
                <a:spcPct val="85000"/>
              </a:lnSpc>
              <a:spcBef>
                <a:spcPct val="0"/>
              </a:spcBef>
              <a:buNone/>
              <a:defRPr sz="2200" b="0" i="0" kern="1200">
                <a:solidFill>
                  <a:schemeClr val="tx1">
                    <a:lumMod val="50000"/>
                  </a:schemeClr>
                </a:solidFill>
                <a:latin typeface="Calibri Light"/>
                <a:ea typeface="+mj-ea"/>
                <a:cs typeface="Calibri Light"/>
              </a:defRPr>
            </a:lvl1pPr>
          </a:lstStyle>
          <a:p>
            <a:pPr>
              <a:defRPr/>
            </a:pPr>
            <a:r>
              <a:rPr lang="pl-PL" sz="2400" b="1" dirty="0">
                <a:solidFill>
                  <a:schemeClr val="bg1"/>
                </a:solidFill>
              </a:rPr>
              <a:t>Wyciek na przyłączu</a:t>
            </a:r>
            <a:endParaRPr lang="da-DK" sz="2400" b="1" dirty="0">
              <a:solidFill>
                <a:schemeClr val="bg1"/>
              </a:solidFill>
            </a:endParaRPr>
          </a:p>
        </p:txBody>
      </p:sp>
      <p:sp>
        <p:nvSpPr>
          <p:cNvPr id="13" name="Freeform 10">
            <a:extLst>
              <a:ext uri="{FF2B5EF4-FFF2-40B4-BE49-F238E27FC236}">
                <a16:creationId xmlns:a16="http://schemas.microsoft.com/office/drawing/2014/main" id="{C884BCBA-E397-4046-ACF4-67C24A2BBEBC}"/>
              </a:ext>
            </a:extLst>
          </p:cNvPr>
          <p:cNvSpPr>
            <a:spLocks noEditPoints="1"/>
          </p:cNvSpPr>
          <p:nvPr/>
        </p:nvSpPr>
        <p:spPr bwMode="auto">
          <a:xfrm>
            <a:off x="607094" y="865980"/>
            <a:ext cx="8537575" cy="43657"/>
          </a:xfrm>
          <a:custGeom>
            <a:avLst/>
            <a:gdLst>
              <a:gd name="T0" fmla="*/ 288 w 16134"/>
              <a:gd name="T1" fmla="*/ 17 h 100"/>
              <a:gd name="T2" fmla="*/ 16134 w 16134"/>
              <a:gd name="T3" fmla="*/ 20 h 100"/>
              <a:gd name="T4" fmla="*/ 16134 w 16134"/>
              <a:gd name="T5" fmla="*/ 83 h 100"/>
              <a:gd name="T6" fmla="*/ 288 w 16134"/>
              <a:gd name="T7" fmla="*/ 80 h 100"/>
              <a:gd name="T8" fmla="*/ 284 w 16134"/>
              <a:gd name="T9" fmla="*/ 79 h 100"/>
              <a:gd name="T10" fmla="*/ 279 w 16134"/>
              <a:gd name="T11" fmla="*/ 77 h 100"/>
              <a:gd name="T12" fmla="*/ 275 w 16134"/>
              <a:gd name="T13" fmla="*/ 73 h 100"/>
              <a:gd name="T14" fmla="*/ 272 w 16134"/>
              <a:gd name="T15" fmla="*/ 69 h 100"/>
              <a:gd name="T16" fmla="*/ 269 w 16134"/>
              <a:gd name="T17" fmla="*/ 65 h 100"/>
              <a:gd name="T18" fmla="*/ 267 w 16134"/>
              <a:gd name="T19" fmla="*/ 60 h 100"/>
              <a:gd name="T20" fmla="*/ 266 w 16134"/>
              <a:gd name="T21" fmla="*/ 53 h 100"/>
              <a:gd name="T22" fmla="*/ 265 w 16134"/>
              <a:gd name="T23" fmla="*/ 47 h 100"/>
              <a:gd name="T24" fmla="*/ 266 w 16134"/>
              <a:gd name="T25" fmla="*/ 41 h 100"/>
              <a:gd name="T26" fmla="*/ 267 w 16134"/>
              <a:gd name="T27" fmla="*/ 35 h 100"/>
              <a:gd name="T28" fmla="*/ 269 w 16134"/>
              <a:gd name="T29" fmla="*/ 29 h 100"/>
              <a:gd name="T30" fmla="*/ 272 w 16134"/>
              <a:gd name="T31" fmla="*/ 25 h 100"/>
              <a:gd name="T32" fmla="*/ 275 w 16134"/>
              <a:gd name="T33" fmla="*/ 21 h 100"/>
              <a:gd name="T34" fmla="*/ 279 w 16134"/>
              <a:gd name="T35" fmla="*/ 19 h 100"/>
              <a:gd name="T36" fmla="*/ 284 w 16134"/>
              <a:gd name="T37" fmla="*/ 17 h 100"/>
              <a:gd name="T38" fmla="*/ 288 w 16134"/>
              <a:gd name="T39" fmla="*/ 17 h 100"/>
              <a:gd name="T40" fmla="*/ 37 w 16134"/>
              <a:gd name="T41" fmla="*/ 0 h 100"/>
              <a:gd name="T42" fmla="*/ 45 w 16134"/>
              <a:gd name="T43" fmla="*/ 1 h 100"/>
              <a:gd name="T44" fmla="*/ 52 w 16134"/>
              <a:gd name="T45" fmla="*/ 4 h 100"/>
              <a:gd name="T46" fmla="*/ 58 w 16134"/>
              <a:gd name="T47" fmla="*/ 8 h 100"/>
              <a:gd name="T48" fmla="*/ 65 w 16134"/>
              <a:gd name="T49" fmla="*/ 15 h 100"/>
              <a:gd name="T50" fmla="*/ 70 w 16134"/>
              <a:gd name="T51" fmla="*/ 23 h 100"/>
              <a:gd name="T52" fmla="*/ 73 w 16134"/>
              <a:gd name="T53" fmla="*/ 31 h 100"/>
              <a:gd name="T54" fmla="*/ 75 w 16134"/>
              <a:gd name="T55" fmla="*/ 40 h 100"/>
              <a:gd name="T56" fmla="*/ 76 w 16134"/>
              <a:gd name="T57" fmla="*/ 51 h 100"/>
              <a:gd name="T58" fmla="*/ 75 w 16134"/>
              <a:gd name="T59" fmla="*/ 60 h 100"/>
              <a:gd name="T60" fmla="*/ 73 w 16134"/>
              <a:gd name="T61" fmla="*/ 69 h 100"/>
              <a:gd name="T62" fmla="*/ 70 w 16134"/>
              <a:gd name="T63" fmla="*/ 77 h 100"/>
              <a:gd name="T64" fmla="*/ 65 w 16134"/>
              <a:gd name="T65" fmla="*/ 85 h 100"/>
              <a:gd name="T66" fmla="*/ 58 w 16134"/>
              <a:gd name="T67" fmla="*/ 92 h 100"/>
              <a:gd name="T68" fmla="*/ 52 w 16134"/>
              <a:gd name="T69" fmla="*/ 96 h 100"/>
              <a:gd name="T70" fmla="*/ 45 w 16134"/>
              <a:gd name="T71" fmla="*/ 99 h 100"/>
              <a:gd name="T72" fmla="*/ 37 w 16134"/>
              <a:gd name="T73" fmla="*/ 100 h 100"/>
              <a:gd name="T74" fmla="*/ 30 w 16134"/>
              <a:gd name="T75" fmla="*/ 99 h 100"/>
              <a:gd name="T76" fmla="*/ 23 w 16134"/>
              <a:gd name="T77" fmla="*/ 96 h 100"/>
              <a:gd name="T78" fmla="*/ 17 w 16134"/>
              <a:gd name="T79" fmla="*/ 92 h 100"/>
              <a:gd name="T80" fmla="*/ 11 w 16134"/>
              <a:gd name="T81" fmla="*/ 85 h 100"/>
              <a:gd name="T82" fmla="*/ 6 w 16134"/>
              <a:gd name="T83" fmla="*/ 77 h 100"/>
              <a:gd name="T84" fmla="*/ 3 w 16134"/>
              <a:gd name="T85" fmla="*/ 69 h 100"/>
              <a:gd name="T86" fmla="*/ 1 w 16134"/>
              <a:gd name="T87" fmla="*/ 60 h 100"/>
              <a:gd name="T88" fmla="*/ 0 w 16134"/>
              <a:gd name="T89" fmla="*/ 51 h 100"/>
              <a:gd name="T90" fmla="*/ 1 w 16134"/>
              <a:gd name="T91" fmla="*/ 40 h 100"/>
              <a:gd name="T92" fmla="*/ 3 w 16134"/>
              <a:gd name="T93" fmla="*/ 31 h 100"/>
              <a:gd name="T94" fmla="*/ 6 w 16134"/>
              <a:gd name="T95" fmla="*/ 23 h 100"/>
              <a:gd name="T96" fmla="*/ 11 w 16134"/>
              <a:gd name="T97" fmla="*/ 15 h 100"/>
              <a:gd name="T98" fmla="*/ 17 w 16134"/>
              <a:gd name="T99" fmla="*/ 8 h 100"/>
              <a:gd name="T100" fmla="*/ 23 w 16134"/>
              <a:gd name="T101" fmla="*/ 4 h 100"/>
              <a:gd name="T102" fmla="*/ 30 w 16134"/>
              <a:gd name="T103" fmla="*/ 1 h 100"/>
              <a:gd name="T104" fmla="*/ 37 w 16134"/>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34"/>
              <a:gd name="T160" fmla="*/ 0 h 100"/>
              <a:gd name="T161" fmla="*/ 16134 w 1613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34" h="100">
                <a:moveTo>
                  <a:pt x="288" y="17"/>
                </a:moveTo>
                <a:lnTo>
                  <a:pt x="16134" y="20"/>
                </a:lnTo>
                <a:lnTo>
                  <a:pt x="16134" y="83"/>
                </a:lnTo>
                <a:lnTo>
                  <a:pt x="288" y="80"/>
                </a:lnTo>
                <a:lnTo>
                  <a:pt x="284" y="79"/>
                </a:lnTo>
                <a:lnTo>
                  <a:pt x="279" y="77"/>
                </a:lnTo>
                <a:lnTo>
                  <a:pt x="275" y="73"/>
                </a:lnTo>
                <a:lnTo>
                  <a:pt x="272" y="69"/>
                </a:lnTo>
                <a:lnTo>
                  <a:pt x="269" y="65"/>
                </a:lnTo>
                <a:lnTo>
                  <a:pt x="267" y="60"/>
                </a:lnTo>
                <a:lnTo>
                  <a:pt x="266" y="53"/>
                </a:lnTo>
                <a:lnTo>
                  <a:pt x="265" y="47"/>
                </a:lnTo>
                <a:lnTo>
                  <a:pt x="266" y="41"/>
                </a:lnTo>
                <a:lnTo>
                  <a:pt x="267" y="35"/>
                </a:lnTo>
                <a:lnTo>
                  <a:pt x="269" y="29"/>
                </a:lnTo>
                <a:lnTo>
                  <a:pt x="272" y="25"/>
                </a:lnTo>
                <a:lnTo>
                  <a:pt x="275" y="21"/>
                </a:lnTo>
                <a:lnTo>
                  <a:pt x="279" y="19"/>
                </a:lnTo>
                <a:lnTo>
                  <a:pt x="284" y="17"/>
                </a:lnTo>
                <a:lnTo>
                  <a:pt x="288" y="17"/>
                </a:lnTo>
                <a:close/>
                <a:moveTo>
                  <a:pt x="37" y="0"/>
                </a:moveTo>
                <a:lnTo>
                  <a:pt x="45" y="1"/>
                </a:lnTo>
                <a:lnTo>
                  <a:pt x="52" y="4"/>
                </a:lnTo>
                <a:lnTo>
                  <a:pt x="58" y="8"/>
                </a:lnTo>
                <a:lnTo>
                  <a:pt x="65" y="15"/>
                </a:lnTo>
                <a:lnTo>
                  <a:pt x="70" y="23"/>
                </a:lnTo>
                <a:lnTo>
                  <a:pt x="73" y="31"/>
                </a:lnTo>
                <a:lnTo>
                  <a:pt x="75" y="40"/>
                </a:lnTo>
                <a:lnTo>
                  <a:pt x="76" y="51"/>
                </a:lnTo>
                <a:lnTo>
                  <a:pt x="75" y="60"/>
                </a:lnTo>
                <a:lnTo>
                  <a:pt x="73" y="69"/>
                </a:lnTo>
                <a:lnTo>
                  <a:pt x="70" y="77"/>
                </a:lnTo>
                <a:lnTo>
                  <a:pt x="65" y="85"/>
                </a:lnTo>
                <a:lnTo>
                  <a:pt x="58" y="92"/>
                </a:lnTo>
                <a:lnTo>
                  <a:pt x="52" y="96"/>
                </a:lnTo>
                <a:lnTo>
                  <a:pt x="45" y="99"/>
                </a:lnTo>
                <a:lnTo>
                  <a:pt x="37" y="100"/>
                </a:lnTo>
                <a:lnTo>
                  <a:pt x="30" y="99"/>
                </a:lnTo>
                <a:lnTo>
                  <a:pt x="23" y="96"/>
                </a:lnTo>
                <a:lnTo>
                  <a:pt x="17" y="92"/>
                </a:lnTo>
                <a:lnTo>
                  <a:pt x="11" y="85"/>
                </a:lnTo>
                <a:lnTo>
                  <a:pt x="6" y="77"/>
                </a:lnTo>
                <a:lnTo>
                  <a:pt x="3" y="69"/>
                </a:lnTo>
                <a:lnTo>
                  <a:pt x="1" y="60"/>
                </a:lnTo>
                <a:lnTo>
                  <a:pt x="0" y="51"/>
                </a:lnTo>
                <a:lnTo>
                  <a:pt x="1" y="40"/>
                </a:lnTo>
                <a:lnTo>
                  <a:pt x="3" y="31"/>
                </a:lnTo>
                <a:lnTo>
                  <a:pt x="6" y="23"/>
                </a:lnTo>
                <a:lnTo>
                  <a:pt x="11" y="15"/>
                </a:lnTo>
                <a:lnTo>
                  <a:pt x="17" y="8"/>
                </a:lnTo>
                <a:lnTo>
                  <a:pt x="23" y="4"/>
                </a:lnTo>
                <a:lnTo>
                  <a:pt x="30" y="1"/>
                </a:lnTo>
                <a:lnTo>
                  <a:pt x="37" y="0"/>
                </a:lnTo>
                <a:close/>
              </a:path>
            </a:pathLst>
          </a:custGeom>
          <a:solidFill>
            <a:schemeClr val="bg1"/>
          </a:solidFill>
          <a:ln w="9525">
            <a:noFill/>
            <a:round/>
            <a:headEnd/>
            <a:tailEnd/>
          </a:ln>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fontAlgn="auto">
              <a:spcBef>
                <a:spcPts val="0"/>
              </a:spcBef>
              <a:spcAft>
                <a:spcPts val="0"/>
              </a:spcAft>
              <a:defRPr/>
            </a:pPr>
            <a:endParaRPr lang="en-US">
              <a:latin typeface="+mn-lt"/>
              <a:cs typeface="+mn-cs"/>
            </a:endParaRPr>
          </a:p>
        </p:txBody>
      </p:sp>
      <p:cxnSp>
        <p:nvCxnSpPr>
          <p:cNvPr id="39" name="Straight Arrow Connector 38">
            <a:extLst>
              <a:ext uri="{FF2B5EF4-FFF2-40B4-BE49-F238E27FC236}">
                <a16:creationId xmlns:a16="http://schemas.microsoft.com/office/drawing/2014/main" id="{00A560BB-4AAA-4618-AA45-5F8288C5C722}"/>
              </a:ext>
            </a:extLst>
          </p:cNvPr>
          <p:cNvCxnSpPr>
            <a:cxnSpLocks/>
          </p:cNvCxnSpPr>
          <p:nvPr/>
        </p:nvCxnSpPr>
        <p:spPr>
          <a:xfrm>
            <a:off x="3839445" y="6278562"/>
            <a:ext cx="557686" cy="276999"/>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A062EE8E-85E1-4959-A360-530DA5489723}"/>
              </a:ext>
            </a:extLst>
          </p:cNvPr>
          <p:cNvPicPr>
            <a:picLocks noChangeAspect="1"/>
          </p:cNvPicPr>
          <p:nvPr/>
        </p:nvPicPr>
        <p:blipFill>
          <a:blip r:embed="rId4"/>
          <a:stretch>
            <a:fillRect/>
          </a:stretch>
        </p:blipFill>
        <p:spPr>
          <a:xfrm>
            <a:off x="457778" y="2601120"/>
            <a:ext cx="3838575" cy="3390900"/>
          </a:xfrm>
          <a:prstGeom prst="rect">
            <a:avLst/>
          </a:prstGeom>
        </p:spPr>
      </p:pic>
    </p:spTree>
    <p:extLst>
      <p:ext uri="{BB962C8B-B14F-4D97-AF65-F5344CB8AC3E}">
        <p14:creationId xmlns:p14="http://schemas.microsoft.com/office/powerpoint/2010/main" val="84373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A6051-8DB5-8B42-9B89-9BFDEEA1484A}"/>
              </a:ext>
            </a:extLst>
          </p:cNvPr>
          <p:cNvSpPr>
            <a:spLocks noGrp="1"/>
          </p:cNvSpPr>
          <p:nvPr>
            <p:ph type="title"/>
          </p:nvPr>
        </p:nvSpPr>
        <p:spPr>
          <a:xfrm>
            <a:off x="498474" y="477769"/>
            <a:ext cx="6773707" cy="706261"/>
          </a:xfrm>
        </p:spPr>
        <p:txBody>
          <a:bodyPr/>
          <a:lstStyle/>
          <a:p>
            <a:r>
              <a:rPr lang="pl-PL" dirty="0"/>
              <a:t>Historia</a:t>
            </a:r>
            <a:endParaRPr lang="en-US" dirty="0"/>
          </a:p>
        </p:txBody>
      </p:sp>
      <p:sp>
        <p:nvSpPr>
          <p:cNvPr id="4" name="Pladsholder til slidenummer 3">
            <a:extLst>
              <a:ext uri="{FF2B5EF4-FFF2-40B4-BE49-F238E27FC236}">
                <a16:creationId xmlns:a16="http://schemas.microsoft.com/office/drawing/2014/main" id="{1419B4DC-9A79-5143-AF91-52EB3F55515E}"/>
              </a:ext>
            </a:extLst>
          </p:cNvPr>
          <p:cNvSpPr>
            <a:spLocks noGrp="1"/>
          </p:cNvSpPr>
          <p:nvPr>
            <p:ph type="sldNum" sz="quarter" idx="12"/>
          </p:nvPr>
        </p:nvSpPr>
        <p:spPr>
          <a:xfrm>
            <a:off x="498475" y="6278562"/>
            <a:ext cx="365125" cy="276999"/>
          </a:xfrm>
        </p:spPr>
        <p:txBody>
          <a:bodyPr/>
          <a:lstStyle/>
          <a:p>
            <a:fld id="{8EFF3B3A-7EEA-5E44-8ED8-372942253657}" type="slidenum">
              <a:rPr lang="en-US" smtClean="0"/>
              <a:pPr/>
              <a:t>2</a:t>
            </a:fld>
            <a:endParaRPr lang="en-US"/>
          </a:p>
        </p:txBody>
      </p:sp>
      <p:pic>
        <p:nvPicPr>
          <p:cNvPr id="10" name="Pladsholder til indhold 9">
            <a:extLst>
              <a:ext uri="{FF2B5EF4-FFF2-40B4-BE49-F238E27FC236}">
                <a16:creationId xmlns:a16="http://schemas.microsoft.com/office/drawing/2014/main" id="{A546890F-0DA6-2E4E-B54C-CBCE26019BBE}"/>
              </a:ext>
            </a:extLst>
          </p:cNvPr>
          <p:cNvPicPr>
            <a:picLocks noGrp="1" noChangeAspect="1"/>
          </p:cNvPicPr>
          <p:nvPr>
            <p:ph idx="1"/>
          </p:nvPr>
        </p:nvPicPr>
        <p:blipFill>
          <a:blip r:embed="rId2"/>
          <a:stretch>
            <a:fillRect/>
          </a:stretch>
        </p:blipFill>
        <p:spPr>
          <a:xfrm>
            <a:off x="498474" y="1617343"/>
            <a:ext cx="8290441" cy="3720237"/>
          </a:xfrm>
        </p:spPr>
      </p:pic>
      <p:sp>
        <p:nvSpPr>
          <p:cNvPr id="11" name="TextBox 5">
            <a:extLst>
              <a:ext uri="{FF2B5EF4-FFF2-40B4-BE49-F238E27FC236}">
                <a16:creationId xmlns:a16="http://schemas.microsoft.com/office/drawing/2014/main" id="{2BBEC271-FF9D-B347-93CD-539D7747BB10}"/>
              </a:ext>
            </a:extLst>
          </p:cNvPr>
          <p:cNvSpPr txBox="1"/>
          <p:nvPr/>
        </p:nvSpPr>
        <p:spPr>
          <a:xfrm>
            <a:off x="204602" y="2316592"/>
            <a:ext cx="1013454" cy="60016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100" dirty="0">
                <a:latin typeface="Calibri Light" pitchFamily="34" charset="0"/>
              </a:rPr>
              <a:t>Utworzona przez </a:t>
            </a:r>
            <a:r>
              <a:rPr lang="da-DK" sz="1100" dirty="0">
                <a:latin typeface="Calibri Light" pitchFamily="34" charset="0"/>
              </a:rPr>
              <a:t>Olaf</a:t>
            </a:r>
            <a:r>
              <a:rPr lang="pl-PL" sz="1100" dirty="0">
                <a:latin typeface="Calibri Light" pitchFamily="34" charset="0"/>
              </a:rPr>
              <a:t>a</a:t>
            </a:r>
            <a:r>
              <a:rPr lang="da-DK" sz="1100" dirty="0">
                <a:latin typeface="Calibri Light" pitchFamily="34" charset="0"/>
              </a:rPr>
              <a:t> Kamstrup</a:t>
            </a:r>
            <a:r>
              <a:rPr lang="pl-PL" sz="1100" dirty="0">
                <a:latin typeface="Calibri Light" pitchFamily="34" charset="0"/>
              </a:rPr>
              <a:t>a</a:t>
            </a:r>
            <a:endParaRPr lang="da-DK" sz="1100" dirty="0">
              <a:latin typeface="Calibri Light" pitchFamily="34" charset="0"/>
            </a:endParaRPr>
          </a:p>
        </p:txBody>
      </p:sp>
      <p:sp>
        <p:nvSpPr>
          <p:cNvPr id="13" name="TextBox 5">
            <a:extLst>
              <a:ext uri="{FF2B5EF4-FFF2-40B4-BE49-F238E27FC236}">
                <a16:creationId xmlns:a16="http://schemas.microsoft.com/office/drawing/2014/main" id="{062BB9FC-0726-C847-8B15-7C64D4BC0202}"/>
              </a:ext>
            </a:extLst>
          </p:cNvPr>
          <p:cNvSpPr txBox="1"/>
          <p:nvPr/>
        </p:nvSpPr>
        <p:spPr>
          <a:xfrm>
            <a:off x="1573143" y="2316592"/>
            <a:ext cx="1142474" cy="430887"/>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100" dirty="0">
                <a:latin typeface="Calibri Light" pitchFamily="34" charset="0"/>
              </a:rPr>
              <a:t>Liczniki ultradźwiękowe</a:t>
            </a:r>
            <a:endParaRPr lang="da-DK" sz="1100" dirty="0">
              <a:latin typeface="Calibri Light" pitchFamily="34" charset="0"/>
            </a:endParaRPr>
          </a:p>
        </p:txBody>
      </p:sp>
      <p:sp>
        <p:nvSpPr>
          <p:cNvPr id="14" name="TextBox 5">
            <a:extLst>
              <a:ext uri="{FF2B5EF4-FFF2-40B4-BE49-F238E27FC236}">
                <a16:creationId xmlns:a16="http://schemas.microsoft.com/office/drawing/2014/main" id="{C8E6C537-84C5-A34E-B7D3-774CE1ED5BA2}"/>
              </a:ext>
            </a:extLst>
          </p:cNvPr>
          <p:cNvSpPr txBox="1"/>
          <p:nvPr/>
        </p:nvSpPr>
        <p:spPr>
          <a:xfrm>
            <a:off x="2890011" y="2346681"/>
            <a:ext cx="1292140" cy="425758"/>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340"/>
              </a:lnSpc>
            </a:pPr>
            <a:r>
              <a:rPr lang="pl-PL" sz="1100" dirty="0"/>
              <a:t>Zautomatyzowana produkcja</a:t>
            </a:r>
            <a:endParaRPr lang="en-US" sz="1100" dirty="0">
              <a:solidFill>
                <a:srgbClr val="383838"/>
              </a:solidFill>
            </a:endParaRPr>
          </a:p>
        </p:txBody>
      </p:sp>
      <p:sp>
        <p:nvSpPr>
          <p:cNvPr id="15" name="TextBox 5">
            <a:extLst>
              <a:ext uri="{FF2B5EF4-FFF2-40B4-BE49-F238E27FC236}">
                <a16:creationId xmlns:a16="http://schemas.microsoft.com/office/drawing/2014/main" id="{A04AFC0C-5C50-0842-8BFB-0B31E1FEEA12}"/>
              </a:ext>
            </a:extLst>
          </p:cNvPr>
          <p:cNvSpPr txBox="1"/>
          <p:nvPr/>
        </p:nvSpPr>
        <p:spPr>
          <a:xfrm>
            <a:off x="5070889" y="4392273"/>
            <a:ext cx="1069203" cy="60016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100" dirty="0">
                <a:latin typeface="Calibri Light" pitchFamily="34" charset="0"/>
              </a:rPr>
              <a:t>Inteligentny wodomierz </a:t>
            </a:r>
            <a:r>
              <a:rPr lang="da-DK" sz="1100" dirty="0">
                <a:latin typeface="Calibri Light" pitchFamily="34" charset="0"/>
              </a:rPr>
              <a:t>MULTICAL® 21</a:t>
            </a:r>
          </a:p>
        </p:txBody>
      </p:sp>
      <p:sp>
        <p:nvSpPr>
          <p:cNvPr id="16" name="TextBox 5">
            <a:extLst>
              <a:ext uri="{FF2B5EF4-FFF2-40B4-BE49-F238E27FC236}">
                <a16:creationId xmlns:a16="http://schemas.microsoft.com/office/drawing/2014/main" id="{E17A4959-CDFD-7340-9AAF-72D3E1823AE5}"/>
              </a:ext>
            </a:extLst>
          </p:cNvPr>
          <p:cNvSpPr txBox="1"/>
          <p:nvPr/>
        </p:nvSpPr>
        <p:spPr>
          <a:xfrm>
            <a:off x="6453299" y="4392273"/>
            <a:ext cx="1109545" cy="60016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100" dirty="0">
                <a:latin typeface="Calibri Light" pitchFamily="34" charset="0"/>
              </a:rPr>
              <a:t>Platforma oprogramowania </a:t>
            </a:r>
            <a:r>
              <a:rPr lang="da-DK" sz="1100" dirty="0" err="1">
                <a:latin typeface="Calibri Light" pitchFamily="34" charset="0"/>
              </a:rPr>
              <a:t>READy</a:t>
            </a:r>
            <a:r>
              <a:rPr lang="da-DK" sz="1100" dirty="0">
                <a:latin typeface="Calibri Light" pitchFamily="34" charset="0"/>
              </a:rPr>
              <a:t> </a:t>
            </a:r>
          </a:p>
        </p:txBody>
      </p:sp>
      <p:sp>
        <p:nvSpPr>
          <p:cNvPr id="17" name="TextBox 5">
            <a:extLst>
              <a:ext uri="{FF2B5EF4-FFF2-40B4-BE49-F238E27FC236}">
                <a16:creationId xmlns:a16="http://schemas.microsoft.com/office/drawing/2014/main" id="{6033823C-59A3-7A49-B931-209A0E335B5A}"/>
              </a:ext>
            </a:extLst>
          </p:cNvPr>
          <p:cNvSpPr txBox="1"/>
          <p:nvPr/>
        </p:nvSpPr>
        <p:spPr>
          <a:xfrm>
            <a:off x="7838659" y="4392273"/>
            <a:ext cx="1109545" cy="261610"/>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100" dirty="0">
                <a:latin typeface="Calibri Light" pitchFamily="34" charset="0"/>
              </a:rPr>
              <a:t>Analiza danych </a:t>
            </a:r>
            <a:endParaRPr lang="da-DK" sz="1100" dirty="0">
              <a:latin typeface="Calibri Light" pitchFamily="34" charset="0"/>
            </a:endParaRPr>
          </a:p>
        </p:txBody>
      </p:sp>
      <p:sp>
        <p:nvSpPr>
          <p:cNvPr id="18" name="TextBox 5">
            <a:extLst>
              <a:ext uri="{FF2B5EF4-FFF2-40B4-BE49-F238E27FC236}">
                <a16:creationId xmlns:a16="http://schemas.microsoft.com/office/drawing/2014/main" id="{69E10662-325F-2E4B-9AE3-628AA55C2CCC}"/>
              </a:ext>
            </a:extLst>
          </p:cNvPr>
          <p:cNvSpPr txBox="1"/>
          <p:nvPr/>
        </p:nvSpPr>
        <p:spPr>
          <a:xfrm>
            <a:off x="863600" y="4283216"/>
            <a:ext cx="1170857" cy="769441"/>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100" dirty="0">
                <a:latin typeface="Calibri Light" pitchFamily="34" charset="0"/>
              </a:rPr>
              <a:t>Przejęta przez duńskie przedsiębiorstwo energetyczne</a:t>
            </a:r>
            <a:r>
              <a:rPr lang="en-US" sz="1100" dirty="0">
                <a:latin typeface="Calibri Light" pitchFamily="34" charset="0"/>
              </a:rPr>
              <a:t> OK</a:t>
            </a:r>
            <a:endParaRPr lang="da-DK" sz="1100" dirty="0">
              <a:latin typeface="Calibri Light" pitchFamily="34" charset="0"/>
            </a:endParaRPr>
          </a:p>
        </p:txBody>
      </p:sp>
      <p:sp>
        <p:nvSpPr>
          <p:cNvPr id="19" name="TextBox 5">
            <a:extLst>
              <a:ext uri="{FF2B5EF4-FFF2-40B4-BE49-F238E27FC236}">
                <a16:creationId xmlns:a16="http://schemas.microsoft.com/office/drawing/2014/main" id="{6FB33992-B8E9-8246-9B41-A92C7032A970}"/>
              </a:ext>
            </a:extLst>
          </p:cNvPr>
          <p:cNvSpPr txBox="1"/>
          <p:nvPr/>
        </p:nvSpPr>
        <p:spPr>
          <a:xfrm>
            <a:off x="2310272" y="4392273"/>
            <a:ext cx="1013454" cy="430887"/>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100" dirty="0">
                <a:latin typeface="Calibri Light" pitchFamily="34" charset="0"/>
              </a:rPr>
              <a:t>Liczniki energii elektrycznej</a:t>
            </a:r>
            <a:endParaRPr lang="da-DK" sz="1100" dirty="0">
              <a:latin typeface="Calibri Light" pitchFamily="34" charset="0"/>
            </a:endParaRPr>
          </a:p>
        </p:txBody>
      </p:sp>
      <p:sp>
        <p:nvSpPr>
          <p:cNvPr id="20" name="TextBox 5">
            <a:extLst>
              <a:ext uri="{FF2B5EF4-FFF2-40B4-BE49-F238E27FC236}">
                <a16:creationId xmlns:a16="http://schemas.microsoft.com/office/drawing/2014/main" id="{960F02EA-86CE-CC45-A80E-001A5E75DCA1}"/>
              </a:ext>
            </a:extLst>
          </p:cNvPr>
          <p:cNvSpPr txBox="1"/>
          <p:nvPr/>
        </p:nvSpPr>
        <p:spPr>
          <a:xfrm>
            <a:off x="4263331" y="2316592"/>
            <a:ext cx="1308960" cy="60016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latin typeface="Calibri Light" pitchFamily="34" charset="0"/>
              </a:rPr>
              <a:t>1</a:t>
            </a:r>
            <a:r>
              <a:rPr lang="pl-PL" sz="1100" dirty="0">
                <a:latin typeface="Calibri Light" pitchFamily="34" charset="0"/>
              </a:rPr>
              <a:t>sza </a:t>
            </a:r>
            <a:r>
              <a:rPr lang="en-US" sz="1100" dirty="0">
                <a:latin typeface="Calibri Light" pitchFamily="34" charset="0"/>
              </a:rPr>
              <a:t>genera</a:t>
            </a:r>
            <a:r>
              <a:rPr lang="pl-PL" sz="1100" dirty="0" err="1">
                <a:latin typeface="Calibri Light" pitchFamily="34" charset="0"/>
              </a:rPr>
              <a:t>cja</a:t>
            </a:r>
            <a:r>
              <a:rPr lang="pl-PL" sz="1100" dirty="0">
                <a:latin typeface="Calibri Light" pitchFamily="34" charset="0"/>
              </a:rPr>
              <a:t> rozwiązań </a:t>
            </a:r>
            <a:r>
              <a:rPr lang="en-US" sz="1100" dirty="0">
                <a:latin typeface="Calibri Light" pitchFamily="34" charset="0"/>
              </a:rPr>
              <a:t>smart grid </a:t>
            </a:r>
            <a:endParaRPr lang="da-DK" sz="1100" dirty="0">
              <a:latin typeface="Calibri Light" pitchFamily="34" charset="0"/>
            </a:endParaRPr>
          </a:p>
        </p:txBody>
      </p:sp>
      <p:sp>
        <p:nvSpPr>
          <p:cNvPr id="21" name="TextBox 5">
            <a:extLst>
              <a:ext uri="{FF2B5EF4-FFF2-40B4-BE49-F238E27FC236}">
                <a16:creationId xmlns:a16="http://schemas.microsoft.com/office/drawing/2014/main" id="{01A3F8F5-E0C1-5644-9E91-6B2A21F631A1}"/>
              </a:ext>
            </a:extLst>
          </p:cNvPr>
          <p:cNvSpPr txBox="1"/>
          <p:nvPr/>
        </p:nvSpPr>
        <p:spPr>
          <a:xfrm>
            <a:off x="5572989" y="2316592"/>
            <a:ext cx="1478459" cy="60016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100" dirty="0">
                <a:latin typeface="Calibri Light" pitchFamily="34" charset="0"/>
              </a:rPr>
              <a:t>Platforma inteligentnych sieci </a:t>
            </a:r>
            <a:r>
              <a:rPr lang="da-DK" sz="1100" dirty="0">
                <a:latin typeface="Calibri Light" pitchFamily="34" charset="0"/>
              </a:rPr>
              <a:t>OMNIA</a:t>
            </a:r>
            <a:r>
              <a:rPr lang="pl-PL" sz="1100" dirty="0">
                <a:latin typeface="Calibri Light" pitchFamily="34" charset="0"/>
              </a:rPr>
              <a:t> </a:t>
            </a:r>
            <a:r>
              <a:rPr lang="da-DK" sz="1100" dirty="0">
                <a:latin typeface="Calibri Light" pitchFamily="34" charset="0"/>
              </a:rPr>
              <a:t>Suite</a:t>
            </a:r>
          </a:p>
        </p:txBody>
      </p:sp>
      <p:sp>
        <p:nvSpPr>
          <p:cNvPr id="22" name="TextBox 5">
            <a:extLst>
              <a:ext uri="{FF2B5EF4-FFF2-40B4-BE49-F238E27FC236}">
                <a16:creationId xmlns:a16="http://schemas.microsoft.com/office/drawing/2014/main" id="{7A00EDC8-7994-4845-8B26-6ACE9AF43F56}"/>
              </a:ext>
            </a:extLst>
          </p:cNvPr>
          <p:cNvSpPr txBox="1"/>
          <p:nvPr/>
        </p:nvSpPr>
        <p:spPr>
          <a:xfrm>
            <a:off x="8116802" y="2485869"/>
            <a:ext cx="1109545" cy="261610"/>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100" dirty="0">
                <a:latin typeface="Calibri Light" pitchFamily="34" charset="0"/>
              </a:rPr>
              <a:t>ALD !!!</a:t>
            </a:r>
            <a:endParaRPr lang="da-DK" sz="1100" dirty="0">
              <a:latin typeface="Calibri Light" pitchFamily="34" charset="0"/>
            </a:endParaRPr>
          </a:p>
        </p:txBody>
      </p:sp>
      <p:sp>
        <p:nvSpPr>
          <p:cNvPr id="23" name="TextBox 5">
            <a:extLst>
              <a:ext uri="{FF2B5EF4-FFF2-40B4-BE49-F238E27FC236}">
                <a16:creationId xmlns:a16="http://schemas.microsoft.com/office/drawing/2014/main" id="{51E266B8-A849-4D49-8E19-6DFF2E897640}"/>
              </a:ext>
            </a:extLst>
          </p:cNvPr>
          <p:cNvSpPr txBox="1"/>
          <p:nvPr/>
        </p:nvSpPr>
        <p:spPr>
          <a:xfrm>
            <a:off x="3669110" y="4392273"/>
            <a:ext cx="1125964" cy="430887"/>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100" dirty="0">
                <a:latin typeface="Calibri Light" pitchFamily="34" charset="0"/>
              </a:rPr>
              <a:t>Odczyt bezprzewodowy </a:t>
            </a:r>
            <a:endParaRPr lang="da-DK" sz="1100" dirty="0">
              <a:latin typeface="Calibri Light" pitchFamily="34" charset="0"/>
            </a:endParaRPr>
          </a:p>
        </p:txBody>
      </p:sp>
      <p:sp>
        <p:nvSpPr>
          <p:cNvPr id="24" name="TextBox 5">
            <a:extLst>
              <a:ext uri="{FF2B5EF4-FFF2-40B4-BE49-F238E27FC236}">
                <a16:creationId xmlns:a16="http://schemas.microsoft.com/office/drawing/2014/main" id="{DEE8AB1C-AC77-44D4-BD50-4807F69EE04E}"/>
              </a:ext>
            </a:extLst>
          </p:cNvPr>
          <p:cNvSpPr txBox="1"/>
          <p:nvPr/>
        </p:nvSpPr>
        <p:spPr>
          <a:xfrm>
            <a:off x="7287525" y="2499081"/>
            <a:ext cx="1109545" cy="261610"/>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100" dirty="0">
                <a:latin typeface="Calibri Light" pitchFamily="34" charset="0"/>
              </a:rPr>
              <a:t>Liczniki z </a:t>
            </a:r>
            <a:r>
              <a:rPr lang="da-DK" sz="1100" dirty="0" err="1">
                <a:latin typeface="Calibri Light" pitchFamily="34" charset="0"/>
              </a:rPr>
              <a:t>IoT</a:t>
            </a:r>
            <a:endParaRPr lang="da-DK" sz="1100" dirty="0">
              <a:latin typeface="Calibri Light" pitchFamily="34" charset="0"/>
            </a:endParaRPr>
          </a:p>
        </p:txBody>
      </p:sp>
      <p:sp>
        <p:nvSpPr>
          <p:cNvPr id="25" name="TextBox 5">
            <a:extLst>
              <a:ext uri="{FF2B5EF4-FFF2-40B4-BE49-F238E27FC236}">
                <a16:creationId xmlns:a16="http://schemas.microsoft.com/office/drawing/2014/main" id="{5579CD42-4489-4836-945C-CF942A893272}"/>
              </a:ext>
            </a:extLst>
          </p:cNvPr>
          <p:cNvSpPr txBox="1"/>
          <p:nvPr/>
        </p:nvSpPr>
        <p:spPr>
          <a:xfrm>
            <a:off x="8034455" y="2857319"/>
            <a:ext cx="1109545" cy="523220"/>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2800" b="1" dirty="0">
                <a:latin typeface="Calibri Light" pitchFamily="34" charset="0"/>
              </a:rPr>
              <a:t>2020</a:t>
            </a:r>
            <a:endParaRPr lang="da-DK" sz="2800" b="1" dirty="0">
              <a:latin typeface="Calibri Light" pitchFamily="34" charset="0"/>
            </a:endParaRPr>
          </a:p>
        </p:txBody>
      </p:sp>
    </p:spTree>
    <p:extLst>
      <p:ext uri="{BB962C8B-B14F-4D97-AF65-F5344CB8AC3E}">
        <p14:creationId xmlns:p14="http://schemas.microsoft.com/office/powerpoint/2010/main" val="3704134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wall, building, indoor, device&#10;&#10;Description automatically generated">
            <a:extLst>
              <a:ext uri="{FF2B5EF4-FFF2-40B4-BE49-F238E27FC236}">
                <a16:creationId xmlns:a16="http://schemas.microsoft.com/office/drawing/2014/main" id="{B35AED06-3B9D-4245-8449-0E7FC04CA42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865" b="21865"/>
          <a:stretch>
            <a:fillRect/>
          </a:stretch>
        </p:blipFill>
        <p:spPr>
          <a:xfrm>
            <a:off x="0" y="0"/>
            <a:ext cx="9144000" cy="6858000"/>
          </a:xfrm>
        </p:spPr>
      </p:pic>
      <p:sp>
        <p:nvSpPr>
          <p:cNvPr id="3" name="Slide Number Placeholder 2">
            <a:extLst>
              <a:ext uri="{FF2B5EF4-FFF2-40B4-BE49-F238E27FC236}">
                <a16:creationId xmlns:a16="http://schemas.microsoft.com/office/drawing/2014/main" id="{29CE2405-FB01-4D52-9618-2F0E7B4F366C}"/>
              </a:ext>
            </a:extLst>
          </p:cNvPr>
          <p:cNvSpPr>
            <a:spLocks noGrp="1"/>
          </p:cNvSpPr>
          <p:nvPr>
            <p:ph type="sldNum" sz="quarter" idx="12"/>
          </p:nvPr>
        </p:nvSpPr>
        <p:spPr/>
        <p:txBody>
          <a:bodyPr/>
          <a:lstStyle/>
          <a:p>
            <a:fld id="{8EFF3B3A-7EEA-5E44-8ED8-372942253657}" type="slidenum">
              <a:rPr lang="en-US" smtClean="0"/>
              <a:pPr/>
              <a:t>20</a:t>
            </a:fld>
            <a:endParaRPr lang="en-US"/>
          </a:p>
        </p:txBody>
      </p:sp>
      <p:sp>
        <p:nvSpPr>
          <p:cNvPr id="12" name="Title 1">
            <a:extLst>
              <a:ext uri="{FF2B5EF4-FFF2-40B4-BE49-F238E27FC236}">
                <a16:creationId xmlns:a16="http://schemas.microsoft.com/office/drawing/2014/main" id="{11FBEED4-494A-4166-AB50-9E4436C45C87}"/>
              </a:ext>
            </a:extLst>
          </p:cNvPr>
          <p:cNvSpPr txBox="1">
            <a:spLocks/>
          </p:cNvSpPr>
          <p:nvPr/>
        </p:nvSpPr>
        <p:spPr>
          <a:xfrm>
            <a:off x="498474" y="203376"/>
            <a:ext cx="6773707" cy="706261"/>
          </a:xfrm>
          <a:prstGeom prst="rect">
            <a:avLst/>
          </a:prstGeom>
        </p:spPr>
        <p:txBody>
          <a:bodyPr vert="horz" lIns="91440" tIns="45720" rIns="91440" bIns="45720" rtlCol="0" anchor="ctr" anchorCtr="0">
            <a:normAutofit/>
          </a:bodyPr>
          <a:lstStyle>
            <a:lvl1pPr algn="l" defTabSz="457200" rtl="0" eaLnBrk="1" latinLnBrk="0" hangingPunct="1">
              <a:lnSpc>
                <a:spcPct val="85000"/>
              </a:lnSpc>
              <a:spcBef>
                <a:spcPct val="0"/>
              </a:spcBef>
              <a:buNone/>
              <a:defRPr sz="2200" b="0" i="0" kern="1200">
                <a:solidFill>
                  <a:schemeClr val="tx1">
                    <a:lumMod val="50000"/>
                  </a:schemeClr>
                </a:solidFill>
                <a:latin typeface="Calibri Light"/>
                <a:ea typeface="+mj-ea"/>
                <a:cs typeface="Calibri Light"/>
              </a:defRPr>
            </a:lvl1pPr>
          </a:lstStyle>
          <a:p>
            <a:pPr>
              <a:defRPr/>
            </a:pPr>
            <a:r>
              <a:rPr lang="pl-PL" sz="2400" b="1" dirty="0">
                <a:solidFill>
                  <a:schemeClr val="bg1"/>
                </a:solidFill>
              </a:rPr>
              <a:t>Przykład awarii na przyłączu wodociągowym</a:t>
            </a:r>
            <a:endParaRPr lang="da-DK" sz="2400" b="1" dirty="0">
              <a:solidFill>
                <a:schemeClr val="bg1"/>
              </a:solidFill>
            </a:endParaRPr>
          </a:p>
        </p:txBody>
      </p:sp>
      <p:sp>
        <p:nvSpPr>
          <p:cNvPr id="13" name="Freeform 10">
            <a:extLst>
              <a:ext uri="{FF2B5EF4-FFF2-40B4-BE49-F238E27FC236}">
                <a16:creationId xmlns:a16="http://schemas.microsoft.com/office/drawing/2014/main" id="{C884BCBA-E397-4046-ACF4-67C24A2BBEBC}"/>
              </a:ext>
            </a:extLst>
          </p:cNvPr>
          <p:cNvSpPr>
            <a:spLocks noEditPoints="1"/>
          </p:cNvSpPr>
          <p:nvPr/>
        </p:nvSpPr>
        <p:spPr bwMode="auto">
          <a:xfrm>
            <a:off x="607094" y="865980"/>
            <a:ext cx="8537575" cy="43657"/>
          </a:xfrm>
          <a:custGeom>
            <a:avLst/>
            <a:gdLst>
              <a:gd name="T0" fmla="*/ 288 w 16134"/>
              <a:gd name="T1" fmla="*/ 17 h 100"/>
              <a:gd name="T2" fmla="*/ 16134 w 16134"/>
              <a:gd name="T3" fmla="*/ 20 h 100"/>
              <a:gd name="T4" fmla="*/ 16134 w 16134"/>
              <a:gd name="T5" fmla="*/ 83 h 100"/>
              <a:gd name="T6" fmla="*/ 288 w 16134"/>
              <a:gd name="T7" fmla="*/ 80 h 100"/>
              <a:gd name="T8" fmla="*/ 284 w 16134"/>
              <a:gd name="T9" fmla="*/ 79 h 100"/>
              <a:gd name="T10" fmla="*/ 279 w 16134"/>
              <a:gd name="T11" fmla="*/ 77 h 100"/>
              <a:gd name="T12" fmla="*/ 275 w 16134"/>
              <a:gd name="T13" fmla="*/ 73 h 100"/>
              <a:gd name="T14" fmla="*/ 272 w 16134"/>
              <a:gd name="T15" fmla="*/ 69 h 100"/>
              <a:gd name="T16" fmla="*/ 269 w 16134"/>
              <a:gd name="T17" fmla="*/ 65 h 100"/>
              <a:gd name="T18" fmla="*/ 267 w 16134"/>
              <a:gd name="T19" fmla="*/ 60 h 100"/>
              <a:gd name="T20" fmla="*/ 266 w 16134"/>
              <a:gd name="T21" fmla="*/ 53 h 100"/>
              <a:gd name="T22" fmla="*/ 265 w 16134"/>
              <a:gd name="T23" fmla="*/ 47 h 100"/>
              <a:gd name="T24" fmla="*/ 266 w 16134"/>
              <a:gd name="T25" fmla="*/ 41 h 100"/>
              <a:gd name="T26" fmla="*/ 267 w 16134"/>
              <a:gd name="T27" fmla="*/ 35 h 100"/>
              <a:gd name="T28" fmla="*/ 269 w 16134"/>
              <a:gd name="T29" fmla="*/ 29 h 100"/>
              <a:gd name="T30" fmla="*/ 272 w 16134"/>
              <a:gd name="T31" fmla="*/ 25 h 100"/>
              <a:gd name="T32" fmla="*/ 275 w 16134"/>
              <a:gd name="T33" fmla="*/ 21 h 100"/>
              <a:gd name="T34" fmla="*/ 279 w 16134"/>
              <a:gd name="T35" fmla="*/ 19 h 100"/>
              <a:gd name="T36" fmla="*/ 284 w 16134"/>
              <a:gd name="T37" fmla="*/ 17 h 100"/>
              <a:gd name="T38" fmla="*/ 288 w 16134"/>
              <a:gd name="T39" fmla="*/ 17 h 100"/>
              <a:gd name="T40" fmla="*/ 37 w 16134"/>
              <a:gd name="T41" fmla="*/ 0 h 100"/>
              <a:gd name="T42" fmla="*/ 45 w 16134"/>
              <a:gd name="T43" fmla="*/ 1 h 100"/>
              <a:gd name="T44" fmla="*/ 52 w 16134"/>
              <a:gd name="T45" fmla="*/ 4 h 100"/>
              <a:gd name="T46" fmla="*/ 58 w 16134"/>
              <a:gd name="T47" fmla="*/ 8 h 100"/>
              <a:gd name="T48" fmla="*/ 65 w 16134"/>
              <a:gd name="T49" fmla="*/ 15 h 100"/>
              <a:gd name="T50" fmla="*/ 70 w 16134"/>
              <a:gd name="T51" fmla="*/ 23 h 100"/>
              <a:gd name="T52" fmla="*/ 73 w 16134"/>
              <a:gd name="T53" fmla="*/ 31 h 100"/>
              <a:gd name="T54" fmla="*/ 75 w 16134"/>
              <a:gd name="T55" fmla="*/ 40 h 100"/>
              <a:gd name="T56" fmla="*/ 76 w 16134"/>
              <a:gd name="T57" fmla="*/ 51 h 100"/>
              <a:gd name="T58" fmla="*/ 75 w 16134"/>
              <a:gd name="T59" fmla="*/ 60 h 100"/>
              <a:gd name="T60" fmla="*/ 73 w 16134"/>
              <a:gd name="T61" fmla="*/ 69 h 100"/>
              <a:gd name="T62" fmla="*/ 70 w 16134"/>
              <a:gd name="T63" fmla="*/ 77 h 100"/>
              <a:gd name="T64" fmla="*/ 65 w 16134"/>
              <a:gd name="T65" fmla="*/ 85 h 100"/>
              <a:gd name="T66" fmla="*/ 58 w 16134"/>
              <a:gd name="T67" fmla="*/ 92 h 100"/>
              <a:gd name="T68" fmla="*/ 52 w 16134"/>
              <a:gd name="T69" fmla="*/ 96 h 100"/>
              <a:gd name="T70" fmla="*/ 45 w 16134"/>
              <a:gd name="T71" fmla="*/ 99 h 100"/>
              <a:gd name="T72" fmla="*/ 37 w 16134"/>
              <a:gd name="T73" fmla="*/ 100 h 100"/>
              <a:gd name="T74" fmla="*/ 30 w 16134"/>
              <a:gd name="T75" fmla="*/ 99 h 100"/>
              <a:gd name="T76" fmla="*/ 23 w 16134"/>
              <a:gd name="T77" fmla="*/ 96 h 100"/>
              <a:gd name="T78" fmla="*/ 17 w 16134"/>
              <a:gd name="T79" fmla="*/ 92 h 100"/>
              <a:gd name="T80" fmla="*/ 11 w 16134"/>
              <a:gd name="T81" fmla="*/ 85 h 100"/>
              <a:gd name="T82" fmla="*/ 6 w 16134"/>
              <a:gd name="T83" fmla="*/ 77 h 100"/>
              <a:gd name="T84" fmla="*/ 3 w 16134"/>
              <a:gd name="T85" fmla="*/ 69 h 100"/>
              <a:gd name="T86" fmla="*/ 1 w 16134"/>
              <a:gd name="T87" fmla="*/ 60 h 100"/>
              <a:gd name="T88" fmla="*/ 0 w 16134"/>
              <a:gd name="T89" fmla="*/ 51 h 100"/>
              <a:gd name="T90" fmla="*/ 1 w 16134"/>
              <a:gd name="T91" fmla="*/ 40 h 100"/>
              <a:gd name="T92" fmla="*/ 3 w 16134"/>
              <a:gd name="T93" fmla="*/ 31 h 100"/>
              <a:gd name="T94" fmla="*/ 6 w 16134"/>
              <a:gd name="T95" fmla="*/ 23 h 100"/>
              <a:gd name="T96" fmla="*/ 11 w 16134"/>
              <a:gd name="T97" fmla="*/ 15 h 100"/>
              <a:gd name="T98" fmla="*/ 17 w 16134"/>
              <a:gd name="T99" fmla="*/ 8 h 100"/>
              <a:gd name="T100" fmla="*/ 23 w 16134"/>
              <a:gd name="T101" fmla="*/ 4 h 100"/>
              <a:gd name="T102" fmla="*/ 30 w 16134"/>
              <a:gd name="T103" fmla="*/ 1 h 100"/>
              <a:gd name="T104" fmla="*/ 37 w 16134"/>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34"/>
              <a:gd name="T160" fmla="*/ 0 h 100"/>
              <a:gd name="T161" fmla="*/ 16134 w 1613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34" h="100">
                <a:moveTo>
                  <a:pt x="288" y="17"/>
                </a:moveTo>
                <a:lnTo>
                  <a:pt x="16134" y="20"/>
                </a:lnTo>
                <a:lnTo>
                  <a:pt x="16134" y="83"/>
                </a:lnTo>
                <a:lnTo>
                  <a:pt x="288" y="80"/>
                </a:lnTo>
                <a:lnTo>
                  <a:pt x="284" y="79"/>
                </a:lnTo>
                <a:lnTo>
                  <a:pt x="279" y="77"/>
                </a:lnTo>
                <a:lnTo>
                  <a:pt x="275" y="73"/>
                </a:lnTo>
                <a:lnTo>
                  <a:pt x="272" y="69"/>
                </a:lnTo>
                <a:lnTo>
                  <a:pt x="269" y="65"/>
                </a:lnTo>
                <a:lnTo>
                  <a:pt x="267" y="60"/>
                </a:lnTo>
                <a:lnTo>
                  <a:pt x="266" y="53"/>
                </a:lnTo>
                <a:lnTo>
                  <a:pt x="265" y="47"/>
                </a:lnTo>
                <a:lnTo>
                  <a:pt x="266" y="41"/>
                </a:lnTo>
                <a:lnTo>
                  <a:pt x="267" y="35"/>
                </a:lnTo>
                <a:lnTo>
                  <a:pt x="269" y="29"/>
                </a:lnTo>
                <a:lnTo>
                  <a:pt x="272" y="25"/>
                </a:lnTo>
                <a:lnTo>
                  <a:pt x="275" y="21"/>
                </a:lnTo>
                <a:lnTo>
                  <a:pt x="279" y="19"/>
                </a:lnTo>
                <a:lnTo>
                  <a:pt x="284" y="17"/>
                </a:lnTo>
                <a:lnTo>
                  <a:pt x="288" y="17"/>
                </a:lnTo>
                <a:close/>
                <a:moveTo>
                  <a:pt x="37" y="0"/>
                </a:moveTo>
                <a:lnTo>
                  <a:pt x="45" y="1"/>
                </a:lnTo>
                <a:lnTo>
                  <a:pt x="52" y="4"/>
                </a:lnTo>
                <a:lnTo>
                  <a:pt x="58" y="8"/>
                </a:lnTo>
                <a:lnTo>
                  <a:pt x="65" y="15"/>
                </a:lnTo>
                <a:lnTo>
                  <a:pt x="70" y="23"/>
                </a:lnTo>
                <a:lnTo>
                  <a:pt x="73" y="31"/>
                </a:lnTo>
                <a:lnTo>
                  <a:pt x="75" y="40"/>
                </a:lnTo>
                <a:lnTo>
                  <a:pt x="76" y="51"/>
                </a:lnTo>
                <a:lnTo>
                  <a:pt x="75" y="60"/>
                </a:lnTo>
                <a:lnTo>
                  <a:pt x="73" y="69"/>
                </a:lnTo>
                <a:lnTo>
                  <a:pt x="70" y="77"/>
                </a:lnTo>
                <a:lnTo>
                  <a:pt x="65" y="85"/>
                </a:lnTo>
                <a:lnTo>
                  <a:pt x="58" y="92"/>
                </a:lnTo>
                <a:lnTo>
                  <a:pt x="52" y="96"/>
                </a:lnTo>
                <a:lnTo>
                  <a:pt x="45" y="99"/>
                </a:lnTo>
                <a:lnTo>
                  <a:pt x="37" y="100"/>
                </a:lnTo>
                <a:lnTo>
                  <a:pt x="30" y="99"/>
                </a:lnTo>
                <a:lnTo>
                  <a:pt x="23" y="96"/>
                </a:lnTo>
                <a:lnTo>
                  <a:pt x="17" y="92"/>
                </a:lnTo>
                <a:lnTo>
                  <a:pt x="11" y="85"/>
                </a:lnTo>
                <a:lnTo>
                  <a:pt x="6" y="77"/>
                </a:lnTo>
                <a:lnTo>
                  <a:pt x="3" y="69"/>
                </a:lnTo>
                <a:lnTo>
                  <a:pt x="1" y="60"/>
                </a:lnTo>
                <a:lnTo>
                  <a:pt x="0" y="51"/>
                </a:lnTo>
                <a:lnTo>
                  <a:pt x="1" y="40"/>
                </a:lnTo>
                <a:lnTo>
                  <a:pt x="3" y="31"/>
                </a:lnTo>
                <a:lnTo>
                  <a:pt x="6" y="23"/>
                </a:lnTo>
                <a:lnTo>
                  <a:pt x="11" y="15"/>
                </a:lnTo>
                <a:lnTo>
                  <a:pt x="17" y="8"/>
                </a:lnTo>
                <a:lnTo>
                  <a:pt x="23" y="4"/>
                </a:lnTo>
                <a:lnTo>
                  <a:pt x="30" y="1"/>
                </a:lnTo>
                <a:lnTo>
                  <a:pt x="37" y="0"/>
                </a:lnTo>
                <a:close/>
              </a:path>
            </a:pathLst>
          </a:custGeom>
          <a:solidFill>
            <a:schemeClr val="bg1"/>
          </a:solidFill>
          <a:ln w="9525">
            <a:noFill/>
            <a:round/>
            <a:headEnd/>
            <a:tailEnd/>
          </a:ln>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fontAlgn="auto">
              <a:spcBef>
                <a:spcPts val="0"/>
              </a:spcBef>
              <a:spcAft>
                <a:spcPts val="0"/>
              </a:spcAft>
              <a:defRPr/>
            </a:pPr>
            <a:endParaRPr lang="en-US">
              <a:latin typeface="+mn-lt"/>
              <a:cs typeface="+mn-cs"/>
            </a:endParaRPr>
          </a:p>
        </p:txBody>
      </p:sp>
      <p:pic>
        <p:nvPicPr>
          <p:cNvPr id="25" name="Picture 24">
            <a:extLst>
              <a:ext uri="{FF2B5EF4-FFF2-40B4-BE49-F238E27FC236}">
                <a16:creationId xmlns:a16="http://schemas.microsoft.com/office/drawing/2014/main" id="{16078722-DE5B-48A3-8522-F402F090FCD6}"/>
              </a:ext>
            </a:extLst>
          </p:cNvPr>
          <p:cNvPicPr>
            <a:picLocks noChangeAspect="1"/>
          </p:cNvPicPr>
          <p:nvPr/>
        </p:nvPicPr>
        <p:blipFill>
          <a:blip r:embed="rId4"/>
          <a:stretch>
            <a:fillRect/>
          </a:stretch>
        </p:blipFill>
        <p:spPr>
          <a:xfrm>
            <a:off x="3070873" y="2968601"/>
            <a:ext cx="5973233" cy="3829764"/>
          </a:xfrm>
          <a:prstGeom prst="rect">
            <a:avLst/>
          </a:prstGeom>
        </p:spPr>
      </p:pic>
      <p:sp>
        <p:nvSpPr>
          <p:cNvPr id="18" name="Rounded Rectangle 8">
            <a:extLst>
              <a:ext uri="{FF2B5EF4-FFF2-40B4-BE49-F238E27FC236}">
                <a16:creationId xmlns:a16="http://schemas.microsoft.com/office/drawing/2014/main" id="{40292072-901A-4D50-90CC-8E280C3F5EE5}"/>
              </a:ext>
            </a:extLst>
          </p:cNvPr>
          <p:cNvSpPr/>
          <p:nvPr/>
        </p:nvSpPr>
        <p:spPr>
          <a:xfrm>
            <a:off x="4807751" y="1112542"/>
            <a:ext cx="3744416" cy="1812402"/>
          </a:xfrm>
          <a:prstGeom prst="roundRect">
            <a:avLst>
              <a:gd name="adj" fmla="val 2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bIns="36000" rtlCol="0" anchor="ctr"/>
          <a:lstStyle/>
          <a:p>
            <a:endParaRPr lang="da-DK" sz="2200" dirty="0">
              <a:solidFill>
                <a:schemeClr val="tx1"/>
              </a:solidFill>
            </a:endParaRPr>
          </a:p>
        </p:txBody>
      </p:sp>
      <p:pic>
        <p:nvPicPr>
          <p:cNvPr id="11" name="Picture 10">
            <a:extLst>
              <a:ext uri="{FF2B5EF4-FFF2-40B4-BE49-F238E27FC236}">
                <a16:creationId xmlns:a16="http://schemas.microsoft.com/office/drawing/2014/main" id="{F46D04A8-A8C1-4A61-BFA3-C3A977E0AF56}"/>
              </a:ext>
            </a:extLst>
          </p:cNvPr>
          <p:cNvPicPr>
            <a:picLocks noChangeAspect="1"/>
          </p:cNvPicPr>
          <p:nvPr/>
        </p:nvPicPr>
        <p:blipFill>
          <a:blip r:embed="rId5"/>
          <a:stretch>
            <a:fillRect/>
          </a:stretch>
        </p:blipFill>
        <p:spPr>
          <a:xfrm>
            <a:off x="4901653" y="1157511"/>
            <a:ext cx="3556611" cy="1230174"/>
          </a:xfrm>
          <a:prstGeom prst="rect">
            <a:avLst/>
          </a:prstGeom>
        </p:spPr>
      </p:pic>
      <p:sp>
        <p:nvSpPr>
          <p:cNvPr id="22" name="Rounded Rectangle 9">
            <a:extLst>
              <a:ext uri="{FF2B5EF4-FFF2-40B4-BE49-F238E27FC236}">
                <a16:creationId xmlns:a16="http://schemas.microsoft.com/office/drawing/2014/main" id="{9C30CB07-A3CB-4DFE-897B-2C14495C552A}"/>
              </a:ext>
            </a:extLst>
          </p:cNvPr>
          <p:cNvSpPr/>
          <p:nvPr/>
        </p:nvSpPr>
        <p:spPr>
          <a:xfrm>
            <a:off x="4899559" y="2331702"/>
            <a:ext cx="3897703" cy="1429677"/>
          </a:xfrm>
          <a:prstGeom prst="roundRect">
            <a:avLst>
              <a:gd name="adj" fmla="val 2529"/>
            </a:avLst>
          </a:prstGeom>
          <a:noFill/>
          <a:ln>
            <a:noFill/>
          </a:ln>
          <a:effectLst/>
        </p:spPr>
        <p:style>
          <a:lnRef idx="1">
            <a:schemeClr val="accent1"/>
          </a:lnRef>
          <a:fillRef idx="3">
            <a:schemeClr val="accent1"/>
          </a:fillRef>
          <a:effectRef idx="2">
            <a:schemeClr val="accent1"/>
          </a:effectRef>
          <a:fontRef idx="minor">
            <a:schemeClr val="lt1"/>
          </a:fontRef>
        </p:style>
        <p:txBody>
          <a:bodyPr bIns="36000" rtlCol="0" anchor="t"/>
          <a:lstStyle/>
          <a:p>
            <a:r>
              <a:rPr lang="pl-PL" sz="1600" i="1" dirty="0">
                <a:solidFill>
                  <a:schemeClr val="tx1">
                    <a:lumMod val="50000"/>
                  </a:schemeClr>
                </a:solidFill>
                <a:latin typeface="Calibri Light" pitchFamily="34" charset="0"/>
              </a:rPr>
              <a:t>Wyciek usunięty na przyłączu niedaleko wodomierza</a:t>
            </a:r>
            <a:endParaRPr lang="da-DK" sz="1600" i="1" dirty="0">
              <a:solidFill>
                <a:schemeClr val="tx1">
                  <a:lumMod val="50000"/>
                </a:schemeClr>
              </a:solidFill>
              <a:latin typeface="Calibri Light" pitchFamily="34" charset="0"/>
            </a:endParaRPr>
          </a:p>
        </p:txBody>
      </p:sp>
      <p:sp>
        <p:nvSpPr>
          <p:cNvPr id="17" name="Rounded Rectangle 8">
            <a:extLst>
              <a:ext uri="{FF2B5EF4-FFF2-40B4-BE49-F238E27FC236}">
                <a16:creationId xmlns:a16="http://schemas.microsoft.com/office/drawing/2014/main" id="{089E3D59-C946-479D-A79D-A21FCE45A814}"/>
              </a:ext>
            </a:extLst>
          </p:cNvPr>
          <p:cNvSpPr/>
          <p:nvPr/>
        </p:nvSpPr>
        <p:spPr>
          <a:xfrm>
            <a:off x="656626" y="1112542"/>
            <a:ext cx="3744416" cy="1856059"/>
          </a:xfrm>
          <a:prstGeom prst="roundRect">
            <a:avLst>
              <a:gd name="adj" fmla="val 2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bIns="36000" rtlCol="0" anchor="ctr"/>
          <a:lstStyle/>
          <a:p>
            <a:endParaRPr lang="da-DK" sz="2200" dirty="0">
              <a:solidFill>
                <a:schemeClr val="tx1"/>
              </a:solidFill>
            </a:endParaRPr>
          </a:p>
        </p:txBody>
      </p:sp>
      <p:pic>
        <p:nvPicPr>
          <p:cNvPr id="14" name="Picture 13">
            <a:extLst>
              <a:ext uri="{FF2B5EF4-FFF2-40B4-BE49-F238E27FC236}">
                <a16:creationId xmlns:a16="http://schemas.microsoft.com/office/drawing/2014/main" id="{5887DFE7-003E-4313-B2D6-479A137B9057}"/>
              </a:ext>
            </a:extLst>
          </p:cNvPr>
          <p:cNvPicPr>
            <a:picLocks noChangeAspect="1"/>
          </p:cNvPicPr>
          <p:nvPr/>
        </p:nvPicPr>
        <p:blipFill>
          <a:blip r:embed="rId6"/>
          <a:stretch>
            <a:fillRect/>
          </a:stretch>
        </p:blipFill>
        <p:spPr>
          <a:xfrm>
            <a:off x="659307" y="1277211"/>
            <a:ext cx="3556611" cy="1168661"/>
          </a:xfrm>
          <a:prstGeom prst="rect">
            <a:avLst/>
          </a:prstGeom>
        </p:spPr>
      </p:pic>
      <p:sp>
        <p:nvSpPr>
          <p:cNvPr id="20" name="Rounded Rectangle 9">
            <a:extLst>
              <a:ext uri="{FF2B5EF4-FFF2-40B4-BE49-F238E27FC236}">
                <a16:creationId xmlns:a16="http://schemas.microsoft.com/office/drawing/2014/main" id="{2C4B7270-DD76-4683-A8FC-C766CAEC522C}"/>
              </a:ext>
            </a:extLst>
          </p:cNvPr>
          <p:cNvSpPr/>
          <p:nvPr/>
        </p:nvSpPr>
        <p:spPr>
          <a:xfrm>
            <a:off x="663204" y="2390425"/>
            <a:ext cx="3897703" cy="1429677"/>
          </a:xfrm>
          <a:prstGeom prst="roundRect">
            <a:avLst>
              <a:gd name="adj" fmla="val 2529"/>
            </a:avLst>
          </a:prstGeom>
          <a:noFill/>
          <a:ln>
            <a:noFill/>
          </a:ln>
          <a:effectLst/>
        </p:spPr>
        <p:style>
          <a:lnRef idx="1">
            <a:schemeClr val="accent1"/>
          </a:lnRef>
          <a:fillRef idx="3">
            <a:schemeClr val="accent1"/>
          </a:fillRef>
          <a:effectRef idx="2">
            <a:schemeClr val="accent1"/>
          </a:effectRef>
          <a:fontRef idx="minor">
            <a:schemeClr val="lt1"/>
          </a:fontRef>
        </p:style>
        <p:txBody>
          <a:bodyPr bIns="36000" rtlCol="0" anchor="t"/>
          <a:lstStyle/>
          <a:p>
            <a:r>
              <a:rPr lang="pl-PL" sz="1600" i="1" dirty="0">
                <a:solidFill>
                  <a:schemeClr val="tx1">
                    <a:lumMod val="50000"/>
                  </a:schemeClr>
                </a:solidFill>
                <a:latin typeface="Calibri Light" pitchFamily="34" charset="0"/>
              </a:rPr>
              <a:t>Wyciek usunięty na przyłączu niedaleko wodomierza</a:t>
            </a:r>
            <a:endParaRPr lang="da-DK" sz="1600" i="1" dirty="0">
              <a:solidFill>
                <a:schemeClr val="tx1">
                  <a:lumMod val="50000"/>
                </a:schemeClr>
              </a:solidFill>
              <a:latin typeface="Calibri Light" pitchFamily="34" charset="0"/>
            </a:endParaRPr>
          </a:p>
        </p:txBody>
      </p:sp>
      <p:cxnSp>
        <p:nvCxnSpPr>
          <p:cNvPr id="36" name="Straight Arrow Connector 35">
            <a:extLst>
              <a:ext uri="{FF2B5EF4-FFF2-40B4-BE49-F238E27FC236}">
                <a16:creationId xmlns:a16="http://schemas.microsoft.com/office/drawing/2014/main" id="{BE687C19-6152-4098-838B-43E015174B81}"/>
              </a:ext>
            </a:extLst>
          </p:cNvPr>
          <p:cNvCxnSpPr/>
          <p:nvPr/>
        </p:nvCxnSpPr>
        <p:spPr>
          <a:xfrm>
            <a:off x="6660232" y="2826417"/>
            <a:ext cx="0" cy="818607"/>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4C6A1128-FF09-428F-B8A2-07BED4595F12}"/>
              </a:ext>
            </a:extLst>
          </p:cNvPr>
          <p:cNvCxnSpPr>
            <a:cxnSpLocks/>
          </p:cNvCxnSpPr>
          <p:nvPr/>
        </p:nvCxnSpPr>
        <p:spPr>
          <a:xfrm>
            <a:off x="4397131" y="2826417"/>
            <a:ext cx="2191093" cy="2236369"/>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00A560BB-4AAA-4618-AA45-5F8288C5C722}"/>
              </a:ext>
            </a:extLst>
          </p:cNvPr>
          <p:cNvCxnSpPr>
            <a:cxnSpLocks/>
          </p:cNvCxnSpPr>
          <p:nvPr/>
        </p:nvCxnSpPr>
        <p:spPr>
          <a:xfrm>
            <a:off x="3839445" y="6278562"/>
            <a:ext cx="557686" cy="276999"/>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2086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wall, building, indoor, device&#10;&#10;Description automatically generated">
            <a:extLst>
              <a:ext uri="{FF2B5EF4-FFF2-40B4-BE49-F238E27FC236}">
                <a16:creationId xmlns:a16="http://schemas.microsoft.com/office/drawing/2014/main" id="{B35AED06-3B9D-4245-8449-0E7FC04CA42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865" b="21865"/>
          <a:stretch>
            <a:fillRect/>
          </a:stretch>
        </p:blipFill>
        <p:spPr>
          <a:xfrm>
            <a:off x="669" y="0"/>
            <a:ext cx="9144000" cy="6858000"/>
          </a:xfrm>
        </p:spPr>
      </p:pic>
      <p:sp>
        <p:nvSpPr>
          <p:cNvPr id="3" name="Slide Number Placeholder 2">
            <a:extLst>
              <a:ext uri="{FF2B5EF4-FFF2-40B4-BE49-F238E27FC236}">
                <a16:creationId xmlns:a16="http://schemas.microsoft.com/office/drawing/2014/main" id="{29CE2405-FB01-4D52-9618-2F0E7B4F366C}"/>
              </a:ext>
            </a:extLst>
          </p:cNvPr>
          <p:cNvSpPr>
            <a:spLocks noGrp="1"/>
          </p:cNvSpPr>
          <p:nvPr>
            <p:ph type="sldNum" sz="quarter" idx="12"/>
          </p:nvPr>
        </p:nvSpPr>
        <p:spPr/>
        <p:txBody>
          <a:bodyPr/>
          <a:lstStyle/>
          <a:p>
            <a:fld id="{8EFF3B3A-7EEA-5E44-8ED8-372942253657}" type="slidenum">
              <a:rPr lang="en-US" smtClean="0"/>
              <a:pPr/>
              <a:t>21</a:t>
            </a:fld>
            <a:endParaRPr lang="en-US"/>
          </a:p>
        </p:txBody>
      </p:sp>
      <p:sp>
        <p:nvSpPr>
          <p:cNvPr id="12" name="Title 1">
            <a:extLst>
              <a:ext uri="{FF2B5EF4-FFF2-40B4-BE49-F238E27FC236}">
                <a16:creationId xmlns:a16="http://schemas.microsoft.com/office/drawing/2014/main" id="{11FBEED4-494A-4166-AB50-9E4436C45C87}"/>
              </a:ext>
            </a:extLst>
          </p:cNvPr>
          <p:cNvSpPr txBox="1">
            <a:spLocks/>
          </p:cNvSpPr>
          <p:nvPr/>
        </p:nvSpPr>
        <p:spPr>
          <a:xfrm>
            <a:off x="498474" y="203376"/>
            <a:ext cx="6773707" cy="706261"/>
          </a:xfrm>
          <a:prstGeom prst="rect">
            <a:avLst/>
          </a:prstGeom>
        </p:spPr>
        <p:txBody>
          <a:bodyPr vert="horz" lIns="91440" tIns="45720" rIns="91440" bIns="45720" rtlCol="0" anchor="ctr" anchorCtr="0">
            <a:normAutofit/>
          </a:bodyPr>
          <a:lstStyle>
            <a:lvl1pPr algn="l" defTabSz="457200" rtl="0" eaLnBrk="1" latinLnBrk="0" hangingPunct="1">
              <a:lnSpc>
                <a:spcPct val="85000"/>
              </a:lnSpc>
              <a:spcBef>
                <a:spcPct val="0"/>
              </a:spcBef>
              <a:buNone/>
              <a:defRPr sz="2200" b="0" i="0" kern="1200">
                <a:solidFill>
                  <a:schemeClr val="tx1">
                    <a:lumMod val="50000"/>
                  </a:schemeClr>
                </a:solidFill>
                <a:latin typeface="Calibri Light"/>
                <a:ea typeface="+mj-ea"/>
                <a:cs typeface="Calibri Light"/>
              </a:defRPr>
            </a:lvl1pPr>
          </a:lstStyle>
          <a:p>
            <a:pPr>
              <a:defRPr/>
            </a:pPr>
            <a:r>
              <a:rPr lang="pl-PL" sz="3200" b="1" dirty="0">
                <a:solidFill>
                  <a:schemeClr val="bg1"/>
                </a:solidFill>
              </a:rPr>
              <a:t>Awaria sieci rozdzielczej</a:t>
            </a:r>
            <a:endParaRPr lang="da-DK" sz="3200" b="1" dirty="0">
              <a:solidFill>
                <a:schemeClr val="bg1"/>
              </a:solidFill>
            </a:endParaRPr>
          </a:p>
        </p:txBody>
      </p:sp>
      <p:sp>
        <p:nvSpPr>
          <p:cNvPr id="13" name="Freeform 10">
            <a:extLst>
              <a:ext uri="{FF2B5EF4-FFF2-40B4-BE49-F238E27FC236}">
                <a16:creationId xmlns:a16="http://schemas.microsoft.com/office/drawing/2014/main" id="{C884BCBA-E397-4046-ACF4-67C24A2BBEBC}"/>
              </a:ext>
            </a:extLst>
          </p:cNvPr>
          <p:cNvSpPr>
            <a:spLocks noEditPoints="1"/>
          </p:cNvSpPr>
          <p:nvPr/>
        </p:nvSpPr>
        <p:spPr bwMode="auto">
          <a:xfrm>
            <a:off x="607094" y="865980"/>
            <a:ext cx="8537575" cy="43657"/>
          </a:xfrm>
          <a:custGeom>
            <a:avLst/>
            <a:gdLst>
              <a:gd name="T0" fmla="*/ 288 w 16134"/>
              <a:gd name="T1" fmla="*/ 17 h 100"/>
              <a:gd name="T2" fmla="*/ 16134 w 16134"/>
              <a:gd name="T3" fmla="*/ 20 h 100"/>
              <a:gd name="T4" fmla="*/ 16134 w 16134"/>
              <a:gd name="T5" fmla="*/ 83 h 100"/>
              <a:gd name="T6" fmla="*/ 288 w 16134"/>
              <a:gd name="T7" fmla="*/ 80 h 100"/>
              <a:gd name="T8" fmla="*/ 284 w 16134"/>
              <a:gd name="T9" fmla="*/ 79 h 100"/>
              <a:gd name="T10" fmla="*/ 279 w 16134"/>
              <a:gd name="T11" fmla="*/ 77 h 100"/>
              <a:gd name="T12" fmla="*/ 275 w 16134"/>
              <a:gd name="T13" fmla="*/ 73 h 100"/>
              <a:gd name="T14" fmla="*/ 272 w 16134"/>
              <a:gd name="T15" fmla="*/ 69 h 100"/>
              <a:gd name="T16" fmla="*/ 269 w 16134"/>
              <a:gd name="T17" fmla="*/ 65 h 100"/>
              <a:gd name="T18" fmla="*/ 267 w 16134"/>
              <a:gd name="T19" fmla="*/ 60 h 100"/>
              <a:gd name="T20" fmla="*/ 266 w 16134"/>
              <a:gd name="T21" fmla="*/ 53 h 100"/>
              <a:gd name="T22" fmla="*/ 265 w 16134"/>
              <a:gd name="T23" fmla="*/ 47 h 100"/>
              <a:gd name="T24" fmla="*/ 266 w 16134"/>
              <a:gd name="T25" fmla="*/ 41 h 100"/>
              <a:gd name="T26" fmla="*/ 267 w 16134"/>
              <a:gd name="T27" fmla="*/ 35 h 100"/>
              <a:gd name="T28" fmla="*/ 269 w 16134"/>
              <a:gd name="T29" fmla="*/ 29 h 100"/>
              <a:gd name="T30" fmla="*/ 272 w 16134"/>
              <a:gd name="T31" fmla="*/ 25 h 100"/>
              <a:gd name="T32" fmla="*/ 275 w 16134"/>
              <a:gd name="T33" fmla="*/ 21 h 100"/>
              <a:gd name="T34" fmla="*/ 279 w 16134"/>
              <a:gd name="T35" fmla="*/ 19 h 100"/>
              <a:gd name="T36" fmla="*/ 284 w 16134"/>
              <a:gd name="T37" fmla="*/ 17 h 100"/>
              <a:gd name="T38" fmla="*/ 288 w 16134"/>
              <a:gd name="T39" fmla="*/ 17 h 100"/>
              <a:gd name="T40" fmla="*/ 37 w 16134"/>
              <a:gd name="T41" fmla="*/ 0 h 100"/>
              <a:gd name="T42" fmla="*/ 45 w 16134"/>
              <a:gd name="T43" fmla="*/ 1 h 100"/>
              <a:gd name="T44" fmla="*/ 52 w 16134"/>
              <a:gd name="T45" fmla="*/ 4 h 100"/>
              <a:gd name="T46" fmla="*/ 58 w 16134"/>
              <a:gd name="T47" fmla="*/ 8 h 100"/>
              <a:gd name="T48" fmla="*/ 65 w 16134"/>
              <a:gd name="T49" fmla="*/ 15 h 100"/>
              <a:gd name="T50" fmla="*/ 70 w 16134"/>
              <a:gd name="T51" fmla="*/ 23 h 100"/>
              <a:gd name="T52" fmla="*/ 73 w 16134"/>
              <a:gd name="T53" fmla="*/ 31 h 100"/>
              <a:gd name="T54" fmla="*/ 75 w 16134"/>
              <a:gd name="T55" fmla="*/ 40 h 100"/>
              <a:gd name="T56" fmla="*/ 76 w 16134"/>
              <a:gd name="T57" fmla="*/ 51 h 100"/>
              <a:gd name="T58" fmla="*/ 75 w 16134"/>
              <a:gd name="T59" fmla="*/ 60 h 100"/>
              <a:gd name="T60" fmla="*/ 73 w 16134"/>
              <a:gd name="T61" fmla="*/ 69 h 100"/>
              <a:gd name="T62" fmla="*/ 70 w 16134"/>
              <a:gd name="T63" fmla="*/ 77 h 100"/>
              <a:gd name="T64" fmla="*/ 65 w 16134"/>
              <a:gd name="T65" fmla="*/ 85 h 100"/>
              <a:gd name="T66" fmla="*/ 58 w 16134"/>
              <a:gd name="T67" fmla="*/ 92 h 100"/>
              <a:gd name="T68" fmla="*/ 52 w 16134"/>
              <a:gd name="T69" fmla="*/ 96 h 100"/>
              <a:gd name="T70" fmla="*/ 45 w 16134"/>
              <a:gd name="T71" fmla="*/ 99 h 100"/>
              <a:gd name="T72" fmla="*/ 37 w 16134"/>
              <a:gd name="T73" fmla="*/ 100 h 100"/>
              <a:gd name="T74" fmla="*/ 30 w 16134"/>
              <a:gd name="T75" fmla="*/ 99 h 100"/>
              <a:gd name="T76" fmla="*/ 23 w 16134"/>
              <a:gd name="T77" fmla="*/ 96 h 100"/>
              <a:gd name="T78" fmla="*/ 17 w 16134"/>
              <a:gd name="T79" fmla="*/ 92 h 100"/>
              <a:gd name="T80" fmla="*/ 11 w 16134"/>
              <a:gd name="T81" fmla="*/ 85 h 100"/>
              <a:gd name="T82" fmla="*/ 6 w 16134"/>
              <a:gd name="T83" fmla="*/ 77 h 100"/>
              <a:gd name="T84" fmla="*/ 3 w 16134"/>
              <a:gd name="T85" fmla="*/ 69 h 100"/>
              <a:gd name="T86" fmla="*/ 1 w 16134"/>
              <a:gd name="T87" fmla="*/ 60 h 100"/>
              <a:gd name="T88" fmla="*/ 0 w 16134"/>
              <a:gd name="T89" fmla="*/ 51 h 100"/>
              <a:gd name="T90" fmla="*/ 1 w 16134"/>
              <a:gd name="T91" fmla="*/ 40 h 100"/>
              <a:gd name="T92" fmla="*/ 3 w 16134"/>
              <a:gd name="T93" fmla="*/ 31 h 100"/>
              <a:gd name="T94" fmla="*/ 6 w 16134"/>
              <a:gd name="T95" fmla="*/ 23 h 100"/>
              <a:gd name="T96" fmla="*/ 11 w 16134"/>
              <a:gd name="T97" fmla="*/ 15 h 100"/>
              <a:gd name="T98" fmla="*/ 17 w 16134"/>
              <a:gd name="T99" fmla="*/ 8 h 100"/>
              <a:gd name="T100" fmla="*/ 23 w 16134"/>
              <a:gd name="T101" fmla="*/ 4 h 100"/>
              <a:gd name="T102" fmla="*/ 30 w 16134"/>
              <a:gd name="T103" fmla="*/ 1 h 100"/>
              <a:gd name="T104" fmla="*/ 37 w 16134"/>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34"/>
              <a:gd name="T160" fmla="*/ 0 h 100"/>
              <a:gd name="T161" fmla="*/ 16134 w 1613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34" h="100">
                <a:moveTo>
                  <a:pt x="288" y="17"/>
                </a:moveTo>
                <a:lnTo>
                  <a:pt x="16134" y="20"/>
                </a:lnTo>
                <a:lnTo>
                  <a:pt x="16134" y="83"/>
                </a:lnTo>
                <a:lnTo>
                  <a:pt x="288" y="80"/>
                </a:lnTo>
                <a:lnTo>
                  <a:pt x="284" y="79"/>
                </a:lnTo>
                <a:lnTo>
                  <a:pt x="279" y="77"/>
                </a:lnTo>
                <a:lnTo>
                  <a:pt x="275" y="73"/>
                </a:lnTo>
                <a:lnTo>
                  <a:pt x="272" y="69"/>
                </a:lnTo>
                <a:lnTo>
                  <a:pt x="269" y="65"/>
                </a:lnTo>
                <a:lnTo>
                  <a:pt x="267" y="60"/>
                </a:lnTo>
                <a:lnTo>
                  <a:pt x="266" y="53"/>
                </a:lnTo>
                <a:lnTo>
                  <a:pt x="265" y="47"/>
                </a:lnTo>
                <a:lnTo>
                  <a:pt x="266" y="41"/>
                </a:lnTo>
                <a:lnTo>
                  <a:pt x="267" y="35"/>
                </a:lnTo>
                <a:lnTo>
                  <a:pt x="269" y="29"/>
                </a:lnTo>
                <a:lnTo>
                  <a:pt x="272" y="25"/>
                </a:lnTo>
                <a:lnTo>
                  <a:pt x="275" y="21"/>
                </a:lnTo>
                <a:lnTo>
                  <a:pt x="279" y="19"/>
                </a:lnTo>
                <a:lnTo>
                  <a:pt x="284" y="17"/>
                </a:lnTo>
                <a:lnTo>
                  <a:pt x="288" y="17"/>
                </a:lnTo>
                <a:close/>
                <a:moveTo>
                  <a:pt x="37" y="0"/>
                </a:moveTo>
                <a:lnTo>
                  <a:pt x="45" y="1"/>
                </a:lnTo>
                <a:lnTo>
                  <a:pt x="52" y="4"/>
                </a:lnTo>
                <a:lnTo>
                  <a:pt x="58" y="8"/>
                </a:lnTo>
                <a:lnTo>
                  <a:pt x="65" y="15"/>
                </a:lnTo>
                <a:lnTo>
                  <a:pt x="70" y="23"/>
                </a:lnTo>
                <a:lnTo>
                  <a:pt x="73" y="31"/>
                </a:lnTo>
                <a:lnTo>
                  <a:pt x="75" y="40"/>
                </a:lnTo>
                <a:lnTo>
                  <a:pt x="76" y="51"/>
                </a:lnTo>
                <a:lnTo>
                  <a:pt x="75" y="60"/>
                </a:lnTo>
                <a:lnTo>
                  <a:pt x="73" y="69"/>
                </a:lnTo>
                <a:lnTo>
                  <a:pt x="70" y="77"/>
                </a:lnTo>
                <a:lnTo>
                  <a:pt x="65" y="85"/>
                </a:lnTo>
                <a:lnTo>
                  <a:pt x="58" y="92"/>
                </a:lnTo>
                <a:lnTo>
                  <a:pt x="52" y="96"/>
                </a:lnTo>
                <a:lnTo>
                  <a:pt x="45" y="99"/>
                </a:lnTo>
                <a:lnTo>
                  <a:pt x="37" y="100"/>
                </a:lnTo>
                <a:lnTo>
                  <a:pt x="30" y="99"/>
                </a:lnTo>
                <a:lnTo>
                  <a:pt x="23" y="96"/>
                </a:lnTo>
                <a:lnTo>
                  <a:pt x="17" y="92"/>
                </a:lnTo>
                <a:lnTo>
                  <a:pt x="11" y="85"/>
                </a:lnTo>
                <a:lnTo>
                  <a:pt x="6" y="77"/>
                </a:lnTo>
                <a:lnTo>
                  <a:pt x="3" y="69"/>
                </a:lnTo>
                <a:lnTo>
                  <a:pt x="1" y="60"/>
                </a:lnTo>
                <a:lnTo>
                  <a:pt x="0" y="51"/>
                </a:lnTo>
                <a:lnTo>
                  <a:pt x="1" y="40"/>
                </a:lnTo>
                <a:lnTo>
                  <a:pt x="3" y="31"/>
                </a:lnTo>
                <a:lnTo>
                  <a:pt x="6" y="23"/>
                </a:lnTo>
                <a:lnTo>
                  <a:pt x="11" y="15"/>
                </a:lnTo>
                <a:lnTo>
                  <a:pt x="17" y="8"/>
                </a:lnTo>
                <a:lnTo>
                  <a:pt x="23" y="4"/>
                </a:lnTo>
                <a:lnTo>
                  <a:pt x="30" y="1"/>
                </a:lnTo>
                <a:lnTo>
                  <a:pt x="37" y="0"/>
                </a:lnTo>
                <a:close/>
              </a:path>
            </a:pathLst>
          </a:custGeom>
          <a:solidFill>
            <a:schemeClr val="bg1"/>
          </a:solidFill>
          <a:ln w="9525">
            <a:noFill/>
            <a:round/>
            <a:headEnd/>
            <a:tailEnd/>
          </a:ln>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fontAlgn="auto">
              <a:spcBef>
                <a:spcPts val="0"/>
              </a:spcBef>
              <a:spcAft>
                <a:spcPts val="0"/>
              </a:spcAft>
              <a:defRPr/>
            </a:pPr>
            <a:endParaRPr lang="en-US">
              <a:latin typeface="+mn-lt"/>
              <a:cs typeface="+mn-cs"/>
            </a:endParaRPr>
          </a:p>
        </p:txBody>
      </p:sp>
      <p:sp>
        <p:nvSpPr>
          <p:cNvPr id="17" name="Rounded Rectangle 8">
            <a:extLst>
              <a:ext uri="{FF2B5EF4-FFF2-40B4-BE49-F238E27FC236}">
                <a16:creationId xmlns:a16="http://schemas.microsoft.com/office/drawing/2014/main" id="{089E3D59-C946-479D-A79D-A21FCE45A814}"/>
              </a:ext>
            </a:extLst>
          </p:cNvPr>
          <p:cNvSpPr/>
          <p:nvPr/>
        </p:nvSpPr>
        <p:spPr>
          <a:xfrm>
            <a:off x="4754130" y="1436866"/>
            <a:ext cx="3744416" cy="2061463"/>
          </a:xfrm>
          <a:prstGeom prst="roundRect">
            <a:avLst>
              <a:gd name="adj" fmla="val 2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bIns="36000" rtlCol="0" anchor="ctr"/>
          <a:lstStyle/>
          <a:p>
            <a:endParaRPr lang="da-DK" sz="2200" dirty="0">
              <a:solidFill>
                <a:schemeClr val="tx1"/>
              </a:solidFill>
            </a:endParaRPr>
          </a:p>
        </p:txBody>
      </p:sp>
      <p:sp>
        <p:nvSpPr>
          <p:cNvPr id="20" name="Rounded Rectangle 9">
            <a:extLst>
              <a:ext uri="{FF2B5EF4-FFF2-40B4-BE49-F238E27FC236}">
                <a16:creationId xmlns:a16="http://schemas.microsoft.com/office/drawing/2014/main" id="{2C4B7270-DD76-4683-A8FC-C766CAEC522C}"/>
              </a:ext>
            </a:extLst>
          </p:cNvPr>
          <p:cNvSpPr/>
          <p:nvPr/>
        </p:nvSpPr>
        <p:spPr>
          <a:xfrm>
            <a:off x="4815590" y="1436867"/>
            <a:ext cx="3511622" cy="1429677"/>
          </a:xfrm>
          <a:prstGeom prst="roundRect">
            <a:avLst>
              <a:gd name="adj" fmla="val 2529"/>
            </a:avLst>
          </a:prstGeom>
          <a:noFill/>
          <a:ln>
            <a:noFill/>
          </a:ln>
          <a:effectLst/>
        </p:spPr>
        <p:style>
          <a:lnRef idx="1">
            <a:schemeClr val="accent1"/>
          </a:lnRef>
          <a:fillRef idx="3">
            <a:schemeClr val="accent1"/>
          </a:fillRef>
          <a:effectRef idx="2">
            <a:schemeClr val="accent1"/>
          </a:effectRef>
          <a:fontRef idx="minor">
            <a:schemeClr val="lt1"/>
          </a:fontRef>
        </p:style>
        <p:txBody>
          <a:bodyPr bIns="36000" rtlCol="0" anchor="t"/>
          <a:lstStyle/>
          <a:p>
            <a:endParaRPr lang="pl-PL" b="1" dirty="0">
              <a:solidFill>
                <a:schemeClr val="tx1">
                  <a:lumMod val="50000"/>
                </a:schemeClr>
              </a:solidFill>
              <a:latin typeface="Calibri Light" pitchFamily="34" charset="0"/>
            </a:endParaRPr>
          </a:p>
          <a:p>
            <a:r>
              <a:rPr lang="pl-PL" b="1" dirty="0">
                <a:solidFill>
                  <a:schemeClr val="tx1">
                    <a:lumMod val="50000"/>
                  </a:schemeClr>
                </a:solidFill>
                <a:latin typeface="Calibri Light" pitchFamily="34" charset="0"/>
              </a:rPr>
              <a:t>Nagły wzrost poziomu hałasu wskazuje na nietypową sytuację. Może to być zwiększone zużycie lub awaria (również wyłapywane przez okoliczne wodomierze).</a:t>
            </a:r>
          </a:p>
          <a:p>
            <a:endParaRPr lang="pl-PL" sz="1600" dirty="0">
              <a:solidFill>
                <a:schemeClr val="tx1">
                  <a:lumMod val="50000"/>
                </a:schemeClr>
              </a:solidFill>
              <a:latin typeface="Calibri Light" pitchFamily="34" charset="0"/>
            </a:endParaRPr>
          </a:p>
        </p:txBody>
      </p:sp>
      <p:cxnSp>
        <p:nvCxnSpPr>
          <p:cNvPr id="39" name="Straight Arrow Connector 38">
            <a:extLst>
              <a:ext uri="{FF2B5EF4-FFF2-40B4-BE49-F238E27FC236}">
                <a16:creationId xmlns:a16="http://schemas.microsoft.com/office/drawing/2014/main" id="{00A560BB-4AAA-4618-AA45-5F8288C5C722}"/>
              </a:ext>
            </a:extLst>
          </p:cNvPr>
          <p:cNvCxnSpPr>
            <a:cxnSpLocks/>
          </p:cNvCxnSpPr>
          <p:nvPr/>
        </p:nvCxnSpPr>
        <p:spPr>
          <a:xfrm>
            <a:off x="3839445" y="6278562"/>
            <a:ext cx="557686" cy="276999"/>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AB098F19-EC5E-4146-8E6A-8AC9C7BA3E97}"/>
              </a:ext>
            </a:extLst>
          </p:cNvPr>
          <p:cNvPicPr>
            <a:picLocks noChangeAspect="1"/>
          </p:cNvPicPr>
          <p:nvPr/>
        </p:nvPicPr>
        <p:blipFill>
          <a:blip r:embed="rId4"/>
          <a:stretch>
            <a:fillRect/>
          </a:stretch>
        </p:blipFill>
        <p:spPr>
          <a:xfrm>
            <a:off x="285210" y="3006560"/>
            <a:ext cx="3781425" cy="3295650"/>
          </a:xfrm>
          <a:prstGeom prst="rect">
            <a:avLst/>
          </a:prstGeom>
        </p:spPr>
      </p:pic>
    </p:spTree>
    <p:extLst>
      <p:ext uri="{BB962C8B-B14F-4D97-AF65-F5344CB8AC3E}">
        <p14:creationId xmlns:p14="http://schemas.microsoft.com/office/powerpoint/2010/main" val="4139150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tone&#10;&#10;Description automatically generated">
            <a:extLst>
              <a:ext uri="{FF2B5EF4-FFF2-40B4-BE49-F238E27FC236}">
                <a16:creationId xmlns:a16="http://schemas.microsoft.com/office/drawing/2014/main" id="{218EBC99-FA93-473A-A311-4ED67B0140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4" name="Rounded Rectangle 8">
            <a:extLst>
              <a:ext uri="{FF2B5EF4-FFF2-40B4-BE49-F238E27FC236}">
                <a16:creationId xmlns:a16="http://schemas.microsoft.com/office/drawing/2014/main" id="{D8F05523-4ACB-4CE9-A4D3-6F809629EEC5}"/>
              </a:ext>
            </a:extLst>
          </p:cNvPr>
          <p:cNvSpPr/>
          <p:nvPr/>
        </p:nvSpPr>
        <p:spPr>
          <a:xfrm>
            <a:off x="174179" y="1172994"/>
            <a:ext cx="8837620" cy="5082383"/>
          </a:xfrm>
          <a:prstGeom prst="roundRect">
            <a:avLst>
              <a:gd name="adj" fmla="val 2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2" name="Title 1">
            <a:extLst>
              <a:ext uri="{FF2B5EF4-FFF2-40B4-BE49-F238E27FC236}">
                <a16:creationId xmlns:a16="http://schemas.microsoft.com/office/drawing/2014/main" id="{11FBEED4-494A-4166-AB50-9E4436C45C87}"/>
              </a:ext>
            </a:extLst>
          </p:cNvPr>
          <p:cNvSpPr txBox="1">
            <a:spLocks/>
          </p:cNvSpPr>
          <p:nvPr/>
        </p:nvSpPr>
        <p:spPr>
          <a:xfrm>
            <a:off x="498476" y="203376"/>
            <a:ext cx="6773707" cy="706261"/>
          </a:xfrm>
          <a:prstGeom prst="rect">
            <a:avLst/>
          </a:prstGeom>
        </p:spPr>
        <p:txBody>
          <a:bodyPr vert="horz" lIns="91440" tIns="45720" rIns="91440" bIns="45720" rtlCol="0" anchor="ctr" anchorCtr="0">
            <a:normAutofit/>
          </a:bodyPr>
          <a:lstStyle>
            <a:lvl1pPr algn="l" defTabSz="457200" rtl="0" eaLnBrk="1" latinLnBrk="0" hangingPunct="1">
              <a:lnSpc>
                <a:spcPct val="85000"/>
              </a:lnSpc>
              <a:spcBef>
                <a:spcPct val="0"/>
              </a:spcBef>
              <a:buNone/>
              <a:defRPr sz="2200" b="0" i="0" kern="1200">
                <a:solidFill>
                  <a:schemeClr val="tx1">
                    <a:lumMod val="50000"/>
                  </a:schemeClr>
                </a:solidFill>
                <a:latin typeface="Calibri Light"/>
                <a:ea typeface="+mj-ea"/>
                <a:cs typeface="Calibri Light"/>
              </a:defRPr>
            </a:lvl1pPr>
          </a:lstStyle>
          <a:p>
            <a:pPr marL="0" marR="0" lvl="0" indent="0" algn="l" defTabSz="457200" rtl="0" eaLnBrk="1" fontAlgn="auto" latinLnBrk="0" hangingPunct="1">
              <a:lnSpc>
                <a:spcPct val="85000"/>
              </a:lnSpc>
              <a:spcBef>
                <a:spcPct val="0"/>
              </a:spcBef>
              <a:spcAft>
                <a:spcPts val="0"/>
              </a:spcAft>
              <a:buClrTx/>
              <a:buSzTx/>
              <a:buFontTx/>
              <a:buNone/>
              <a:tabLst/>
              <a:defRPr/>
            </a:pPr>
            <a:r>
              <a:rPr lang="pl-PL" sz="2800" b="1" dirty="0">
                <a:solidFill>
                  <a:srgbClr val="FFFFFF"/>
                </a:solidFill>
              </a:rPr>
              <a:t>Przykład awarii na sieci rozdzielczej</a:t>
            </a:r>
            <a:endParaRPr kumimoji="0" lang="da-DK" sz="2800" b="1" i="0" u="none" strike="noStrike" kern="1200" cap="none" spc="0" normalizeH="0" baseline="0" noProof="0" dirty="0">
              <a:ln>
                <a:noFill/>
              </a:ln>
              <a:solidFill>
                <a:srgbClr val="FFFFFF"/>
              </a:solidFill>
              <a:effectLst/>
              <a:uLnTx/>
              <a:uFillTx/>
              <a:latin typeface="Calibri Light"/>
              <a:ea typeface="+mj-ea"/>
              <a:cs typeface="Calibri Light"/>
            </a:endParaRPr>
          </a:p>
        </p:txBody>
      </p:sp>
      <p:sp>
        <p:nvSpPr>
          <p:cNvPr id="13" name="Freeform 10">
            <a:extLst>
              <a:ext uri="{FF2B5EF4-FFF2-40B4-BE49-F238E27FC236}">
                <a16:creationId xmlns:a16="http://schemas.microsoft.com/office/drawing/2014/main" id="{C884BCBA-E397-4046-ACF4-67C24A2BBEBC}"/>
              </a:ext>
            </a:extLst>
          </p:cNvPr>
          <p:cNvSpPr>
            <a:spLocks noEditPoints="1"/>
          </p:cNvSpPr>
          <p:nvPr/>
        </p:nvSpPr>
        <p:spPr bwMode="auto">
          <a:xfrm>
            <a:off x="607097" y="865982"/>
            <a:ext cx="8537575" cy="43657"/>
          </a:xfrm>
          <a:custGeom>
            <a:avLst/>
            <a:gdLst>
              <a:gd name="T0" fmla="*/ 288 w 16134"/>
              <a:gd name="T1" fmla="*/ 17 h 100"/>
              <a:gd name="T2" fmla="*/ 16134 w 16134"/>
              <a:gd name="T3" fmla="*/ 20 h 100"/>
              <a:gd name="T4" fmla="*/ 16134 w 16134"/>
              <a:gd name="T5" fmla="*/ 83 h 100"/>
              <a:gd name="T6" fmla="*/ 288 w 16134"/>
              <a:gd name="T7" fmla="*/ 80 h 100"/>
              <a:gd name="T8" fmla="*/ 284 w 16134"/>
              <a:gd name="T9" fmla="*/ 79 h 100"/>
              <a:gd name="T10" fmla="*/ 279 w 16134"/>
              <a:gd name="T11" fmla="*/ 77 h 100"/>
              <a:gd name="T12" fmla="*/ 275 w 16134"/>
              <a:gd name="T13" fmla="*/ 73 h 100"/>
              <a:gd name="T14" fmla="*/ 272 w 16134"/>
              <a:gd name="T15" fmla="*/ 69 h 100"/>
              <a:gd name="T16" fmla="*/ 269 w 16134"/>
              <a:gd name="T17" fmla="*/ 65 h 100"/>
              <a:gd name="T18" fmla="*/ 267 w 16134"/>
              <a:gd name="T19" fmla="*/ 60 h 100"/>
              <a:gd name="T20" fmla="*/ 266 w 16134"/>
              <a:gd name="T21" fmla="*/ 53 h 100"/>
              <a:gd name="T22" fmla="*/ 265 w 16134"/>
              <a:gd name="T23" fmla="*/ 47 h 100"/>
              <a:gd name="T24" fmla="*/ 266 w 16134"/>
              <a:gd name="T25" fmla="*/ 41 h 100"/>
              <a:gd name="T26" fmla="*/ 267 w 16134"/>
              <a:gd name="T27" fmla="*/ 35 h 100"/>
              <a:gd name="T28" fmla="*/ 269 w 16134"/>
              <a:gd name="T29" fmla="*/ 29 h 100"/>
              <a:gd name="T30" fmla="*/ 272 w 16134"/>
              <a:gd name="T31" fmla="*/ 25 h 100"/>
              <a:gd name="T32" fmla="*/ 275 w 16134"/>
              <a:gd name="T33" fmla="*/ 21 h 100"/>
              <a:gd name="T34" fmla="*/ 279 w 16134"/>
              <a:gd name="T35" fmla="*/ 19 h 100"/>
              <a:gd name="T36" fmla="*/ 284 w 16134"/>
              <a:gd name="T37" fmla="*/ 17 h 100"/>
              <a:gd name="T38" fmla="*/ 288 w 16134"/>
              <a:gd name="T39" fmla="*/ 17 h 100"/>
              <a:gd name="T40" fmla="*/ 37 w 16134"/>
              <a:gd name="T41" fmla="*/ 0 h 100"/>
              <a:gd name="T42" fmla="*/ 45 w 16134"/>
              <a:gd name="T43" fmla="*/ 1 h 100"/>
              <a:gd name="T44" fmla="*/ 52 w 16134"/>
              <a:gd name="T45" fmla="*/ 4 h 100"/>
              <a:gd name="T46" fmla="*/ 58 w 16134"/>
              <a:gd name="T47" fmla="*/ 8 h 100"/>
              <a:gd name="T48" fmla="*/ 65 w 16134"/>
              <a:gd name="T49" fmla="*/ 15 h 100"/>
              <a:gd name="T50" fmla="*/ 70 w 16134"/>
              <a:gd name="T51" fmla="*/ 23 h 100"/>
              <a:gd name="T52" fmla="*/ 73 w 16134"/>
              <a:gd name="T53" fmla="*/ 31 h 100"/>
              <a:gd name="T54" fmla="*/ 75 w 16134"/>
              <a:gd name="T55" fmla="*/ 40 h 100"/>
              <a:gd name="T56" fmla="*/ 76 w 16134"/>
              <a:gd name="T57" fmla="*/ 51 h 100"/>
              <a:gd name="T58" fmla="*/ 75 w 16134"/>
              <a:gd name="T59" fmla="*/ 60 h 100"/>
              <a:gd name="T60" fmla="*/ 73 w 16134"/>
              <a:gd name="T61" fmla="*/ 69 h 100"/>
              <a:gd name="T62" fmla="*/ 70 w 16134"/>
              <a:gd name="T63" fmla="*/ 77 h 100"/>
              <a:gd name="T64" fmla="*/ 65 w 16134"/>
              <a:gd name="T65" fmla="*/ 85 h 100"/>
              <a:gd name="T66" fmla="*/ 58 w 16134"/>
              <a:gd name="T67" fmla="*/ 92 h 100"/>
              <a:gd name="T68" fmla="*/ 52 w 16134"/>
              <a:gd name="T69" fmla="*/ 96 h 100"/>
              <a:gd name="T70" fmla="*/ 45 w 16134"/>
              <a:gd name="T71" fmla="*/ 99 h 100"/>
              <a:gd name="T72" fmla="*/ 37 w 16134"/>
              <a:gd name="T73" fmla="*/ 100 h 100"/>
              <a:gd name="T74" fmla="*/ 30 w 16134"/>
              <a:gd name="T75" fmla="*/ 99 h 100"/>
              <a:gd name="T76" fmla="*/ 23 w 16134"/>
              <a:gd name="T77" fmla="*/ 96 h 100"/>
              <a:gd name="T78" fmla="*/ 17 w 16134"/>
              <a:gd name="T79" fmla="*/ 92 h 100"/>
              <a:gd name="T80" fmla="*/ 11 w 16134"/>
              <a:gd name="T81" fmla="*/ 85 h 100"/>
              <a:gd name="T82" fmla="*/ 6 w 16134"/>
              <a:gd name="T83" fmla="*/ 77 h 100"/>
              <a:gd name="T84" fmla="*/ 3 w 16134"/>
              <a:gd name="T85" fmla="*/ 69 h 100"/>
              <a:gd name="T86" fmla="*/ 1 w 16134"/>
              <a:gd name="T87" fmla="*/ 60 h 100"/>
              <a:gd name="T88" fmla="*/ 0 w 16134"/>
              <a:gd name="T89" fmla="*/ 51 h 100"/>
              <a:gd name="T90" fmla="*/ 1 w 16134"/>
              <a:gd name="T91" fmla="*/ 40 h 100"/>
              <a:gd name="T92" fmla="*/ 3 w 16134"/>
              <a:gd name="T93" fmla="*/ 31 h 100"/>
              <a:gd name="T94" fmla="*/ 6 w 16134"/>
              <a:gd name="T95" fmla="*/ 23 h 100"/>
              <a:gd name="T96" fmla="*/ 11 w 16134"/>
              <a:gd name="T97" fmla="*/ 15 h 100"/>
              <a:gd name="T98" fmla="*/ 17 w 16134"/>
              <a:gd name="T99" fmla="*/ 8 h 100"/>
              <a:gd name="T100" fmla="*/ 23 w 16134"/>
              <a:gd name="T101" fmla="*/ 4 h 100"/>
              <a:gd name="T102" fmla="*/ 30 w 16134"/>
              <a:gd name="T103" fmla="*/ 1 h 100"/>
              <a:gd name="T104" fmla="*/ 37 w 16134"/>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34"/>
              <a:gd name="T160" fmla="*/ 0 h 100"/>
              <a:gd name="T161" fmla="*/ 16134 w 1613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34" h="100">
                <a:moveTo>
                  <a:pt x="288" y="17"/>
                </a:moveTo>
                <a:lnTo>
                  <a:pt x="16134" y="20"/>
                </a:lnTo>
                <a:lnTo>
                  <a:pt x="16134" y="83"/>
                </a:lnTo>
                <a:lnTo>
                  <a:pt x="288" y="80"/>
                </a:lnTo>
                <a:lnTo>
                  <a:pt x="284" y="79"/>
                </a:lnTo>
                <a:lnTo>
                  <a:pt x="279" y="77"/>
                </a:lnTo>
                <a:lnTo>
                  <a:pt x="275" y="73"/>
                </a:lnTo>
                <a:lnTo>
                  <a:pt x="272" y="69"/>
                </a:lnTo>
                <a:lnTo>
                  <a:pt x="269" y="65"/>
                </a:lnTo>
                <a:lnTo>
                  <a:pt x="267" y="60"/>
                </a:lnTo>
                <a:lnTo>
                  <a:pt x="266" y="53"/>
                </a:lnTo>
                <a:lnTo>
                  <a:pt x="265" y="47"/>
                </a:lnTo>
                <a:lnTo>
                  <a:pt x="266" y="41"/>
                </a:lnTo>
                <a:lnTo>
                  <a:pt x="267" y="35"/>
                </a:lnTo>
                <a:lnTo>
                  <a:pt x="269" y="29"/>
                </a:lnTo>
                <a:lnTo>
                  <a:pt x="272" y="25"/>
                </a:lnTo>
                <a:lnTo>
                  <a:pt x="275" y="21"/>
                </a:lnTo>
                <a:lnTo>
                  <a:pt x="279" y="19"/>
                </a:lnTo>
                <a:lnTo>
                  <a:pt x="284" y="17"/>
                </a:lnTo>
                <a:lnTo>
                  <a:pt x="288" y="17"/>
                </a:lnTo>
                <a:close/>
                <a:moveTo>
                  <a:pt x="37" y="0"/>
                </a:moveTo>
                <a:lnTo>
                  <a:pt x="45" y="1"/>
                </a:lnTo>
                <a:lnTo>
                  <a:pt x="52" y="4"/>
                </a:lnTo>
                <a:lnTo>
                  <a:pt x="58" y="8"/>
                </a:lnTo>
                <a:lnTo>
                  <a:pt x="65" y="15"/>
                </a:lnTo>
                <a:lnTo>
                  <a:pt x="70" y="23"/>
                </a:lnTo>
                <a:lnTo>
                  <a:pt x="73" y="31"/>
                </a:lnTo>
                <a:lnTo>
                  <a:pt x="75" y="40"/>
                </a:lnTo>
                <a:lnTo>
                  <a:pt x="76" y="51"/>
                </a:lnTo>
                <a:lnTo>
                  <a:pt x="75" y="60"/>
                </a:lnTo>
                <a:lnTo>
                  <a:pt x="73" y="69"/>
                </a:lnTo>
                <a:lnTo>
                  <a:pt x="70" y="77"/>
                </a:lnTo>
                <a:lnTo>
                  <a:pt x="65" y="85"/>
                </a:lnTo>
                <a:lnTo>
                  <a:pt x="58" y="92"/>
                </a:lnTo>
                <a:lnTo>
                  <a:pt x="52" y="96"/>
                </a:lnTo>
                <a:lnTo>
                  <a:pt x="45" y="99"/>
                </a:lnTo>
                <a:lnTo>
                  <a:pt x="37" y="100"/>
                </a:lnTo>
                <a:lnTo>
                  <a:pt x="30" y="99"/>
                </a:lnTo>
                <a:lnTo>
                  <a:pt x="23" y="96"/>
                </a:lnTo>
                <a:lnTo>
                  <a:pt x="17" y="92"/>
                </a:lnTo>
                <a:lnTo>
                  <a:pt x="11" y="85"/>
                </a:lnTo>
                <a:lnTo>
                  <a:pt x="6" y="77"/>
                </a:lnTo>
                <a:lnTo>
                  <a:pt x="3" y="69"/>
                </a:lnTo>
                <a:lnTo>
                  <a:pt x="1" y="60"/>
                </a:lnTo>
                <a:lnTo>
                  <a:pt x="0" y="51"/>
                </a:lnTo>
                <a:lnTo>
                  <a:pt x="1" y="40"/>
                </a:lnTo>
                <a:lnTo>
                  <a:pt x="3" y="31"/>
                </a:lnTo>
                <a:lnTo>
                  <a:pt x="6" y="23"/>
                </a:lnTo>
                <a:lnTo>
                  <a:pt x="11" y="15"/>
                </a:lnTo>
                <a:lnTo>
                  <a:pt x="17" y="8"/>
                </a:lnTo>
                <a:lnTo>
                  <a:pt x="23" y="4"/>
                </a:lnTo>
                <a:lnTo>
                  <a:pt x="30" y="1"/>
                </a:lnTo>
                <a:lnTo>
                  <a:pt x="37" y="0"/>
                </a:lnTo>
                <a:close/>
              </a:path>
            </a:pathLst>
          </a:custGeom>
          <a:solidFill>
            <a:schemeClr val="bg1"/>
          </a:solidFill>
          <a:ln w="9525">
            <a:noFill/>
            <a:round/>
            <a:headEnd/>
            <a:tailEnd/>
          </a:ln>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3838"/>
              </a:solidFill>
              <a:effectLst/>
              <a:uLnTx/>
              <a:uFillTx/>
              <a:latin typeface="Calibri Light"/>
              <a:ea typeface="+mn-ea"/>
              <a:cs typeface="Arial" pitchFamily="34" charset="0"/>
            </a:endParaRPr>
          </a:p>
        </p:txBody>
      </p:sp>
      <p:sp>
        <p:nvSpPr>
          <p:cNvPr id="18" name="Rounded Rectangle 9">
            <a:extLst>
              <a:ext uri="{FF2B5EF4-FFF2-40B4-BE49-F238E27FC236}">
                <a16:creationId xmlns:a16="http://schemas.microsoft.com/office/drawing/2014/main" id="{E8A94D57-6FB4-4030-9791-209280056978}"/>
              </a:ext>
            </a:extLst>
          </p:cNvPr>
          <p:cNvSpPr/>
          <p:nvPr/>
        </p:nvSpPr>
        <p:spPr>
          <a:xfrm>
            <a:off x="304901" y="5444836"/>
            <a:ext cx="8286104" cy="1117429"/>
          </a:xfrm>
          <a:prstGeom prst="roundRect">
            <a:avLst>
              <a:gd name="adj" fmla="val 2529"/>
            </a:avLst>
          </a:prstGeom>
          <a:noFill/>
          <a:ln>
            <a:noFill/>
          </a:ln>
          <a:effectLst/>
        </p:spPr>
        <p:style>
          <a:lnRef idx="1">
            <a:schemeClr val="accent1"/>
          </a:lnRef>
          <a:fillRef idx="3">
            <a:schemeClr val="accent1"/>
          </a:fillRef>
          <a:effectRef idx="2">
            <a:schemeClr val="accent1"/>
          </a:effectRef>
          <a:fontRef idx="minor">
            <a:schemeClr val="lt1"/>
          </a:fontRef>
        </p:style>
        <p:txBody>
          <a:bodyPr bIns="36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1600" i="1" dirty="0">
                <a:solidFill>
                  <a:srgbClr val="383838">
                    <a:lumMod val="50000"/>
                  </a:srgbClr>
                </a:solidFill>
                <a:latin typeface="Calibri Light" pitchFamily="34" charset="0"/>
              </a:rPr>
              <a:t>Zlokalizowany wyciek na wodociągu (około 3-4 m3/h). Rura pęknięta na dwie części. 2 okoliczne wodomierze wykryły zwiększony poziom hałasu. </a:t>
            </a:r>
            <a:endParaRPr kumimoji="0" lang="da-DK" sz="1600" b="0" i="1" u="none" strike="noStrike" kern="1200" cap="none" spc="0" normalizeH="0" baseline="0" noProof="0" dirty="0">
              <a:ln>
                <a:noFill/>
              </a:ln>
              <a:solidFill>
                <a:srgbClr val="383838">
                  <a:lumMod val="50000"/>
                </a:srgbClr>
              </a:solidFill>
              <a:effectLst/>
              <a:uLnTx/>
              <a:uFillTx/>
              <a:latin typeface="Calibri Light" pitchFamily="34" charset="0"/>
              <a:ea typeface="+mn-ea"/>
              <a:cs typeface="+mn-cs"/>
            </a:endParaRPr>
          </a:p>
        </p:txBody>
      </p:sp>
      <p:sp>
        <p:nvSpPr>
          <p:cNvPr id="11" name="Rectangle 10">
            <a:extLst>
              <a:ext uri="{FF2B5EF4-FFF2-40B4-BE49-F238E27FC236}">
                <a16:creationId xmlns:a16="http://schemas.microsoft.com/office/drawing/2014/main" id="{C84D9901-94CB-4EFB-B310-A8868DAC0DDC}"/>
              </a:ext>
            </a:extLst>
          </p:cNvPr>
          <p:cNvSpPr/>
          <p:nvPr/>
        </p:nvSpPr>
        <p:spPr>
          <a:xfrm>
            <a:off x="4572000" y="1830188"/>
            <a:ext cx="2157274" cy="234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cxnSp>
        <p:nvCxnSpPr>
          <p:cNvPr id="15" name="Straight Connector 14">
            <a:extLst>
              <a:ext uri="{FF2B5EF4-FFF2-40B4-BE49-F238E27FC236}">
                <a16:creationId xmlns:a16="http://schemas.microsoft.com/office/drawing/2014/main" id="{80BA5F66-61D0-47CB-9448-3C4353D089A0}"/>
              </a:ext>
            </a:extLst>
          </p:cNvPr>
          <p:cNvCxnSpPr>
            <a:cxnSpLocks/>
          </p:cNvCxnSpPr>
          <p:nvPr/>
        </p:nvCxnSpPr>
        <p:spPr>
          <a:xfrm>
            <a:off x="4740676" y="3924177"/>
            <a:ext cx="577048" cy="0"/>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9D89124-37B3-4CCB-A962-81C18C600867}"/>
              </a:ext>
            </a:extLst>
          </p:cNvPr>
          <p:cNvCxnSpPr>
            <a:cxnSpLocks/>
          </p:cNvCxnSpPr>
          <p:nvPr/>
        </p:nvCxnSpPr>
        <p:spPr>
          <a:xfrm>
            <a:off x="4740676" y="4183109"/>
            <a:ext cx="577048" cy="0"/>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BEFFEE3-E2F4-4E9F-9DF2-3F18903899C9}"/>
              </a:ext>
            </a:extLst>
          </p:cNvPr>
          <p:cNvCxnSpPr>
            <a:cxnSpLocks/>
          </p:cNvCxnSpPr>
          <p:nvPr/>
        </p:nvCxnSpPr>
        <p:spPr>
          <a:xfrm>
            <a:off x="4740676" y="4424286"/>
            <a:ext cx="577048" cy="0"/>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FDD09795-C9CE-4C8F-BD05-664AAA983A2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299622" y="1256220"/>
            <a:ext cx="8539477" cy="416744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C17C811-09B5-45BA-8FF8-152BCC14A9E6}"/>
              </a:ext>
            </a:extLst>
          </p:cNvPr>
          <p:cNvSpPr>
            <a:spLocks noGrp="1"/>
          </p:cNvSpPr>
          <p:nvPr>
            <p:ph type="sldNum" sz="quarter" idx="12"/>
          </p:nvPr>
        </p:nvSpPr>
        <p:spPr/>
        <p:txBody>
          <a:bodyPr/>
          <a:lstStyle/>
          <a:p>
            <a:fld id="{8EFF3B3A-7EEA-5E44-8ED8-372942253657}" type="slidenum">
              <a:rPr lang="en-US" smtClean="0"/>
              <a:pPr/>
              <a:t>22</a:t>
            </a:fld>
            <a:endParaRPr lang="en-US"/>
          </a:p>
        </p:txBody>
      </p:sp>
    </p:spTree>
    <p:extLst>
      <p:ext uri="{BB962C8B-B14F-4D97-AF65-F5344CB8AC3E}">
        <p14:creationId xmlns:p14="http://schemas.microsoft.com/office/powerpoint/2010/main" val="2676073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wall, building, indoor, device&#10;&#10;Description automatically generated">
            <a:extLst>
              <a:ext uri="{FF2B5EF4-FFF2-40B4-BE49-F238E27FC236}">
                <a16:creationId xmlns:a16="http://schemas.microsoft.com/office/drawing/2014/main" id="{B35AED06-3B9D-4245-8449-0E7FC04CA42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865" b="21865"/>
          <a:stretch>
            <a:fillRect/>
          </a:stretch>
        </p:blipFill>
        <p:spPr>
          <a:xfrm>
            <a:off x="0" y="0"/>
            <a:ext cx="9144000" cy="6858000"/>
          </a:xfrm>
        </p:spPr>
      </p:pic>
      <p:sp>
        <p:nvSpPr>
          <p:cNvPr id="3" name="Slide Number Placeholder 2">
            <a:extLst>
              <a:ext uri="{FF2B5EF4-FFF2-40B4-BE49-F238E27FC236}">
                <a16:creationId xmlns:a16="http://schemas.microsoft.com/office/drawing/2014/main" id="{29CE2405-FB01-4D52-9618-2F0E7B4F366C}"/>
              </a:ext>
            </a:extLst>
          </p:cNvPr>
          <p:cNvSpPr>
            <a:spLocks noGrp="1"/>
          </p:cNvSpPr>
          <p:nvPr>
            <p:ph type="sldNum" sz="quarter" idx="12"/>
          </p:nvPr>
        </p:nvSpPr>
        <p:spPr/>
        <p:txBody>
          <a:bodyPr/>
          <a:lstStyle/>
          <a:p>
            <a:fld id="{8EFF3B3A-7EEA-5E44-8ED8-372942253657}" type="slidenum">
              <a:rPr lang="en-US" smtClean="0"/>
              <a:pPr/>
              <a:t>23</a:t>
            </a:fld>
            <a:endParaRPr lang="en-US"/>
          </a:p>
        </p:txBody>
      </p:sp>
      <p:sp>
        <p:nvSpPr>
          <p:cNvPr id="12" name="Title 1">
            <a:extLst>
              <a:ext uri="{FF2B5EF4-FFF2-40B4-BE49-F238E27FC236}">
                <a16:creationId xmlns:a16="http://schemas.microsoft.com/office/drawing/2014/main" id="{11FBEED4-494A-4166-AB50-9E4436C45C87}"/>
              </a:ext>
            </a:extLst>
          </p:cNvPr>
          <p:cNvSpPr txBox="1">
            <a:spLocks/>
          </p:cNvSpPr>
          <p:nvPr/>
        </p:nvSpPr>
        <p:spPr>
          <a:xfrm>
            <a:off x="498474" y="203376"/>
            <a:ext cx="6773707" cy="706261"/>
          </a:xfrm>
          <a:prstGeom prst="rect">
            <a:avLst/>
          </a:prstGeom>
        </p:spPr>
        <p:txBody>
          <a:bodyPr vert="horz" lIns="91440" tIns="45720" rIns="91440" bIns="45720" rtlCol="0" anchor="ctr" anchorCtr="0">
            <a:normAutofit/>
          </a:bodyPr>
          <a:lstStyle>
            <a:lvl1pPr algn="l" defTabSz="457200" rtl="0" eaLnBrk="1" latinLnBrk="0" hangingPunct="1">
              <a:lnSpc>
                <a:spcPct val="85000"/>
              </a:lnSpc>
              <a:spcBef>
                <a:spcPct val="0"/>
              </a:spcBef>
              <a:buNone/>
              <a:defRPr sz="2200" b="0" i="0" kern="1200">
                <a:solidFill>
                  <a:schemeClr val="tx1">
                    <a:lumMod val="50000"/>
                  </a:schemeClr>
                </a:solidFill>
                <a:latin typeface="Calibri Light"/>
                <a:ea typeface="+mj-ea"/>
                <a:cs typeface="Calibri Light"/>
              </a:defRPr>
            </a:lvl1pPr>
          </a:lstStyle>
          <a:p>
            <a:pPr>
              <a:defRPr/>
            </a:pPr>
            <a:r>
              <a:rPr lang="pl-PL" dirty="0">
                <a:solidFill>
                  <a:schemeClr val="bg1"/>
                </a:solidFill>
              </a:rPr>
              <a:t>Wyciek na przyłączu zamienia się w awarię</a:t>
            </a:r>
            <a:endParaRPr lang="da-DK" dirty="0">
              <a:solidFill>
                <a:schemeClr val="bg1"/>
              </a:solidFill>
            </a:endParaRPr>
          </a:p>
        </p:txBody>
      </p:sp>
      <p:sp>
        <p:nvSpPr>
          <p:cNvPr id="13" name="Freeform 10">
            <a:extLst>
              <a:ext uri="{FF2B5EF4-FFF2-40B4-BE49-F238E27FC236}">
                <a16:creationId xmlns:a16="http://schemas.microsoft.com/office/drawing/2014/main" id="{C884BCBA-E397-4046-ACF4-67C24A2BBEBC}"/>
              </a:ext>
            </a:extLst>
          </p:cNvPr>
          <p:cNvSpPr>
            <a:spLocks noEditPoints="1"/>
          </p:cNvSpPr>
          <p:nvPr/>
        </p:nvSpPr>
        <p:spPr bwMode="auto">
          <a:xfrm>
            <a:off x="607094" y="865980"/>
            <a:ext cx="8537575" cy="43657"/>
          </a:xfrm>
          <a:custGeom>
            <a:avLst/>
            <a:gdLst>
              <a:gd name="T0" fmla="*/ 288 w 16134"/>
              <a:gd name="T1" fmla="*/ 17 h 100"/>
              <a:gd name="T2" fmla="*/ 16134 w 16134"/>
              <a:gd name="T3" fmla="*/ 20 h 100"/>
              <a:gd name="T4" fmla="*/ 16134 w 16134"/>
              <a:gd name="T5" fmla="*/ 83 h 100"/>
              <a:gd name="T6" fmla="*/ 288 w 16134"/>
              <a:gd name="T7" fmla="*/ 80 h 100"/>
              <a:gd name="T8" fmla="*/ 284 w 16134"/>
              <a:gd name="T9" fmla="*/ 79 h 100"/>
              <a:gd name="T10" fmla="*/ 279 w 16134"/>
              <a:gd name="T11" fmla="*/ 77 h 100"/>
              <a:gd name="T12" fmla="*/ 275 w 16134"/>
              <a:gd name="T13" fmla="*/ 73 h 100"/>
              <a:gd name="T14" fmla="*/ 272 w 16134"/>
              <a:gd name="T15" fmla="*/ 69 h 100"/>
              <a:gd name="T16" fmla="*/ 269 w 16134"/>
              <a:gd name="T17" fmla="*/ 65 h 100"/>
              <a:gd name="T18" fmla="*/ 267 w 16134"/>
              <a:gd name="T19" fmla="*/ 60 h 100"/>
              <a:gd name="T20" fmla="*/ 266 w 16134"/>
              <a:gd name="T21" fmla="*/ 53 h 100"/>
              <a:gd name="T22" fmla="*/ 265 w 16134"/>
              <a:gd name="T23" fmla="*/ 47 h 100"/>
              <a:gd name="T24" fmla="*/ 266 w 16134"/>
              <a:gd name="T25" fmla="*/ 41 h 100"/>
              <a:gd name="T26" fmla="*/ 267 w 16134"/>
              <a:gd name="T27" fmla="*/ 35 h 100"/>
              <a:gd name="T28" fmla="*/ 269 w 16134"/>
              <a:gd name="T29" fmla="*/ 29 h 100"/>
              <a:gd name="T30" fmla="*/ 272 w 16134"/>
              <a:gd name="T31" fmla="*/ 25 h 100"/>
              <a:gd name="T32" fmla="*/ 275 w 16134"/>
              <a:gd name="T33" fmla="*/ 21 h 100"/>
              <a:gd name="T34" fmla="*/ 279 w 16134"/>
              <a:gd name="T35" fmla="*/ 19 h 100"/>
              <a:gd name="T36" fmla="*/ 284 w 16134"/>
              <a:gd name="T37" fmla="*/ 17 h 100"/>
              <a:gd name="T38" fmla="*/ 288 w 16134"/>
              <a:gd name="T39" fmla="*/ 17 h 100"/>
              <a:gd name="T40" fmla="*/ 37 w 16134"/>
              <a:gd name="T41" fmla="*/ 0 h 100"/>
              <a:gd name="T42" fmla="*/ 45 w 16134"/>
              <a:gd name="T43" fmla="*/ 1 h 100"/>
              <a:gd name="T44" fmla="*/ 52 w 16134"/>
              <a:gd name="T45" fmla="*/ 4 h 100"/>
              <a:gd name="T46" fmla="*/ 58 w 16134"/>
              <a:gd name="T47" fmla="*/ 8 h 100"/>
              <a:gd name="T48" fmla="*/ 65 w 16134"/>
              <a:gd name="T49" fmla="*/ 15 h 100"/>
              <a:gd name="T50" fmla="*/ 70 w 16134"/>
              <a:gd name="T51" fmla="*/ 23 h 100"/>
              <a:gd name="T52" fmla="*/ 73 w 16134"/>
              <a:gd name="T53" fmla="*/ 31 h 100"/>
              <a:gd name="T54" fmla="*/ 75 w 16134"/>
              <a:gd name="T55" fmla="*/ 40 h 100"/>
              <a:gd name="T56" fmla="*/ 76 w 16134"/>
              <a:gd name="T57" fmla="*/ 51 h 100"/>
              <a:gd name="T58" fmla="*/ 75 w 16134"/>
              <a:gd name="T59" fmla="*/ 60 h 100"/>
              <a:gd name="T60" fmla="*/ 73 w 16134"/>
              <a:gd name="T61" fmla="*/ 69 h 100"/>
              <a:gd name="T62" fmla="*/ 70 w 16134"/>
              <a:gd name="T63" fmla="*/ 77 h 100"/>
              <a:gd name="T64" fmla="*/ 65 w 16134"/>
              <a:gd name="T65" fmla="*/ 85 h 100"/>
              <a:gd name="T66" fmla="*/ 58 w 16134"/>
              <a:gd name="T67" fmla="*/ 92 h 100"/>
              <a:gd name="T68" fmla="*/ 52 w 16134"/>
              <a:gd name="T69" fmla="*/ 96 h 100"/>
              <a:gd name="T70" fmla="*/ 45 w 16134"/>
              <a:gd name="T71" fmla="*/ 99 h 100"/>
              <a:gd name="T72" fmla="*/ 37 w 16134"/>
              <a:gd name="T73" fmla="*/ 100 h 100"/>
              <a:gd name="T74" fmla="*/ 30 w 16134"/>
              <a:gd name="T75" fmla="*/ 99 h 100"/>
              <a:gd name="T76" fmla="*/ 23 w 16134"/>
              <a:gd name="T77" fmla="*/ 96 h 100"/>
              <a:gd name="T78" fmla="*/ 17 w 16134"/>
              <a:gd name="T79" fmla="*/ 92 h 100"/>
              <a:gd name="T80" fmla="*/ 11 w 16134"/>
              <a:gd name="T81" fmla="*/ 85 h 100"/>
              <a:gd name="T82" fmla="*/ 6 w 16134"/>
              <a:gd name="T83" fmla="*/ 77 h 100"/>
              <a:gd name="T84" fmla="*/ 3 w 16134"/>
              <a:gd name="T85" fmla="*/ 69 h 100"/>
              <a:gd name="T86" fmla="*/ 1 w 16134"/>
              <a:gd name="T87" fmla="*/ 60 h 100"/>
              <a:gd name="T88" fmla="*/ 0 w 16134"/>
              <a:gd name="T89" fmla="*/ 51 h 100"/>
              <a:gd name="T90" fmla="*/ 1 w 16134"/>
              <a:gd name="T91" fmla="*/ 40 h 100"/>
              <a:gd name="T92" fmla="*/ 3 w 16134"/>
              <a:gd name="T93" fmla="*/ 31 h 100"/>
              <a:gd name="T94" fmla="*/ 6 w 16134"/>
              <a:gd name="T95" fmla="*/ 23 h 100"/>
              <a:gd name="T96" fmla="*/ 11 w 16134"/>
              <a:gd name="T97" fmla="*/ 15 h 100"/>
              <a:gd name="T98" fmla="*/ 17 w 16134"/>
              <a:gd name="T99" fmla="*/ 8 h 100"/>
              <a:gd name="T100" fmla="*/ 23 w 16134"/>
              <a:gd name="T101" fmla="*/ 4 h 100"/>
              <a:gd name="T102" fmla="*/ 30 w 16134"/>
              <a:gd name="T103" fmla="*/ 1 h 100"/>
              <a:gd name="T104" fmla="*/ 37 w 16134"/>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34"/>
              <a:gd name="T160" fmla="*/ 0 h 100"/>
              <a:gd name="T161" fmla="*/ 16134 w 1613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34" h="100">
                <a:moveTo>
                  <a:pt x="288" y="17"/>
                </a:moveTo>
                <a:lnTo>
                  <a:pt x="16134" y="20"/>
                </a:lnTo>
                <a:lnTo>
                  <a:pt x="16134" y="83"/>
                </a:lnTo>
                <a:lnTo>
                  <a:pt x="288" y="80"/>
                </a:lnTo>
                <a:lnTo>
                  <a:pt x="284" y="79"/>
                </a:lnTo>
                <a:lnTo>
                  <a:pt x="279" y="77"/>
                </a:lnTo>
                <a:lnTo>
                  <a:pt x="275" y="73"/>
                </a:lnTo>
                <a:lnTo>
                  <a:pt x="272" y="69"/>
                </a:lnTo>
                <a:lnTo>
                  <a:pt x="269" y="65"/>
                </a:lnTo>
                <a:lnTo>
                  <a:pt x="267" y="60"/>
                </a:lnTo>
                <a:lnTo>
                  <a:pt x="266" y="53"/>
                </a:lnTo>
                <a:lnTo>
                  <a:pt x="265" y="47"/>
                </a:lnTo>
                <a:lnTo>
                  <a:pt x="266" y="41"/>
                </a:lnTo>
                <a:lnTo>
                  <a:pt x="267" y="35"/>
                </a:lnTo>
                <a:lnTo>
                  <a:pt x="269" y="29"/>
                </a:lnTo>
                <a:lnTo>
                  <a:pt x="272" y="25"/>
                </a:lnTo>
                <a:lnTo>
                  <a:pt x="275" y="21"/>
                </a:lnTo>
                <a:lnTo>
                  <a:pt x="279" y="19"/>
                </a:lnTo>
                <a:lnTo>
                  <a:pt x="284" y="17"/>
                </a:lnTo>
                <a:lnTo>
                  <a:pt x="288" y="17"/>
                </a:lnTo>
                <a:close/>
                <a:moveTo>
                  <a:pt x="37" y="0"/>
                </a:moveTo>
                <a:lnTo>
                  <a:pt x="45" y="1"/>
                </a:lnTo>
                <a:lnTo>
                  <a:pt x="52" y="4"/>
                </a:lnTo>
                <a:lnTo>
                  <a:pt x="58" y="8"/>
                </a:lnTo>
                <a:lnTo>
                  <a:pt x="65" y="15"/>
                </a:lnTo>
                <a:lnTo>
                  <a:pt x="70" y="23"/>
                </a:lnTo>
                <a:lnTo>
                  <a:pt x="73" y="31"/>
                </a:lnTo>
                <a:lnTo>
                  <a:pt x="75" y="40"/>
                </a:lnTo>
                <a:lnTo>
                  <a:pt x="76" y="51"/>
                </a:lnTo>
                <a:lnTo>
                  <a:pt x="75" y="60"/>
                </a:lnTo>
                <a:lnTo>
                  <a:pt x="73" y="69"/>
                </a:lnTo>
                <a:lnTo>
                  <a:pt x="70" y="77"/>
                </a:lnTo>
                <a:lnTo>
                  <a:pt x="65" y="85"/>
                </a:lnTo>
                <a:lnTo>
                  <a:pt x="58" y="92"/>
                </a:lnTo>
                <a:lnTo>
                  <a:pt x="52" y="96"/>
                </a:lnTo>
                <a:lnTo>
                  <a:pt x="45" y="99"/>
                </a:lnTo>
                <a:lnTo>
                  <a:pt x="37" y="100"/>
                </a:lnTo>
                <a:lnTo>
                  <a:pt x="30" y="99"/>
                </a:lnTo>
                <a:lnTo>
                  <a:pt x="23" y="96"/>
                </a:lnTo>
                <a:lnTo>
                  <a:pt x="17" y="92"/>
                </a:lnTo>
                <a:lnTo>
                  <a:pt x="11" y="85"/>
                </a:lnTo>
                <a:lnTo>
                  <a:pt x="6" y="77"/>
                </a:lnTo>
                <a:lnTo>
                  <a:pt x="3" y="69"/>
                </a:lnTo>
                <a:lnTo>
                  <a:pt x="1" y="60"/>
                </a:lnTo>
                <a:lnTo>
                  <a:pt x="0" y="51"/>
                </a:lnTo>
                <a:lnTo>
                  <a:pt x="1" y="40"/>
                </a:lnTo>
                <a:lnTo>
                  <a:pt x="3" y="31"/>
                </a:lnTo>
                <a:lnTo>
                  <a:pt x="6" y="23"/>
                </a:lnTo>
                <a:lnTo>
                  <a:pt x="11" y="15"/>
                </a:lnTo>
                <a:lnTo>
                  <a:pt x="17" y="8"/>
                </a:lnTo>
                <a:lnTo>
                  <a:pt x="23" y="4"/>
                </a:lnTo>
                <a:lnTo>
                  <a:pt x="30" y="1"/>
                </a:lnTo>
                <a:lnTo>
                  <a:pt x="37" y="0"/>
                </a:lnTo>
                <a:close/>
              </a:path>
            </a:pathLst>
          </a:custGeom>
          <a:solidFill>
            <a:schemeClr val="bg1"/>
          </a:solidFill>
          <a:ln w="9525">
            <a:noFill/>
            <a:round/>
            <a:headEnd/>
            <a:tailEnd/>
          </a:ln>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fontAlgn="auto">
              <a:spcBef>
                <a:spcPts val="0"/>
              </a:spcBef>
              <a:spcAft>
                <a:spcPts val="0"/>
              </a:spcAft>
              <a:defRPr/>
            </a:pPr>
            <a:endParaRPr lang="en-US">
              <a:latin typeface="+mn-lt"/>
              <a:cs typeface="+mn-cs"/>
            </a:endParaRPr>
          </a:p>
        </p:txBody>
      </p:sp>
      <p:sp>
        <p:nvSpPr>
          <p:cNvPr id="17" name="Rounded Rectangle 8">
            <a:extLst>
              <a:ext uri="{FF2B5EF4-FFF2-40B4-BE49-F238E27FC236}">
                <a16:creationId xmlns:a16="http://schemas.microsoft.com/office/drawing/2014/main" id="{089E3D59-C946-479D-A79D-A21FCE45A814}"/>
              </a:ext>
            </a:extLst>
          </p:cNvPr>
          <p:cNvSpPr/>
          <p:nvPr/>
        </p:nvSpPr>
        <p:spPr>
          <a:xfrm>
            <a:off x="4754130" y="1436866"/>
            <a:ext cx="3744416" cy="2292691"/>
          </a:xfrm>
          <a:prstGeom prst="roundRect">
            <a:avLst>
              <a:gd name="adj" fmla="val 2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bIns="36000" rtlCol="0" anchor="ctr"/>
          <a:lstStyle/>
          <a:p>
            <a:endParaRPr lang="da-DK" sz="2200" dirty="0">
              <a:solidFill>
                <a:schemeClr val="tx1"/>
              </a:solidFill>
            </a:endParaRPr>
          </a:p>
        </p:txBody>
      </p:sp>
      <p:sp>
        <p:nvSpPr>
          <p:cNvPr id="20" name="Rounded Rectangle 9">
            <a:extLst>
              <a:ext uri="{FF2B5EF4-FFF2-40B4-BE49-F238E27FC236}">
                <a16:creationId xmlns:a16="http://schemas.microsoft.com/office/drawing/2014/main" id="{2C4B7270-DD76-4683-A8FC-C766CAEC522C}"/>
              </a:ext>
            </a:extLst>
          </p:cNvPr>
          <p:cNvSpPr/>
          <p:nvPr/>
        </p:nvSpPr>
        <p:spPr>
          <a:xfrm>
            <a:off x="4815590" y="1436868"/>
            <a:ext cx="3682956" cy="1211740"/>
          </a:xfrm>
          <a:prstGeom prst="roundRect">
            <a:avLst>
              <a:gd name="adj" fmla="val 2529"/>
            </a:avLst>
          </a:prstGeom>
          <a:noFill/>
          <a:ln>
            <a:noFill/>
          </a:ln>
          <a:effectLst/>
        </p:spPr>
        <p:style>
          <a:lnRef idx="1">
            <a:schemeClr val="accent1"/>
          </a:lnRef>
          <a:fillRef idx="3">
            <a:schemeClr val="accent1"/>
          </a:fillRef>
          <a:effectRef idx="2">
            <a:schemeClr val="accent1"/>
          </a:effectRef>
          <a:fontRef idx="minor">
            <a:schemeClr val="lt1"/>
          </a:fontRef>
        </p:style>
        <p:txBody>
          <a:bodyPr bIns="36000" rtlCol="0" anchor="t"/>
          <a:lstStyle/>
          <a:p>
            <a:endParaRPr lang="pl-PL" sz="1600" dirty="0">
              <a:solidFill>
                <a:schemeClr val="tx1">
                  <a:lumMod val="50000"/>
                </a:schemeClr>
              </a:solidFill>
              <a:latin typeface="Calibri Light" pitchFamily="34" charset="0"/>
            </a:endParaRPr>
          </a:p>
          <a:p>
            <a:r>
              <a:rPr lang="pl-PL" b="1" dirty="0">
                <a:solidFill>
                  <a:schemeClr val="tx1">
                    <a:lumMod val="50000"/>
                  </a:schemeClr>
                </a:solidFill>
                <a:latin typeface="Calibri Light" pitchFamily="34" charset="0"/>
              </a:rPr>
              <a:t>Wyciek wykryty zaraz po wymianie wodomierza gwałtownie nasila się, rośnie ryzyko poważnej awarii.</a:t>
            </a:r>
          </a:p>
          <a:p>
            <a:r>
              <a:rPr lang="pl-PL" b="1" dirty="0">
                <a:solidFill>
                  <a:schemeClr val="tx1">
                    <a:lumMod val="50000"/>
                  </a:schemeClr>
                </a:solidFill>
                <a:latin typeface="Calibri Light" pitchFamily="34" charset="0"/>
              </a:rPr>
              <a:t>Usunięty w odpowiednim momencie pozwala oszczędzać pieniądze i wodę.</a:t>
            </a:r>
            <a:endParaRPr lang="da-DK" b="1" dirty="0">
              <a:solidFill>
                <a:schemeClr val="tx1">
                  <a:lumMod val="50000"/>
                </a:schemeClr>
              </a:solidFill>
              <a:latin typeface="Calibri Light" pitchFamily="34" charset="0"/>
            </a:endParaRPr>
          </a:p>
        </p:txBody>
      </p:sp>
      <p:cxnSp>
        <p:nvCxnSpPr>
          <p:cNvPr id="39" name="Straight Arrow Connector 38">
            <a:extLst>
              <a:ext uri="{FF2B5EF4-FFF2-40B4-BE49-F238E27FC236}">
                <a16:creationId xmlns:a16="http://schemas.microsoft.com/office/drawing/2014/main" id="{00A560BB-4AAA-4618-AA45-5F8288C5C722}"/>
              </a:ext>
            </a:extLst>
          </p:cNvPr>
          <p:cNvCxnSpPr>
            <a:cxnSpLocks/>
          </p:cNvCxnSpPr>
          <p:nvPr/>
        </p:nvCxnSpPr>
        <p:spPr>
          <a:xfrm>
            <a:off x="3839445" y="6278562"/>
            <a:ext cx="557686" cy="276999"/>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B3D27CA1-A43E-457F-98A6-13E0FB086F04}"/>
              </a:ext>
            </a:extLst>
          </p:cNvPr>
          <p:cNvPicPr>
            <a:picLocks noChangeAspect="1"/>
          </p:cNvPicPr>
          <p:nvPr/>
        </p:nvPicPr>
        <p:blipFill>
          <a:blip r:embed="rId4"/>
          <a:stretch>
            <a:fillRect/>
          </a:stretch>
        </p:blipFill>
        <p:spPr>
          <a:xfrm>
            <a:off x="384488" y="2774322"/>
            <a:ext cx="3733800" cy="3448050"/>
          </a:xfrm>
          <a:prstGeom prst="rect">
            <a:avLst/>
          </a:prstGeom>
        </p:spPr>
      </p:pic>
    </p:spTree>
    <p:extLst>
      <p:ext uri="{BB962C8B-B14F-4D97-AF65-F5344CB8AC3E}">
        <p14:creationId xmlns:p14="http://schemas.microsoft.com/office/powerpoint/2010/main" val="1180351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41B8680-2967-46CA-8B34-8621866CA6BE}"/>
              </a:ext>
            </a:extLst>
          </p:cNvPr>
          <p:cNvSpPr/>
          <p:nvPr/>
        </p:nvSpPr>
        <p:spPr>
          <a:xfrm rot="19735322">
            <a:off x="3679695" y="-3056355"/>
            <a:ext cx="5967492" cy="994068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rgbClr val="FFFFFF"/>
              </a:solidFill>
              <a:latin typeface="Calibri Light"/>
            </a:endParaRPr>
          </a:p>
        </p:txBody>
      </p:sp>
      <p:sp>
        <p:nvSpPr>
          <p:cNvPr id="63" name="Right Triangle 62">
            <a:extLst>
              <a:ext uri="{FF2B5EF4-FFF2-40B4-BE49-F238E27FC236}">
                <a16:creationId xmlns:a16="http://schemas.microsoft.com/office/drawing/2014/main" id="{5188DE3F-0BA9-406D-9529-5D29F56972E7}"/>
              </a:ext>
            </a:extLst>
          </p:cNvPr>
          <p:cNvSpPr/>
          <p:nvPr/>
        </p:nvSpPr>
        <p:spPr>
          <a:xfrm rot="10360311" flipV="1">
            <a:off x="-826021" y="-358539"/>
            <a:ext cx="11173582" cy="7834019"/>
          </a:xfrm>
          <a:prstGeom prst="rtTriangl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rgbClr val="FFFFFF"/>
              </a:solidFill>
              <a:latin typeface="Calibri Light"/>
            </a:endParaRPr>
          </a:p>
        </p:txBody>
      </p:sp>
      <p:sp>
        <p:nvSpPr>
          <p:cNvPr id="54" name="Rectangle 53">
            <a:extLst>
              <a:ext uri="{FF2B5EF4-FFF2-40B4-BE49-F238E27FC236}">
                <a16:creationId xmlns:a16="http://schemas.microsoft.com/office/drawing/2014/main" id="{D1F67815-9DC2-4F7B-B79F-06E8340D4EDD}"/>
              </a:ext>
            </a:extLst>
          </p:cNvPr>
          <p:cNvSpPr/>
          <p:nvPr/>
        </p:nvSpPr>
        <p:spPr>
          <a:xfrm>
            <a:off x="-66675" y="6953688"/>
            <a:ext cx="9334500" cy="5996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a-DK">
              <a:solidFill>
                <a:srgbClr val="FFFFFF"/>
              </a:solidFill>
              <a:latin typeface="Calibri Light"/>
            </a:endParaRPr>
          </a:p>
        </p:txBody>
      </p:sp>
      <p:sp>
        <p:nvSpPr>
          <p:cNvPr id="14" name="Rectangle 13">
            <a:extLst>
              <a:ext uri="{FF2B5EF4-FFF2-40B4-BE49-F238E27FC236}">
                <a16:creationId xmlns:a16="http://schemas.microsoft.com/office/drawing/2014/main" id="{6B1CC2FF-5F09-4D90-BBF0-F02490248FC3}"/>
              </a:ext>
            </a:extLst>
          </p:cNvPr>
          <p:cNvSpPr/>
          <p:nvPr/>
        </p:nvSpPr>
        <p:spPr>
          <a:xfrm>
            <a:off x="594977" y="959881"/>
            <a:ext cx="8051065" cy="892552"/>
          </a:xfrm>
          <a:prstGeom prst="rect">
            <a:avLst/>
          </a:prstGeom>
        </p:spPr>
        <p:txBody>
          <a:bodyPr wrap="square">
            <a:spAutoFit/>
          </a:bodyPr>
          <a:lstStyle/>
          <a:p>
            <a:pPr>
              <a:defRPr/>
            </a:pPr>
            <a:r>
              <a:rPr lang="pl-PL" sz="2400" b="1" dirty="0">
                <a:solidFill>
                  <a:srgbClr val="009CA6"/>
                </a:solidFill>
                <a:latin typeface="Calibri Light"/>
              </a:rPr>
              <a:t>Mława – wcześnie wykryty wyciek na śrubunku. </a:t>
            </a:r>
            <a:br>
              <a:rPr lang="de-DE" sz="2800" b="1" dirty="0">
                <a:solidFill>
                  <a:srgbClr val="009CA6"/>
                </a:solidFill>
                <a:latin typeface="Calibri Light"/>
              </a:rPr>
            </a:br>
            <a:endParaRPr lang="en-US" sz="2800" b="1" dirty="0">
              <a:solidFill>
                <a:srgbClr val="009CA6"/>
              </a:solidFill>
              <a:latin typeface="Calibri Light"/>
            </a:endParaRPr>
          </a:p>
        </p:txBody>
      </p:sp>
      <p:pic>
        <p:nvPicPr>
          <p:cNvPr id="3" name="Picture 2">
            <a:extLst>
              <a:ext uri="{FF2B5EF4-FFF2-40B4-BE49-F238E27FC236}">
                <a16:creationId xmlns:a16="http://schemas.microsoft.com/office/drawing/2014/main" id="{A2E84A43-B586-4A3C-8A90-E5ACCD6FA9E8}"/>
              </a:ext>
            </a:extLst>
          </p:cNvPr>
          <p:cNvPicPr>
            <a:picLocks noChangeAspect="1"/>
          </p:cNvPicPr>
          <p:nvPr/>
        </p:nvPicPr>
        <p:blipFill>
          <a:blip r:embed="rId3"/>
          <a:stretch>
            <a:fillRect/>
          </a:stretch>
        </p:blipFill>
        <p:spPr>
          <a:xfrm>
            <a:off x="7559553" y="1099425"/>
            <a:ext cx="1086488" cy="257326"/>
          </a:xfrm>
          <a:prstGeom prst="rect">
            <a:avLst/>
          </a:prstGeom>
        </p:spPr>
      </p:pic>
      <p:pic>
        <p:nvPicPr>
          <p:cNvPr id="8" name="Picture 7" descr="Graphical user interface, application, map&#10;&#10;Description automatically generated">
            <a:extLst>
              <a:ext uri="{FF2B5EF4-FFF2-40B4-BE49-F238E27FC236}">
                <a16:creationId xmlns:a16="http://schemas.microsoft.com/office/drawing/2014/main" id="{A6ABD420-2C73-49FD-934F-C81FEC0E29E8}"/>
              </a:ext>
            </a:extLst>
          </p:cNvPr>
          <p:cNvPicPr>
            <a:picLocks noChangeAspect="1"/>
          </p:cNvPicPr>
          <p:nvPr/>
        </p:nvPicPr>
        <p:blipFill>
          <a:blip r:embed="rId4"/>
          <a:stretch>
            <a:fillRect/>
          </a:stretch>
        </p:blipFill>
        <p:spPr>
          <a:xfrm>
            <a:off x="0" y="1685658"/>
            <a:ext cx="9144000" cy="4315093"/>
          </a:xfrm>
          <a:prstGeom prst="rect">
            <a:avLst/>
          </a:prstGeom>
        </p:spPr>
      </p:pic>
    </p:spTree>
    <p:extLst>
      <p:ext uri="{BB962C8B-B14F-4D97-AF65-F5344CB8AC3E}">
        <p14:creationId xmlns:p14="http://schemas.microsoft.com/office/powerpoint/2010/main" val="2627495368"/>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wall, building, indoor, device&#10;&#10;Description automatically generated">
            <a:extLst>
              <a:ext uri="{FF2B5EF4-FFF2-40B4-BE49-F238E27FC236}">
                <a16:creationId xmlns:a16="http://schemas.microsoft.com/office/drawing/2014/main" id="{B35AED06-3B9D-4245-8449-0E7FC04CA42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865" b="21865"/>
          <a:stretch>
            <a:fillRect/>
          </a:stretch>
        </p:blipFill>
        <p:spPr>
          <a:xfrm>
            <a:off x="0" y="0"/>
            <a:ext cx="9144000" cy="6858000"/>
          </a:xfrm>
        </p:spPr>
      </p:pic>
      <p:sp>
        <p:nvSpPr>
          <p:cNvPr id="3" name="Slide Number Placeholder 2">
            <a:extLst>
              <a:ext uri="{FF2B5EF4-FFF2-40B4-BE49-F238E27FC236}">
                <a16:creationId xmlns:a16="http://schemas.microsoft.com/office/drawing/2014/main" id="{29CE2405-FB01-4D52-9618-2F0E7B4F366C}"/>
              </a:ext>
            </a:extLst>
          </p:cNvPr>
          <p:cNvSpPr>
            <a:spLocks noGrp="1"/>
          </p:cNvSpPr>
          <p:nvPr>
            <p:ph type="sldNum" sz="quarter" idx="12"/>
          </p:nvPr>
        </p:nvSpPr>
        <p:spPr/>
        <p:txBody>
          <a:bodyPr/>
          <a:lstStyle/>
          <a:p>
            <a:fld id="{8EFF3B3A-7EEA-5E44-8ED8-372942253657}" type="slidenum">
              <a:rPr lang="en-US" smtClean="0"/>
              <a:pPr/>
              <a:t>25</a:t>
            </a:fld>
            <a:endParaRPr lang="en-US"/>
          </a:p>
        </p:txBody>
      </p:sp>
      <p:sp>
        <p:nvSpPr>
          <p:cNvPr id="12" name="Title 1">
            <a:extLst>
              <a:ext uri="{FF2B5EF4-FFF2-40B4-BE49-F238E27FC236}">
                <a16:creationId xmlns:a16="http://schemas.microsoft.com/office/drawing/2014/main" id="{11FBEED4-494A-4166-AB50-9E4436C45C87}"/>
              </a:ext>
            </a:extLst>
          </p:cNvPr>
          <p:cNvSpPr txBox="1">
            <a:spLocks/>
          </p:cNvSpPr>
          <p:nvPr/>
        </p:nvSpPr>
        <p:spPr>
          <a:xfrm>
            <a:off x="498474" y="203376"/>
            <a:ext cx="6773707" cy="706261"/>
          </a:xfrm>
          <a:prstGeom prst="rect">
            <a:avLst/>
          </a:prstGeom>
        </p:spPr>
        <p:txBody>
          <a:bodyPr vert="horz" lIns="91440" tIns="45720" rIns="91440" bIns="45720" rtlCol="0" anchor="ctr" anchorCtr="0">
            <a:normAutofit/>
          </a:bodyPr>
          <a:lstStyle>
            <a:lvl1pPr algn="l" defTabSz="457200" rtl="0" eaLnBrk="1" latinLnBrk="0" hangingPunct="1">
              <a:lnSpc>
                <a:spcPct val="85000"/>
              </a:lnSpc>
              <a:spcBef>
                <a:spcPct val="0"/>
              </a:spcBef>
              <a:buNone/>
              <a:defRPr sz="2200" b="0" i="0" kern="1200">
                <a:solidFill>
                  <a:schemeClr val="tx1">
                    <a:lumMod val="50000"/>
                  </a:schemeClr>
                </a:solidFill>
                <a:latin typeface="Calibri Light"/>
                <a:ea typeface="+mj-ea"/>
                <a:cs typeface="Calibri Light"/>
              </a:defRPr>
            </a:lvl1pPr>
          </a:lstStyle>
          <a:p>
            <a:pPr>
              <a:defRPr/>
            </a:pPr>
            <a:r>
              <a:rPr lang="pl-PL" sz="2800" b="1" dirty="0">
                <a:solidFill>
                  <a:schemeClr val="bg1"/>
                </a:solidFill>
              </a:rPr>
              <a:t>Wyciek na hydrancie</a:t>
            </a:r>
            <a:endParaRPr lang="da-DK" sz="2800" b="1" dirty="0">
              <a:solidFill>
                <a:schemeClr val="bg1"/>
              </a:solidFill>
            </a:endParaRPr>
          </a:p>
        </p:txBody>
      </p:sp>
      <p:sp>
        <p:nvSpPr>
          <p:cNvPr id="13" name="Freeform 10">
            <a:extLst>
              <a:ext uri="{FF2B5EF4-FFF2-40B4-BE49-F238E27FC236}">
                <a16:creationId xmlns:a16="http://schemas.microsoft.com/office/drawing/2014/main" id="{C884BCBA-E397-4046-ACF4-67C24A2BBEBC}"/>
              </a:ext>
            </a:extLst>
          </p:cNvPr>
          <p:cNvSpPr>
            <a:spLocks noEditPoints="1"/>
          </p:cNvSpPr>
          <p:nvPr/>
        </p:nvSpPr>
        <p:spPr bwMode="auto">
          <a:xfrm>
            <a:off x="607094" y="865980"/>
            <a:ext cx="8537575" cy="43657"/>
          </a:xfrm>
          <a:custGeom>
            <a:avLst/>
            <a:gdLst>
              <a:gd name="T0" fmla="*/ 288 w 16134"/>
              <a:gd name="T1" fmla="*/ 17 h 100"/>
              <a:gd name="T2" fmla="*/ 16134 w 16134"/>
              <a:gd name="T3" fmla="*/ 20 h 100"/>
              <a:gd name="T4" fmla="*/ 16134 w 16134"/>
              <a:gd name="T5" fmla="*/ 83 h 100"/>
              <a:gd name="T6" fmla="*/ 288 w 16134"/>
              <a:gd name="T7" fmla="*/ 80 h 100"/>
              <a:gd name="T8" fmla="*/ 284 w 16134"/>
              <a:gd name="T9" fmla="*/ 79 h 100"/>
              <a:gd name="T10" fmla="*/ 279 w 16134"/>
              <a:gd name="T11" fmla="*/ 77 h 100"/>
              <a:gd name="T12" fmla="*/ 275 w 16134"/>
              <a:gd name="T13" fmla="*/ 73 h 100"/>
              <a:gd name="T14" fmla="*/ 272 w 16134"/>
              <a:gd name="T15" fmla="*/ 69 h 100"/>
              <a:gd name="T16" fmla="*/ 269 w 16134"/>
              <a:gd name="T17" fmla="*/ 65 h 100"/>
              <a:gd name="T18" fmla="*/ 267 w 16134"/>
              <a:gd name="T19" fmla="*/ 60 h 100"/>
              <a:gd name="T20" fmla="*/ 266 w 16134"/>
              <a:gd name="T21" fmla="*/ 53 h 100"/>
              <a:gd name="T22" fmla="*/ 265 w 16134"/>
              <a:gd name="T23" fmla="*/ 47 h 100"/>
              <a:gd name="T24" fmla="*/ 266 w 16134"/>
              <a:gd name="T25" fmla="*/ 41 h 100"/>
              <a:gd name="T26" fmla="*/ 267 w 16134"/>
              <a:gd name="T27" fmla="*/ 35 h 100"/>
              <a:gd name="T28" fmla="*/ 269 w 16134"/>
              <a:gd name="T29" fmla="*/ 29 h 100"/>
              <a:gd name="T30" fmla="*/ 272 w 16134"/>
              <a:gd name="T31" fmla="*/ 25 h 100"/>
              <a:gd name="T32" fmla="*/ 275 w 16134"/>
              <a:gd name="T33" fmla="*/ 21 h 100"/>
              <a:gd name="T34" fmla="*/ 279 w 16134"/>
              <a:gd name="T35" fmla="*/ 19 h 100"/>
              <a:gd name="T36" fmla="*/ 284 w 16134"/>
              <a:gd name="T37" fmla="*/ 17 h 100"/>
              <a:gd name="T38" fmla="*/ 288 w 16134"/>
              <a:gd name="T39" fmla="*/ 17 h 100"/>
              <a:gd name="T40" fmla="*/ 37 w 16134"/>
              <a:gd name="T41" fmla="*/ 0 h 100"/>
              <a:gd name="T42" fmla="*/ 45 w 16134"/>
              <a:gd name="T43" fmla="*/ 1 h 100"/>
              <a:gd name="T44" fmla="*/ 52 w 16134"/>
              <a:gd name="T45" fmla="*/ 4 h 100"/>
              <a:gd name="T46" fmla="*/ 58 w 16134"/>
              <a:gd name="T47" fmla="*/ 8 h 100"/>
              <a:gd name="T48" fmla="*/ 65 w 16134"/>
              <a:gd name="T49" fmla="*/ 15 h 100"/>
              <a:gd name="T50" fmla="*/ 70 w 16134"/>
              <a:gd name="T51" fmla="*/ 23 h 100"/>
              <a:gd name="T52" fmla="*/ 73 w 16134"/>
              <a:gd name="T53" fmla="*/ 31 h 100"/>
              <a:gd name="T54" fmla="*/ 75 w 16134"/>
              <a:gd name="T55" fmla="*/ 40 h 100"/>
              <a:gd name="T56" fmla="*/ 76 w 16134"/>
              <a:gd name="T57" fmla="*/ 51 h 100"/>
              <a:gd name="T58" fmla="*/ 75 w 16134"/>
              <a:gd name="T59" fmla="*/ 60 h 100"/>
              <a:gd name="T60" fmla="*/ 73 w 16134"/>
              <a:gd name="T61" fmla="*/ 69 h 100"/>
              <a:gd name="T62" fmla="*/ 70 w 16134"/>
              <a:gd name="T63" fmla="*/ 77 h 100"/>
              <a:gd name="T64" fmla="*/ 65 w 16134"/>
              <a:gd name="T65" fmla="*/ 85 h 100"/>
              <a:gd name="T66" fmla="*/ 58 w 16134"/>
              <a:gd name="T67" fmla="*/ 92 h 100"/>
              <a:gd name="T68" fmla="*/ 52 w 16134"/>
              <a:gd name="T69" fmla="*/ 96 h 100"/>
              <a:gd name="T70" fmla="*/ 45 w 16134"/>
              <a:gd name="T71" fmla="*/ 99 h 100"/>
              <a:gd name="T72" fmla="*/ 37 w 16134"/>
              <a:gd name="T73" fmla="*/ 100 h 100"/>
              <a:gd name="T74" fmla="*/ 30 w 16134"/>
              <a:gd name="T75" fmla="*/ 99 h 100"/>
              <a:gd name="T76" fmla="*/ 23 w 16134"/>
              <a:gd name="T77" fmla="*/ 96 h 100"/>
              <a:gd name="T78" fmla="*/ 17 w 16134"/>
              <a:gd name="T79" fmla="*/ 92 h 100"/>
              <a:gd name="T80" fmla="*/ 11 w 16134"/>
              <a:gd name="T81" fmla="*/ 85 h 100"/>
              <a:gd name="T82" fmla="*/ 6 w 16134"/>
              <a:gd name="T83" fmla="*/ 77 h 100"/>
              <a:gd name="T84" fmla="*/ 3 w 16134"/>
              <a:gd name="T85" fmla="*/ 69 h 100"/>
              <a:gd name="T86" fmla="*/ 1 w 16134"/>
              <a:gd name="T87" fmla="*/ 60 h 100"/>
              <a:gd name="T88" fmla="*/ 0 w 16134"/>
              <a:gd name="T89" fmla="*/ 51 h 100"/>
              <a:gd name="T90" fmla="*/ 1 w 16134"/>
              <a:gd name="T91" fmla="*/ 40 h 100"/>
              <a:gd name="T92" fmla="*/ 3 w 16134"/>
              <a:gd name="T93" fmla="*/ 31 h 100"/>
              <a:gd name="T94" fmla="*/ 6 w 16134"/>
              <a:gd name="T95" fmla="*/ 23 h 100"/>
              <a:gd name="T96" fmla="*/ 11 w 16134"/>
              <a:gd name="T97" fmla="*/ 15 h 100"/>
              <a:gd name="T98" fmla="*/ 17 w 16134"/>
              <a:gd name="T99" fmla="*/ 8 h 100"/>
              <a:gd name="T100" fmla="*/ 23 w 16134"/>
              <a:gd name="T101" fmla="*/ 4 h 100"/>
              <a:gd name="T102" fmla="*/ 30 w 16134"/>
              <a:gd name="T103" fmla="*/ 1 h 100"/>
              <a:gd name="T104" fmla="*/ 37 w 16134"/>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34"/>
              <a:gd name="T160" fmla="*/ 0 h 100"/>
              <a:gd name="T161" fmla="*/ 16134 w 1613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34" h="100">
                <a:moveTo>
                  <a:pt x="288" y="17"/>
                </a:moveTo>
                <a:lnTo>
                  <a:pt x="16134" y="20"/>
                </a:lnTo>
                <a:lnTo>
                  <a:pt x="16134" y="83"/>
                </a:lnTo>
                <a:lnTo>
                  <a:pt x="288" y="80"/>
                </a:lnTo>
                <a:lnTo>
                  <a:pt x="284" y="79"/>
                </a:lnTo>
                <a:lnTo>
                  <a:pt x="279" y="77"/>
                </a:lnTo>
                <a:lnTo>
                  <a:pt x="275" y="73"/>
                </a:lnTo>
                <a:lnTo>
                  <a:pt x="272" y="69"/>
                </a:lnTo>
                <a:lnTo>
                  <a:pt x="269" y="65"/>
                </a:lnTo>
                <a:lnTo>
                  <a:pt x="267" y="60"/>
                </a:lnTo>
                <a:lnTo>
                  <a:pt x="266" y="53"/>
                </a:lnTo>
                <a:lnTo>
                  <a:pt x="265" y="47"/>
                </a:lnTo>
                <a:lnTo>
                  <a:pt x="266" y="41"/>
                </a:lnTo>
                <a:lnTo>
                  <a:pt x="267" y="35"/>
                </a:lnTo>
                <a:lnTo>
                  <a:pt x="269" y="29"/>
                </a:lnTo>
                <a:lnTo>
                  <a:pt x="272" y="25"/>
                </a:lnTo>
                <a:lnTo>
                  <a:pt x="275" y="21"/>
                </a:lnTo>
                <a:lnTo>
                  <a:pt x="279" y="19"/>
                </a:lnTo>
                <a:lnTo>
                  <a:pt x="284" y="17"/>
                </a:lnTo>
                <a:lnTo>
                  <a:pt x="288" y="17"/>
                </a:lnTo>
                <a:close/>
                <a:moveTo>
                  <a:pt x="37" y="0"/>
                </a:moveTo>
                <a:lnTo>
                  <a:pt x="45" y="1"/>
                </a:lnTo>
                <a:lnTo>
                  <a:pt x="52" y="4"/>
                </a:lnTo>
                <a:lnTo>
                  <a:pt x="58" y="8"/>
                </a:lnTo>
                <a:lnTo>
                  <a:pt x="65" y="15"/>
                </a:lnTo>
                <a:lnTo>
                  <a:pt x="70" y="23"/>
                </a:lnTo>
                <a:lnTo>
                  <a:pt x="73" y="31"/>
                </a:lnTo>
                <a:lnTo>
                  <a:pt x="75" y="40"/>
                </a:lnTo>
                <a:lnTo>
                  <a:pt x="76" y="51"/>
                </a:lnTo>
                <a:lnTo>
                  <a:pt x="75" y="60"/>
                </a:lnTo>
                <a:lnTo>
                  <a:pt x="73" y="69"/>
                </a:lnTo>
                <a:lnTo>
                  <a:pt x="70" y="77"/>
                </a:lnTo>
                <a:lnTo>
                  <a:pt x="65" y="85"/>
                </a:lnTo>
                <a:lnTo>
                  <a:pt x="58" y="92"/>
                </a:lnTo>
                <a:lnTo>
                  <a:pt x="52" y="96"/>
                </a:lnTo>
                <a:lnTo>
                  <a:pt x="45" y="99"/>
                </a:lnTo>
                <a:lnTo>
                  <a:pt x="37" y="100"/>
                </a:lnTo>
                <a:lnTo>
                  <a:pt x="30" y="99"/>
                </a:lnTo>
                <a:lnTo>
                  <a:pt x="23" y="96"/>
                </a:lnTo>
                <a:lnTo>
                  <a:pt x="17" y="92"/>
                </a:lnTo>
                <a:lnTo>
                  <a:pt x="11" y="85"/>
                </a:lnTo>
                <a:lnTo>
                  <a:pt x="6" y="77"/>
                </a:lnTo>
                <a:lnTo>
                  <a:pt x="3" y="69"/>
                </a:lnTo>
                <a:lnTo>
                  <a:pt x="1" y="60"/>
                </a:lnTo>
                <a:lnTo>
                  <a:pt x="0" y="51"/>
                </a:lnTo>
                <a:lnTo>
                  <a:pt x="1" y="40"/>
                </a:lnTo>
                <a:lnTo>
                  <a:pt x="3" y="31"/>
                </a:lnTo>
                <a:lnTo>
                  <a:pt x="6" y="23"/>
                </a:lnTo>
                <a:lnTo>
                  <a:pt x="11" y="15"/>
                </a:lnTo>
                <a:lnTo>
                  <a:pt x="17" y="8"/>
                </a:lnTo>
                <a:lnTo>
                  <a:pt x="23" y="4"/>
                </a:lnTo>
                <a:lnTo>
                  <a:pt x="30" y="1"/>
                </a:lnTo>
                <a:lnTo>
                  <a:pt x="37" y="0"/>
                </a:lnTo>
                <a:close/>
              </a:path>
            </a:pathLst>
          </a:custGeom>
          <a:solidFill>
            <a:schemeClr val="bg1"/>
          </a:solidFill>
          <a:ln w="9525">
            <a:noFill/>
            <a:round/>
            <a:headEnd/>
            <a:tailEnd/>
          </a:ln>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fontAlgn="auto">
              <a:spcBef>
                <a:spcPts val="0"/>
              </a:spcBef>
              <a:spcAft>
                <a:spcPts val="0"/>
              </a:spcAft>
              <a:defRPr/>
            </a:pPr>
            <a:endParaRPr lang="en-US">
              <a:latin typeface="+mn-lt"/>
              <a:cs typeface="+mn-cs"/>
            </a:endParaRPr>
          </a:p>
        </p:txBody>
      </p:sp>
      <p:sp>
        <p:nvSpPr>
          <p:cNvPr id="17" name="Rounded Rectangle 8">
            <a:extLst>
              <a:ext uri="{FF2B5EF4-FFF2-40B4-BE49-F238E27FC236}">
                <a16:creationId xmlns:a16="http://schemas.microsoft.com/office/drawing/2014/main" id="{089E3D59-C946-479D-A79D-A21FCE45A814}"/>
              </a:ext>
            </a:extLst>
          </p:cNvPr>
          <p:cNvSpPr/>
          <p:nvPr/>
        </p:nvSpPr>
        <p:spPr>
          <a:xfrm>
            <a:off x="4754130" y="1436868"/>
            <a:ext cx="3744416" cy="1292240"/>
          </a:xfrm>
          <a:prstGeom prst="roundRect">
            <a:avLst>
              <a:gd name="adj" fmla="val 2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bIns="36000" rtlCol="0" anchor="ctr"/>
          <a:lstStyle/>
          <a:p>
            <a:endParaRPr lang="da-DK" sz="2200" dirty="0">
              <a:solidFill>
                <a:schemeClr val="tx1"/>
              </a:solidFill>
            </a:endParaRPr>
          </a:p>
        </p:txBody>
      </p:sp>
      <p:sp>
        <p:nvSpPr>
          <p:cNvPr id="20" name="Rounded Rectangle 9">
            <a:extLst>
              <a:ext uri="{FF2B5EF4-FFF2-40B4-BE49-F238E27FC236}">
                <a16:creationId xmlns:a16="http://schemas.microsoft.com/office/drawing/2014/main" id="{2C4B7270-DD76-4683-A8FC-C766CAEC522C}"/>
              </a:ext>
            </a:extLst>
          </p:cNvPr>
          <p:cNvSpPr/>
          <p:nvPr/>
        </p:nvSpPr>
        <p:spPr>
          <a:xfrm>
            <a:off x="4815590" y="1436867"/>
            <a:ext cx="3511622" cy="1429677"/>
          </a:xfrm>
          <a:prstGeom prst="roundRect">
            <a:avLst>
              <a:gd name="adj" fmla="val 2529"/>
            </a:avLst>
          </a:prstGeom>
          <a:noFill/>
          <a:ln>
            <a:noFill/>
          </a:ln>
          <a:effectLst/>
        </p:spPr>
        <p:style>
          <a:lnRef idx="1">
            <a:schemeClr val="accent1"/>
          </a:lnRef>
          <a:fillRef idx="3">
            <a:schemeClr val="accent1"/>
          </a:fillRef>
          <a:effectRef idx="2">
            <a:schemeClr val="accent1"/>
          </a:effectRef>
          <a:fontRef idx="minor">
            <a:schemeClr val="lt1"/>
          </a:fontRef>
        </p:style>
        <p:txBody>
          <a:bodyPr bIns="36000" rtlCol="0" anchor="t"/>
          <a:lstStyle/>
          <a:p>
            <a:r>
              <a:rPr lang="pl-PL" sz="1600" dirty="0">
                <a:solidFill>
                  <a:schemeClr val="tx1">
                    <a:lumMod val="50000"/>
                  </a:schemeClr>
                </a:solidFill>
                <a:latin typeface="Calibri Light" pitchFamily="34" charset="0"/>
              </a:rPr>
              <a:t>Nie tylko przyłącza, wyciek na hydrancie zarejestrowany na kilku okolicznych wodomierzach. Po naprawie, hałas spada do normalnego poziomu</a:t>
            </a:r>
            <a:endParaRPr lang="da-DK" sz="1600" dirty="0">
              <a:solidFill>
                <a:schemeClr val="tx1">
                  <a:lumMod val="50000"/>
                </a:schemeClr>
              </a:solidFill>
              <a:latin typeface="Calibri Light" pitchFamily="34" charset="0"/>
            </a:endParaRPr>
          </a:p>
        </p:txBody>
      </p:sp>
      <p:cxnSp>
        <p:nvCxnSpPr>
          <p:cNvPr id="39" name="Straight Arrow Connector 38">
            <a:extLst>
              <a:ext uri="{FF2B5EF4-FFF2-40B4-BE49-F238E27FC236}">
                <a16:creationId xmlns:a16="http://schemas.microsoft.com/office/drawing/2014/main" id="{00A560BB-4AAA-4618-AA45-5F8288C5C722}"/>
              </a:ext>
            </a:extLst>
          </p:cNvPr>
          <p:cNvCxnSpPr>
            <a:cxnSpLocks/>
          </p:cNvCxnSpPr>
          <p:nvPr/>
        </p:nvCxnSpPr>
        <p:spPr>
          <a:xfrm>
            <a:off x="3839445" y="6278562"/>
            <a:ext cx="557686" cy="276999"/>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DB6E5465-5A03-4C64-8278-74F9D6C42246}"/>
              </a:ext>
            </a:extLst>
          </p:cNvPr>
          <p:cNvPicPr>
            <a:picLocks noChangeAspect="1"/>
          </p:cNvPicPr>
          <p:nvPr/>
        </p:nvPicPr>
        <p:blipFill>
          <a:blip r:embed="rId4"/>
          <a:stretch>
            <a:fillRect/>
          </a:stretch>
        </p:blipFill>
        <p:spPr>
          <a:xfrm>
            <a:off x="494146" y="2591595"/>
            <a:ext cx="3895725" cy="3400425"/>
          </a:xfrm>
          <a:prstGeom prst="rect">
            <a:avLst/>
          </a:prstGeom>
        </p:spPr>
      </p:pic>
    </p:spTree>
    <p:extLst>
      <p:ext uri="{BB962C8B-B14F-4D97-AF65-F5344CB8AC3E}">
        <p14:creationId xmlns:p14="http://schemas.microsoft.com/office/powerpoint/2010/main" val="4201133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8">
            <a:extLst>
              <a:ext uri="{FF2B5EF4-FFF2-40B4-BE49-F238E27FC236}">
                <a16:creationId xmlns:a16="http://schemas.microsoft.com/office/drawing/2014/main" id="{D8F05523-4ACB-4CE9-A4D3-6F809629EEC5}"/>
              </a:ext>
            </a:extLst>
          </p:cNvPr>
          <p:cNvSpPr/>
          <p:nvPr/>
        </p:nvSpPr>
        <p:spPr>
          <a:xfrm>
            <a:off x="174179" y="1340419"/>
            <a:ext cx="8837620" cy="5082383"/>
          </a:xfrm>
          <a:prstGeom prst="roundRect">
            <a:avLst>
              <a:gd name="adj" fmla="val 2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 name="Title 1">
            <a:extLst>
              <a:ext uri="{FF2B5EF4-FFF2-40B4-BE49-F238E27FC236}">
                <a16:creationId xmlns:a16="http://schemas.microsoft.com/office/drawing/2014/main" id="{11FBEED4-494A-4166-AB50-9E4436C45C87}"/>
              </a:ext>
            </a:extLst>
          </p:cNvPr>
          <p:cNvSpPr txBox="1">
            <a:spLocks/>
          </p:cNvSpPr>
          <p:nvPr/>
        </p:nvSpPr>
        <p:spPr>
          <a:xfrm>
            <a:off x="498476" y="203376"/>
            <a:ext cx="6773707" cy="706261"/>
          </a:xfrm>
          <a:prstGeom prst="rect">
            <a:avLst/>
          </a:prstGeom>
        </p:spPr>
        <p:txBody>
          <a:bodyPr vert="horz" lIns="91440" tIns="45720" rIns="91440" bIns="45720" rtlCol="0" anchor="ctr" anchorCtr="0">
            <a:normAutofit/>
          </a:bodyPr>
          <a:lstStyle>
            <a:lvl1pPr algn="l" defTabSz="457200" rtl="0" eaLnBrk="1" latinLnBrk="0" hangingPunct="1">
              <a:lnSpc>
                <a:spcPct val="85000"/>
              </a:lnSpc>
              <a:spcBef>
                <a:spcPct val="0"/>
              </a:spcBef>
              <a:buNone/>
              <a:defRPr sz="2200" b="0" i="0" kern="1200">
                <a:solidFill>
                  <a:schemeClr val="tx1">
                    <a:lumMod val="50000"/>
                  </a:schemeClr>
                </a:solidFill>
                <a:latin typeface="Calibri Light"/>
                <a:ea typeface="+mj-ea"/>
                <a:cs typeface="Calibri Light"/>
              </a:defRPr>
            </a:lvl1pPr>
          </a:lstStyle>
          <a:p>
            <a:pPr marL="0" marR="0" lvl="0" indent="0" algn="l" defTabSz="457200" rtl="0" eaLnBrk="1" fontAlgn="auto" latinLnBrk="0" hangingPunct="1">
              <a:lnSpc>
                <a:spcPct val="85000"/>
              </a:lnSpc>
              <a:spcBef>
                <a:spcPct val="0"/>
              </a:spcBef>
              <a:spcAft>
                <a:spcPts val="0"/>
              </a:spcAft>
              <a:buClrTx/>
              <a:buSzTx/>
              <a:buFontTx/>
              <a:buNone/>
              <a:tabLst/>
              <a:defRPr/>
            </a:pPr>
            <a:r>
              <a:rPr kumimoji="0" lang="pl-PL" sz="2200" b="0" i="0" u="none" strike="noStrike" kern="1200" cap="none" spc="0" normalizeH="0" baseline="0" noProof="0" dirty="0">
                <a:ln>
                  <a:noFill/>
                </a:ln>
                <a:solidFill>
                  <a:schemeClr val="tx1"/>
                </a:solidFill>
                <a:effectLst/>
                <a:uLnTx/>
                <a:uFillTx/>
                <a:latin typeface="Calibri Light"/>
                <a:ea typeface="+mj-ea"/>
                <a:cs typeface="Calibri Light"/>
              </a:rPr>
              <a:t>Przykład</a:t>
            </a:r>
            <a:r>
              <a:rPr kumimoji="0" lang="da-DK" sz="2200" b="0" i="0" u="none" strike="noStrike" kern="1200" cap="none" spc="0" normalizeH="0" baseline="0" noProof="0" dirty="0">
                <a:ln>
                  <a:noFill/>
                </a:ln>
                <a:solidFill>
                  <a:schemeClr val="tx1"/>
                </a:solidFill>
                <a:effectLst/>
                <a:uLnTx/>
                <a:uFillTx/>
                <a:latin typeface="Calibri Light"/>
                <a:ea typeface="+mj-ea"/>
                <a:cs typeface="Calibri Light"/>
              </a:rPr>
              <a:t>: </a:t>
            </a:r>
            <a:r>
              <a:rPr kumimoji="0" lang="pl-PL" sz="2200" b="0" i="0" u="none" strike="noStrike" kern="1200" cap="none" spc="0" normalizeH="0" baseline="0" noProof="0" dirty="0">
                <a:ln>
                  <a:noFill/>
                </a:ln>
                <a:solidFill>
                  <a:schemeClr val="tx1"/>
                </a:solidFill>
                <a:effectLst/>
                <a:uLnTx/>
                <a:uFillTx/>
                <a:latin typeface="Calibri Light"/>
                <a:ea typeface="+mj-ea"/>
                <a:cs typeface="Calibri Light"/>
              </a:rPr>
              <a:t>Wodociągi w USA - </a:t>
            </a:r>
            <a:r>
              <a:rPr kumimoji="0" lang="da-DK" sz="2200" b="0" i="0" u="none" strike="noStrike" kern="1200" cap="none" spc="0" normalizeH="0" baseline="0" noProof="0" dirty="0" err="1">
                <a:ln>
                  <a:noFill/>
                </a:ln>
                <a:solidFill>
                  <a:schemeClr val="tx1"/>
                </a:solidFill>
                <a:effectLst/>
                <a:uLnTx/>
                <a:uFillTx/>
                <a:latin typeface="Calibri Light"/>
                <a:ea typeface="+mj-ea"/>
                <a:cs typeface="Calibri Light"/>
              </a:rPr>
              <a:t>Ephrata</a:t>
            </a:r>
            <a:r>
              <a:rPr kumimoji="0" lang="da-DK" sz="2200" b="0" i="0" u="none" strike="noStrike" kern="1200" cap="none" spc="0" normalizeH="0" baseline="0" noProof="0" dirty="0">
                <a:ln>
                  <a:noFill/>
                </a:ln>
                <a:solidFill>
                  <a:schemeClr val="tx1"/>
                </a:solidFill>
                <a:effectLst/>
                <a:uLnTx/>
                <a:uFillTx/>
                <a:latin typeface="Calibri Light"/>
                <a:ea typeface="+mj-ea"/>
                <a:cs typeface="Calibri Light"/>
              </a:rPr>
              <a:t> </a:t>
            </a:r>
            <a:r>
              <a:rPr lang="pl-PL" dirty="0">
                <a:solidFill>
                  <a:schemeClr val="tx1"/>
                </a:solidFill>
              </a:rPr>
              <a:t>w</a:t>
            </a:r>
            <a:r>
              <a:rPr kumimoji="0" lang="da-DK" sz="2200" b="0" i="0" u="none" strike="noStrike" kern="1200" cap="none" spc="0" normalizeH="0" baseline="0" noProof="0" dirty="0">
                <a:ln>
                  <a:noFill/>
                </a:ln>
                <a:solidFill>
                  <a:schemeClr val="tx1"/>
                </a:solidFill>
                <a:effectLst/>
                <a:uLnTx/>
                <a:uFillTx/>
                <a:latin typeface="Calibri Light"/>
                <a:ea typeface="+mj-ea"/>
                <a:cs typeface="Calibri Light"/>
              </a:rPr>
              <a:t> Pen</a:t>
            </a:r>
            <a:r>
              <a:rPr kumimoji="0" lang="pl-PL" sz="2200" b="0" i="0" u="none" strike="noStrike" kern="1200" cap="none" spc="0" normalizeH="0" baseline="0" noProof="0" dirty="0" err="1">
                <a:ln>
                  <a:noFill/>
                </a:ln>
                <a:solidFill>
                  <a:schemeClr val="tx1"/>
                </a:solidFill>
                <a:effectLst/>
                <a:uLnTx/>
                <a:uFillTx/>
                <a:latin typeface="Calibri Light"/>
                <a:ea typeface="+mj-ea"/>
                <a:cs typeface="Calibri Light"/>
              </a:rPr>
              <a:t>sylwani</a:t>
            </a:r>
            <a:endParaRPr kumimoji="0" lang="da-DK" sz="2200" b="0" i="0" u="none" strike="noStrike" kern="1200" cap="none" spc="0" normalizeH="0" baseline="0" noProof="0" dirty="0">
              <a:ln>
                <a:noFill/>
              </a:ln>
              <a:solidFill>
                <a:schemeClr val="tx1"/>
              </a:solidFill>
              <a:effectLst/>
              <a:uLnTx/>
              <a:uFillTx/>
              <a:latin typeface="Calibri Light"/>
              <a:ea typeface="+mj-ea"/>
              <a:cs typeface="Calibri Light"/>
            </a:endParaRPr>
          </a:p>
        </p:txBody>
      </p:sp>
      <p:sp>
        <p:nvSpPr>
          <p:cNvPr id="13" name="Freeform 10">
            <a:extLst>
              <a:ext uri="{FF2B5EF4-FFF2-40B4-BE49-F238E27FC236}">
                <a16:creationId xmlns:a16="http://schemas.microsoft.com/office/drawing/2014/main" id="{C884BCBA-E397-4046-ACF4-67C24A2BBEBC}"/>
              </a:ext>
            </a:extLst>
          </p:cNvPr>
          <p:cNvSpPr>
            <a:spLocks noEditPoints="1"/>
          </p:cNvSpPr>
          <p:nvPr/>
        </p:nvSpPr>
        <p:spPr bwMode="auto">
          <a:xfrm>
            <a:off x="661458" y="784389"/>
            <a:ext cx="8537575" cy="43657"/>
          </a:xfrm>
          <a:custGeom>
            <a:avLst/>
            <a:gdLst>
              <a:gd name="T0" fmla="*/ 288 w 16134"/>
              <a:gd name="T1" fmla="*/ 17 h 100"/>
              <a:gd name="T2" fmla="*/ 16134 w 16134"/>
              <a:gd name="T3" fmla="*/ 20 h 100"/>
              <a:gd name="T4" fmla="*/ 16134 w 16134"/>
              <a:gd name="T5" fmla="*/ 83 h 100"/>
              <a:gd name="T6" fmla="*/ 288 w 16134"/>
              <a:gd name="T7" fmla="*/ 80 h 100"/>
              <a:gd name="T8" fmla="*/ 284 w 16134"/>
              <a:gd name="T9" fmla="*/ 79 h 100"/>
              <a:gd name="T10" fmla="*/ 279 w 16134"/>
              <a:gd name="T11" fmla="*/ 77 h 100"/>
              <a:gd name="T12" fmla="*/ 275 w 16134"/>
              <a:gd name="T13" fmla="*/ 73 h 100"/>
              <a:gd name="T14" fmla="*/ 272 w 16134"/>
              <a:gd name="T15" fmla="*/ 69 h 100"/>
              <a:gd name="T16" fmla="*/ 269 w 16134"/>
              <a:gd name="T17" fmla="*/ 65 h 100"/>
              <a:gd name="T18" fmla="*/ 267 w 16134"/>
              <a:gd name="T19" fmla="*/ 60 h 100"/>
              <a:gd name="T20" fmla="*/ 266 w 16134"/>
              <a:gd name="T21" fmla="*/ 53 h 100"/>
              <a:gd name="T22" fmla="*/ 265 w 16134"/>
              <a:gd name="T23" fmla="*/ 47 h 100"/>
              <a:gd name="T24" fmla="*/ 266 w 16134"/>
              <a:gd name="T25" fmla="*/ 41 h 100"/>
              <a:gd name="T26" fmla="*/ 267 w 16134"/>
              <a:gd name="T27" fmla="*/ 35 h 100"/>
              <a:gd name="T28" fmla="*/ 269 w 16134"/>
              <a:gd name="T29" fmla="*/ 29 h 100"/>
              <a:gd name="T30" fmla="*/ 272 w 16134"/>
              <a:gd name="T31" fmla="*/ 25 h 100"/>
              <a:gd name="T32" fmla="*/ 275 w 16134"/>
              <a:gd name="T33" fmla="*/ 21 h 100"/>
              <a:gd name="T34" fmla="*/ 279 w 16134"/>
              <a:gd name="T35" fmla="*/ 19 h 100"/>
              <a:gd name="T36" fmla="*/ 284 w 16134"/>
              <a:gd name="T37" fmla="*/ 17 h 100"/>
              <a:gd name="T38" fmla="*/ 288 w 16134"/>
              <a:gd name="T39" fmla="*/ 17 h 100"/>
              <a:gd name="T40" fmla="*/ 37 w 16134"/>
              <a:gd name="T41" fmla="*/ 0 h 100"/>
              <a:gd name="T42" fmla="*/ 45 w 16134"/>
              <a:gd name="T43" fmla="*/ 1 h 100"/>
              <a:gd name="T44" fmla="*/ 52 w 16134"/>
              <a:gd name="T45" fmla="*/ 4 h 100"/>
              <a:gd name="T46" fmla="*/ 58 w 16134"/>
              <a:gd name="T47" fmla="*/ 8 h 100"/>
              <a:gd name="T48" fmla="*/ 65 w 16134"/>
              <a:gd name="T49" fmla="*/ 15 h 100"/>
              <a:gd name="T50" fmla="*/ 70 w 16134"/>
              <a:gd name="T51" fmla="*/ 23 h 100"/>
              <a:gd name="T52" fmla="*/ 73 w 16134"/>
              <a:gd name="T53" fmla="*/ 31 h 100"/>
              <a:gd name="T54" fmla="*/ 75 w 16134"/>
              <a:gd name="T55" fmla="*/ 40 h 100"/>
              <a:gd name="T56" fmla="*/ 76 w 16134"/>
              <a:gd name="T57" fmla="*/ 51 h 100"/>
              <a:gd name="T58" fmla="*/ 75 w 16134"/>
              <a:gd name="T59" fmla="*/ 60 h 100"/>
              <a:gd name="T60" fmla="*/ 73 w 16134"/>
              <a:gd name="T61" fmla="*/ 69 h 100"/>
              <a:gd name="T62" fmla="*/ 70 w 16134"/>
              <a:gd name="T63" fmla="*/ 77 h 100"/>
              <a:gd name="T64" fmla="*/ 65 w 16134"/>
              <a:gd name="T65" fmla="*/ 85 h 100"/>
              <a:gd name="T66" fmla="*/ 58 w 16134"/>
              <a:gd name="T67" fmla="*/ 92 h 100"/>
              <a:gd name="T68" fmla="*/ 52 w 16134"/>
              <a:gd name="T69" fmla="*/ 96 h 100"/>
              <a:gd name="T70" fmla="*/ 45 w 16134"/>
              <a:gd name="T71" fmla="*/ 99 h 100"/>
              <a:gd name="T72" fmla="*/ 37 w 16134"/>
              <a:gd name="T73" fmla="*/ 100 h 100"/>
              <a:gd name="T74" fmla="*/ 30 w 16134"/>
              <a:gd name="T75" fmla="*/ 99 h 100"/>
              <a:gd name="T76" fmla="*/ 23 w 16134"/>
              <a:gd name="T77" fmla="*/ 96 h 100"/>
              <a:gd name="T78" fmla="*/ 17 w 16134"/>
              <a:gd name="T79" fmla="*/ 92 h 100"/>
              <a:gd name="T80" fmla="*/ 11 w 16134"/>
              <a:gd name="T81" fmla="*/ 85 h 100"/>
              <a:gd name="T82" fmla="*/ 6 w 16134"/>
              <a:gd name="T83" fmla="*/ 77 h 100"/>
              <a:gd name="T84" fmla="*/ 3 w 16134"/>
              <a:gd name="T85" fmla="*/ 69 h 100"/>
              <a:gd name="T86" fmla="*/ 1 w 16134"/>
              <a:gd name="T87" fmla="*/ 60 h 100"/>
              <a:gd name="T88" fmla="*/ 0 w 16134"/>
              <a:gd name="T89" fmla="*/ 51 h 100"/>
              <a:gd name="T90" fmla="*/ 1 w 16134"/>
              <a:gd name="T91" fmla="*/ 40 h 100"/>
              <a:gd name="T92" fmla="*/ 3 w 16134"/>
              <a:gd name="T93" fmla="*/ 31 h 100"/>
              <a:gd name="T94" fmla="*/ 6 w 16134"/>
              <a:gd name="T95" fmla="*/ 23 h 100"/>
              <a:gd name="T96" fmla="*/ 11 w 16134"/>
              <a:gd name="T97" fmla="*/ 15 h 100"/>
              <a:gd name="T98" fmla="*/ 17 w 16134"/>
              <a:gd name="T99" fmla="*/ 8 h 100"/>
              <a:gd name="T100" fmla="*/ 23 w 16134"/>
              <a:gd name="T101" fmla="*/ 4 h 100"/>
              <a:gd name="T102" fmla="*/ 30 w 16134"/>
              <a:gd name="T103" fmla="*/ 1 h 100"/>
              <a:gd name="T104" fmla="*/ 37 w 16134"/>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34"/>
              <a:gd name="T160" fmla="*/ 0 h 100"/>
              <a:gd name="T161" fmla="*/ 16134 w 1613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34" h="100">
                <a:moveTo>
                  <a:pt x="288" y="17"/>
                </a:moveTo>
                <a:lnTo>
                  <a:pt x="16134" y="20"/>
                </a:lnTo>
                <a:lnTo>
                  <a:pt x="16134" y="83"/>
                </a:lnTo>
                <a:lnTo>
                  <a:pt x="288" y="80"/>
                </a:lnTo>
                <a:lnTo>
                  <a:pt x="284" y="79"/>
                </a:lnTo>
                <a:lnTo>
                  <a:pt x="279" y="77"/>
                </a:lnTo>
                <a:lnTo>
                  <a:pt x="275" y="73"/>
                </a:lnTo>
                <a:lnTo>
                  <a:pt x="272" y="69"/>
                </a:lnTo>
                <a:lnTo>
                  <a:pt x="269" y="65"/>
                </a:lnTo>
                <a:lnTo>
                  <a:pt x="267" y="60"/>
                </a:lnTo>
                <a:lnTo>
                  <a:pt x="266" y="53"/>
                </a:lnTo>
                <a:lnTo>
                  <a:pt x="265" y="47"/>
                </a:lnTo>
                <a:lnTo>
                  <a:pt x="266" y="41"/>
                </a:lnTo>
                <a:lnTo>
                  <a:pt x="267" y="35"/>
                </a:lnTo>
                <a:lnTo>
                  <a:pt x="269" y="29"/>
                </a:lnTo>
                <a:lnTo>
                  <a:pt x="272" y="25"/>
                </a:lnTo>
                <a:lnTo>
                  <a:pt x="275" y="21"/>
                </a:lnTo>
                <a:lnTo>
                  <a:pt x="279" y="19"/>
                </a:lnTo>
                <a:lnTo>
                  <a:pt x="284" y="17"/>
                </a:lnTo>
                <a:lnTo>
                  <a:pt x="288" y="17"/>
                </a:lnTo>
                <a:close/>
                <a:moveTo>
                  <a:pt x="37" y="0"/>
                </a:moveTo>
                <a:lnTo>
                  <a:pt x="45" y="1"/>
                </a:lnTo>
                <a:lnTo>
                  <a:pt x="52" y="4"/>
                </a:lnTo>
                <a:lnTo>
                  <a:pt x="58" y="8"/>
                </a:lnTo>
                <a:lnTo>
                  <a:pt x="65" y="15"/>
                </a:lnTo>
                <a:lnTo>
                  <a:pt x="70" y="23"/>
                </a:lnTo>
                <a:lnTo>
                  <a:pt x="73" y="31"/>
                </a:lnTo>
                <a:lnTo>
                  <a:pt x="75" y="40"/>
                </a:lnTo>
                <a:lnTo>
                  <a:pt x="76" y="51"/>
                </a:lnTo>
                <a:lnTo>
                  <a:pt x="75" y="60"/>
                </a:lnTo>
                <a:lnTo>
                  <a:pt x="73" y="69"/>
                </a:lnTo>
                <a:lnTo>
                  <a:pt x="70" y="77"/>
                </a:lnTo>
                <a:lnTo>
                  <a:pt x="65" y="85"/>
                </a:lnTo>
                <a:lnTo>
                  <a:pt x="58" y="92"/>
                </a:lnTo>
                <a:lnTo>
                  <a:pt x="52" y="96"/>
                </a:lnTo>
                <a:lnTo>
                  <a:pt x="45" y="99"/>
                </a:lnTo>
                <a:lnTo>
                  <a:pt x="37" y="100"/>
                </a:lnTo>
                <a:lnTo>
                  <a:pt x="30" y="99"/>
                </a:lnTo>
                <a:lnTo>
                  <a:pt x="23" y="96"/>
                </a:lnTo>
                <a:lnTo>
                  <a:pt x="17" y="92"/>
                </a:lnTo>
                <a:lnTo>
                  <a:pt x="11" y="85"/>
                </a:lnTo>
                <a:lnTo>
                  <a:pt x="6" y="77"/>
                </a:lnTo>
                <a:lnTo>
                  <a:pt x="3" y="69"/>
                </a:lnTo>
                <a:lnTo>
                  <a:pt x="1" y="60"/>
                </a:lnTo>
                <a:lnTo>
                  <a:pt x="0" y="51"/>
                </a:lnTo>
                <a:lnTo>
                  <a:pt x="1" y="40"/>
                </a:lnTo>
                <a:lnTo>
                  <a:pt x="3" y="31"/>
                </a:lnTo>
                <a:lnTo>
                  <a:pt x="6" y="23"/>
                </a:lnTo>
                <a:lnTo>
                  <a:pt x="11" y="15"/>
                </a:lnTo>
                <a:lnTo>
                  <a:pt x="17" y="8"/>
                </a:lnTo>
                <a:lnTo>
                  <a:pt x="23" y="4"/>
                </a:lnTo>
                <a:lnTo>
                  <a:pt x="30" y="1"/>
                </a:lnTo>
                <a:lnTo>
                  <a:pt x="37" y="0"/>
                </a:lnTo>
                <a:close/>
              </a:path>
            </a:pathLst>
          </a:custGeom>
          <a:solidFill>
            <a:schemeClr val="bg1"/>
          </a:solidFill>
          <a:ln w="9525">
            <a:noFill/>
            <a:round/>
            <a:headEnd/>
            <a:tailEnd/>
          </a:ln>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Light"/>
              <a:ea typeface="+mn-ea"/>
              <a:cs typeface="Arial" pitchFamily="34" charset="0"/>
            </a:endParaRPr>
          </a:p>
        </p:txBody>
      </p:sp>
      <p:sp>
        <p:nvSpPr>
          <p:cNvPr id="8" name="Freeform: Shape 7">
            <a:extLst>
              <a:ext uri="{FF2B5EF4-FFF2-40B4-BE49-F238E27FC236}">
                <a16:creationId xmlns:a16="http://schemas.microsoft.com/office/drawing/2014/main" id="{AD71A81D-20B7-49BA-B7A9-934657F69555}"/>
              </a:ext>
            </a:extLst>
          </p:cNvPr>
          <p:cNvSpPr/>
          <p:nvPr/>
        </p:nvSpPr>
        <p:spPr>
          <a:xfrm>
            <a:off x="5225143" y="4810439"/>
            <a:ext cx="574766" cy="314519"/>
          </a:xfrm>
          <a:custGeom>
            <a:avLst/>
            <a:gdLst>
              <a:gd name="connsiteX0" fmla="*/ 0 w 574766"/>
              <a:gd name="connsiteY0" fmla="*/ 0 h 314519"/>
              <a:gd name="connsiteX1" fmla="*/ 156754 w 574766"/>
              <a:gd name="connsiteY1" fmla="*/ 17417 h 314519"/>
              <a:gd name="connsiteX2" fmla="*/ 217714 w 574766"/>
              <a:gd name="connsiteY2" fmla="*/ 26126 h 314519"/>
              <a:gd name="connsiteX3" fmla="*/ 357051 w 574766"/>
              <a:gd name="connsiteY3" fmla="*/ 34834 h 314519"/>
              <a:gd name="connsiteX4" fmla="*/ 391886 w 574766"/>
              <a:gd name="connsiteY4" fmla="*/ 43543 h 314519"/>
              <a:gd name="connsiteX5" fmla="*/ 548640 w 574766"/>
              <a:gd name="connsiteY5" fmla="*/ 87086 h 314519"/>
              <a:gd name="connsiteX6" fmla="*/ 496388 w 574766"/>
              <a:gd name="connsiteY6" fmla="*/ 130628 h 314519"/>
              <a:gd name="connsiteX7" fmla="*/ 461554 w 574766"/>
              <a:gd name="connsiteY7" fmla="*/ 182880 h 314519"/>
              <a:gd name="connsiteX8" fmla="*/ 452846 w 574766"/>
              <a:gd name="connsiteY8" fmla="*/ 217714 h 314519"/>
              <a:gd name="connsiteX9" fmla="*/ 444137 w 574766"/>
              <a:gd name="connsiteY9" fmla="*/ 278674 h 314519"/>
              <a:gd name="connsiteX10" fmla="*/ 452846 w 574766"/>
              <a:gd name="connsiteY10" fmla="*/ 304800 h 314519"/>
              <a:gd name="connsiteX11" fmla="*/ 478971 w 574766"/>
              <a:gd name="connsiteY11" fmla="*/ 313508 h 314519"/>
              <a:gd name="connsiteX12" fmla="*/ 574766 w 574766"/>
              <a:gd name="connsiteY12" fmla="*/ 313508 h 3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4766" h="314519">
                <a:moveTo>
                  <a:pt x="0" y="0"/>
                </a:moveTo>
                <a:cubicBezTo>
                  <a:pt x="79654" y="7965"/>
                  <a:pt x="82781" y="7553"/>
                  <a:pt x="156754" y="17417"/>
                </a:cubicBezTo>
                <a:cubicBezTo>
                  <a:pt x="177100" y="20130"/>
                  <a:pt x="197265" y="24348"/>
                  <a:pt x="217714" y="26126"/>
                </a:cubicBezTo>
                <a:cubicBezTo>
                  <a:pt x="264075" y="30157"/>
                  <a:pt x="310605" y="31931"/>
                  <a:pt x="357051" y="34834"/>
                </a:cubicBezTo>
                <a:cubicBezTo>
                  <a:pt x="368663" y="37737"/>
                  <a:pt x="380354" y="40340"/>
                  <a:pt x="391886" y="43543"/>
                </a:cubicBezTo>
                <a:cubicBezTo>
                  <a:pt x="563447" y="91199"/>
                  <a:pt x="462004" y="65426"/>
                  <a:pt x="548640" y="87086"/>
                </a:cubicBezTo>
                <a:cubicBezTo>
                  <a:pt x="488388" y="177463"/>
                  <a:pt x="584784" y="42232"/>
                  <a:pt x="496388" y="130628"/>
                </a:cubicBezTo>
                <a:cubicBezTo>
                  <a:pt x="481586" y="145430"/>
                  <a:pt x="461554" y="182880"/>
                  <a:pt x="461554" y="182880"/>
                </a:cubicBezTo>
                <a:cubicBezTo>
                  <a:pt x="458651" y="194491"/>
                  <a:pt x="454987" y="205938"/>
                  <a:pt x="452846" y="217714"/>
                </a:cubicBezTo>
                <a:cubicBezTo>
                  <a:pt x="449174" y="237909"/>
                  <a:pt x="444137" y="258148"/>
                  <a:pt x="444137" y="278674"/>
                </a:cubicBezTo>
                <a:cubicBezTo>
                  <a:pt x="444137" y="287854"/>
                  <a:pt x="446355" y="298309"/>
                  <a:pt x="452846" y="304800"/>
                </a:cubicBezTo>
                <a:cubicBezTo>
                  <a:pt x="459337" y="311291"/>
                  <a:pt x="469815" y="312854"/>
                  <a:pt x="478971" y="313508"/>
                </a:cubicBezTo>
                <a:cubicBezTo>
                  <a:pt x="510822" y="315783"/>
                  <a:pt x="542834" y="313508"/>
                  <a:pt x="574766" y="313508"/>
                </a:cubicBez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9" name="Freeform: Shape 18">
            <a:extLst>
              <a:ext uri="{FF2B5EF4-FFF2-40B4-BE49-F238E27FC236}">
                <a16:creationId xmlns:a16="http://schemas.microsoft.com/office/drawing/2014/main" id="{64EA333B-2AF1-4CCD-9FBE-29B1073BDAFD}"/>
              </a:ext>
            </a:extLst>
          </p:cNvPr>
          <p:cNvSpPr/>
          <p:nvPr/>
        </p:nvSpPr>
        <p:spPr>
          <a:xfrm>
            <a:off x="2429691" y="3887330"/>
            <a:ext cx="149964" cy="18251"/>
          </a:xfrm>
          <a:custGeom>
            <a:avLst/>
            <a:gdLst>
              <a:gd name="connsiteX0" fmla="*/ 0 w 149964"/>
              <a:gd name="connsiteY0" fmla="*/ 8709 h 18251"/>
              <a:gd name="connsiteX1" fmla="*/ 121920 w 149964"/>
              <a:gd name="connsiteY1" fmla="*/ 8709 h 18251"/>
              <a:gd name="connsiteX2" fmla="*/ 148046 w 149964"/>
              <a:gd name="connsiteY2" fmla="*/ 0 h 18251"/>
              <a:gd name="connsiteX3" fmla="*/ 69669 w 149964"/>
              <a:gd name="connsiteY3" fmla="*/ 8709 h 18251"/>
              <a:gd name="connsiteX4" fmla="*/ 60960 w 149964"/>
              <a:gd name="connsiteY4" fmla="*/ 8709 h 18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64" h="18251">
                <a:moveTo>
                  <a:pt x="0" y="8709"/>
                </a:moveTo>
                <a:cubicBezTo>
                  <a:pt x="61376" y="20983"/>
                  <a:pt x="42938" y="21873"/>
                  <a:pt x="121920" y="8709"/>
                </a:cubicBezTo>
                <a:cubicBezTo>
                  <a:pt x="130975" y="7200"/>
                  <a:pt x="157226" y="0"/>
                  <a:pt x="148046" y="0"/>
                </a:cubicBezTo>
                <a:cubicBezTo>
                  <a:pt x="121760" y="0"/>
                  <a:pt x="95825" y="6093"/>
                  <a:pt x="69669" y="8709"/>
                </a:cubicBezTo>
                <a:cubicBezTo>
                  <a:pt x="66780" y="8998"/>
                  <a:pt x="63863" y="8709"/>
                  <a:pt x="60960" y="8709"/>
                </a:cubicBez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1" name="Freeform: Shape 20">
            <a:extLst>
              <a:ext uri="{FF2B5EF4-FFF2-40B4-BE49-F238E27FC236}">
                <a16:creationId xmlns:a16="http://schemas.microsoft.com/office/drawing/2014/main" id="{A898EF7F-EED0-4718-B6DF-8F4C81A029A2}"/>
              </a:ext>
            </a:extLst>
          </p:cNvPr>
          <p:cNvSpPr/>
          <p:nvPr/>
        </p:nvSpPr>
        <p:spPr>
          <a:xfrm>
            <a:off x="1504738" y="4462096"/>
            <a:ext cx="256476" cy="60960"/>
          </a:xfrm>
          <a:custGeom>
            <a:avLst/>
            <a:gdLst>
              <a:gd name="connsiteX0" fmla="*/ 1845 w 256476"/>
              <a:gd name="connsiteY0" fmla="*/ 52251 h 60960"/>
              <a:gd name="connsiteX1" fmla="*/ 245685 w 256476"/>
              <a:gd name="connsiteY1" fmla="*/ 17417 h 60960"/>
              <a:gd name="connsiteX2" fmla="*/ 54096 w 256476"/>
              <a:gd name="connsiteY2" fmla="*/ 26126 h 60960"/>
              <a:gd name="connsiteX3" fmla="*/ 27971 w 256476"/>
              <a:gd name="connsiteY3" fmla="*/ 52251 h 60960"/>
              <a:gd name="connsiteX4" fmla="*/ 1845 w 256476"/>
              <a:gd name="connsiteY4" fmla="*/ 60960 h 60960"/>
              <a:gd name="connsiteX5" fmla="*/ 123765 w 256476"/>
              <a:gd name="connsiteY5" fmla="*/ 52251 h 60960"/>
              <a:gd name="connsiteX6" fmla="*/ 149891 w 256476"/>
              <a:gd name="connsiteY6" fmla="*/ 43543 h 60960"/>
              <a:gd name="connsiteX7" fmla="*/ 167308 w 256476"/>
              <a:gd name="connsiteY7" fmla="*/ 17417 h 60960"/>
              <a:gd name="connsiteX8" fmla="*/ 219559 w 256476"/>
              <a:gd name="connsiteY8" fmla="*/ 8709 h 60960"/>
              <a:gd name="connsiteX9" fmla="*/ 193433 w 256476"/>
              <a:gd name="connsiteY9" fmla="*/ 0 h 60960"/>
              <a:gd name="connsiteX10" fmla="*/ 71513 w 256476"/>
              <a:gd name="connsiteY10" fmla="*/ 26126 h 60960"/>
              <a:gd name="connsiteX11" fmla="*/ 19262 w 256476"/>
              <a:gd name="connsiteY11" fmla="*/ 43543 h 60960"/>
              <a:gd name="connsiteX12" fmla="*/ 1845 w 256476"/>
              <a:gd name="connsiteY12" fmla="*/ 52251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476" h="60960">
                <a:moveTo>
                  <a:pt x="1845" y="52251"/>
                </a:moveTo>
                <a:cubicBezTo>
                  <a:pt x="83125" y="40640"/>
                  <a:pt x="172248" y="54135"/>
                  <a:pt x="245685" y="17417"/>
                </a:cubicBezTo>
                <a:cubicBezTo>
                  <a:pt x="302865" y="-11172"/>
                  <a:pt x="117222" y="16026"/>
                  <a:pt x="54096" y="26126"/>
                </a:cubicBezTo>
                <a:cubicBezTo>
                  <a:pt x="41935" y="28072"/>
                  <a:pt x="38218" y="45420"/>
                  <a:pt x="27971" y="52251"/>
                </a:cubicBezTo>
                <a:cubicBezTo>
                  <a:pt x="20333" y="57343"/>
                  <a:pt x="-7335" y="60960"/>
                  <a:pt x="1845" y="60960"/>
                </a:cubicBezTo>
                <a:cubicBezTo>
                  <a:pt x="42589" y="60960"/>
                  <a:pt x="83125" y="55154"/>
                  <a:pt x="123765" y="52251"/>
                </a:cubicBezTo>
                <a:cubicBezTo>
                  <a:pt x="132474" y="49348"/>
                  <a:pt x="142723" y="49277"/>
                  <a:pt x="149891" y="43543"/>
                </a:cubicBezTo>
                <a:cubicBezTo>
                  <a:pt x="158064" y="37005"/>
                  <a:pt x="157947" y="22098"/>
                  <a:pt x="167308" y="17417"/>
                </a:cubicBezTo>
                <a:cubicBezTo>
                  <a:pt x="183101" y="9520"/>
                  <a:pt x="202142" y="11612"/>
                  <a:pt x="219559" y="8709"/>
                </a:cubicBezTo>
                <a:cubicBezTo>
                  <a:pt x="210850" y="5806"/>
                  <a:pt x="202613" y="0"/>
                  <a:pt x="193433" y="0"/>
                </a:cubicBezTo>
                <a:cubicBezTo>
                  <a:pt x="138507" y="0"/>
                  <a:pt x="120112" y="9927"/>
                  <a:pt x="71513" y="26126"/>
                </a:cubicBezTo>
                <a:cubicBezTo>
                  <a:pt x="71511" y="26127"/>
                  <a:pt x="19263" y="43542"/>
                  <a:pt x="19262" y="43543"/>
                </a:cubicBezTo>
                <a:lnTo>
                  <a:pt x="1845" y="5225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2" name="Freeform: Shape 21">
            <a:extLst>
              <a:ext uri="{FF2B5EF4-FFF2-40B4-BE49-F238E27FC236}">
                <a16:creationId xmlns:a16="http://schemas.microsoft.com/office/drawing/2014/main" id="{4496C343-257B-4CC5-B5A5-6D814FAA37D8}"/>
              </a:ext>
            </a:extLst>
          </p:cNvPr>
          <p:cNvSpPr/>
          <p:nvPr/>
        </p:nvSpPr>
        <p:spPr>
          <a:xfrm>
            <a:off x="1706556" y="2877061"/>
            <a:ext cx="43867" cy="237654"/>
          </a:xfrm>
          <a:custGeom>
            <a:avLst/>
            <a:gdLst>
              <a:gd name="connsiteX0" fmla="*/ 26450 w 43867"/>
              <a:gd name="connsiteY0" fmla="*/ 8784 h 237654"/>
              <a:gd name="connsiteX1" fmla="*/ 17741 w 43867"/>
              <a:gd name="connsiteY1" fmla="*/ 235206 h 237654"/>
              <a:gd name="connsiteX2" fmla="*/ 9033 w 43867"/>
              <a:gd name="connsiteY2" fmla="*/ 200372 h 237654"/>
              <a:gd name="connsiteX3" fmla="*/ 26450 w 43867"/>
              <a:gd name="connsiteY3" fmla="*/ 148121 h 237654"/>
              <a:gd name="connsiteX4" fmla="*/ 35158 w 43867"/>
              <a:gd name="connsiteY4" fmla="*/ 121995 h 237654"/>
              <a:gd name="connsiteX5" fmla="*/ 17741 w 43867"/>
              <a:gd name="connsiteY5" fmla="*/ 165538 h 237654"/>
              <a:gd name="connsiteX6" fmla="*/ 9033 w 43867"/>
              <a:gd name="connsiteY6" fmla="*/ 200372 h 237654"/>
              <a:gd name="connsiteX7" fmla="*/ 324 w 43867"/>
              <a:gd name="connsiteY7" fmla="*/ 174246 h 237654"/>
              <a:gd name="connsiteX8" fmla="*/ 17741 w 43867"/>
              <a:gd name="connsiteY8" fmla="*/ 8784 h 237654"/>
              <a:gd name="connsiteX9" fmla="*/ 35158 w 43867"/>
              <a:gd name="connsiteY9" fmla="*/ 34909 h 237654"/>
              <a:gd name="connsiteX10" fmla="*/ 43867 w 43867"/>
              <a:gd name="connsiteY10" fmla="*/ 113286 h 237654"/>
              <a:gd name="connsiteX11" fmla="*/ 35158 w 43867"/>
              <a:gd name="connsiteY11" fmla="*/ 235206 h 23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67" h="237654">
                <a:moveTo>
                  <a:pt x="26450" y="8784"/>
                </a:moveTo>
                <a:cubicBezTo>
                  <a:pt x="23547" y="84258"/>
                  <a:pt x="24579" y="159986"/>
                  <a:pt x="17741" y="235206"/>
                </a:cubicBezTo>
                <a:cubicBezTo>
                  <a:pt x="16657" y="247125"/>
                  <a:pt x="7842" y="212281"/>
                  <a:pt x="9033" y="200372"/>
                </a:cubicBezTo>
                <a:cubicBezTo>
                  <a:pt x="10860" y="182104"/>
                  <a:pt x="20644" y="165538"/>
                  <a:pt x="26450" y="148121"/>
                </a:cubicBezTo>
                <a:lnTo>
                  <a:pt x="35158" y="121995"/>
                </a:lnTo>
                <a:cubicBezTo>
                  <a:pt x="20161" y="-87971"/>
                  <a:pt x="31782" y="4062"/>
                  <a:pt x="17741" y="165538"/>
                </a:cubicBezTo>
                <a:cubicBezTo>
                  <a:pt x="16704" y="177462"/>
                  <a:pt x="11936" y="188761"/>
                  <a:pt x="9033" y="200372"/>
                </a:cubicBezTo>
                <a:cubicBezTo>
                  <a:pt x="6130" y="191663"/>
                  <a:pt x="324" y="183426"/>
                  <a:pt x="324" y="174246"/>
                </a:cubicBezTo>
                <a:cubicBezTo>
                  <a:pt x="324" y="53593"/>
                  <a:pt x="-3852" y="73565"/>
                  <a:pt x="17741" y="8784"/>
                </a:cubicBezTo>
                <a:cubicBezTo>
                  <a:pt x="23547" y="17492"/>
                  <a:pt x="32620" y="24755"/>
                  <a:pt x="35158" y="34909"/>
                </a:cubicBezTo>
                <a:cubicBezTo>
                  <a:pt x="41534" y="60411"/>
                  <a:pt x="43867" y="87000"/>
                  <a:pt x="43867" y="113286"/>
                </a:cubicBezTo>
                <a:cubicBezTo>
                  <a:pt x="43867" y="154030"/>
                  <a:pt x="35158" y="194462"/>
                  <a:pt x="35158" y="235206"/>
                </a:cubicBez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3" name="Freeform: Shape 22">
            <a:extLst>
              <a:ext uri="{FF2B5EF4-FFF2-40B4-BE49-F238E27FC236}">
                <a16:creationId xmlns:a16="http://schemas.microsoft.com/office/drawing/2014/main" id="{16539B29-6577-4D23-BAB7-00FECACDE5B6}"/>
              </a:ext>
            </a:extLst>
          </p:cNvPr>
          <p:cNvSpPr/>
          <p:nvPr/>
        </p:nvSpPr>
        <p:spPr>
          <a:xfrm>
            <a:off x="661458" y="2598462"/>
            <a:ext cx="79199" cy="200297"/>
          </a:xfrm>
          <a:custGeom>
            <a:avLst/>
            <a:gdLst>
              <a:gd name="connsiteX0" fmla="*/ 61353 w 79199"/>
              <a:gd name="connsiteY0" fmla="*/ 0 h 200297"/>
              <a:gd name="connsiteX1" fmla="*/ 393 w 79199"/>
              <a:gd name="connsiteY1" fmla="*/ 182880 h 200297"/>
              <a:gd name="connsiteX2" fmla="*/ 17811 w 79199"/>
              <a:gd name="connsiteY2" fmla="*/ 156754 h 200297"/>
              <a:gd name="connsiteX3" fmla="*/ 43936 w 79199"/>
              <a:gd name="connsiteY3" fmla="*/ 139337 h 200297"/>
              <a:gd name="connsiteX4" fmla="*/ 61353 w 79199"/>
              <a:gd name="connsiteY4" fmla="*/ 113211 h 200297"/>
              <a:gd name="connsiteX5" fmla="*/ 78771 w 79199"/>
              <a:gd name="connsiteY5" fmla="*/ 95794 h 200297"/>
              <a:gd name="connsiteX6" fmla="*/ 70062 w 79199"/>
              <a:gd name="connsiteY6" fmla="*/ 17417 h 200297"/>
              <a:gd name="connsiteX7" fmla="*/ 52645 w 79199"/>
              <a:gd name="connsiteY7" fmla="*/ 78377 h 200297"/>
              <a:gd name="connsiteX8" fmla="*/ 43936 w 79199"/>
              <a:gd name="connsiteY8" fmla="*/ 104503 h 200297"/>
              <a:gd name="connsiteX9" fmla="*/ 26519 w 79199"/>
              <a:gd name="connsiteY9" fmla="*/ 174171 h 200297"/>
              <a:gd name="connsiteX10" fmla="*/ 393 w 79199"/>
              <a:gd name="connsiteY10" fmla="*/ 200297 h 200297"/>
              <a:gd name="connsiteX11" fmla="*/ 26519 w 79199"/>
              <a:gd name="connsiteY11" fmla="*/ 130628 h 200297"/>
              <a:gd name="connsiteX12" fmla="*/ 43936 w 79199"/>
              <a:gd name="connsiteY12" fmla="*/ 78377 h 200297"/>
              <a:gd name="connsiteX13" fmla="*/ 78771 w 79199"/>
              <a:gd name="connsiteY13" fmla="*/ 0 h 200297"/>
              <a:gd name="connsiteX14" fmla="*/ 61353 w 79199"/>
              <a:gd name="connsiteY14" fmla="*/ 0 h 20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199" h="200297">
                <a:moveTo>
                  <a:pt x="61353" y="0"/>
                </a:moveTo>
                <a:cubicBezTo>
                  <a:pt x="41033" y="60960"/>
                  <a:pt x="17591" y="120967"/>
                  <a:pt x="393" y="182880"/>
                </a:cubicBezTo>
                <a:cubicBezTo>
                  <a:pt x="-2408" y="192965"/>
                  <a:pt x="10410" y="164155"/>
                  <a:pt x="17811" y="156754"/>
                </a:cubicBezTo>
                <a:cubicBezTo>
                  <a:pt x="25212" y="149353"/>
                  <a:pt x="35228" y="145143"/>
                  <a:pt x="43936" y="139337"/>
                </a:cubicBezTo>
                <a:cubicBezTo>
                  <a:pt x="49742" y="130628"/>
                  <a:pt x="54815" y="121384"/>
                  <a:pt x="61353" y="113211"/>
                </a:cubicBezTo>
                <a:cubicBezTo>
                  <a:pt x="66482" y="106800"/>
                  <a:pt x="78028" y="103971"/>
                  <a:pt x="78771" y="95794"/>
                </a:cubicBezTo>
                <a:cubicBezTo>
                  <a:pt x="81151" y="69616"/>
                  <a:pt x="72965" y="43543"/>
                  <a:pt x="70062" y="17417"/>
                </a:cubicBezTo>
                <a:cubicBezTo>
                  <a:pt x="49181" y="80059"/>
                  <a:pt x="74515" y="1832"/>
                  <a:pt x="52645" y="78377"/>
                </a:cubicBezTo>
                <a:cubicBezTo>
                  <a:pt x="50123" y="87204"/>
                  <a:pt x="46162" y="95597"/>
                  <a:pt x="43936" y="104503"/>
                </a:cubicBezTo>
                <a:cubicBezTo>
                  <a:pt x="42176" y="111542"/>
                  <a:pt x="34483" y="162225"/>
                  <a:pt x="26519" y="174171"/>
                </a:cubicBezTo>
                <a:cubicBezTo>
                  <a:pt x="19687" y="184418"/>
                  <a:pt x="9102" y="191588"/>
                  <a:pt x="393" y="200297"/>
                </a:cubicBezTo>
                <a:cubicBezTo>
                  <a:pt x="21040" y="97068"/>
                  <a:pt x="-6098" y="204017"/>
                  <a:pt x="26519" y="130628"/>
                </a:cubicBezTo>
                <a:cubicBezTo>
                  <a:pt x="33975" y="113851"/>
                  <a:pt x="33752" y="93653"/>
                  <a:pt x="43936" y="78377"/>
                </a:cubicBezTo>
                <a:cubicBezTo>
                  <a:pt x="59720" y="54701"/>
                  <a:pt x="78771" y="31088"/>
                  <a:pt x="78771" y="0"/>
                </a:cubicBezTo>
                <a:lnTo>
                  <a:pt x="61353"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4" name="Freeform: Shape 23">
            <a:extLst>
              <a:ext uri="{FF2B5EF4-FFF2-40B4-BE49-F238E27FC236}">
                <a16:creationId xmlns:a16="http://schemas.microsoft.com/office/drawing/2014/main" id="{9BAD12AC-B594-46FF-B22D-61E67BE558D5}"/>
              </a:ext>
            </a:extLst>
          </p:cNvPr>
          <p:cNvSpPr/>
          <p:nvPr/>
        </p:nvSpPr>
        <p:spPr>
          <a:xfrm>
            <a:off x="2429691" y="2685547"/>
            <a:ext cx="34835" cy="193464"/>
          </a:xfrm>
          <a:custGeom>
            <a:avLst/>
            <a:gdLst>
              <a:gd name="connsiteX0" fmla="*/ 0 w 34835"/>
              <a:gd name="connsiteY0" fmla="*/ 0 h 193464"/>
              <a:gd name="connsiteX1" fmla="*/ 17418 w 34835"/>
              <a:gd name="connsiteY1" fmla="*/ 191589 h 193464"/>
              <a:gd name="connsiteX2" fmla="*/ 26126 w 34835"/>
              <a:gd name="connsiteY2" fmla="*/ 165463 h 193464"/>
              <a:gd name="connsiteX3" fmla="*/ 34835 w 34835"/>
              <a:gd name="connsiteY3" fmla="*/ 121920 h 193464"/>
              <a:gd name="connsiteX4" fmla="*/ 26126 w 34835"/>
              <a:gd name="connsiteY4" fmla="*/ 43543 h 193464"/>
              <a:gd name="connsiteX5" fmla="*/ 8709 w 34835"/>
              <a:gd name="connsiteY5" fmla="*/ 17418 h 193464"/>
              <a:gd name="connsiteX6" fmla="*/ 8709 w 34835"/>
              <a:gd name="connsiteY6" fmla="*/ 191589 h 19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35" h="193464">
                <a:moveTo>
                  <a:pt x="0" y="0"/>
                </a:moveTo>
                <a:cubicBezTo>
                  <a:pt x="5806" y="63863"/>
                  <a:pt x="7417" y="128247"/>
                  <a:pt x="17418" y="191589"/>
                </a:cubicBezTo>
                <a:cubicBezTo>
                  <a:pt x="18850" y="200656"/>
                  <a:pt x="23900" y="174369"/>
                  <a:pt x="26126" y="165463"/>
                </a:cubicBezTo>
                <a:cubicBezTo>
                  <a:pt x="29716" y="151103"/>
                  <a:pt x="31932" y="136434"/>
                  <a:pt x="34835" y="121920"/>
                </a:cubicBezTo>
                <a:cubicBezTo>
                  <a:pt x="31932" y="95794"/>
                  <a:pt x="32502" y="69045"/>
                  <a:pt x="26126" y="43543"/>
                </a:cubicBezTo>
                <a:cubicBezTo>
                  <a:pt x="23588" y="33389"/>
                  <a:pt x="9932" y="7024"/>
                  <a:pt x="8709" y="17418"/>
                </a:cubicBezTo>
                <a:cubicBezTo>
                  <a:pt x="1926" y="75077"/>
                  <a:pt x="8709" y="133532"/>
                  <a:pt x="8709" y="191589"/>
                </a:cubicBez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pic>
        <p:nvPicPr>
          <p:cNvPr id="2" name="Picture 1">
            <a:extLst>
              <a:ext uri="{FF2B5EF4-FFF2-40B4-BE49-F238E27FC236}">
                <a16:creationId xmlns:a16="http://schemas.microsoft.com/office/drawing/2014/main" id="{21C2901A-6504-48C9-B1AC-EFA07F9DFD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658" y="1573717"/>
            <a:ext cx="3430749" cy="1908166"/>
          </a:xfrm>
          <a:prstGeom prst="rect">
            <a:avLst/>
          </a:prstGeom>
        </p:spPr>
      </p:pic>
      <p:sp>
        <p:nvSpPr>
          <p:cNvPr id="25" name="Rounded Rectangle 9">
            <a:extLst>
              <a:ext uri="{FF2B5EF4-FFF2-40B4-BE49-F238E27FC236}">
                <a16:creationId xmlns:a16="http://schemas.microsoft.com/office/drawing/2014/main" id="{1A1AC774-3F72-4F11-B107-9E409ADCA3D4}"/>
              </a:ext>
            </a:extLst>
          </p:cNvPr>
          <p:cNvSpPr/>
          <p:nvPr/>
        </p:nvSpPr>
        <p:spPr>
          <a:xfrm>
            <a:off x="4428243" y="1652233"/>
            <a:ext cx="4267099" cy="1182847"/>
          </a:xfrm>
          <a:prstGeom prst="roundRect">
            <a:avLst>
              <a:gd name="adj" fmla="val 2529"/>
            </a:avLst>
          </a:prstGeom>
          <a:noFill/>
          <a:ln>
            <a:noFill/>
          </a:ln>
          <a:effectLst/>
        </p:spPr>
        <p:style>
          <a:lnRef idx="1">
            <a:schemeClr val="accent1"/>
          </a:lnRef>
          <a:fillRef idx="3">
            <a:schemeClr val="accent1"/>
          </a:fillRef>
          <a:effectRef idx="2">
            <a:schemeClr val="accent1"/>
          </a:effectRef>
          <a:fontRef idx="minor">
            <a:schemeClr val="lt1"/>
          </a:fontRef>
        </p:style>
        <p:txBody>
          <a:bodyPr b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600" b="0" i="1" u="none" strike="noStrike" kern="1200" cap="none" spc="0" normalizeH="0" baseline="0" noProof="0" dirty="0">
                <a:ln>
                  <a:noFill/>
                </a:ln>
                <a:solidFill>
                  <a:srgbClr val="383838">
                    <a:lumMod val="50000"/>
                  </a:srgbClr>
                </a:solidFill>
                <a:effectLst/>
                <a:uLnTx/>
                <a:uFillTx/>
                <a:latin typeface="Calibri Light" pitchFamily="34" charset="0"/>
                <a:ea typeface="+mn-ea"/>
                <a:cs typeface="+mn-cs"/>
              </a:rPr>
              <a:t>Symulacja wycieku na hydrancie w punkcie testowym w wodociągach </a:t>
            </a:r>
            <a:r>
              <a:rPr kumimoji="0" lang="da-DK" sz="1600" b="0" i="1" u="none" strike="noStrike" kern="1200" cap="none" spc="0" normalizeH="0" baseline="0" noProof="0" dirty="0" err="1">
                <a:ln>
                  <a:noFill/>
                </a:ln>
                <a:solidFill>
                  <a:srgbClr val="383838">
                    <a:lumMod val="50000"/>
                  </a:srgbClr>
                </a:solidFill>
                <a:effectLst/>
                <a:uLnTx/>
                <a:uFillTx/>
                <a:latin typeface="Calibri Light" pitchFamily="34" charset="0"/>
                <a:ea typeface="+mn-ea"/>
                <a:cs typeface="+mn-cs"/>
              </a:rPr>
              <a:t>Ephrata</a:t>
            </a:r>
            <a:r>
              <a:rPr kumimoji="0" lang="da-DK" sz="1600" b="0" i="1" u="none" strike="noStrike" kern="1200" cap="none" spc="0" normalizeH="0" baseline="0" noProof="0" dirty="0">
                <a:ln>
                  <a:noFill/>
                </a:ln>
                <a:solidFill>
                  <a:srgbClr val="383838">
                    <a:lumMod val="50000"/>
                  </a:srgbClr>
                </a:solidFill>
                <a:effectLst/>
                <a:uLnTx/>
                <a:uFillTx/>
                <a:latin typeface="Calibri Light"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l-PL" sz="1600" b="0" i="1" u="none" strike="noStrike" kern="1200" cap="none" spc="0" normalizeH="0" baseline="0" noProof="0" dirty="0">
              <a:ln>
                <a:noFill/>
              </a:ln>
              <a:solidFill>
                <a:srgbClr val="383838">
                  <a:lumMod val="50000"/>
                </a:srgbClr>
              </a:solidFill>
              <a:effectLst/>
              <a:uLnTx/>
              <a:uFillTx/>
              <a:latin typeface="Calibri Light"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600" b="0" i="1" u="none" strike="noStrike" kern="1200" cap="none" spc="0" normalizeH="0" baseline="0" noProof="0" dirty="0">
                <a:ln>
                  <a:noFill/>
                </a:ln>
                <a:solidFill>
                  <a:srgbClr val="383838">
                    <a:lumMod val="50000"/>
                  </a:srgbClr>
                </a:solidFill>
                <a:effectLst/>
                <a:uLnTx/>
                <a:uFillTx/>
                <a:latin typeface="Calibri Light" pitchFamily="34" charset="0"/>
                <a:ea typeface="+mn-ea"/>
                <a:cs typeface="+mn-cs"/>
              </a:rPr>
              <a:t>Poziom hałasu gwałtownie wzrasta podczas symulacji wycieku. Wyciek symulowany na hydrancie o wielkości 3360 litrów/godzinę</a:t>
            </a:r>
            <a:endParaRPr kumimoji="0" lang="da-DK" sz="1600" b="0" i="1" u="none" strike="noStrike" kern="1200" cap="none" spc="0" normalizeH="0" baseline="0" noProof="0" dirty="0">
              <a:ln>
                <a:noFill/>
              </a:ln>
              <a:solidFill>
                <a:srgbClr val="383838">
                  <a:lumMod val="50000"/>
                </a:srgbClr>
              </a:solidFill>
              <a:effectLst/>
              <a:uLnTx/>
              <a:uFillTx/>
              <a:latin typeface="Calibri Light" pitchFamily="34" charset="0"/>
              <a:ea typeface="+mn-ea"/>
              <a:cs typeface="+mn-cs"/>
            </a:endParaRPr>
          </a:p>
        </p:txBody>
      </p:sp>
      <p:pic>
        <p:nvPicPr>
          <p:cNvPr id="4" name="Picture 3">
            <a:extLst>
              <a:ext uri="{FF2B5EF4-FFF2-40B4-BE49-F238E27FC236}">
                <a16:creationId xmlns:a16="http://schemas.microsoft.com/office/drawing/2014/main" id="{6F840309-14BD-42A5-A13A-3DA804295AA1}"/>
              </a:ext>
            </a:extLst>
          </p:cNvPr>
          <p:cNvPicPr>
            <a:picLocks noChangeAspect="1"/>
          </p:cNvPicPr>
          <p:nvPr/>
        </p:nvPicPr>
        <p:blipFill>
          <a:blip r:embed="rId4"/>
          <a:stretch>
            <a:fillRect/>
          </a:stretch>
        </p:blipFill>
        <p:spPr>
          <a:xfrm>
            <a:off x="174179" y="3717744"/>
            <a:ext cx="8640325" cy="2564708"/>
          </a:xfrm>
          <a:prstGeom prst="rect">
            <a:avLst/>
          </a:prstGeom>
        </p:spPr>
      </p:pic>
    </p:spTree>
    <p:extLst>
      <p:ext uri="{BB962C8B-B14F-4D97-AF65-F5344CB8AC3E}">
        <p14:creationId xmlns:p14="http://schemas.microsoft.com/office/powerpoint/2010/main" val="3627390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C00FA0-14FA-40DC-AFF9-96EF811557A3}"/>
              </a:ext>
            </a:extLst>
          </p:cNvPr>
          <p:cNvSpPr/>
          <p:nvPr/>
        </p:nvSpPr>
        <p:spPr>
          <a:xfrm>
            <a:off x="1" y="1508423"/>
            <a:ext cx="9143999" cy="4646995"/>
          </a:xfrm>
          <a:prstGeom prst="rect">
            <a:avLst/>
          </a:prstGeom>
          <a:solidFill>
            <a:srgbClr val="009CA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sz="1350">
              <a:solidFill>
                <a:srgbClr val="FFFFFF"/>
              </a:solidFill>
              <a:latin typeface="Calibri Light"/>
            </a:endParaRPr>
          </a:p>
        </p:txBody>
      </p:sp>
      <p:pic>
        <p:nvPicPr>
          <p:cNvPr id="22" name="Graphic 21">
            <a:extLst>
              <a:ext uri="{FF2B5EF4-FFF2-40B4-BE49-F238E27FC236}">
                <a16:creationId xmlns:a16="http://schemas.microsoft.com/office/drawing/2014/main" id="{C4AF53EC-5AF8-4C50-B246-7259E73F8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3649" y="4297107"/>
            <a:ext cx="1401908" cy="162978"/>
          </a:xfrm>
          <a:prstGeom prst="rect">
            <a:avLst/>
          </a:prstGeom>
        </p:spPr>
      </p:pic>
      <p:pic>
        <p:nvPicPr>
          <p:cNvPr id="23" name="Graphic 22">
            <a:extLst>
              <a:ext uri="{FF2B5EF4-FFF2-40B4-BE49-F238E27FC236}">
                <a16:creationId xmlns:a16="http://schemas.microsoft.com/office/drawing/2014/main" id="{A7352BB7-F5D1-42AD-B0ED-63CA404814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124" y="4582978"/>
            <a:ext cx="9077325" cy="28575"/>
          </a:xfrm>
          <a:prstGeom prst="rect">
            <a:avLst/>
          </a:prstGeom>
        </p:spPr>
      </p:pic>
      <p:sp>
        <p:nvSpPr>
          <p:cNvPr id="26" name="TextBox 25">
            <a:extLst>
              <a:ext uri="{FF2B5EF4-FFF2-40B4-BE49-F238E27FC236}">
                <a16:creationId xmlns:a16="http://schemas.microsoft.com/office/drawing/2014/main" id="{4F880302-EB99-4C74-8139-613B81D22FDC}"/>
              </a:ext>
            </a:extLst>
          </p:cNvPr>
          <p:cNvSpPr txBox="1"/>
          <p:nvPr/>
        </p:nvSpPr>
        <p:spPr>
          <a:xfrm>
            <a:off x="1609724" y="2744680"/>
            <a:ext cx="2962275" cy="2677656"/>
          </a:xfrm>
          <a:prstGeom prst="rect">
            <a:avLst/>
          </a:prstGeom>
          <a:noFill/>
        </p:spPr>
        <p:txBody>
          <a:bodyPr wrap="square" rtlCol="0" anchor="t">
            <a:spAutoFit/>
          </a:bodyPr>
          <a:lstStyle/>
          <a:p>
            <a:pPr>
              <a:defRPr/>
            </a:pPr>
            <a:r>
              <a:rPr lang="pl-PL" sz="2800" b="1" dirty="0">
                <a:solidFill>
                  <a:srgbClr val="FFFFFF"/>
                </a:solidFill>
                <a:latin typeface="Calibri Light"/>
                <a:cs typeface="Calibri Light"/>
              </a:rPr>
              <a:t>Nizioł Łukasz</a:t>
            </a:r>
          </a:p>
          <a:p>
            <a:pPr>
              <a:defRPr/>
            </a:pPr>
            <a:r>
              <a:rPr lang="pl-PL" sz="2800" b="1" dirty="0">
                <a:solidFill>
                  <a:srgbClr val="FFFFFF"/>
                </a:solidFill>
                <a:latin typeface="Calibri Light"/>
                <a:cs typeface="Calibri Light"/>
              </a:rPr>
              <a:t>Inżynier Sprzedaży</a:t>
            </a:r>
          </a:p>
          <a:p>
            <a:pPr>
              <a:defRPr/>
            </a:pPr>
            <a:r>
              <a:rPr lang="pl-PL" sz="2800" b="1" dirty="0">
                <a:solidFill>
                  <a:srgbClr val="FFFFFF"/>
                </a:solidFill>
                <a:latin typeface="Calibri Light"/>
                <a:cs typeface="Calibri Light"/>
              </a:rPr>
              <a:t>+48 885 116 110</a:t>
            </a:r>
          </a:p>
          <a:p>
            <a:pPr>
              <a:defRPr/>
            </a:pPr>
            <a:r>
              <a:rPr lang="pl-PL" sz="2800" b="1" dirty="0">
                <a:solidFill>
                  <a:srgbClr val="FFFFFF"/>
                </a:solidFill>
                <a:latin typeface="Calibri Light"/>
                <a:cs typeface="Calibri Light"/>
              </a:rPr>
              <a:t>lun@kamstrup.pl</a:t>
            </a:r>
          </a:p>
          <a:p>
            <a:pPr>
              <a:defRPr/>
            </a:pPr>
            <a:endParaRPr lang="de-DE" sz="2800" dirty="0">
              <a:solidFill>
                <a:srgbClr val="FFFFFF"/>
              </a:solidFill>
              <a:latin typeface="Calibri Light"/>
              <a:cs typeface="Calibri Light"/>
            </a:endParaRPr>
          </a:p>
          <a:p>
            <a:pPr>
              <a:defRPr/>
            </a:pPr>
            <a:endParaRPr lang="de-DE" sz="2800" dirty="0">
              <a:solidFill>
                <a:srgbClr val="FFFFFF"/>
              </a:solidFill>
              <a:latin typeface="Calibri Light"/>
              <a:cs typeface="Calibri Light"/>
            </a:endParaRPr>
          </a:p>
        </p:txBody>
      </p:sp>
      <p:sp>
        <p:nvSpPr>
          <p:cNvPr id="8" name="TextBox 7">
            <a:extLst>
              <a:ext uri="{FF2B5EF4-FFF2-40B4-BE49-F238E27FC236}">
                <a16:creationId xmlns:a16="http://schemas.microsoft.com/office/drawing/2014/main" id="{EF5B8A3C-4D61-4E59-9157-4A10B1169323}"/>
              </a:ext>
            </a:extLst>
          </p:cNvPr>
          <p:cNvSpPr txBox="1"/>
          <p:nvPr/>
        </p:nvSpPr>
        <p:spPr>
          <a:xfrm>
            <a:off x="1609725" y="1660706"/>
            <a:ext cx="2962275" cy="923330"/>
          </a:xfrm>
          <a:prstGeom prst="rect">
            <a:avLst/>
          </a:prstGeom>
          <a:noFill/>
        </p:spPr>
        <p:txBody>
          <a:bodyPr wrap="square" rtlCol="0" anchor="t">
            <a:spAutoFit/>
          </a:bodyPr>
          <a:lstStyle/>
          <a:p>
            <a:pPr>
              <a:defRPr/>
            </a:pPr>
            <a:r>
              <a:rPr lang="pl-PL" b="1" dirty="0">
                <a:solidFill>
                  <a:srgbClr val="FFFFFF"/>
                </a:solidFill>
                <a:latin typeface="Calibri Light"/>
                <a:cs typeface="Calibri Light"/>
              </a:rPr>
              <a:t>Dziękuję za wysłuchanie</a:t>
            </a:r>
          </a:p>
          <a:p>
            <a:pPr>
              <a:defRPr/>
            </a:pPr>
            <a:endParaRPr lang="pl-PL" b="1" dirty="0">
              <a:solidFill>
                <a:srgbClr val="FFFFFF"/>
              </a:solidFill>
              <a:latin typeface="Calibri Light"/>
              <a:cs typeface="Calibri Light"/>
            </a:endParaRPr>
          </a:p>
          <a:p>
            <a:pPr>
              <a:defRPr/>
            </a:pPr>
            <a:r>
              <a:rPr lang="pl-PL" b="1" dirty="0">
                <a:solidFill>
                  <a:srgbClr val="FFFFFF"/>
                </a:solidFill>
                <a:latin typeface="Calibri Light"/>
                <a:cs typeface="Calibri Light"/>
              </a:rPr>
              <a:t>Zapraszam do kontaktu z nami</a:t>
            </a:r>
            <a:endParaRPr lang="de-DE" dirty="0">
              <a:solidFill>
                <a:srgbClr val="FFFFFF"/>
              </a:solidFill>
              <a:latin typeface="Calibri Light"/>
              <a:cs typeface="Calibri Light"/>
            </a:endParaRPr>
          </a:p>
        </p:txBody>
      </p:sp>
    </p:spTree>
    <p:extLst>
      <p:ext uri="{BB962C8B-B14F-4D97-AF65-F5344CB8AC3E}">
        <p14:creationId xmlns:p14="http://schemas.microsoft.com/office/powerpoint/2010/main" val="63662492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75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1250"/>
                                        <p:tgtEl>
                                          <p:spTgt spid="23"/>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500"/>
                                        <p:tgtEl>
                                          <p:spTgt spid="22"/>
                                        </p:tgtEl>
                                      </p:cBhvr>
                                    </p:animEffect>
                                    <p:anim calcmode="lin" valueType="num">
                                      <p:cBhvr>
                                        <p:cTn id="12" dur="1500" fill="hold"/>
                                        <p:tgtEl>
                                          <p:spTgt spid="22"/>
                                        </p:tgtEl>
                                        <p:attrNameLst>
                                          <p:attrName>ppt_x</p:attrName>
                                        </p:attrNameLst>
                                      </p:cBhvr>
                                      <p:tavLst>
                                        <p:tav tm="0">
                                          <p:val>
                                            <p:strVal val="#ppt_x"/>
                                          </p:val>
                                        </p:tav>
                                        <p:tav tm="100000">
                                          <p:val>
                                            <p:strVal val="#ppt_x"/>
                                          </p:val>
                                        </p:tav>
                                      </p:tavLst>
                                    </p:anim>
                                    <p:anim calcmode="lin" valueType="num">
                                      <p:cBhvr>
                                        <p:cTn id="13"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pl-PL" dirty="0"/>
              <a:t>Wszystkie nasze produkty to inteligentne liczniki elektroniczne</a:t>
            </a:r>
          </a:p>
        </p:txBody>
      </p:sp>
      <p:sp>
        <p:nvSpPr>
          <p:cNvPr id="15" name="TextBox 20"/>
          <p:cNvSpPr txBox="1"/>
          <p:nvPr/>
        </p:nvSpPr>
        <p:spPr>
          <a:xfrm>
            <a:off x="3778250" y="1285875"/>
            <a:ext cx="2706526" cy="707886"/>
          </a:xfrm>
          <a:prstGeom prst="rect">
            <a:avLst/>
          </a:prstGeom>
          <a:noFill/>
        </p:spPr>
        <p:txBody>
          <a:bodyPr wrap="square" rtlCol="0">
            <a:spAutoFit/>
          </a:bodyPr>
          <a:lstStyle/>
          <a:p>
            <a:r>
              <a:rPr lang="pl-PL" sz="2000" dirty="0">
                <a:solidFill>
                  <a:schemeClr val="bg2"/>
                </a:solidFill>
              </a:rPr>
              <a:t>MULTICAL® </a:t>
            </a:r>
          </a:p>
          <a:p>
            <a:r>
              <a:rPr lang="pl-PL" sz="2000" dirty="0">
                <a:solidFill>
                  <a:schemeClr val="tx1">
                    <a:lumMod val="50000"/>
                  </a:schemeClr>
                </a:solidFill>
              </a:rPr>
              <a:t>Liczniki ciepła i chłodu</a:t>
            </a:r>
          </a:p>
        </p:txBody>
      </p:sp>
      <p:pic>
        <p:nvPicPr>
          <p:cNvPr id="17" name="Picture 6" descr="C:\Users\lvh\Desktop\MC21 new logo.png"/>
          <p:cNvPicPr>
            <a:picLocks noChangeAspect="1" noChangeArrowheads="1"/>
          </p:cNvPicPr>
          <p:nvPr/>
        </p:nvPicPr>
        <p:blipFill>
          <a:blip r:embed="rId3"/>
          <a:srcRect r="-211" b="8864"/>
          <a:stretch>
            <a:fillRect/>
          </a:stretch>
        </p:blipFill>
        <p:spPr bwMode="auto">
          <a:xfrm>
            <a:off x="1819953" y="3771900"/>
            <a:ext cx="3015004" cy="3086099"/>
          </a:xfrm>
          <a:prstGeom prst="rect">
            <a:avLst/>
          </a:prstGeom>
          <a:noFill/>
        </p:spPr>
      </p:pic>
      <p:sp>
        <p:nvSpPr>
          <p:cNvPr id="20" name="TextBox 23"/>
          <p:cNvSpPr txBox="1"/>
          <p:nvPr/>
        </p:nvSpPr>
        <p:spPr>
          <a:xfrm>
            <a:off x="300965" y="3998267"/>
            <a:ext cx="1725283" cy="1015663"/>
          </a:xfrm>
          <a:prstGeom prst="rect">
            <a:avLst/>
          </a:prstGeom>
          <a:noFill/>
        </p:spPr>
        <p:txBody>
          <a:bodyPr wrap="square" rtlCol="0">
            <a:spAutoFit/>
          </a:bodyPr>
          <a:lstStyle/>
          <a:p>
            <a:r>
              <a:rPr lang="pl-PL" sz="2000" dirty="0">
                <a:solidFill>
                  <a:schemeClr val="bg2"/>
                </a:solidFill>
                <a:latin typeface="Calibri Light" pitchFamily="34" charset="0"/>
              </a:rPr>
              <a:t>MULTICAL</a:t>
            </a:r>
            <a:r>
              <a:rPr lang="pl-PL" sz="2000" dirty="0">
                <a:solidFill>
                  <a:schemeClr val="bg2"/>
                </a:solidFill>
              </a:rPr>
              <a:t>® </a:t>
            </a:r>
            <a:r>
              <a:rPr lang="pl-PL" sz="2000" dirty="0" err="1">
                <a:solidFill>
                  <a:schemeClr val="bg2"/>
                </a:solidFill>
              </a:rPr>
              <a:t>FlowIQ</a:t>
            </a:r>
            <a:r>
              <a:rPr lang="pl-PL" sz="2000" dirty="0">
                <a:solidFill>
                  <a:schemeClr val="bg2"/>
                </a:solidFill>
              </a:rPr>
              <a:t> ®</a:t>
            </a:r>
            <a:endParaRPr lang="pl-PL" sz="2000" dirty="0">
              <a:solidFill>
                <a:schemeClr val="bg2"/>
              </a:solidFill>
              <a:latin typeface="Calibri Light" pitchFamily="34" charset="0"/>
            </a:endParaRPr>
          </a:p>
          <a:p>
            <a:r>
              <a:rPr lang="da-DK" sz="2000" dirty="0">
                <a:solidFill>
                  <a:schemeClr val="tx1">
                    <a:lumMod val="50000"/>
                  </a:schemeClr>
                </a:solidFill>
              </a:rPr>
              <a:t>W</a:t>
            </a:r>
            <a:r>
              <a:rPr lang="pl-PL" sz="2000" dirty="0" err="1">
                <a:solidFill>
                  <a:schemeClr val="tx1">
                    <a:lumMod val="50000"/>
                  </a:schemeClr>
                </a:solidFill>
              </a:rPr>
              <a:t>odomierze</a:t>
            </a:r>
            <a:endParaRPr lang="pl-PL" sz="2000" dirty="0">
              <a:solidFill>
                <a:schemeClr val="tx1">
                  <a:lumMod val="50000"/>
                </a:schemeClr>
              </a:solidFill>
            </a:endParaRPr>
          </a:p>
        </p:txBody>
      </p:sp>
      <p:pic>
        <p:nvPicPr>
          <p:cNvPr id="21" name="Picture 11" descr="C:\Users\lvh\Desktop\OMNIPOWER new logo.png"/>
          <p:cNvPicPr>
            <a:picLocks noChangeAspect="1" noChangeArrowheads="1"/>
          </p:cNvPicPr>
          <p:nvPr/>
        </p:nvPicPr>
        <p:blipFill>
          <a:blip r:embed="rId4"/>
          <a:srcRect/>
          <a:stretch>
            <a:fillRect/>
          </a:stretch>
        </p:blipFill>
        <p:spPr bwMode="auto">
          <a:xfrm>
            <a:off x="6088582" y="2286075"/>
            <a:ext cx="2817110" cy="4297287"/>
          </a:xfrm>
          <a:prstGeom prst="rect">
            <a:avLst/>
          </a:prstGeom>
          <a:noFill/>
        </p:spPr>
      </p:pic>
      <p:sp>
        <p:nvSpPr>
          <p:cNvPr id="22" name="TextBox 19"/>
          <p:cNvSpPr txBox="1"/>
          <p:nvPr/>
        </p:nvSpPr>
        <p:spPr>
          <a:xfrm>
            <a:off x="3890513" y="3000962"/>
            <a:ext cx="2157862" cy="707886"/>
          </a:xfrm>
          <a:prstGeom prst="rect">
            <a:avLst/>
          </a:prstGeom>
          <a:noFill/>
        </p:spPr>
        <p:txBody>
          <a:bodyPr wrap="square" rtlCol="0">
            <a:spAutoFit/>
          </a:bodyPr>
          <a:lstStyle/>
          <a:p>
            <a:pPr algn="r"/>
            <a:r>
              <a:rPr lang="pl-PL" sz="2000" dirty="0">
                <a:solidFill>
                  <a:schemeClr val="bg2"/>
                </a:solidFill>
              </a:rPr>
              <a:t>OMNIPOWER</a:t>
            </a:r>
          </a:p>
          <a:p>
            <a:pPr algn="r"/>
            <a:r>
              <a:rPr lang="pl-PL" sz="2000" dirty="0">
                <a:solidFill>
                  <a:schemeClr val="tx1">
                    <a:lumMod val="50000"/>
                  </a:schemeClr>
                </a:solidFill>
              </a:rPr>
              <a:t>Liczniki energii elektrycznej</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533"/>
          <a:stretch/>
        </p:blipFill>
        <p:spPr>
          <a:xfrm>
            <a:off x="-9526" y="1377277"/>
            <a:ext cx="4526481" cy="2779546"/>
          </a:xfrm>
          <a:prstGeom prst="rect">
            <a:avLst/>
          </a:prstGeom>
        </p:spPr>
      </p:pic>
    </p:spTree>
    <p:extLst>
      <p:ext uri="{BB962C8B-B14F-4D97-AF65-F5344CB8AC3E}">
        <p14:creationId xmlns:p14="http://schemas.microsoft.com/office/powerpoint/2010/main" val="4144671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06"/>
          <p:cNvGrpSpPr>
            <a:grpSpLocks/>
          </p:cNvGrpSpPr>
          <p:nvPr/>
        </p:nvGrpSpPr>
        <p:grpSpPr bwMode="auto">
          <a:xfrm>
            <a:off x="267542" y="1278731"/>
            <a:ext cx="8604250" cy="4999037"/>
            <a:chOff x="99" y="594"/>
            <a:chExt cx="5420" cy="3149"/>
          </a:xfrm>
          <a:solidFill>
            <a:srgbClr val="CCCCCC"/>
          </a:solidFill>
        </p:grpSpPr>
        <p:sp>
          <p:nvSpPr>
            <p:cNvPr id="50" name="Freeform 6"/>
            <p:cNvSpPr>
              <a:spLocks/>
            </p:cNvSpPr>
            <p:nvPr/>
          </p:nvSpPr>
          <p:spPr bwMode="auto">
            <a:xfrm>
              <a:off x="3394" y="2797"/>
              <a:ext cx="5" cy="7"/>
            </a:xfrm>
            <a:custGeom>
              <a:avLst/>
              <a:gdLst/>
              <a:ahLst/>
              <a:cxnLst>
                <a:cxn ang="0">
                  <a:pos x="0" y="12"/>
                </a:cxn>
                <a:cxn ang="0">
                  <a:pos x="1" y="7"/>
                </a:cxn>
                <a:cxn ang="0">
                  <a:pos x="1" y="1"/>
                </a:cxn>
                <a:cxn ang="0">
                  <a:pos x="4" y="0"/>
                </a:cxn>
                <a:cxn ang="0">
                  <a:pos x="9" y="5"/>
                </a:cxn>
                <a:cxn ang="0">
                  <a:pos x="2" y="14"/>
                </a:cxn>
                <a:cxn ang="0">
                  <a:pos x="0" y="12"/>
                </a:cxn>
              </a:cxnLst>
              <a:rect l="0" t="0" r="r" b="b"/>
              <a:pathLst>
                <a:path w="9" h="14">
                  <a:moveTo>
                    <a:pt x="0" y="12"/>
                  </a:moveTo>
                  <a:lnTo>
                    <a:pt x="1" y="7"/>
                  </a:lnTo>
                  <a:lnTo>
                    <a:pt x="1" y="1"/>
                  </a:lnTo>
                  <a:lnTo>
                    <a:pt x="4" y="0"/>
                  </a:lnTo>
                  <a:lnTo>
                    <a:pt x="9" y="5"/>
                  </a:lnTo>
                  <a:lnTo>
                    <a:pt x="2" y="14"/>
                  </a:lnTo>
                  <a:lnTo>
                    <a:pt x="0" y="1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51" name="Freeform 7"/>
            <p:cNvSpPr>
              <a:spLocks noEditPoints="1"/>
            </p:cNvSpPr>
            <p:nvPr/>
          </p:nvSpPr>
          <p:spPr bwMode="auto">
            <a:xfrm>
              <a:off x="3364" y="2775"/>
              <a:ext cx="24" cy="18"/>
            </a:xfrm>
            <a:custGeom>
              <a:avLst/>
              <a:gdLst/>
              <a:ahLst/>
              <a:cxnLst>
                <a:cxn ang="0">
                  <a:pos x="7" y="20"/>
                </a:cxn>
                <a:cxn ang="0">
                  <a:pos x="11" y="16"/>
                </a:cxn>
                <a:cxn ang="0">
                  <a:pos x="8" y="10"/>
                </a:cxn>
                <a:cxn ang="0">
                  <a:pos x="11" y="7"/>
                </a:cxn>
                <a:cxn ang="0">
                  <a:pos x="7" y="0"/>
                </a:cxn>
                <a:cxn ang="0">
                  <a:pos x="4" y="0"/>
                </a:cxn>
                <a:cxn ang="0">
                  <a:pos x="0" y="8"/>
                </a:cxn>
                <a:cxn ang="0">
                  <a:pos x="1" y="12"/>
                </a:cxn>
                <a:cxn ang="0">
                  <a:pos x="2" y="19"/>
                </a:cxn>
                <a:cxn ang="0">
                  <a:pos x="5" y="20"/>
                </a:cxn>
                <a:cxn ang="0">
                  <a:pos x="7" y="20"/>
                </a:cxn>
                <a:cxn ang="0">
                  <a:pos x="7" y="20"/>
                </a:cxn>
                <a:cxn ang="0">
                  <a:pos x="11" y="32"/>
                </a:cxn>
                <a:cxn ang="0">
                  <a:pos x="14" y="32"/>
                </a:cxn>
                <a:cxn ang="0">
                  <a:pos x="17" y="36"/>
                </a:cxn>
                <a:cxn ang="0">
                  <a:pos x="12" y="35"/>
                </a:cxn>
                <a:cxn ang="0">
                  <a:pos x="9" y="33"/>
                </a:cxn>
                <a:cxn ang="0">
                  <a:pos x="11" y="32"/>
                </a:cxn>
                <a:cxn ang="0">
                  <a:pos x="11" y="32"/>
                </a:cxn>
                <a:cxn ang="0">
                  <a:pos x="43" y="36"/>
                </a:cxn>
                <a:cxn ang="0">
                  <a:pos x="47" y="33"/>
                </a:cxn>
                <a:cxn ang="0">
                  <a:pos x="43" y="27"/>
                </a:cxn>
                <a:cxn ang="0">
                  <a:pos x="41" y="29"/>
                </a:cxn>
                <a:cxn ang="0">
                  <a:pos x="36" y="30"/>
                </a:cxn>
                <a:cxn ang="0">
                  <a:pos x="40" y="32"/>
                </a:cxn>
                <a:cxn ang="0">
                  <a:pos x="43" y="36"/>
                </a:cxn>
              </a:cxnLst>
              <a:rect l="0" t="0" r="r" b="b"/>
              <a:pathLst>
                <a:path w="47" h="36">
                  <a:moveTo>
                    <a:pt x="7" y="20"/>
                  </a:moveTo>
                  <a:lnTo>
                    <a:pt x="11" y="16"/>
                  </a:lnTo>
                  <a:lnTo>
                    <a:pt x="8" y="10"/>
                  </a:lnTo>
                  <a:lnTo>
                    <a:pt x="11" y="7"/>
                  </a:lnTo>
                  <a:lnTo>
                    <a:pt x="7" y="0"/>
                  </a:lnTo>
                  <a:lnTo>
                    <a:pt x="4" y="0"/>
                  </a:lnTo>
                  <a:lnTo>
                    <a:pt x="0" y="8"/>
                  </a:lnTo>
                  <a:lnTo>
                    <a:pt x="1" y="12"/>
                  </a:lnTo>
                  <a:lnTo>
                    <a:pt x="2" y="19"/>
                  </a:lnTo>
                  <a:lnTo>
                    <a:pt x="5" y="20"/>
                  </a:lnTo>
                  <a:lnTo>
                    <a:pt x="7" y="20"/>
                  </a:lnTo>
                  <a:lnTo>
                    <a:pt x="7" y="20"/>
                  </a:lnTo>
                  <a:close/>
                  <a:moveTo>
                    <a:pt x="11" y="32"/>
                  </a:moveTo>
                  <a:lnTo>
                    <a:pt x="14" y="32"/>
                  </a:lnTo>
                  <a:lnTo>
                    <a:pt x="17" y="36"/>
                  </a:lnTo>
                  <a:lnTo>
                    <a:pt x="12" y="35"/>
                  </a:lnTo>
                  <a:lnTo>
                    <a:pt x="9" y="33"/>
                  </a:lnTo>
                  <a:lnTo>
                    <a:pt x="11" y="32"/>
                  </a:lnTo>
                  <a:lnTo>
                    <a:pt x="11" y="32"/>
                  </a:lnTo>
                  <a:close/>
                  <a:moveTo>
                    <a:pt x="43" y="36"/>
                  </a:moveTo>
                  <a:lnTo>
                    <a:pt x="47" y="33"/>
                  </a:lnTo>
                  <a:lnTo>
                    <a:pt x="43" y="27"/>
                  </a:lnTo>
                  <a:lnTo>
                    <a:pt x="41" y="29"/>
                  </a:lnTo>
                  <a:lnTo>
                    <a:pt x="36" y="30"/>
                  </a:lnTo>
                  <a:lnTo>
                    <a:pt x="40" y="32"/>
                  </a:lnTo>
                  <a:lnTo>
                    <a:pt x="43" y="3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52" name="Freeform 8"/>
            <p:cNvSpPr>
              <a:spLocks noEditPoints="1"/>
            </p:cNvSpPr>
            <p:nvPr/>
          </p:nvSpPr>
          <p:spPr bwMode="auto">
            <a:xfrm>
              <a:off x="3415" y="2669"/>
              <a:ext cx="151" cy="82"/>
            </a:xfrm>
            <a:custGeom>
              <a:avLst/>
              <a:gdLst/>
              <a:ahLst/>
              <a:cxnLst>
                <a:cxn ang="0">
                  <a:pos x="294" y="9"/>
                </a:cxn>
                <a:cxn ang="0">
                  <a:pos x="301" y="7"/>
                </a:cxn>
                <a:cxn ang="0">
                  <a:pos x="299" y="3"/>
                </a:cxn>
                <a:cxn ang="0">
                  <a:pos x="294" y="0"/>
                </a:cxn>
                <a:cxn ang="0">
                  <a:pos x="290" y="4"/>
                </a:cxn>
                <a:cxn ang="0">
                  <a:pos x="294" y="9"/>
                </a:cxn>
                <a:cxn ang="0">
                  <a:pos x="294" y="9"/>
                </a:cxn>
                <a:cxn ang="0">
                  <a:pos x="9" y="160"/>
                </a:cxn>
                <a:cxn ang="0">
                  <a:pos x="11" y="160"/>
                </a:cxn>
                <a:cxn ang="0">
                  <a:pos x="9" y="163"/>
                </a:cxn>
                <a:cxn ang="0">
                  <a:pos x="9" y="160"/>
                </a:cxn>
                <a:cxn ang="0">
                  <a:pos x="9" y="160"/>
                </a:cxn>
                <a:cxn ang="0">
                  <a:pos x="0" y="151"/>
                </a:cxn>
                <a:cxn ang="0">
                  <a:pos x="4" y="147"/>
                </a:cxn>
                <a:cxn ang="0">
                  <a:pos x="9" y="149"/>
                </a:cxn>
                <a:cxn ang="0">
                  <a:pos x="11" y="149"/>
                </a:cxn>
                <a:cxn ang="0">
                  <a:pos x="10" y="151"/>
                </a:cxn>
                <a:cxn ang="0">
                  <a:pos x="4" y="152"/>
                </a:cxn>
                <a:cxn ang="0">
                  <a:pos x="0" y="151"/>
                </a:cxn>
              </a:cxnLst>
              <a:rect l="0" t="0" r="r" b="b"/>
              <a:pathLst>
                <a:path w="301" h="163">
                  <a:moveTo>
                    <a:pt x="294" y="9"/>
                  </a:moveTo>
                  <a:lnTo>
                    <a:pt x="301" y="7"/>
                  </a:lnTo>
                  <a:lnTo>
                    <a:pt x="299" y="3"/>
                  </a:lnTo>
                  <a:lnTo>
                    <a:pt x="294" y="0"/>
                  </a:lnTo>
                  <a:lnTo>
                    <a:pt x="290" y="4"/>
                  </a:lnTo>
                  <a:lnTo>
                    <a:pt x="294" y="9"/>
                  </a:lnTo>
                  <a:lnTo>
                    <a:pt x="294" y="9"/>
                  </a:lnTo>
                  <a:close/>
                  <a:moveTo>
                    <a:pt x="9" y="160"/>
                  </a:moveTo>
                  <a:lnTo>
                    <a:pt x="11" y="160"/>
                  </a:lnTo>
                  <a:lnTo>
                    <a:pt x="9" y="163"/>
                  </a:lnTo>
                  <a:lnTo>
                    <a:pt x="9" y="160"/>
                  </a:lnTo>
                  <a:lnTo>
                    <a:pt x="9" y="160"/>
                  </a:lnTo>
                  <a:close/>
                  <a:moveTo>
                    <a:pt x="0" y="151"/>
                  </a:moveTo>
                  <a:lnTo>
                    <a:pt x="4" y="147"/>
                  </a:lnTo>
                  <a:lnTo>
                    <a:pt x="9" y="149"/>
                  </a:lnTo>
                  <a:lnTo>
                    <a:pt x="11" y="149"/>
                  </a:lnTo>
                  <a:lnTo>
                    <a:pt x="10" y="151"/>
                  </a:lnTo>
                  <a:lnTo>
                    <a:pt x="4" y="152"/>
                  </a:lnTo>
                  <a:lnTo>
                    <a:pt x="0" y="15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54" name="Freeform 9"/>
            <p:cNvSpPr>
              <a:spLocks noEditPoints="1"/>
            </p:cNvSpPr>
            <p:nvPr/>
          </p:nvSpPr>
          <p:spPr bwMode="auto">
            <a:xfrm>
              <a:off x="4139" y="2374"/>
              <a:ext cx="34" cy="114"/>
            </a:xfrm>
            <a:custGeom>
              <a:avLst/>
              <a:gdLst/>
              <a:ahLst/>
              <a:cxnLst>
                <a:cxn ang="0">
                  <a:pos x="27" y="36"/>
                </a:cxn>
                <a:cxn ang="0">
                  <a:pos x="23" y="26"/>
                </a:cxn>
                <a:cxn ang="0">
                  <a:pos x="28" y="11"/>
                </a:cxn>
                <a:cxn ang="0">
                  <a:pos x="28" y="5"/>
                </a:cxn>
                <a:cxn ang="0">
                  <a:pos x="21" y="8"/>
                </a:cxn>
                <a:cxn ang="0">
                  <a:pos x="19" y="21"/>
                </a:cxn>
                <a:cxn ang="0">
                  <a:pos x="17" y="40"/>
                </a:cxn>
                <a:cxn ang="0">
                  <a:pos x="21" y="42"/>
                </a:cxn>
                <a:cxn ang="0">
                  <a:pos x="22" y="69"/>
                </a:cxn>
                <a:cxn ang="0">
                  <a:pos x="18" y="59"/>
                </a:cxn>
                <a:cxn ang="0">
                  <a:pos x="24" y="50"/>
                </a:cxn>
                <a:cxn ang="0">
                  <a:pos x="15" y="50"/>
                </a:cxn>
                <a:cxn ang="0">
                  <a:pos x="14" y="63"/>
                </a:cxn>
                <a:cxn ang="0">
                  <a:pos x="15" y="75"/>
                </a:cxn>
                <a:cxn ang="0">
                  <a:pos x="17" y="79"/>
                </a:cxn>
                <a:cxn ang="0">
                  <a:pos x="7" y="75"/>
                </a:cxn>
                <a:cxn ang="0">
                  <a:pos x="0" y="73"/>
                </a:cxn>
                <a:cxn ang="0">
                  <a:pos x="12" y="108"/>
                </a:cxn>
                <a:cxn ang="0">
                  <a:pos x="21" y="100"/>
                </a:cxn>
                <a:cxn ang="0">
                  <a:pos x="12" y="96"/>
                </a:cxn>
                <a:cxn ang="0">
                  <a:pos x="12" y="102"/>
                </a:cxn>
                <a:cxn ang="0">
                  <a:pos x="12" y="108"/>
                </a:cxn>
                <a:cxn ang="0">
                  <a:pos x="24" y="148"/>
                </a:cxn>
                <a:cxn ang="0">
                  <a:pos x="29" y="146"/>
                </a:cxn>
                <a:cxn ang="0">
                  <a:pos x="37" y="171"/>
                </a:cxn>
                <a:cxn ang="0">
                  <a:pos x="44" y="181"/>
                </a:cxn>
                <a:cxn ang="0">
                  <a:pos x="39" y="177"/>
                </a:cxn>
                <a:cxn ang="0">
                  <a:pos x="37" y="171"/>
                </a:cxn>
                <a:cxn ang="0">
                  <a:pos x="51" y="181"/>
                </a:cxn>
                <a:cxn ang="0">
                  <a:pos x="57" y="182"/>
                </a:cxn>
                <a:cxn ang="0">
                  <a:pos x="53" y="175"/>
                </a:cxn>
                <a:cxn ang="0">
                  <a:pos x="46" y="192"/>
                </a:cxn>
                <a:cxn ang="0">
                  <a:pos x="53" y="193"/>
                </a:cxn>
                <a:cxn ang="0">
                  <a:pos x="45" y="187"/>
                </a:cxn>
                <a:cxn ang="0">
                  <a:pos x="46" y="192"/>
                </a:cxn>
                <a:cxn ang="0">
                  <a:pos x="62" y="203"/>
                </a:cxn>
                <a:cxn ang="0">
                  <a:pos x="54" y="206"/>
                </a:cxn>
                <a:cxn ang="0">
                  <a:pos x="57" y="208"/>
                </a:cxn>
                <a:cxn ang="0">
                  <a:pos x="58" y="214"/>
                </a:cxn>
                <a:cxn ang="0">
                  <a:pos x="58" y="220"/>
                </a:cxn>
                <a:cxn ang="0">
                  <a:pos x="61" y="222"/>
                </a:cxn>
                <a:cxn ang="0">
                  <a:pos x="68" y="224"/>
                </a:cxn>
                <a:cxn ang="0">
                  <a:pos x="65" y="213"/>
                </a:cxn>
              </a:cxnLst>
              <a:rect l="0" t="0" r="r" b="b"/>
              <a:pathLst>
                <a:path w="68" h="228">
                  <a:moveTo>
                    <a:pt x="21" y="42"/>
                  </a:moveTo>
                  <a:lnTo>
                    <a:pt x="27" y="36"/>
                  </a:lnTo>
                  <a:lnTo>
                    <a:pt x="27" y="28"/>
                  </a:lnTo>
                  <a:lnTo>
                    <a:pt x="23" y="26"/>
                  </a:lnTo>
                  <a:lnTo>
                    <a:pt x="28" y="18"/>
                  </a:lnTo>
                  <a:lnTo>
                    <a:pt x="28" y="11"/>
                  </a:lnTo>
                  <a:lnTo>
                    <a:pt x="26" y="9"/>
                  </a:lnTo>
                  <a:lnTo>
                    <a:pt x="28" y="5"/>
                  </a:lnTo>
                  <a:lnTo>
                    <a:pt x="27" y="0"/>
                  </a:lnTo>
                  <a:lnTo>
                    <a:pt x="21" y="8"/>
                  </a:lnTo>
                  <a:lnTo>
                    <a:pt x="22" y="18"/>
                  </a:lnTo>
                  <a:lnTo>
                    <a:pt x="19" y="21"/>
                  </a:lnTo>
                  <a:lnTo>
                    <a:pt x="21" y="26"/>
                  </a:lnTo>
                  <a:lnTo>
                    <a:pt x="17" y="40"/>
                  </a:lnTo>
                  <a:lnTo>
                    <a:pt x="21" y="42"/>
                  </a:lnTo>
                  <a:lnTo>
                    <a:pt x="21" y="42"/>
                  </a:lnTo>
                  <a:close/>
                  <a:moveTo>
                    <a:pt x="17" y="79"/>
                  </a:moveTo>
                  <a:lnTo>
                    <a:pt x="22" y="69"/>
                  </a:lnTo>
                  <a:lnTo>
                    <a:pt x="21" y="63"/>
                  </a:lnTo>
                  <a:lnTo>
                    <a:pt x="18" y="59"/>
                  </a:lnTo>
                  <a:lnTo>
                    <a:pt x="21" y="52"/>
                  </a:lnTo>
                  <a:lnTo>
                    <a:pt x="24" y="50"/>
                  </a:lnTo>
                  <a:lnTo>
                    <a:pt x="24" y="46"/>
                  </a:lnTo>
                  <a:lnTo>
                    <a:pt x="15" y="50"/>
                  </a:lnTo>
                  <a:lnTo>
                    <a:pt x="15" y="58"/>
                  </a:lnTo>
                  <a:lnTo>
                    <a:pt x="14" y="63"/>
                  </a:lnTo>
                  <a:lnTo>
                    <a:pt x="17" y="69"/>
                  </a:lnTo>
                  <a:lnTo>
                    <a:pt x="15" y="75"/>
                  </a:lnTo>
                  <a:lnTo>
                    <a:pt x="17" y="79"/>
                  </a:lnTo>
                  <a:lnTo>
                    <a:pt x="17" y="79"/>
                  </a:lnTo>
                  <a:close/>
                  <a:moveTo>
                    <a:pt x="0" y="73"/>
                  </a:moveTo>
                  <a:lnTo>
                    <a:pt x="7" y="75"/>
                  </a:lnTo>
                  <a:lnTo>
                    <a:pt x="4" y="70"/>
                  </a:lnTo>
                  <a:lnTo>
                    <a:pt x="0" y="73"/>
                  </a:lnTo>
                  <a:lnTo>
                    <a:pt x="0" y="73"/>
                  </a:lnTo>
                  <a:close/>
                  <a:moveTo>
                    <a:pt x="12" y="108"/>
                  </a:moveTo>
                  <a:lnTo>
                    <a:pt x="17" y="108"/>
                  </a:lnTo>
                  <a:lnTo>
                    <a:pt x="21" y="100"/>
                  </a:lnTo>
                  <a:lnTo>
                    <a:pt x="18" y="92"/>
                  </a:lnTo>
                  <a:lnTo>
                    <a:pt x="12" y="96"/>
                  </a:lnTo>
                  <a:lnTo>
                    <a:pt x="12" y="102"/>
                  </a:lnTo>
                  <a:lnTo>
                    <a:pt x="12" y="102"/>
                  </a:lnTo>
                  <a:lnTo>
                    <a:pt x="12" y="108"/>
                  </a:lnTo>
                  <a:lnTo>
                    <a:pt x="12" y="108"/>
                  </a:lnTo>
                  <a:close/>
                  <a:moveTo>
                    <a:pt x="29" y="146"/>
                  </a:moveTo>
                  <a:lnTo>
                    <a:pt x="24" y="148"/>
                  </a:lnTo>
                  <a:lnTo>
                    <a:pt x="27" y="150"/>
                  </a:lnTo>
                  <a:lnTo>
                    <a:pt x="29" y="146"/>
                  </a:lnTo>
                  <a:lnTo>
                    <a:pt x="29" y="146"/>
                  </a:lnTo>
                  <a:close/>
                  <a:moveTo>
                    <a:pt x="37" y="171"/>
                  </a:moveTo>
                  <a:lnTo>
                    <a:pt x="41" y="172"/>
                  </a:lnTo>
                  <a:lnTo>
                    <a:pt x="44" y="181"/>
                  </a:lnTo>
                  <a:lnTo>
                    <a:pt x="39" y="177"/>
                  </a:lnTo>
                  <a:lnTo>
                    <a:pt x="39" y="177"/>
                  </a:lnTo>
                  <a:lnTo>
                    <a:pt x="37" y="171"/>
                  </a:lnTo>
                  <a:lnTo>
                    <a:pt x="37" y="171"/>
                  </a:lnTo>
                  <a:close/>
                  <a:moveTo>
                    <a:pt x="53" y="175"/>
                  </a:moveTo>
                  <a:lnTo>
                    <a:pt x="51" y="181"/>
                  </a:lnTo>
                  <a:lnTo>
                    <a:pt x="53" y="185"/>
                  </a:lnTo>
                  <a:lnTo>
                    <a:pt x="57" y="182"/>
                  </a:lnTo>
                  <a:lnTo>
                    <a:pt x="56" y="178"/>
                  </a:lnTo>
                  <a:lnTo>
                    <a:pt x="53" y="175"/>
                  </a:lnTo>
                  <a:lnTo>
                    <a:pt x="53" y="175"/>
                  </a:lnTo>
                  <a:close/>
                  <a:moveTo>
                    <a:pt x="46" y="192"/>
                  </a:moveTo>
                  <a:lnTo>
                    <a:pt x="50" y="194"/>
                  </a:lnTo>
                  <a:lnTo>
                    <a:pt x="53" y="193"/>
                  </a:lnTo>
                  <a:lnTo>
                    <a:pt x="50" y="186"/>
                  </a:lnTo>
                  <a:lnTo>
                    <a:pt x="45" y="187"/>
                  </a:lnTo>
                  <a:lnTo>
                    <a:pt x="46" y="192"/>
                  </a:lnTo>
                  <a:lnTo>
                    <a:pt x="46" y="192"/>
                  </a:lnTo>
                  <a:close/>
                  <a:moveTo>
                    <a:pt x="57" y="208"/>
                  </a:moveTo>
                  <a:lnTo>
                    <a:pt x="62" y="203"/>
                  </a:lnTo>
                  <a:lnTo>
                    <a:pt x="58" y="202"/>
                  </a:lnTo>
                  <a:lnTo>
                    <a:pt x="54" y="206"/>
                  </a:lnTo>
                  <a:lnTo>
                    <a:pt x="57" y="208"/>
                  </a:lnTo>
                  <a:lnTo>
                    <a:pt x="57" y="208"/>
                  </a:lnTo>
                  <a:close/>
                  <a:moveTo>
                    <a:pt x="62" y="209"/>
                  </a:moveTo>
                  <a:lnTo>
                    <a:pt x="58" y="214"/>
                  </a:lnTo>
                  <a:lnTo>
                    <a:pt x="58" y="220"/>
                  </a:lnTo>
                  <a:lnTo>
                    <a:pt x="58" y="220"/>
                  </a:lnTo>
                  <a:lnTo>
                    <a:pt x="61" y="222"/>
                  </a:lnTo>
                  <a:lnTo>
                    <a:pt x="61" y="222"/>
                  </a:lnTo>
                  <a:lnTo>
                    <a:pt x="63" y="228"/>
                  </a:lnTo>
                  <a:lnTo>
                    <a:pt x="68" y="224"/>
                  </a:lnTo>
                  <a:lnTo>
                    <a:pt x="65" y="219"/>
                  </a:lnTo>
                  <a:lnTo>
                    <a:pt x="65" y="213"/>
                  </a:lnTo>
                  <a:lnTo>
                    <a:pt x="62" y="20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61" name="Freeform 10"/>
            <p:cNvSpPr>
              <a:spLocks noEditPoints="1"/>
            </p:cNvSpPr>
            <p:nvPr/>
          </p:nvSpPr>
          <p:spPr bwMode="auto">
            <a:xfrm>
              <a:off x="4964" y="2340"/>
              <a:ext cx="18" cy="38"/>
            </a:xfrm>
            <a:custGeom>
              <a:avLst/>
              <a:gdLst/>
              <a:ahLst/>
              <a:cxnLst>
                <a:cxn ang="0">
                  <a:pos x="37" y="0"/>
                </a:cxn>
                <a:cxn ang="0">
                  <a:pos x="30" y="4"/>
                </a:cxn>
                <a:cxn ang="0">
                  <a:pos x="35" y="14"/>
                </a:cxn>
                <a:cxn ang="0">
                  <a:pos x="34" y="7"/>
                </a:cxn>
                <a:cxn ang="0">
                  <a:pos x="38" y="3"/>
                </a:cxn>
                <a:cxn ang="0">
                  <a:pos x="37" y="0"/>
                </a:cxn>
                <a:cxn ang="0">
                  <a:pos x="37" y="0"/>
                </a:cxn>
                <a:cxn ang="0">
                  <a:pos x="19" y="44"/>
                </a:cxn>
                <a:cxn ang="0">
                  <a:pos x="24" y="41"/>
                </a:cxn>
                <a:cxn ang="0">
                  <a:pos x="27" y="44"/>
                </a:cxn>
                <a:cxn ang="0">
                  <a:pos x="23" y="45"/>
                </a:cxn>
                <a:cxn ang="0">
                  <a:pos x="19" y="44"/>
                </a:cxn>
                <a:cxn ang="0">
                  <a:pos x="19" y="44"/>
                </a:cxn>
                <a:cxn ang="0">
                  <a:pos x="2" y="68"/>
                </a:cxn>
                <a:cxn ang="0">
                  <a:pos x="5" y="64"/>
                </a:cxn>
                <a:cxn ang="0">
                  <a:pos x="10" y="62"/>
                </a:cxn>
                <a:cxn ang="0">
                  <a:pos x="12" y="64"/>
                </a:cxn>
                <a:cxn ang="0">
                  <a:pos x="7" y="74"/>
                </a:cxn>
                <a:cxn ang="0">
                  <a:pos x="3" y="75"/>
                </a:cxn>
                <a:cxn ang="0">
                  <a:pos x="0" y="73"/>
                </a:cxn>
                <a:cxn ang="0">
                  <a:pos x="2" y="68"/>
                </a:cxn>
              </a:cxnLst>
              <a:rect l="0" t="0" r="r" b="b"/>
              <a:pathLst>
                <a:path w="38" h="75">
                  <a:moveTo>
                    <a:pt x="37" y="0"/>
                  </a:moveTo>
                  <a:lnTo>
                    <a:pt x="30" y="4"/>
                  </a:lnTo>
                  <a:lnTo>
                    <a:pt x="35" y="14"/>
                  </a:lnTo>
                  <a:lnTo>
                    <a:pt x="34" y="7"/>
                  </a:lnTo>
                  <a:lnTo>
                    <a:pt x="38" y="3"/>
                  </a:lnTo>
                  <a:lnTo>
                    <a:pt x="37" y="0"/>
                  </a:lnTo>
                  <a:lnTo>
                    <a:pt x="37" y="0"/>
                  </a:lnTo>
                  <a:close/>
                  <a:moveTo>
                    <a:pt x="19" y="44"/>
                  </a:moveTo>
                  <a:lnTo>
                    <a:pt x="24" y="41"/>
                  </a:lnTo>
                  <a:lnTo>
                    <a:pt x="27" y="44"/>
                  </a:lnTo>
                  <a:lnTo>
                    <a:pt x="23" y="45"/>
                  </a:lnTo>
                  <a:lnTo>
                    <a:pt x="19" y="44"/>
                  </a:lnTo>
                  <a:lnTo>
                    <a:pt x="19" y="44"/>
                  </a:lnTo>
                  <a:close/>
                  <a:moveTo>
                    <a:pt x="2" y="68"/>
                  </a:moveTo>
                  <a:lnTo>
                    <a:pt x="5" y="64"/>
                  </a:lnTo>
                  <a:lnTo>
                    <a:pt x="10" y="62"/>
                  </a:lnTo>
                  <a:lnTo>
                    <a:pt x="12" y="64"/>
                  </a:lnTo>
                  <a:lnTo>
                    <a:pt x="7" y="74"/>
                  </a:lnTo>
                  <a:lnTo>
                    <a:pt x="3" y="75"/>
                  </a:lnTo>
                  <a:lnTo>
                    <a:pt x="0" y="73"/>
                  </a:lnTo>
                  <a:lnTo>
                    <a:pt x="2" y="6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62" name="Freeform 11"/>
            <p:cNvSpPr>
              <a:spLocks noEditPoints="1"/>
            </p:cNvSpPr>
            <p:nvPr/>
          </p:nvSpPr>
          <p:spPr bwMode="auto">
            <a:xfrm>
              <a:off x="3034" y="650"/>
              <a:ext cx="2072" cy="1249"/>
            </a:xfrm>
            <a:custGeom>
              <a:avLst/>
              <a:gdLst/>
              <a:ahLst/>
              <a:cxnLst>
                <a:cxn ang="0">
                  <a:pos x="3161" y="2038"/>
                </a:cxn>
                <a:cxn ang="0">
                  <a:pos x="2875" y="1784"/>
                </a:cxn>
                <a:cxn ang="0">
                  <a:pos x="2523" y="2035"/>
                </a:cxn>
                <a:cxn ang="0">
                  <a:pos x="1958" y="2014"/>
                </a:cxn>
                <a:cxn ang="0">
                  <a:pos x="1362" y="1906"/>
                </a:cxn>
                <a:cxn ang="0">
                  <a:pos x="1022" y="2035"/>
                </a:cxn>
                <a:cxn ang="0">
                  <a:pos x="724" y="2257"/>
                </a:cxn>
                <a:cxn ang="0">
                  <a:pos x="515" y="2425"/>
                </a:cxn>
                <a:cxn ang="0">
                  <a:pos x="192" y="2036"/>
                </a:cxn>
                <a:cxn ang="0">
                  <a:pos x="65" y="1429"/>
                </a:cxn>
                <a:cxn ang="0">
                  <a:pos x="262" y="1243"/>
                </a:cxn>
                <a:cxn ang="0">
                  <a:pos x="219" y="1475"/>
                </a:cxn>
                <a:cxn ang="0">
                  <a:pos x="443" y="1258"/>
                </a:cxn>
                <a:cxn ang="0">
                  <a:pos x="763" y="1153"/>
                </a:cxn>
                <a:cxn ang="0">
                  <a:pos x="928" y="943"/>
                </a:cxn>
                <a:cxn ang="0">
                  <a:pos x="1107" y="1276"/>
                </a:cxn>
                <a:cxn ang="0">
                  <a:pos x="1083" y="872"/>
                </a:cxn>
                <a:cxn ang="0">
                  <a:pos x="1426" y="1022"/>
                </a:cxn>
                <a:cxn ang="0">
                  <a:pos x="1255" y="633"/>
                </a:cxn>
                <a:cxn ang="0">
                  <a:pos x="1515" y="418"/>
                </a:cxn>
                <a:cxn ang="0">
                  <a:pos x="1779" y="356"/>
                </a:cxn>
                <a:cxn ang="0">
                  <a:pos x="1829" y="598"/>
                </a:cxn>
                <a:cxn ang="0">
                  <a:pos x="2229" y="484"/>
                </a:cxn>
                <a:cxn ang="0">
                  <a:pos x="2528" y="571"/>
                </a:cxn>
                <a:cxn ang="0">
                  <a:pos x="2765" y="468"/>
                </a:cxn>
                <a:cxn ang="0">
                  <a:pos x="3334" y="461"/>
                </a:cxn>
                <a:cxn ang="0">
                  <a:pos x="3783" y="362"/>
                </a:cxn>
                <a:cxn ang="0">
                  <a:pos x="4085" y="386"/>
                </a:cxn>
                <a:cxn ang="0">
                  <a:pos x="3937" y="560"/>
                </a:cxn>
                <a:cxn ang="0">
                  <a:pos x="4094" y="882"/>
                </a:cxn>
                <a:cxn ang="0">
                  <a:pos x="3778" y="1173"/>
                </a:cxn>
                <a:cxn ang="0">
                  <a:pos x="3874" y="1635"/>
                </a:cxn>
                <a:cxn ang="0">
                  <a:pos x="3735" y="1099"/>
                </a:cxn>
                <a:cxn ang="0">
                  <a:pos x="3561" y="1098"/>
                </a:cxn>
                <a:cxn ang="0">
                  <a:pos x="3363" y="1314"/>
                </a:cxn>
                <a:cxn ang="0">
                  <a:pos x="3243" y="1665"/>
                </a:cxn>
                <a:cxn ang="0">
                  <a:pos x="3306" y="2259"/>
                </a:cxn>
                <a:cxn ang="0">
                  <a:pos x="294" y="281"/>
                </a:cxn>
                <a:cxn ang="0">
                  <a:pos x="381" y="142"/>
                </a:cxn>
                <a:cxn ang="0">
                  <a:pos x="348" y="233"/>
                </a:cxn>
                <a:cxn ang="0">
                  <a:pos x="382" y="296"/>
                </a:cxn>
                <a:cxn ang="0">
                  <a:pos x="476" y="121"/>
                </a:cxn>
                <a:cxn ang="0">
                  <a:pos x="3708" y="1064"/>
                </a:cxn>
                <a:cxn ang="0">
                  <a:pos x="771" y="621"/>
                </a:cxn>
                <a:cxn ang="0">
                  <a:pos x="557" y="751"/>
                </a:cxn>
                <a:cxn ang="0">
                  <a:pos x="611" y="939"/>
                </a:cxn>
                <a:cxn ang="0">
                  <a:pos x="643" y="1061"/>
                </a:cxn>
                <a:cxn ang="0">
                  <a:pos x="689" y="1167"/>
                </a:cxn>
                <a:cxn ang="0">
                  <a:pos x="963" y="824"/>
                </a:cxn>
                <a:cxn ang="0">
                  <a:pos x="1101" y="670"/>
                </a:cxn>
                <a:cxn ang="0">
                  <a:pos x="1249" y="662"/>
                </a:cxn>
                <a:cxn ang="0">
                  <a:pos x="1376" y="430"/>
                </a:cxn>
                <a:cxn ang="0">
                  <a:pos x="1100" y="119"/>
                </a:cxn>
                <a:cxn ang="0">
                  <a:pos x="1283" y="115"/>
                </a:cxn>
                <a:cxn ang="0">
                  <a:pos x="2465" y="200"/>
                </a:cxn>
                <a:cxn ang="0">
                  <a:pos x="2520" y="168"/>
                </a:cxn>
                <a:cxn ang="0">
                  <a:pos x="1514" y="214"/>
                </a:cxn>
                <a:cxn ang="0">
                  <a:pos x="2555" y="364"/>
                </a:cxn>
                <a:cxn ang="0">
                  <a:pos x="3408" y="416"/>
                </a:cxn>
                <a:cxn ang="0">
                  <a:pos x="3397" y="1692"/>
                </a:cxn>
                <a:cxn ang="0">
                  <a:pos x="3172" y="1642"/>
                </a:cxn>
                <a:cxn ang="0">
                  <a:pos x="4010" y="1457"/>
                </a:cxn>
                <a:cxn ang="0">
                  <a:pos x="3790" y="2000"/>
                </a:cxn>
              </a:cxnLst>
              <a:rect l="0" t="0" r="r" b="b"/>
              <a:pathLst>
                <a:path w="4144" h="2498">
                  <a:moveTo>
                    <a:pt x="3214" y="2294"/>
                  </a:moveTo>
                  <a:lnTo>
                    <a:pt x="3214" y="2293"/>
                  </a:lnTo>
                  <a:lnTo>
                    <a:pt x="3208" y="2288"/>
                  </a:lnTo>
                  <a:lnTo>
                    <a:pt x="3208" y="2288"/>
                  </a:lnTo>
                  <a:lnTo>
                    <a:pt x="3210" y="2284"/>
                  </a:lnTo>
                  <a:lnTo>
                    <a:pt x="3210" y="2281"/>
                  </a:lnTo>
                  <a:lnTo>
                    <a:pt x="3207" y="2279"/>
                  </a:lnTo>
                  <a:lnTo>
                    <a:pt x="3206" y="2273"/>
                  </a:lnTo>
                  <a:lnTo>
                    <a:pt x="3206" y="2271"/>
                  </a:lnTo>
                  <a:lnTo>
                    <a:pt x="3211" y="2269"/>
                  </a:lnTo>
                  <a:lnTo>
                    <a:pt x="3217" y="2270"/>
                  </a:lnTo>
                  <a:lnTo>
                    <a:pt x="3219" y="2270"/>
                  </a:lnTo>
                  <a:lnTo>
                    <a:pt x="3219" y="2265"/>
                  </a:lnTo>
                  <a:lnTo>
                    <a:pt x="3219" y="2261"/>
                  </a:lnTo>
                  <a:lnTo>
                    <a:pt x="3219" y="2257"/>
                  </a:lnTo>
                  <a:lnTo>
                    <a:pt x="3221" y="2254"/>
                  </a:lnTo>
                  <a:lnTo>
                    <a:pt x="3221" y="2248"/>
                  </a:lnTo>
                  <a:lnTo>
                    <a:pt x="3221" y="2243"/>
                  </a:lnTo>
                  <a:lnTo>
                    <a:pt x="3216" y="2239"/>
                  </a:lnTo>
                  <a:lnTo>
                    <a:pt x="3216" y="2228"/>
                  </a:lnTo>
                  <a:lnTo>
                    <a:pt x="3216" y="2224"/>
                  </a:lnTo>
                  <a:lnTo>
                    <a:pt x="3215" y="2216"/>
                  </a:lnTo>
                  <a:lnTo>
                    <a:pt x="3215" y="2210"/>
                  </a:lnTo>
                  <a:lnTo>
                    <a:pt x="3212" y="2205"/>
                  </a:lnTo>
                  <a:lnTo>
                    <a:pt x="3210" y="2201"/>
                  </a:lnTo>
                  <a:lnTo>
                    <a:pt x="3207" y="2197"/>
                  </a:lnTo>
                  <a:lnTo>
                    <a:pt x="3201" y="2185"/>
                  </a:lnTo>
                  <a:lnTo>
                    <a:pt x="3199" y="2180"/>
                  </a:lnTo>
                  <a:lnTo>
                    <a:pt x="3200" y="2177"/>
                  </a:lnTo>
                  <a:lnTo>
                    <a:pt x="3203" y="2175"/>
                  </a:lnTo>
                  <a:lnTo>
                    <a:pt x="3207" y="2174"/>
                  </a:lnTo>
                  <a:lnTo>
                    <a:pt x="3210" y="2170"/>
                  </a:lnTo>
                  <a:lnTo>
                    <a:pt x="3212" y="2166"/>
                  </a:lnTo>
                  <a:lnTo>
                    <a:pt x="3217" y="2157"/>
                  </a:lnTo>
                  <a:lnTo>
                    <a:pt x="3219" y="2156"/>
                  </a:lnTo>
                  <a:lnTo>
                    <a:pt x="3225" y="2157"/>
                  </a:lnTo>
                  <a:lnTo>
                    <a:pt x="3228" y="2160"/>
                  </a:lnTo>
                  <a:lnTo>
                    <a:pt x="3249" y="2163"/>
                  </a:lnTo>
                  <a:lnTo>
                    <a:pt x="3251" y="2164"/>
                  </a:lnTo>
                  <a:lnTo>
                    <a:pt x="3256" y="2164"/>
                  </a:lnTo>
                  <a:lnTo>
                    <a:pt x="3258" y="2161"/>
                  </a:lnTo>
                  <a:lnTo>
                    <a:pt x="3257" y="2156"/>
                  </a:lnTo>
                  <a:lnTo>
                    <a:pt x="3254" y="2153"/>
                  </a:lnTo>
                  <a:lnTo>
                    <a:pt x="3254" y="2150"/>
                  </a:lnTo>
                  <a:lnTo>
                    <a:pt x="3256" y="2146"/>
                  </a:lnTo>
                  <a:lnTo>
                    <a:pt x="3254" y="2143"/>
                  </a:lnTo>
                  <a:lnTo>
                    <a:pt x="3253" y="2140"/>
                  </a:lnTo>
                  <a:lnTo>
                    <a:pt x="3257" y="2133"/>
                  </a:lnTo>
                  <a:lnTo>
                    <a:pt x="3259" y="2131"/>
                  </a:lnTo>
                  <a:lnTo>
                    <a:pt x="3258" y="2127"/>
                  </a:lnTo>
                  <a:lnTo>
                    <a:pt x="3256" y="2123"/>
                  </a:lnTo>
                  <a:lnTo>
                    <a:pt x="3257" y="2121"/>
                  </a:lnTo>
                  <a:lnTo>
                    <a:pt x="3261" y="2119"/>
                  </a:lnTo>
                  <a:lnTo>
                    <a:pt x="3259" y="2117"/>
                  </a:lnTo>
                  <a:lnTo>
                    <a:pt x="3259" y="2112"/>
                  </a:lnTo>
                  <a:lnTo>
                    <a:pt x="3257" y="2109"/>
                  </a:lnTo>
                  <a:lnTo>
                    <a:pt x="3259" y="2106"/>
                  </a:lnTo>
                  <a:lnTo>
                    <a:pt x="3261" y="2104"/>
                  </a:lnTo>
                  <a:lnTo>
                    <a:pt x="3261" y="2100"/>
                  </a:lnTo>
                  <a:lnTo>
                    <a:pt x="3260" y="2097"/>
                  </a:lnTo>
                  <a:lnTo>
                    <a:pt x="3258" y="2091"/>
                  </a:lnTo>
                  <a:lnTo>
                    <a:pt x="3257" y="2084"/>
                  </a:lnTo>
                  <a:lnTo>
                    <a:pt x="3259" y="2083"/>
                  </a:lnTo>
                  <a:lnTo>
                    <a:pt x="3260" y="2082"/>
                  </a:lnTo>
                  <a:lnTo>
                    <a:pt x="3260" y="2079"/>
                  </a:lnTo>
                  <a:lnTo>
                    <a:pt x="3259" y="2076"/>
                  </a:lnTo>
                  <a:lnTo>
                    <a:pt x="3259" y="2073"/>
                  </a:lnTo>
                  <a:lnTo>
                    <a:pt x="3257" y="2071"/>
                  </a:lnTo>
                  <a:lnTo>
                    <a:pt x="3254" y="2069"/>
                  </a:lnTo>
                  <a:lnTo>
                    <a:pt x="3257" y="2064"/>
                  </a:lnTo>
                  <a:lnTo>
                    <a:pt x="3257" y="2059"/>
                  </a:lnTo>
                  <a:lnTo>
                    <a:pt x="3256" y="2057"/>
                  </a:lnTo>
                  <a:lnTo>
                    <a:pt x="3252" y="2053"/>
                  </a:lnTo>
                  <a:lnTo>
                    <a:pt x="3252" y="2050"/>
                  </a:lnTo>
                  <a:lnTo>
                    <a:pt x="3257" y="2046"/>
                  </a:lnTo>
                  <a:lnTo>
                    <a:pt x="3261" y="2045"/>
                  </a:lnTo>
                  <a:lnTo>
                    <a:pt x="3263" y="2041"/>
                  </a:lnTo>
                  <a:lnTo>
                    <a:pt x="3263" y="2036"/>
                  </a:lnTo>
                  <a:lnTo>
                    <a:pt x="3264" y="2029"/>
                  </a:lnTo>
                  <a:lnTo>
                    <a:pt x="3261" y="2027"/>
                  </a:lnTo>
                  <a:lnTo>
                    <a:pt x="3258" y="2024"/>
                  </a:lnTo>
                  <a:lnTo>
                    <a:pt x="3257" y="2019"/>
                  </a:lnTo>
                  <a:lnTo>
                    <a:pt x="3251" y="2014"/>
                  </a:lnTo>
                  <a:lnTo>
                    <a:pt x="3250" y="2011"/>
                  </a:lnTo>
                  <a:lnTo>
                    <a:pt x="3253" y="2009"/>
                  </a:lnTo>
                  <a:lnTo>
                    <a:pt x="3250" y="2002"/>
                  </a:lnTo>
                  <a:lnTo>
                    <a:pt x="3249" y="1999"/>
                  </a:lnTo>
                  <a:lnTo>
                    <a:pt x="3243" y="1999"/>
                  </a:lnTo>
                  <a:lnTo>
                    <a:pt x="3240" y="1997"/>
                  </a:lnTo>
                  <a:lnTo>
                    <a:pt x="3234" y="1994"/>
                  </a:lnTo>
                  <a:lnTo>
                    <a:pt x="3231" y="1997"/>
                  </a:lnTo>
                  <a:lnTo>
                    <a:pt x="3226" y="1998"/>
                  </a:lnTo>
                  <a:lnTo>
                    <a:pt x="3223" y="2001"/>
                  </a:lnTo>
                  <a:lnTo>
                    <a:pt x="3222" y="2005"/>
                  </a:lnTo>
                  <a:lnTo>
                    <a:pt x="3218" y="2006"/>
                  </a:lnTo>
                  <a:lnTo>
                    <a:pt x="3215" y="2007"/>
                  </a:lnTo>
                  <a:lnTo>
                    <a:pt x="3213" y="2014"/>
                  </a:lnTo>
                  <a:lnTo>
                    <a:pt x="3207" y="2014"/>
                  </a:lnTo>
                  <a:lnTo>
                    <a:pt x="3203" y="2014"/>
                  </a:lnTo>
                  <a:lnTo>
                    <a:pt x="3201" y="2018"/>
                  </a:lnTo>
                  <a:lnTo>
                    <a:pt x="3201" y="2024"/>
                  </a:lnTo>
                  <a:lnTo>
                    <a:pt x="3198" y="2026"/>
                  </a:lnTo>
                  <a:lnTo>
                    <a:pt x="3195" y="2032"/>
                  </a:lnTo>
                  <a:lnTo>
                    <a:pt x="3196" y="2035"/>
                  </a:lnTo>
                  <a:lnTo>
                    <a:pt x="3193" y="2037"/>
                  </a:lnTo>
                  <a:lnTo>
                    <a:pt x="3189" y="2040"/>
                  </a:lnTo>
                  <a:lnTo>
                    <a:pt x="3180" y="2041"/>
                  </a:lnTo>
                  <a:lnTo>
                    <a:pt x="3177" y="2042"/>
                  </a:lnTo>
                  <a:lnTo>
                    <a:pt x="3172" y="2041"/>
                  </a:lnTo>
                  <a:lnTo>
                    <a:pt x="3170" y="2045"/>
                  </a:lnTo>
                  <a:lnTo>
                    <a:pt x="3166" y="2046"/>
                  </a:lnTo>
                  <a:lnTo>
                    <a:pt x="3165" y="2041"/>
                  </a:lnTo>
                  <a:lnTo>
                    <a:pt x="3161" y="2038"/>
                  </a:lnTo>
                  <a:lnTo>
                    <a:pt x="3157" y="2037"/>
                  </a:lnTo>
                  <a:lnTo>
                    <a:pt x="3153" y="2040"/>
                  </a:lnTo>
                  <a:lnTo>
                    <a:pt x="3148" y="2042"/>
                  </a:lnTo>
                  <a:lnTo>
                    <a:pt x="3146" y="2039"/>
                  </a:lnTo>
                  <a:lnTo>
                    <a:pt x="3142" y="2033"/>
                  </a:lnTo>
                  <a:lnTo>
                    <a:pt x="3138" y="2030"/>
                  </a:lnTo>
                  <a:lnTo>
                    <a:pt x="3133" y="2023"/>
                  </a:lnTo>
                  <a:lnTo>
                    <a:pt x="3133" y="2018"/>
                  </a:lnTo>
                  <a:lnTo>
                    <a:pt x="3134" y="2017"/>
                  </a:lnTo>
                  <a:lnTo>
                    <a:pt x="3135" y="2011"/>
                  </a:lnTo>
                  <a:lnTo>
                    <a:pt x="3133" y="2005"/>
                  </a:lnTo>
                  <a:lnTo>
                    <a:pt x="3132" y="2000"/>
                  </a:lnTo>
                  <a:lnTo>
                    <a:pt x="3126" y="2001"/>
                  </a:lnTo>
                  <a:lnTo>
                    <a:pt x="3126" y="1997"/>
                  </a:lnTo>
                  <a:lnTo>
                    <a:pt x="3126" y="1992"/>
                  </a:lnTo>
                  <a:lnTo>
                    <a:pt x="3129" y="1989"/>
                  </a:lnTo>
                  <a:lnTo>
                    <a:pt x="3130" y="1984"/>
                  </a:lnTo>
                  <a:lnTo>
                    <a:pt x="3128" y="1983"/>
                  </a:lnTo>
                  <a:lnTo>
                    <a:pt x="3124" y="1984"/>
                  </a:lnTo>
                  <a:lnTo>
                    <a:pt x="3121" y="1987"/>
                  </a:lnTo>
                  <a:lnTo>
                    <a:pt x="3118" y="1987"/>
                  </a:lnTo>
                  <a:lnTo>
                    <a:pt x="3114" y="1988"/>
                  </a:lnTo>
                  <a:lnTo>
                    <a:pt x="3110" y="1987"/>
                  </a:lnTo>
                  <a:lnTo>
                    <a:pt x="3107" y="1984"/>
                  </a:lnTo>
                  <a:lnTo>
                    <a:pt x="3103" y="1984"/>
                  </a:lnTo>
                  <a:lnTo>
                    <a:pt x="3102" y="1982"/>
                  </a:lnTo>
                  <a:lnTo>
                    <a:pt x="3095" y="1980"/>
                  </a:lnTo>
                  <a:lnTo>
                    <a:pt x="3095" y="1977"/>
                  </a:lnTo>
                  <a:lnTo>
                    <a:pt x="3091" y="1974"/>
                  </a:lnTo>
                  <a:lnTo>
                    <a:pt x="3090" y="1974"/>
                  </a:lnTo>
                  <a:lnTo>
                    <a:pt x="3087" y="1971"/>
                  </a:lnTo>
                  <a:lnTo>
                    <a:pt x="3086" y="1968"/>
                  </a:lnTo>
                  <a:lnTo>
                    <a:pt x="3083" y="1968"/>
                  </a:lnTo>
                  <a:lnTo>
                    <a:pt x="3079" y="1964"/>
                  </a:lnTo>
                  <a:lnTo>
                    <a:pt x="3077" y="1960"/>
                  </a:lnTo>
                  <a:lnTo>
                    <a:pt x="3075" y="1958"/>
                  </a:lnTo>
                  <a:lnTo>
                    <a:pt x="3072" y="1958"/>
                  </a:lnTo>
                  <a:lnTo>
                    <a:pt x="3071" y="1963"/>
                  </a:lnTo>
                  <a:lnTo>
                    <a:pt x="3067" y="1962"/>
                  </a:lnTo>
                  <a:lnTo>
                    <a:pt x="3064" y="1963"/>
                  </a:lnTo>
                  <a:lnTo>
                    <a:pt x="3064" y="1965"/>
                  </a:lnTo>
                  <a:lnTo>
                    <a:pt x="3060" y="1963"/>
                  </a:lnTo>
                  <a:lnTo>
                    <a:pt x="3058" y="1960"/>
                  </a:lnTo>
                  <a:lnTo>
                    <a:pt x="3054" y="1958"/>
                  </a:lnTo>
                  <a:lnTo>
                    <a:pt x="3048" y="1958"/>
                  </a:lnTo>
                  <a:lnTo>
                    <a:pt x="3045" y="1956"/>
                  </a:lnTo>
                  <a:lnTo>
                    <a:pt x="3048" y="1953"/>
                  </a:lnTo>
                  <a:lnTo>
                    <a:pt x="3048" y="1952"/>
                  </a:lnTo>
                  <a:lnTo>
                    <a:pt x="3043" y="1952"/>
                  </a:lnTo>
                  <a:lnTo>
                    <a:pt x="3040" y="1955"/>
                  </a:lnTo>
                  <a:lnTo>
                    <a:pt x="3033" y="1954"/>
                  </a:lnTo>
                  <a:lnTo>
                    <a:pt x="3031" y="1955"/>
                  </a:lnTo>
                  <a:lnTo>
                    <a:pt x="3028" y="1953"/>
                  </a:lnTo>
                  <a:lnTo>
                    <a:pt x="3025" y="1954"/>
                  </a:lnTo>
                  <a:lnTo>
                    <a:pt x="3020" y="1954"/>
                  </a:lnTo>
                  <a:lnTo>
                    <a:pt x="3018" y="1949"/>
                  </a:lnTo>
                  <a:lnTo>
                    <a:pt x="3014" y="1947"/>
                  </a:lnTo>
                  <a:lnTo>
                    <a:pt x="3006" y="1941"/>
                  </a:lnTo>
                  <a:lnTo>
                    <a:pt x="3003" y="1934"/>
                  </a:lnTo>
                  <a:lnTo>
                    <a:pt x="3004" y="1930"/>
                  </a:lnTo>
                  <a:lnTo>
                    <a:pt x="3002" y="1924"/>
                  </a:lnTo>
                  <a:lnTo>
                    <a:pt x="2998" y="1924"/>
                  </a:lnTo>
                  <a:lnTo>
                    <a:pt x="2995" y="1922"/>
                  </a:lnTo>
                  <a:lnTo>
                    <a:pt x="2995" y="1916"/>
                  </a:lnTo>
                  <a:lnTo>
                    <a:pt x="2993" y="1913"/>
                  </a:lnTo>
                  <a:lnTo>
                    <a:pt x="2991" y="1907"/>
                  </a:lnTo>
                  <a:lnTo>
                    <a:pt x="2990" y="1901"/>
                  </a:lnTo>
                  <a:lnTo>
                    <a:pt x="2978" y="1894"/>
                  </a:lnTo>
                  <a:lnTo>
                    <a:pt x="2972" y="1886"/>
                  </a:lnTo>
                  <a:lnTo>
                    <a:pt x="2971" y="1882"/>
                  </a:lnTo>
                  <a:lnTo>
                    <a:pt x="2968" y="1877"/>
                  </a:lnTo>
                  <a:lnTo>
                    <a:pt x="2966" y="1878"/>
                  </a:lnTo>
                  <a:lnTo>
                    <a:pt x="2963" y="1877"/>
                  </a:lnTo>
                  <a:lnTo>
                    <a:pt x="2965" y="1874"/>
                  </a:lnTo>
                  <a:lnTo>
                    <a:pt x="2965" y="1872"/>
                  </a:lnTo>
                  <a:lnTo>
                    <a:pt x="2960" y="1869"/>
                  </a:lnTo>
                  <a:lnTo>
                    <a:pt x="2958" y="1863"/>
                  </a:lnTo>
                  <a:lnTo>
                    <a:pt x="2956" y="1862"/>
                  </a:lnTo>
                  <a:lnTo>
                    <a:pt x="2955" y="1856"/>
                  </a:lnTo>
                  <a:lnTo>
                    <a:pt x="2950" y="1852"/>
                  </a:lnTo>
                  <a:lnTo>
                    <a:pt x="2948" y="1847"/>
                  </a:lnTo>
                  <a:lnTo>
                    <a:pt x="2940" y="1842"/>
                  </a:lnTo>
                  <a:lnTo>
                    <a:pt x="2939" y="1839"/>
                  </a:lnTo>
                  <a:lnTo>
                    <a:pt x="2942" y="1835"/>
                  </a:lnTo>
                  <a:lnTo>
                    <a:pt x="2940" y="1831"/>
                  </a:lnTo>
                  <a:lnTo>
                    <a:pt x="2933" y="1831"/>
                  </a:lnTo>
                  <a:lnTo>
                    <a:pt x="2932" y="1829"/>
                  </a:lnTo>
                  <a:lnTo>
                    <a:pt x="2932" y="1826"/>
                  </a:lnTo>
                  <a:lnTo>
                    <a:pt x="2930" y="1823"/>
                  </a:lnTo>
                  <a:lnTo>
                    <a:pt x="2930" y="1818"/>
                  </a:lnTo>
                  <a:lnTo>
                    <a:pt x="2927" y="1814"/>
                  </a:lnTo>
                  <a:lnTo>
                    <a:pt x="2924" y="1813"/>
                  </a:lnTo>
                  <a:lnTo>
                    <a:pt x="2924" y="1809"/>
                  </a:lnTo>
                  <a:lnTo>
                    <a:pt x="2922" y="1807"/>
                  </a:lnTo>
                  <a:lnTo>
                    <a:pt x="2919" y="1808"/>
                  </a:lnTo>
                  <a:lnTo>
                    <a:pt x="2914" y="1806"/>
                  </a:lnTo>
                  <a:lnTo>
                    <a:pt x="2912" y="1804"/>
                  </a:lnTo>
                  <a:lnTo>
                    <a:pt x="2914" y="1801"/>
                  </a:lnTo>
                  <a:lnTo>
                    <a:pt x="2913" y="1797"/>
                  </a:lnTo>
                  <a:lnTo>
                    <a:pt x="2909" y="1797"/>
                  </a:lnTo>
                  <a:lnTo>
                    <a:pt x="2905" y="1800"/>
                  </a:lnTo>
                  <a:lnTo>
                    <a:pt x="2904" y="1797"/>
                  </a:lnTo>
                  <a:lnTo>
                    <a:pt x="2900" y="1797"/>
                  </a:lnTo>
                  <a:lnTo>
                    <a:pt x="2900" y="1794"/>
                  </a:lnTo>
                  <a:lnTo>
                    <a:pt x="2900" y="1791"/>
                  </a:lnTo>
                  <a:lnTo>
                    <a:pt x="2898" y="1788"/>
                  </a:lnTo>
                  <a:lnTo>
                    <a:pt x="2895" y="1786"/>
                  </a:lnTo>
                  <a:lnTo>
                    <a:pt x="2891" y="1786"/>
                  </a:lnTo>
                  <a:lnTo>
                    <a:pt x="2888" y="1783"/>
                  </a:lnTo>
                  <a:lnTo>
                    <a:pt x="2886" y="1784"/>
                  </a:lnTo>
                  <a:lnTo>
                    <a:pt x="2881" y="1784"/>
                  </a:lnTo>
                  <a:lnTo>
                    <a:pt x="2878" y="1783"/>
                  </a:lnTo>
                  <a:lnTo>
                    <a:pt x="2875" y="1784"/>
                  </a:lnTo>
                  <a:lnTo>
                    <a:pt x="2876" y="1789"/>
                  </a:lnTo>
                  <a:lnTo>
                    <a:pt x="2874" y="1790"/>
                  </a:lnTo>
                  <a:lnTo>
                    <a:pt x="2867" y="1786"/>
                  </a:lnTo>
                  <a:lnTo>
                    <a:pt x="2866" y="1784"/>
                  </a:lnTo>
                  <a:lnTo>
                    <a:pt x="2862" y="1786"/>
                  </a:lnTo>
                  <a:lnTo>
                    <a:pt x="2854" y="1786"/>
                  </a:lnTo>
                  <a:lnTo>
                    <a:pt x="2853" y="1783"/>
                  </a:lnTo>
                  <a:lnTo>
                    <a:pt x="2849" y="1780"/>
                  </a:lnTo>
                  <a:lnTo>
                    <a:pt x="2839" y="1779"/>
                  </a:lnTo>
                  <a:lnTo>
                    <a:pt x="2834" y="1776"/>
                  </a:lnTo>
                  <a:lnTo>
                    <a:pt x="2830" y="1776"/>
                  </a:lnTo>
                  <a:lnTo>
                    <a:pt x="2827" y="1774"/>
                  </a:lnTo>
                  <a:lnTo>
                    <a:pt x="2824" y="1776"/>
                  </a:lnTo>
                  <a:lnTo>
                    <a:pt x="2816" y="1777"/>
                  </a:lnTo>
                  <a:lnTo>
                    <a:pt x="2814" y="1781"/>
                  </a:lnTo>
                  <a:lnTo>
                    <a:pt x="2811" y="1781"/>
                  </a:lnTo>
                  <a:lnTo>
                    <a:pt x="2808" y="1784"/>
                  </a:lnTo>
                  <a:lnTo>
                    <a:pt x="2802" y="1783"/>
                  </a:lnTo>
                  <a:lnTo>
                    <a:pt x="2798" y="1784"/>
                  </a:lnTo>
                  <a:lnTo>
                    <a:pt x="2792" y="1783"/>
                  </a:lnTo>
                  <a:lnTo>
                    <a:pt x="2787" y="1788"/>
                  </a:lnTo>
                  <a:lnTo>
                    <a:pt x="2782" y="1788"/>
                  </a:lnTo>
                  <a:lnTo>
                    <a:pt x="2780" y="1792"/>
                  </a:lnTo>
                  <a:lnTo>
                    <a:pt x="2775" y="1794"/>
                  </a:lnTo>
                  <a:lnTo>
                    <a:pt x="2771" y="1793"/>
                  </a:lnTo>
                  <a:lnTo>
                    <a:pt x="2770" y="1795"/>
                  </a:lnTo>
                  <a:lnTo>
                    <a:pt x="2765" y="1795"/>
                  </a:lnTo>
                  <a:lnTo>
                    <a:pt x="2761" y="1796"/>
                  </a:lnTo>
                  <a:lnTo>
                    <a:pt x="2753" y="1797"/>
                  </a:lnTo>
                  <a:lnTo>
                    <a:pt x="2750" y="1800"/>
                  </a:lnTo>
                  <a:lnTo>
                    <a:pt x="2750" y="1804"/>
                  </a:lnTo>
                  <a:lnTo>
                    <a:pt x="2746" y="1809"/>
                  </a:lnTo>
                  <a:lnTo>
                    <a:pt x="2744" y="1815"/>
                  </a:lnTo>
                  <a:lnTo>
                    <a:pt x="2741" y="1818"/>
                  </a:lnTo>
                  <a:lnTo>
                    <a:pt x="2741" y="1821"/>
                  </a:lnTo>
                  <a:lnTo>
                    <a:pt x="2739" y="1825"/>
                  </a:lnTo>
                  <a:lnTo>
                    <a:pt x="2739" y="1832"/>
                  </a:lnTo>
                  <a:lnTo>
                    <a:pt x="2741" y="1835"/>
                  </a:lnTo>
                  <a:lnTo>
                    <a:pt x="2745" y="1835"/>
                  </a:lnTo>
                  <a:lnTo>
                    <a:pt x="2751" y="1830"/>
                  </a:lnTo>
                  <a:lnTo>
                    <a:pt x="2756" y="1829"/>
                  </a:lnTo>
                  <a:lnTo>
                    <a:pt x="2759" y="1830"/>
                  </a:lnTo>
                  <a:lnTo>
                    <a:pt x="2764" y="1837"/>
                  </a:lnTo>
                  <a:lnTo>
                    <a:pt x="2767" y="1843"/>
                  </a:lnTo>
                  <a:lnTo>
                    <a:pt x="2771" y="1847"/>
                  </a:lnTo>
                  <a:lnTo>
                    <a:pt x="2771" y="1851"/>
                  </a:lnTo>
                  <a:lnTo>
                    <a:pt x="2772" y="1855"/>
                  </a:lnTo>
                  <a:lnTo>
                    <a:pt x="2772" y="1863"/>
                  </a:lnTo>
                  <a:lnTo>
                    <a:pt x="2768" y="1865"/>
                  </a:lnTo>
                  <a:lnTo>
                    <a:pt x="2764" y="1872"/>
                  </a:lnTo>
                  <a:lnTo>
                    <a:pt x="2762" y="1879"/>
                  </a:lnTo>
                  <a:lnTo>
                    <a:pt x="2759" y="1882"/>
                  </a:lnTo>
                  <a:lnTo>
                    <a:pt x="2756" y="1888"/>
                  </a:lnTo>
                  <a:lnTo>
                    <a:pt x="2754" y="1894"/>
                  </a:lnTo>
                  <a:lnTo>
                    <a:pt x="2758" y="1899"/>
                  </a:lnTo>
                  <a:lnTo>
                    <a:pt x="2757" y="1902"/>
                  </a:lnTo>
                  <a:lnTo>
                    <a:pt x="2758" y="1909"/>
                  </a:lnTo>
                  <a:lnTo>
                    <a:pt x="2761" y="1913"/>
                  </a:lnTo>
                  <a:lnTo>
                    <a:pt x="2761" y="1919"/>
                  </a:lnTo>
                  <a:lnTo>
                    <a:pt x="2757" y="1921"/>
                  </a:lnTo>
                  <a:lnTo>
                    <a:pt x="2756" y="1924"/>
                  </a:lnTo>
                  <a:lnTo>
                    <a:pt x="2758" y="1930"/>
                  </a:lnTo>
                  <a:lnTo>
                    <a:pt x="2758" y="1940"/>
                  </a:lnTo>
                  <a:lnTo>
                    <a:pt x="2757" y="1942"/>
                  </a:lnTo>
                  <a:lnTo>
                    <a:pt x="2757" y="1951"/>
                  </a:lnTo>
                  <a:lnTo>
                    <a:pt x="2760" y="1952"/>
                  </a:lnTo>
                  <a:lnTo>
                    <a:pt x="2762" y="1953"/>
                  </a:lnTo>
                  <a:lnTo>
                    <a:pt x="2765" y="1952"/>
                  </a:lnTo>
                  <a:lnTo>
                    <a:pt x="2768" y="1953"/>
                  </a:lnTo>
                  <a:lnTo>
                    <a:pt x="2769" y="1959"/>
                  </a:lnTo>
                  <a:lnTo>
                    <a:pt x="2767" y="1965"/>
                  </a:lnTo>
                  <a:lnTo>
                    <a:pt x="2762" y="1970"/>
                  </a:lnTo>
                  <a:lnTo>
                    <a:pt x="2750" y="1972"/>
                  </a:lnTo>
                  <a:lnTo>
                    <a:pt x="2744" y="1977"/>
                  </a:lnTo>
                  <a:lnTo>
                    <a:pt x="2728" y="1991"/>
                  </a:lnTo>
                  <a:lnTo>
                    <a:pt x="2725" y="1992"/>
                  </a:lnTo>
                  <a:lnTo>
                    <a:pt x="2721" y="1988"/>
                  </a:lnTo>
                  <a:lnTo>
                    <a:pt x="2712" y="1987"/>
                  </a:lnTo>
                  <a:lnTo>
                    <a:pt x="2705" y="1988"/>
                  </a:lnTo>
                  <a:lnTo>
                    <a:pt x="2704" y="1986"/>
                  </a:lnTo>
                  <a:lnTo>
                    <a:pt x="2700" y="1984"/>
                  </a:lnTo>
                  <a:lnTo>
                    <a:pt x="2697" y="1986"/>
                  </a:lnTo>
                  <a:lnTo>
                    <a:pt x="2693" y="1982"/>
                  </a:lnTo>
                  <a:lnTo>
                    <a:pt x="2682" y="1979"/>
                  </a:lnTo>
                  <a:lnTo>
                    <a:pt x="2671" y="1981"/>
                  </a:lnTo>
                  <a:lnTo>
                    <a:pt x="2671" y="1984"/>
                  </a:lnTo>
                  <a:lnTo>
                    <a:pt x="2664" y="1988"/>
                  </a:lnTo>
                  <a:lnTo>
                    <a:pt x="2658" y="1989"/>
                  </a:lnTo>
                  <a:lnTo>
                    <a:pt x="2655" y="1986"/>
                  </a:lnTo>
                  <a:lnTo>
                    <a:pt x="2649" y="1989"/>
                  </a:lnTo>
                  <a:lnTo>
                    <a:pt x="2645" y="1988"/>
                  </a:lnTo>
                  <a:lnTo>
                    <a:pt x="2641" y="1982"/>
                  </a:lnTo>
                  <a:lnTo>
                    <a:pt x="2634" y="1977"/>
                  </a:lnTo>
                  <a:lnTo>
                    <a:pt x="2628" y="1977"/>
                  </a:lnTo>
                  <a:lnTo>
                    <a:pt x="2619" y="1979"/>
                  </a:lnTo>
                  <a:lnTo>
                    <a:pt x="2617" y="1977"/>
                  </a:lnTo>
                  <a:lnTo>
                    <a:pt x="2611" y="1977"/>
                  </a:lnTo>
                  <a:lnTo>
                    <a:pt x="2606" y="1981"/>
                  </a:lnTo>
                  <a:lnTo>
                    <a:pt x="2604" y="1988"/>
                  </a:lnTo>
                  <a:lnTo>
                    <a:pt x="2599" y="1993"/>
                  </a:lnTo>
                  <a:lnTo>
                    <a:pt x="2593" y="1995"/>
                  </a:lnTo>
                  <a:lnTo>
                    <a:pt x="2589" y="2002"/>
                  </a:lnTo>
                  <a:lnTo>
                    <a:pt x="2589" y="2005"/>
                  </a:lnTo>
                  <a:lnTo>
                    <a:pt x="2587" y="2011"/>
                  </a:lnTo>
                  <a:lnTo>
                    <a:pt x="2581" y="2016"/>
                  </a:lnTo>
                  <a:lnTo>
                    <a:pt x="2566" y="2016"/>
                  </a:lnTo>
                  <a:lnTo>
                    <a:pt x="2561" y="2017"/>
                  </a:lnTo>
                  <a:lnTo>
                    <a:pt x="2556" y="2023"/>
                  </a:lnTo>
                  <a:lnTo>
                    <a:pt x="2549" y="2023"/>
                  </a:lnTo>
                  <a:lnTo>
                    <a:pt x="2537" y="2029"/>
                  </a:lnTo>
                  <a:lnTo>
                    <a:pt x="2532" y="2037"/>
                  </a:lnTo>
                  <a:lnTo>
                    <a:pt x="2528" y="2038"/>
                  </a:lnTo>
                  <a:lnTo>
                    <a:pt x="2523" y="2035"/>
                  </a:lnTo>
                  <a:lnTo>
                    <a:pt x="2515" y="2035"/>
                  </a:lnTo>
                  <a:lnTo>
                    <a:pt x="2513" y="2037"/>
                  </a:lnTo>
                  <a:lnTo>
                    <a:pt x="2504" y="2038"/>
                  </a:lnTo>
                  <a:lnTo>
                    <a:pt x="2485" y="2038"/>
                  </a:lnTo>
                  <a:lnTo>
                    <a:pt x="2473" y="2035"/>
                  </a:lnTo>
                  <a:lnTo>
                    <a:pt x="2459" y="2036"/>
                  </a:lnTo>
                  <a:lnTo>
                    <a:pt x="2454" y="2036"/>
                  </a:lnTo>
                  <a:lnTo>
                    <a:pt x="2448" y="2030"/>
                  </a:lnTo>
                  <a:lnTo>
                    <a:pt x="2445" y="2029"/>
                  </a:lnTo>
                  <a:lnTo>
                    <a:pt x="2441" y="2027"/>
                  </a:lnTo>
                  <a:lnTo>
                    <a:pt x="2434" y="2023"/>
                  </a:lnTo>
                  <a:lnTo>
                    <a:pt x="2431" y="2013"/>
                  </a:lnTo>
                  <a:lnTo>
                    <a:pt x="2427" y="2010"/>
                  </a:lnTo>
                  <a:lnTo>
                    <a:pt x="2421" y="2011"/>
                  </a:lnTo>
                  <a:lnTo>
                    <a:pt x="2412" y="2012"/>
                  </a:lnTo>
                  <a:lnTo>
                    <a:pt x="2401" y="2007"/>
                  </a:lnTo>
                  <a:lnTo>
                    <a:pt x="2395" y="1998"/>
                  </a:lnTo>
                  <a:lnTo>
                    <a:pt x="2383" y="1999"/>
                  </a:lnTo>
                  <a:lnTo>
                    <a:pt x="2373" y="1998"/>
                  </a:lnTo>
                  <a:lnTo>
                    <a:pt x="2366" y="1993"/>
                  </a:lnTo>
                  <a:lnTo>
                    <a:pt x="2358" y="1995"/>
                  </a:lnTo>
                  <a:lnTo>
                    <a:pt x="2350" y="1997"/>
                  </a:lnTo>
                  <a:lnTo>
                    <a:pt x="2343" y="2000"/>
                  </a:lnTo>
                  <a:lnTo>
                    <a:pt x="2331" y="2001"/>
                  </a:lnTo>
                  <a:lnTo>
                    <a:pt x="2322" y="2004"/>
                  </a:lnTo>
                  <a:lnTo>
                    <a:pt x="2317" y="2010"/>
                  </a:lnTo>
                  <a:lnTo>
                    <a:pt x="2313" y="2011"/>
                  </a:lnTo>
                  <a:lnTo>
                    <a:pt x="2309" y="2010"/>
                  </a:lnTo>
                  <a:lnTo>
                    <a:pt x="2304" y="2010"/>
                  </a:lnTo>
                  <a:lnTo>
                    <a:pt x="2299" y="2012"/>
                  </a:lnTo>
                  <a:lnTo>
                    <a:pt x="2291" y="2012"/>
                  </a:lnTo>
                  <a:lnTo>
                    <a:pt x="2288" y="2014"/>
                  </a:lnTo>
                  <a:lnTo>
                    <a:pt x="2284" y="2014"/>
                  </a:lnTo>
                  <a:lnTo>
                    <a:pt x="2274" y="2009"/>
                  </a:lnTo>
                  <a:lnTo>
                    <a:pt x="2264" y="2006"/>
                  </a:lnTo>
                  <a:lnTo>
                    <a:pt x="2263" y="2003"/>
                  </a:lnTo>
                  <a:lnTo>
                    <a:pt x="2257" y="1997"/>
                  </a:lnTo>
                  <a:lnTo>
                    <a:pt x="2252" y="1997"/>
                  </a:lnTo>
                  <a:lnTo>
                    <a:pt x="2249" y="1993"/>
                  </a:lnTo>
                  <a:lnTo>
                    <a:pt x="2249" y="1988"/>
                  </a:lnTo>
                  <a:lnTo>
                    <a:pt x="2246" y="1981"/>
                  </a:lnTo>
                  <a:lnTo>
                    <a:pt x="2242" y="1978"/>
                  </a:lnTo>
                  <a:lnTo>
                    <a:pt x="2242" y="1974"/>
                  </a:lnTo>
                  <a:lnTo>
                    <a:pt x="2239" y="1969"/>
                  </a:lnTo>
                  <a:lnTo>
                    <a:pt x="2239" y="1965"/>
                  </a:lnTo>
                  <a:lnTo>
                    <a:pt x="2237" y="1959"/>
                  </a:lnTo>
                  <a:lnTo>
                    <a:pt x="2233" y="1957"/>
                  </a:lnTo>
                  <a:lnTo>
                    <a:pt x="2220" y="1958"/>
                  </a:lnTo>
                  <a:lnTo>
                    <a:pt x="2214" y="1957"/>
                  </a:lnTo>
                  <a:lnTo>
                    <a:pt x="2210" y="1955"/>
                  </a:lnTo>
                  <a:lnTo>
                    <a:pt x="2201" y="1954"/>
                  </a:lnTo>
                  <a:lnTo>
                    <a:pt x="2199" y="1952"/>
                  </a:lnTo>
                  <a:lnTo>
                    <a:pt x="2194" y="1948"/>
                  </a:lnTo>
                  <a:lnTo>
                    <a:pt x="2182" y="1948"/>
                  </a:lnTo>
                  <a:lnTo>
                    <a:pt x="2175" y="1948"/>
                  </a:lnTo>
                  <a:lnTo>
                    <a:pt x="2167" y="1946"/>
                  </a:lnTo>
                  <a:lnTo>
                    <a:pt x="2166" y="1944"/>
                  </a:lnTo>
                  <a:lnTo>
                    <a:pt x="2158" y="1940"/>
                  </a:lnTo>
                  <a:lnTo>
                    <a:pt x="2150" y="1937"/>
                  </a:lnTo>
                  <a:lnTo>
                    <a:pt x="2145" y="1934"/>
                  </a:lnTo>
                  <a:lnTo>
                    <a:pt x="2140" y="1934"/>
                  </a:lnTo>
                  <a:lnTo>
                    <a:pt x="2135" y="1937"/>
                  </a:lnTo>
                  <a:lnTo>
                    <a:pt x="2134" y="1943"/>
                  </a:lnTo>
                  <a:lnTo>
                    <a:pt x="2136" y="1948"/>
                  </a:lnTo>
                  <a:lnTo>
                    <a:pt x="2134" y="1953"/>
                  </a:lnTo>
                  <a:lnTo>
                    <a:pt x="2131" y="1952"/>
                  </a:lnTo>
                  <a:lnTo>
                    <a:pt x="2125" y="1954"/>
                  </a:lnTo>
                  <a:lnTo>
                    <a:pt x="2122" y="1959"/>
                  </a:lnTo>
                  <a:lnTo>
                    <a:pt x="2122" y="1964"/>
                  </a:lnTo>
                  <a:lnTo>
                    <a:pt x="2117" y="1971"/>
                  </a:lnTo>
                  <a:lnTo>
                    <a:pt x="2116" y="1987"/>
                  </a:lnTo>
                  <a:lnTo>
                    <a:pt x="2118" y="1994"/>
                  </a:lnTo>
                  <a:lnTo>
                    <a:pt x="2128" y="1997"/>
                  </a:lnTo>
                  <a:lnTo>
                    <a:pt x="2131" y="2001"/>
                  </a:lnTo>
                  <a:lnTo>
                    <a:pt x="2136" y="2003"/>
                  </a:lnTo>
                  <a:lnTo>
                    <a:pt x="2137" y="2006"/>
                  </a:lnTo>
                  <a:lnTo>
                    <a:pt x="2136" y="2017"/>
                  </a:lnTo>
                  <a:lnTo>
                    <a:pt x="2135" y="2026"/>
                  </a:lnTo>
                  <a:lnTo>
                    <a:pt x="2142" y="2030"/>
                  </a:lnTo>
                  <a:lnTo>
                    <a:pt x="2145" y="2035"/>
                  </a:lnTo>
                  <a:lnTo>
                    <a:pt x="2140" y="2045"/>
                  </a:lnTo>
                  <a:lnTo>
                    <a:pt x="2129" y="2046"/>
                  </a:lnTo>
                  <a:lnTo>
                    <a:pt x="2123" y="2045"/>
                  </a:lnTo>
                  <a:lnTo>
                    <a:pt x="2122" y="2046"/>
                  </a:lnTo>
                  <a:lnTo>
                    <a:pt x="2116" y="2047"/>
                  </a:lnTo>
                  <a:lnTo>
                    <a:pt x="2110" y="2045"/>
                  </a:lnTo>
                  <a:lnTo>
                    <a:pt x="2097" y="2044"/>
                  </a:lnTo>
                  <a:lnTo>
                    <a:pt x="2092" y="2046"/>
                  </a:lnTo>
                  <a:lnTo>
                    <a:pt x="2087" y="2042"/>
                  </a:lnTo>
                  <a:lnTo>
                    <a:pt x="2082" y="2040"/>
                  </a:lnTo>
                  <a:lnTo>
                    <a:pt x="2076" y="2041"/>
                  </a:lnTo>
                  <a:lnTo>
                    <a:pt x="2070" y="2046"/>
                  </a:lnTo>
                  <a:lnTo>
                    <a:pt x="2063" y="2048"/>
                  </a:lnTo>
                  <a:lnTo>
                    <a:pt x="2059" y="2051"/>
                  </a:lnTo>
                  <a:lnTo>
                    <a:pt x="2048" y="2046"/>
                  </a:lnTo>
                  <a:lnTo>
                    <a:pt x="2041" y="2040"/>
                  </a:lnTo>
                  <a:lnTo>
                    <a:pt x="2026" y="2032"/>
                  </a:lnTo>
                  <a:lnTo>
                    <a:pt x="2025" y="2028"/>
                  </a:lnTo>
                  <a:lnTo>
                    <a:pt x="2023" y="2023"/>
                  </a:lnTo>
                  <a:lnTo>
                    <a:pt x="2022" y="2017"/>
                  </a:lnTo>
                  <a:lnTo>
                    <a:pt x="2012" y="2018"/>
                  </a:lnTo>
                  <a:lnTo>
                    <a:pt x="2006" y="2022"/>
                  </a:lnTo>
                  <a:lnTo>
                    <a:pt x="2001" y="2021"/>
                  </a:lnTo>
                  <a:lnTo>
                    <a:pt x="1997" y="2022"/>
                  </a:lnTo>
                  <a:lnTo>
                    <a:pt x="1991" y="2023"/>
                  </a:lnTo>
                  <a:lnTo>
                    <a:pt x="1988" y="2018"/>
                  </a:lnTo>
                  <a:lnTo>
                    <a:pt x="1987" y="2015"/>
                  </a:lnTo>
                  <a:lnTo>
                    <a:pt x="1982" y="2010"/>
                  </a:lnTo>
                  <a:lnTo>
                    <a:pt x="1981" y="2010"/>
                  </a:lnTo>
                  <a:lnTo>
                    <a:pt x="1977" y="2013"/>
                  </a:lnTo>
                  <a:lnTo>
                    <a:pt x="1969" y="2012"/>
                  </a:lnTo>
                  <a:lnTo>
                    <a:pt x="1964" y="2013"/>
                  </a:lnTo>
                  <a:lnTo>
                    <a:pt x="1958" y="2014"/>
                  </a:lnTo>
                  <a:lnTo>
                    <a:pt x="1946" y="2015"/>
                  </a:lnTo>
                  <a:lnTo>
                    <a:pt x="1942" y="2017"/>
                  </a:lnTo>
                  <a:lnTo>
                    <a:pt x="1938" y="2026"/>
                  </a:lnTo>
                  <a:lnTo>
                    <a:pt x="1934" y="2028"/>
                  </a:lnTo>
                  <a:lnTo>
                    <a:pt x="1924" y="2025"/>
                  </a:lnTo>
                  <a:lnTo>
                    <a:pt x="1922" y="2027"/>
                  </a:lnTo>
                  <a:lnTo>
                    <a:pt x="1922" y="2033"/>
                  </a:lnTo>
                  <a:lnTo>
                    <a:pt x="1925" y="2035"/>
                  </a:lnTo>
                  <a:lnTo>
                    <a:pt x="1923" y="2037"/>
                  </a:lnTo>
                  <a:lnTo>
                    <a:pt x="1919" y="2044"/>
                  </a:lnTo>
                  <a:lnTo>
                    <a:pt x="1913" y="2045"/>
                  </a:lnTo>
                  <a:lnTo>
                    <a:pt x="1908" y="2049"/>
                  </a:lnTo>
                  <a:lnTo>
                    <a:pt x="1908" y="2053"/>
                  </a:lnTo>
                  <a:lnTo>
                    <a:pt x="1899" y="2058"/>
                  </a:lnTo>
                  <a:lnTo>
                    <a:pt x="1897" y="2064"/>
                  </a:lnTo>
                  <a:lnTo>
                    <a:pt x="1897" y="2071"/>
                  </a:lnTo>
                  <a:lnTo>
                    <a:pt x="1887" y="2074"/>
                  </a:lnTo>
                  <a:lnTo>
                    <a:pt x="1881" y="2080"/>
                  </a:lnTo>
                  <a:lnTo>
                    <a:pt x="1879" y="2083"/>
                  </a:lnTo>
                  <a:lnTo>
                    <a:pt x="1865" y="2083"/>
                  </a:lnTo>
                  <a:lnTo>
                    <a:pt x="1860" y="2085"/>
                  </a:lnTo>
                  <a:lnTo>
                    <a:pt x="1854" y="2097"/>
                  </a:lnTo>
                  <a:lnTo>
                    <a:pt x="1854" y="2097"/>
                  </a:lnTo>
                  <a:lnTo>
                    <a:pt x="1852" y="2097"/>
                  </a:lnTo>
                  <a:lnTo>
                    <a:pt x="1845" y="2095"/>
                  </a:lnTo>
                  <a:lnTo>
                    <a:pt x="1841" y="2095"/>
                  </a:lnTo>
                  <a:lnTo>
                    <a:pt x="1840" y="2094"/>
                  </a:lnTo>
                  <a:lnTo>
                    <a:pt x="1830" y="2091"/>
                  </a:lnTo>
                  <a:lnTo>
                    <a:pt x="1823" y="2084"/>
                  </a:lnTo>
                  <a:lnTo>
                    <a:pt x="1819" y="2083"/>
                  </a:lnTo>
                  <a:lnTo>
                    <a:pt x="1817" y="2077"/>
                  </a:lnTo>
                  <a:lnTo>
                    <a:pt x="1820" y="2070"/>
                  </a:lnTo>
                  <a:lnTo>
                    <a:pt x="1817" y="2069"/>
                  </a:lnTo>
                  <a:lnTo>
                    <a:pt x="1810" y="2072"/>
                  </a:lnTo>
                  <a:lnTo>
                    <a:pt x="1807" y="2077"/>
                  </a:lnTo>
                  <a:lnTo>
                    <a:pt x="1801" y="2080"/>
                  </a:lnTo>
                  <a:lnTo>
                    <a:pt x="1785" y="2081"/>
                  </a:lnTo>
                  <a:lnTo>
                    <a:pt x="1781" y="2083"/>
                  </a:lnTo>
                  <a:lnTo>
                    <a:pt x="1779" y="2086"/>
                  </a:lnTo>
                  <a:lnTo>
                    <a:pt x="1774" y="2084"/>
                  </a:lnTo>
                  <a:lnTo>
                    <a:pt x="1768" y="2081"/>
                  </a:lnTo>
                  <a:lnTo>
                    <a:pt x="1766" y="2081"/>
                  </a:lnTo>
                  <a:lnTo>
                    <a:pt x="1763" y="2080"/>
                  </a:lnTo>
                  <a:lnTo>
                    <a:pt x="1760" y="2076"/>
                  </a:lnTo>
                  <a:lnTo>
                    <a:pt x="1759" y="2072"/>
                  </a:lnTo>
                  <a:lnTo>
                    <a:pt x="1759" y="2068"/>
                  </a:lnTo>
                  <a:lnTo>
                    <a:pt x="1760" y="2064"/>
                  </a:lnTo>
                  <a:lnTo>
                    <a:pt x="1760" y="2061"/>
                  </a:lnTo>
                  <a:lnTo>
                    <a:pt x="1755" y="2059"/>
                  </a:lnTo>
                  <a:lnTo>
                    <a:pt x="1752" y="2059"/>
                  </a:lnTo>
                  <a:lnTo>
                    <a:pt x="1745" y="2055"/>
                  </a:lnTo>
                  <a:lnTo>
                    <a:pt x="1738" y="2052"/>
                  </a:lnTo>
                  <a:lnTo>
                    <a:pt x="1736" y="2052"/>
                  </a:lnTo>
                  <a:lnTo>
                    <a:pt x="1733" y="2045"/>
                  </a:lnTo>
                  <a:lnTo>
                    <a:pt x="1727" y="2036"/>
                  </a:lnTo>
                  <a:lnTo>
                    <a:pt x="1717" y="2028"/>
                  </a:lnTo>
                  <a:lnTo>
                    <a:pt x="1709" y="2026"/>
                  </a:lnTo>
                  <a:lnTo>
                    <a:pt x="1698" y="2026"/>
                  </a:lnTo>
                  <a:lnTo>
                    <a:pt x="1687" y="2028"/>
                  </a:lnTo>
                  <a:lnTo>
                    <a:pt x="1686" y="2032"/>
                  </a:lnTo>
                  <a:lnTo>
                    <a:pt x="1688" y="2035"/>
                  </a:lnTo>
                  <a:lnTo>
                    <a:pt x="1686" y="2037"/>
                  </a:lnTo>
                  <a:lnTo>
                    <a:pt x="1680" y="2039"/>
                  </a:lnTo>
                  <a:lnTo>
                    <a:pt x="1675" y="2038"/>
                  </a:lnTo>
                  <a:lnTo>
                    <a:pt x="1668" y="2041"/>
                  </a:lnTo>
                  <a:lnTo>
                    <a:pt x="1659" y="2037"/>
                  </a:lnTo>
                  <a:lnTo>
                    <a:pt x="1655" y="2038"/>
                  </a:lnTo>
                  <a:lnTo>
                    <a:pt x="1651" y="2040"/>
                  </a:lnTo>
                  <a:lnTo>
                    <a:pt x="1645" y="2040"/>
                  </a:lnTo>
                  <a:lnTo>
                    <a:pt x="1641" y="2036"/>
                  </a:lnTo>
                  <a:lnTo>
                    <a:pt x="1633" y="2034"/>
                  </a:lnTo>
                  <a:lnTo>
                    <a:pt x="1632" y="2029"/>
                  </a:lnTo>
                  <a:lnTo>
                    <a:pt x="1633" y="2025"/>
                  </a:lnTo>
                  <a:lnTo>
                    <a:pt x="1624" y="2022"/>
                  </a:lnTo>
                  <a:lnTo>
                    <a:pt x="1620" y="2024"/>
                  </a:lnTo>
                  <a:lnTo>
                    <a:pt x="1620" y="2030"/>
                  </a:lnTo>
                  <a:lnTo>
                    <a:pt x="1621" y="2032"/>
                  </a:lnTo>
                  <a:lnTo>
                    <a:pt x="1620" y="2036"/>
                  </a:lnTo>
                  <a:lnTo>
                    <a:pt x="1615" y="2039"/>
                  </a:lnTo>
                  <a:lnTo>
                    <a:pt x="1607" y="2040"/>
                  </a:lnTo>
                  <a:lnTo>
                    <a:pt x="1530" y="1944"/>
                  </a:lnTo>
                  <a:lnTo>
                    <a:pt x="1473" y="1901"/>
                  </a:lnTo>
                  <a:lnTo>
                    <a:pt x="1471" y="1897"/>
                  </a:lnTo>
                  <a:lnTo>
                    <a:pt x="1476" y="1895"/>
                  </a:lnTo>
                  <a:lnTo>
                    <a:pt x="1481" y="1889"/>
                  </a:lnTo>
                  <a:lnTo>
                    <a:pt x="1481" y="1884"/>
                  </a:lnTo>
                  <a:lnTo>
                    <a:pt x="1478" y="1882"/>
                  </a:lnTo>
                  <a:lnTo>
                    <a:pt x="1470" y="1884"/>
                  </a:lnTo>
                  <a:lnTo>
                    <a:pt x="1462" y="1886"/>
                  </a:lnTo>
                  <a:lnTo>
                    <a:pt x="1458" y="1891"/>
                  </a:lnTo>
                  <a:lnTo>
                    <a:pt x="1453" y="1893"/>
                  </a:lnTo>
                  <a:lnTo>
                    <a:pt x="1446" y="1899"/>
                  </a:lnTo>
                  <a:lnTo>
                    <a:pt x="1446" y="1905"/>
                  </a:lnTo>
                  <a:lnTo>
                    <a:pt x="1441" y="1908"/>
                  </a:lnTo>
                  <a:lnTo>
                    <a:pt x="1438" y="1913"/>
                  </a:lnTo>
                  <a:lnTo>
                    <a:pt x="1433" y="1918"/>
                  </a:lnTo>
                  <a:lnTo>
                    <a:pt x="1423" y="1919"/>
                  </a:lnTo>
                  <a:lnTo>
                    <a:pt x="1418" y="1921"/>
                  </a:lnTo>
                  <a:lnTo>
                    <a:pt x="1419" y="1929"/>
                  </a:lnTo>
                  <a:lnTo>
                    <a:pt x="1414" y="1931"/>
                  </a:lnTo>
                  <a:lnTo>
                    <a:pt x="1412" y="1929"/>
                  </a:lnTo>
                  <a:lnTo>
                    <a:pt x="1399" y="1925"/>
                  </a:lnTo>
                  <a:lnTo>
                    <a:pt x="1391" y="1928"/>
                  </a:lnTo>
                  <a:lnTo>
                    <a:pt x="1388" y="1932"/>
                  </a:lnTo>
                  <a:lnTo>
                    <a:pt x="1384" y="1932"/>
                  </a:lnTo>
                  <a:lnTo>
                    <a:pt x="1379" y="1926"/>
                  </a:lnTo>
                  <a:lnTo>
                    <a:pt x="1379" y="1919"/>
                  </a:lnTo>
                  <a:lnTo>
                    <a:pt x="1384" y="1916"/>
                  </a:lnTo>
                  <a:lnTo>
                    <a:pt x="1386" y="1909"/>
                  </a:lnTo>
                  <a:lnTo>
                    <a:pt x="1383" y="1907"/>
                  </a:lnTo>
                  <a:lnTo>
                    <a:pt x="1378" y="1911"/>
                  </a:lnTo>
                  <a:lnTo>
                    <a:pt x="1374" y="1911"/>
                  </a:lnTo>
                  <a:lnTo>
                    <a:pt x="1362" y="1906"/>
                  </a:lnTo>
                  <a:lnTo>
                    <a:pt x="1355" y="1907"/>
                  </a:lnTo>
                  <a:lnTo>
                    <a:pt x="1357" y="1910"/>
                  </a:lnTo>
                  <a:lnTo>
                    <a:pt x="1361" y="1912"/>
                  </a:lnTo>
                  <a:lnTo>
                    <a:pt x="1356" y="1917"/>
                  </a:lnTo>
                  <a:lnTo>
                    <a:pt x="1352" y="1918"/>
                  </a:lnTo>
                  <a:lnTo>
                    <a:pt x="1349" y="1909"/>
                  </a:lnTo>
                  <a:lnTo>
                    <a:pt x="1347" y="1899"/>
                  </a:lnTo>
                  <a:lnTo>
                    <a:pt x="1337" y="1891"/>
                  </a:lnTo>
                  <a:lnTo>
                    <a:pt x="1334" y="1893"/>
                  </a:lnTo>
                  <a:lnTo>
                    <a:pt x="1337" y="1899"/>
                  </a:lnTo>
                  <a:lnTo>
                    <a:pt x="1336" y="1904"/>
                  </a:lnTo>
                  <a:lnTo>
                    <a:pt x="1332" y="1904"/>
                  </a:lnTo>
                  <a:lnTo>
                    <a:pt x="1330" y="1898"/>
                  </a:lnTo>
                  <a:lnTo>
                    <a:pt x="1326" y="1899"/>
                  </a:lnTo>
                  <a:lnTo>
                    <a:pt x="1325" y="1906"/>
                  </a:lnTo>
                  <a:lnTo>
                    <a:pt x="1321" y="1907"/>
                  </a:lnTo>
                  <a:lnTo>
                    <a:pt x="1316" y="1902"/>
                  </a:lnTo>
                  <a:lnTo>
                    <a:pt x="1309" y="1907"/>
                  </a:lnTo>
                  <a:lnTo>
                    <a:pt x="1306" y="1905"/>
                  </a:lnTo>
                  <a:lnTo>
                    <a:pt x="1303" y="1898"/>
                  </a:lnTo>
                  <a:lnTo>
                    <a:pt x="1307" y="1897"/>
                  </a:lnTo>
                  <a:lnTo>
                    <a:pt x="1308" y="1895"/>
                  </a:lnTo>
                  <a:lnTo>
                    <a:pt x="1307" y="1888"/>
                  </a:lnTo>
                  <a:lnTo>
                    <a:pt x="1308" y="1883"/>
                  </a:lnTo>
                  <a:lnTo>
                    <a:pt x="1307" y="1879"/>
                  </a:lnTo>
                  <a:lnTo>
                    <a:pt x="1304" y="1877"/>
                  </a:lnTo>
                  <a:lnTo>
                    <a:pt x="1299" y="1872"/>
                  </a:lnTo>
                  <a:lnTo>
                    <a:pt x="1297" y="1865"/>
                  </a:lnTo>
                  <a:lnTo>
                    <a:pt x="1294" y="1863"/>
                  </a:lnTo>
                  <a:lnTo>
                    <a:pt x="1292" y="1855"/>
                  </a:lnTo>
                  <a:lnTo>
                    <a:pt x="1285" y="1855"/>
                  </a:lnTo>
                  <a:lnTo>
                    <a:pt x="1279" y="1858"/>
                  </a:lnTo>
                  <a:lnTo>
                    <a:pt x="1271" y="1859"/>
                  </a:lnTo>
                  <a:lnTo>
                    <a:pt x="1263" y="1853"/>
                  </a:lnTo>
                  <a:lnTo>
                    <a:pt x="1255" y="1854"/>
                  </a:lnTo>
                  <a:lnTo>
                    <a:pt x="1247" y="1851"/>
                  </a:lnTo>
                  <a:lnTo>
                    <a:pt x="1243" y="1852"/>
                  </a:lnTo>
                  <a:lnTo>
                    <a:pt x="1238" y="1852"/>
                  </a:lnTo>
                  <a:lnTo>
                    <a:pt x="1233" y="1855"/>
                  </a:lnTo>
                  <a:lnTo>
                    <a:pt x="1231" y="1861"/>
                  </a:lnTo>
                  <a:lnTo>
                    <a:pt x="1223" y="1862"/>
                  </a:lnTo>
                  <a:lnTo>
                    <a:pt x="1220" y="1863"/>
                  </a:lnTo>
                  <a:lnTo>
                    <a:pt x="1222" y="1869"/>
                  </a:lnTo>
                  <a:lnTo>
                    <a:pt x="1222" y="1873"/>
                  </a:lnTo>
                  <a:lnTo>
                    <a:pt x="1214" y="1874"/>
                  </a:lnTo>
                  <a:lnTo>
                    <a:pt x="1210" y="1873"/>
                  </a:lnTo>
                  <a:lnTo>
                    <a:pt x="1205" y="1879"/>
                  </a:lnTo>
                  <a:lnTo>
                    <a:pt x="1198" y="1881"/>
                  </a:lnTo>
                  <a:lnTo>
                    <a:pt x="1196" y="1883"/>
                  </a:lnTo>
                  <a:lnTo>
                    <a:pt x="1192" y="1883"/>
                  </a:lnTo>
                  <a:lnTo>
                    <a:pt x="1179" y="1891"/>
                  </a:lnTo>
                  <a:lnTo>
                    <a:pt x="1171" y="1894"/>
                  </a:lnTo>
                  <a:lnTo>
                    <a:pt x="1166" y="1897"/>
                  </a:lnTo>
                  <a:lnTo>
                    <a:pt x="1162" y="1896"/>
                  </a:lnTo>
                  <a:lnTo>
                    <a:pt x="1158" y="1893"/>
                  </a:lnTo>
                  <a:lnTo>
                    <a:pt x="1154" y="1897"/>
                  </a:lnTo>
                  <a:lnTo>
                    <a:pt x="1153" y="1900"/>
                  </a:lnTo>
                  <a:lnTo>
                    <a:pt x="1146" y="1900"/>
                  </a:lnTo>
                  <a:lnTo>
                    <a:pt x="1143" y="1904"/>
                  </a:lnTo>
                  <a:lnTo>
                    <a:pt x="1143" y="1910"/>
                  </a:lnTo>
                  <a:lnTo>
                    <a:pt x="1141" y="1912"/>
                  </a:lnTo>
                  <a:lnTo>
                    <a:pt x="1136" y="1911"/>
                  </a:lnTo>
                  <a:lnTo>
                    <a:pt x="1131" y="1911"/>
                  </a:lnTo>
                  <a:lnTo>
                    <a:pt x="1127" y="1914"/>
                  </a:lnTo>
                  <a:lnTo>
                    <a:pt x="1119" y="1914"/>
                  </a:lnTo>
                  <a:lnTo>
                    <a:pt x="1110" y="1920"/>
                  </a:lnTo>
                  <a:lnTo>
                    <a:pt x="1109" y="1923"/>
                  </a:lnTo>
                  <a:lnTo>
                    <a:pt x="1100" y="1923"/>
                  </a:lnTo>
                  <a:lnTo>
                    <a:pt x="1093" y="1928"/>
                  </a:lnTo>
                  <a:lnTo>
                    <a:pt x="1085" y="1928"/>
                  </a:lnTo>
                  <a:lnTo>
                    <a:pt x="1074" y="1931"/>
                  </a:lnTo>
                  <a:lnTo>
                    <a:pt x="1074" y="1936"/>
                  </a:lnTo>
                  <a:lnTo>
                    <a:pt x="1071" y="1940"/>
                  </a:lnTo>
                  <a:lnTo>
                    <a:pt x="1068" y="1934"/>
                  </a:lnTo>
                  <a:lnTo>
                    <a:pt x="1061" y="1934"/>
                  </a:lnTo>
                  <a:lnTo>
                    <a:pt x="1057" y="1937"/>
                  </a:lnTo>
                  <a:lnTo>
                    <a:pt x="1057" y="1942"/>
                  </a:lnTo>
                  <a:lnTo>
                    <a:pt x="1053" y="1944"/>
                  </a:lnTo>
                  <a:lnTo>
                    <a:pt x="1048" y="1941"/>
                  </a:lnTo>
                  <a:lnTo>
                    <a:pt x="1040" y="1942"/>
                  </a:lnTo>
                  <a:lnTo>
                    <a:pt x="1039" y="1937"/>
                  </a:lnTo>
                  <a:lnTo>
                    <a:pt x="1034" y="1937"/>
                  </a:lnTo>
                  <a:lnTo>
                    <a:pt x="1031" y="1942"/>
                  </a:lnTo>
                  <a:lnTo>
                    <a:pt x="1024" y="1942"/>
                  </a:lnTo>
                  <a:lnTo>
                    <a:pt x="1022" y="1944"/>
                  </a:lnTo>
                  <a:lnTo>
                    <a:pt x="1025" y="1952"/>
                  </a:lnTo>
                  <a:lnTo>
                    <a:pt x="1023" y="1955"/>
                  </a:lnTo>
                  <a:lnTo>
                    <a:pt x="1028" y="1956"/>
                  </a:lnTo>
                  <a:lnTo>
                    <a:pt x="1036" y="1955"/>
                  </a:lnTo>
                  <a:lnTo>
                    <a:pt x="1038" y="1962"/>
                  </a:lnTo>
                  <a:lnTo>
                    <a:pt x="1030" y="1963"/>
                  </a:lnTo>
                  <a:lnTo>
                    <a:pt x="1027" y="1965"/>
                  </a:lnTo>
                  <a:lnTo>
                    <a:pt x="1028" y="1969"/>
                  </a:lnTo>
                  <a:lnTo>
                    <a:pt x="1036" y="1969"/>
                  </a:lnTo>
                  <a:lnTo>
                    <a:pt x="1042" y="1971"/>
                  </a:lnTo>
                  <a:lnTo>
                    <a:pt x="1046" y="1969"/>
                  </a:lnTo>
                  <a:lnTo>
                    <a:pt x="1051" y="1968"/>
                  </a:lnTo>
                  <a:lnTo>
                    <a:pt x="1057" y="1974"/>
                  </a:lnTo>
                  <a:lnTo>
                    <a:pt x="1062" y="1976"/>
                  </a:lnTo>
                  <a:lnTo>
                    <a:pt x="1062" y="1981"/>
                  </a:lnTo>
                  <a:lnTo>
                    <a:pt x="1059" y="1984"/>
                  </a:lnTo>
                  <a:lnTo>
                    <a:pt x="1053" y="1982"/>
                  </a:lnTo>
                  <a:lnTo>
                    <a:pt x="1040" y="1983"/>
                  </a:lnTo>
                  <a:lnTo>
                    <a:pt x="1033" y="1990"/>
                  </a:lnTo>
                  <a:lnTo>
                    <a:pt x="1026" y="2001"/>
                  </a:lnTo>
                  <a:lnTo>
                    <a:pt x="1026" y="2007"/>
                  </a:lnTo>
                  <a:lnTo>
                    <a:pt x="1031" y="2007"/>
                  </a:lnTo>
                  <a:lnTo>
                    <a:pt x="1033" y="2015"/>
                  </a:lnTo>
                  <a:lnTo>
                    <a:pt x="1028" y="2021"/>
                  </a:lnTo>
                  <a:lnTo>
                    <a:pt x="1027" y="2027"/>
                  </a:lnTo>
                  <a:lnTo>
                    <a:pt x="1021" y="2028"/>
                  </a:lnTo>
                  <a:lnTo>
                    <a:pt x="1021" y="2032"/>
                  </a:lnTo>
                  <a:lnTo>
                    <a:pt x="1022" y="2035"/>
                  </a:lnTo>
                  <a:lnTo>
                    <a:pt x="1023" y="2039"/>
                  </a:lnTo>
                  <a:lnTo>
                    <a:pt x="1030" y="2039"/>
                  </a:lnTo>
                  <a:lnTo>
                    <a:pt x="1035" y="2044"/>
                  </a:lnTo>
                  <a:lnTo>
                    <a:pt x="1041" y="2045"/>
                  </a:lnTo>
                  <a:lnTo>
                    <a:pt x="1042" y="2048"/>
                  </a:lnTo>
                  <a:lnTo>
                    <a:pt x="1048" y="2053"/>
                  </a:lnTo>
                  <a:lnTo>
                    <a:pt x="1058" y="2053"/>
                  </a:lnTo>
                  <a:lnTo>
                    <a:pt x="1061" y="2056"/>
                  </a:lnTo>
                  <a:lnTo>
                    <a:pt x="1062" y="2080"/>
                  </a:lnTo>
                  <a:lnTo>
                    <a:pt x="1059" y="2085"/>
                  </a:lnTo>
                  <a:lnTo>
                    <a:pt x="1049" y="2090"/>
                  </a:lnTo>
                  <a:lnTo>
                    <a:pt x="1040" y="2088"/>
                  </a:lnTo>
                  <a:lnTo>
                    <a:pt x="1030" y="2082"/>
                  </a:lnTo>
                  <a:lnTo>
                    <a:pt x="1027" y="2085"/>
                  </a:lnTo>
                  <a:lnTo>
                    <a:pt x="1026" y="2092"/>
                  </a:lnTo>
                  <a:lnTo>
                    <a:pt x="1023" y="2098"/>
                  </a:lnTo>
                  <a:lnTo>
                    <a:pt x="1016" y="2099"/>
                  </a:lnTo>
                  <a:lnTo>
                    <a:pt x="1005" y="2093"/>
                  </a:lnTo>
                  <a:lnTo>
                    <a:pt x="995" y="2094"/>
                  </a:lnTo>
                  <a:lnTo>
                    <a:pt x="991" y="2091"/>
                  </a:lnTo>
                  <a:lnTo>
                    <a:pt x="989" y="2093"/>
                  </a:lnTo>
                  <a:lnTo>
                    <a:pt x="983" y="2091"/>
                  </a:lnTo>
                  <a:lnTo>
                    <a:pt x="977" y="2084"/>
                  </a:lnTo>
                  <a:lnTo>
                    <a:pt x="981" y="2081"/>
                  </a:lnTo>
                  <a:lnTo>
                    <a:pt x="983" y="2077"/>
                  </a:lnTo>
                  <a:lnTo>
                    <a:pt x="979" y="2074"/>
                  </a:lnTo>
                  <a:lnTo>
                    <a:pt x="971" y="2071"/>
                  </a:lnTo>
                  <a:lnTo>
                    <a:pt x="968" y="2075"/>
                  </a:lnTo>
                  <a:lnTo>
                    <a:pt x="961" y="2074"/>
                  </a:lnTo>
                  <a:lnTo>
                    <a:pt x="956" y="2076"/>
                  </a:lnTo>
                  <a:lnTo>
                    <a:pt x="957" y="2084"/>
                  </a:lnTo>
                  <a:lnTo>
                    <a:pt x="948" y="2084"/>
                  </a:lnTo>
                  <a:lnTo>
                    <a:pt x="947" y="2081"/>
                  </a:lnTo>
                  <a:lnTo>
                    <a:pt x="937" y="2073"/>
                  </a:lnTo>
                  <a:lnTo>
                    <a:pt x="931" y="2074"/>
                  </a:lnTo>
                  <a:lnTo>
                    <a:pt x="928" y="2079"/>
                  </a:lnTo>
                  <a:lnTo>
                    <a:pt x="924" y="2074"/>
                  </a:lnTo>
                  <a:lnTo>
                    <a:pt x="919" y="2076"/>
                  </a:lnTo>
                  <a:lnTo>
                    <a:pt x="919" y="2082"/>
                  </a:lnTo>
                  <a:lnTo>
                    <a:pt x="912" y="2083"/>
                  </a:lnTo>
                  <a:lnTo>
                    <a:pt x="911" y="2094"/>
                  </a:lnTo>
                  <a:lnTo>
                    <a:pt x="903" y="2100"/>
                  </a:lnTo>
                  <a:lnTo>
                    <a:pt x="899" y="2098"/>
                  </a:lnTo>
                  <a:lnTo>
                    <a:pt x="895" y="2092"/>
                  </a:lnTo>
                  <a:lnTo>
                    <a:pt x="883" y="2091"/>
                  </a:lnTo>
                  <a:lnTo>
                    <a:pt x="878" y="2084"/>
                  </a:lnTo>
                  <a:lnTo>
                    <a:pt x="873" y="2087"/>
                  </a:lnTo>
                  <a:lnTo>
                    <a:pt x="873" y="2096"/>
                  </a:lnTo>
                  <a:lnTo>
                    <a:pt x="870" y="2102"/>
                  </a:lnTo>
                  <a:lnTo>
                    <a:pt x="865" y="2100"/>
                  </a:lnTo>
                  <a:lnTo>
                    <a:pt x="865" y="2094"/>
                  </a:lnTo>
                  <a:lnTo>
                    <a:pt x="863" y="2090"/>
                  </a:lnTo>
                  <a:lnTo>
                    <a:pt x="858" y="2088"/>
                  </a:lnTo>
                  <a:lnTo>
                    <a:pt x="849" y="2082"/>
                  </a:lnTo>
                  <a:lnTo>
                    <a:pt x="844" y="2075"/>
                  </a:lnTo>
                  <a:lnTo>
                    <a:pt x="837" y="2075"/>
                  </a:lnTo>
                  <a:lnTo>
                    <a:pt x="830" y="2068"/>
                  </a:lnTo>
                  <a:lnTo>
                    <a:pt x="827" y="2068"/>
                  </a:lnTo>
                  <a:lnTo>
                    <a:pt x="824" y="2062"/>
                  </a:lnTo>
                  <a:lnTo>
                    <a:pt x="819" y="2062"/>
                  </a:lnTo>
                  <a:lnTo>
                    <a:pt x="807" y="2065"/>
                  </a:lnTo>
                  <a:lnTo>
                    <a:pt x="801" y="2061"/>
                  </a:lnTo>
                  <a:lnTo>
                    <a:pt x="797" y="2052"/>
                  </a:lnTo>
                  <a:lnTo>
                    <a:pt x="791" y="2053"/>
                  </a:lnTo>
                  <a:lnTo>
                    <a:pt x="784" y="2058"/>
                  </a:lnTo>
                  <a:lnTo>
                    <a:pt x="779" y="2058"/>
                  </a:lnTo>
                  <a:lnTo>
                    <a:pt x="778" y="2062"/>
                  </a:lnTo>
                  <a:lnTo>
                    <a:pt x="773" y="2067"/>
                  </a:lnTo>
                  <a:lnTo>
                    <a:pt x="773" y="2061"/>
                  </a:lnTo>
                  <a:lnTo>
                    <a:pt x="769" y="2063"/>
                  </a:lnTo>
                  <a:lnTo>
                    <a:pt x="768" y="2069"/>
                  </a:lnTo>
                  <a:lnTo>
                    <a:pt x="761" y="2072"/>
                  </a:lnTo>
                  <a:lnTo>
                    <a:pt x="758" y="2069"/>
                  </a:lnTo>
                  <a:lnTo>
                    <a:pt x="762" y="2063"/>
                  </a:lnTo>
                  <a:lnTo>
                    <a:pt x="763" y="2059"/>
                  </a:lnTo>
                  <a:lnTo>
                    <a:pt x="756" y="2056"/>
                  </a:lnTo>
                  <a:lnTo>
                    <a:pt x="747" y="2051"/>
                  </a:lnTo>
                  <a:lnTo>
                    <a:pt x="745" y="2055"/>
                  </a:lnTo>
                  <a:lnTo>
                    <a:pt x="747" y="2060"/>
                  </a:lnTo>
                  <a:lnTo>
                    <a:pt x="746" y="2067"/>
                  </a:lnTo>
                  <a:lnTo>
                    <a:pt x="739" y="2064"/>
                  </a:lnTo>
                  <a:lnTo>
                    <a:pt x="735" y="2068"/>
                  </a:lnTo>
                  <a:lnTo>
                    <a:pt x="732" y="2076"/>
                  </a:lnTo>
                  <a:lnTo>
                    <a:pt x="727" y="2076"/>
                  </a:lnTo>
                  <a:lnTo>
                    <a:pt x="719" y="2083"/>
                  </a:lnTo>
                  <a:lnTo>
                    <a:pt x="716" y="2090"/>
                  </a:lnTo>
                  <a:lnTo>
                    <a:pt x="721" y="2095"/>
                  </a:lnTo>
                  <a:lnTo>
                    <a:pt x="721" y="2103"/>
                  </a:lnTo>
                  <a:lnTo>
                    <a:pt x="711" y="2103"/>
                  </a:lnTo>
                  <a:lnTo>
                    <a:pt x="701" y="2104"/>
                  </a:lnTo>
                  <a:lnTo>
                    <a:pt x="708" y="2129"/>
                  </a:lnTo>
                  <a:lnTo>
                    <a:pt x="704" y="2132"/>
                  </a:lnTo>
                  <a:lnTo>
                    <a:pt x="705" y="2142"/>
                  </a:lnTo>
                  <a:lnTo>
                    <a:pt x="696" y="2143"/>
                  </a:lnTo>
                  <a:lnTo>
                    <a:pt x="686" y="2137"/>
                  </a:lnTo>
                  <a:lnTo>
                    <a:pt x="684" y="2131"/>
                  </a:lnTo>
                  <a:lnTo>
                    <a:pt x="667" y="2116"/>
                  </a:lnTo>
                  <a:lnTo>
                    <a:pt x="663" y="2122"/>
                  </a:lnTo>
                  <a:lnTo>
                    <a:pt x="663" y="2130"/>
                  </a:lnTo>
                  <a:lnTo>
                    <a:pt x="654" y="2140"/>
                  </a:lnTo>
                  <a:lnTo>
                    <a:pt x="649" y="2143"/>
                  </a:lnTo>
                  <a:lnTo>
                    <a:pt x="650" y="2158"/>
                  </a:lnTo>
                  <a:lnTo>
                    <a:pt x="654" y="2163"/>
                  </a:lnTo>
                  <a:lnTo>
                    <a:pt x="652" y="2183"/>
                  </a:lnTo>
                  <a:lnTo>
                    <a:pt x="647" y="2193"/>
                  </a:lnTo>
                  <a:lnTo>
                    <a:pt x="659" y="2199"/>
                  </a:lnTo>
                  <a:lnTo>
                    <a:pt x="665" y="2208"/>
                  </a:lnTo>
                  <a:lnTo>
                    <a:pt x="663" y="2212"/>
                  </a:lnTo>
                  <a:lnTo>
                    <a:pt x="674" y="2221"/>
                  </a:lnTo>
                  <a:lnTo>
                    <a:pt x="676" y="2216"/>
                  </a:lnTo>
                  <a:lnTo>
                    <a:pt x="697" y="2222"/>
                  </a:lnTo>
                  <a:lnTo>
                    <a:pt x="711" y="2235"/>
                  </a:lnTo>
                  <a:lnTo>
                    <a:pt x="724" y="2257"/>
                  </a:lnTo>
                  <a:lnTo>
                    <a:pt x="712" y="2257"/>
                  </a:lnTo>
                  <a:lnTo>
                    <a:pt x="711" y="2262"/>
                  </a:lnTo>
                  <a:lnTo>
                    <a:pt x="723" y="2270"/>
                  </a:lnTo>
                  <a:lnTo>
                    <a:pt x="731" y="2267"/>
                  </a:lnTo>
                  <a:lnTo>
                    <a:pt x="738" y="2272"/>
                  </a:lnTo>
                  <a:lnTo>
                    <a:pt x="738" y="2272"/>
                  </a:lnTo>
                  <a:lnTo>
                    <a:pt x="738" y="2272"/>
                  </a:lnTo>
                  <a:lnTo>
                    <a:pt x="737" y="2274"/>
                  </a:lnTo>
                  <a:lnTo>
                    <a:pt x="737" y="2278"/>
                  </a:lnTo>
                  <a:lnTo>
                    <a:pt x="733" y="2279"/>
                  </a:lnTo>
                  <a:lnTo>
                    <a:pt x="735" y="2281"/>
                  </a:lnTo>
                  <a:lnTo>
                    <a:pt x="735" y="2284"/>
                  </a:lnTo>
                  <a:lnTo>
                    <a:pt x="732" y="2284"/>
                  </a:lnTo>
                  <a:lnTo>
                    <a:pt x="735" y="2286"/>
                  </a:lnTo>
                  <a:lnTo>
                    <a:pt x="735" y="2291"/>
                  </a:lnTo>
                  <a:lnTo>
                    <a:pt x="730" y="2289"/>
                  </a:lnTo>
                  <a:lnTo>
                    <a:pt x="727" y="2290"/>
                  </a:lnTo>
                  <a:lnTo>
                    <a:pt x="722" y="2289"/>
                  </a:lnTo>
                  <a:lnTo>
                    <a:pt x="717" y="2290"/>
                  </a:lnTo>
                  <a:lnTo>
                    <a:pt x="727" y="2294"/>
                  </a:lnTo>
                  <a:lnTo>
                    <a:pt x="728" y="2298"/>
                  </a:lnTo>
                  <a:lnTo>
                    <a:pt x="726" y="2300"/>
                  </a:lnTo>
                  <a:lnTo>
                    <a:pt x="723" y="2297"/>
                  </a:lnTo>
                  <a:lnTo>
                    <a:pt x="723" y="2297"/>
                  </a:lnTo>
                  <a:lnTo>
                    <a:pt x="719" y="2298"/>
                  </a:lnTo>
                  <a:lnTo>
                    <a:pt x="719" y="2298"/>
                  </a:lnTo>
                  <a:lnTo>
                    <a:pt x="715" y="2297"/>
                  </a:lnTo>
                  <a:lnTo>
                    <a:pt x="712" y="2297"/>
                  </a:lnTo>
                  <a:lnTo>
                    <a:pt x="716" y="2300"/>
                  </a:lnTo>
                  <a:lnTo>
                    <a:pt x="717" y="2302"/>
                  </a:lnTo>
                  <a:lnTo>
                    <a:pt x="713" y="2305"/>
                  </a:lnTo>
                  <a:lnTo>
                    <a:pt x="709" y="2305"/>
                  </a:lnTo>
                  <a:lnTo>
                    <a:pt x="707" y="2307"/>
                  </a:lnTo>
                  <a:lnTo>
                    <a:pt x="703" y="2305"/>
                  </a:lnTo>
                  <a:lnTo>
                    <a:pt x="702" y="2308"/>
                  </a:lnTo>
                  <a:lnTo>
                    <a:pt x="700" y="2309"/>
                  </a:lnTo>
                  <a:lnTo>
                    <a:pt x="697" y="2307"/>
                  </a:lnTo>
                  <a:lnTo>
                    <a:pt x="693" y="2306"/>
                  </a:lnTo>
                  <a:lnTo>
                    <a:pt x="693" y="2309"/>
                  </a:lnTo>
                  <a:lnTo>
                    <a:pt x="690" y="2315"/>
                  </a:lnTo>
                  <a:lnTo>
                    <a:pt x="689" y="2321"/>
                  </a:lnTo>
                  <a:lnTo>
                    <a:pt x="686" y="2325"/>
                  </a:lnTo>
                  <a:lnTo>
                    <a:pt x="684" y="2331"/>
                  </a:lnTo>
                  <a:lnTo>
                    <a:pt x="681" y="2336"/>
                  </a:lnTo>
                  <a:lnTo>
                    <a:pt x="681" y="2348"/>
                  </a:lnTo>
                  <a:lnTo>
                    <a:pt x="678" y="2350"/>
                  </a:lnTo>
                  <a:lnTo>
                    <a:pt x="676" y="2355"/>
                  </a:lnTo>
                  <a:lnTo>
                    <a:pt x="678" y="2366"/>
                  </a:lnTo>
                  <a:lnTo>
                    <a:pt x="684" y="2367"/>
                  </a:lnTo>
                  <a:lnTo>
                    <a:pt x="688" y="2366"/>
                  </a:lnTo>
                  <a:lnTo>
                    <a:pt x="691" y="2371"/>
                  </a:lnTo>
                  <a:lnTo>
                    <a:pt x="698" y="2373"/>
                  </a:lnTo>
                  <a:lnTo>
                    <a:pt x="698" y="2383"/>
                  </a:lnTo>
                  <a:lnTo>
                    <a:pt x="704" y="2387"/>
                  </a:lnTo>
                  <a:lnTo>
                    <a:pt x="708" y="2385"/>
                  </a:lnTo>
                  <a:lnTo>
                    <a:pt x="712" y="2385"/>
                  </a:lnTo>
                  <a:lnTo>
                    <a:pt x="709" y="2389"/>
                  </a:lnTo>
                  <a:lnTo>
                    <a:pt x="708" y="2396"/>
                  </a:lnTo>
                  <a:lnTo>
                    <a:pt x="704" y="2394"/>
                  </a:lnTo>
                  <a:lnTo>
                    <a:pt x="703" y="2399"/>
                  </a:lnTo>
                  <a:lnTo>
                    <a:pt x="708" y="2399"/>
                  </a:lnTo>
                  <a:lnTo>
                    <a:pt x="709" y="2404"/>
                  </a:lnTo>
                  <a:lnTo>
                    <a:pt x="711" y="2407"/>
                  </a:lnTo>
                  <a:lnTo>
                    <a:pt x="711" y="2417"/>
                  </a:lnTo>
                  <a:lnTo>
                    <a:pt x="716" y="2422"/>
                  </a:lnTo>
                  <a:lnTo>
                    <a:pt x="719" y="2431"/>
                  </a:lnTo>
                  <a:lnTo>
                    <a:pt x="730" y="2445"/>
                  </a:lnTo>
                  <a:lnTo>
                    <a:pt x="747" y="2459"/>
                  </a:lnTo>
                  <a:lnTo>
                    <a:pt x="749" y="2462"/>
                  </a:lnTo>
                  <a:lnTo>
                    <a:pt x="749" y="2462"/>
                  </a:lnTo>
                  <a:lnTo>
                    <a:pt x="738" y="2475"/>
                  </a:lnTo>
                  <a:lnTo>
                    <a:pt x="730" y="2479"/>
                  </a:lnTo>
                  <a:lnTo>
                    <a:pt x="727" y="2484"/>
                  </a:lnTo>
                  <a:lnTo>
                    <a:pt x="712" y="2483"/>
                  </a:lnTo>
                  <a:lnTo>
                    <a:pt x="709" y="2476"/>
                  </a:lnTo>
                  <a:lnTo>
                    <a:pt x="693" y="2464"/>
                  </a:lnTo>
                  <a:lnTo>
                    <a:pt x="685" y="2463"/>
                  </a:lnTo>
                  <a:lnTo>
                    <a:pt x="681" y="2475"/>
                  </a:lnTo>
                  <a:lnTo>
                    <a:pt x="690" y="2479"/>
                  </a:lnTo>
                  <a:lnTo>
                    <a:pt x="695" y="2486"/>
                  </a:lnTo>
                  <a:lnTo>
                    <a:pt x="692" y="2498"/>
                  </a:lnTo>
                  <a:lnTo>
                    <a:pt x="681" y="2491"/>
                  </a:lnTo>
                  <a:lnTo>
                    <a:pt x="669" y="2491"/>
                  </a:lnTo>
                  <a:lnTo>
                    <a:pt x="652" y="2481"/>
                  </a:lnTo>
                  <a:lnTo>
                    <a:pt x="640" y="2486"/>
                  </a:lnTo>
                  <a:lnTo>
                    <a:pt x="640" y="2491"/>
                  </a:lnTo>
                  <a:lnTo>
                    <a:pt x="645" y="2497"/>
                  </a:lnTo>
                  <a:lnTo>
                    <a:pt x="638" y="2489"/>
                  </a:lnTo>
                  <a:lnTo>
                    <a:pt x="620" y="2490"/>
                  </a:lnTo>
                  <a:lnTo>
                    <a:pt x="616" y="2489"/>
                  </a:lnTo>
                  <a:lnTo>
                    <a:pt x="602" y="2492"/>
                  </a:lnTo>
                  <a:lnTo>
                    <a:pt x="592" y="2495"/>
                  </a:lnTo>
                  <a:lnTo>
                    <a:pt x="592" y="2494"/>
                  </a:lnTo>
                  <a:lnTo>
                    <a:pt x="586" y="2493"/>
                  </a:lnTo>
                  <a:lnTo>
                    <a:pt x="573" y="2482"/>
                  </a:lnTo>
                  <a:lnTo>
                    <a:pt x="568" y="2481"/>
                  </a:lnTo>
                  <a:lnTo>
                    <a:pt x="563" y="2484"/>
                  </a:lnTo>
                  <a:lnTo>
                    <a:pt x="559" y="2486"/>
                  </a:lnTo>
                  <a:lnTo>
                    <a:pt x="551" y="2482"/>
                  </a:lnTo>
                  <a:lnTo>
                    <a:pt x="548" y="2486"/>
                  </a:lnTo>
                  <a:lnTo>
                    <a:pt x="545" y="2484"/>
                  </a:lnTo>
                  <a:lnTo>
                    <a:pt x="544" y="2479"/>
                  </a:lnTo>
                  <a:lnTo>
                    <a:pt x="539" y="2479"/>
                  </a:lnTo>
                  <a:lnTo>
                    <a:pt x="539" y="2479"/>
                  </a:lnTo>
                  <a:lnTo>
                    <a:pt x="540" y="2477"/>
                  </a:lnTo>
                  <a:lnTo>
                    <a:pt x="538" y="2471"/>
                  </a:lnTo>
                  <a:lnTo>
                    <a:pt x="540" y="2468"/>
                  </a:lnTo>
                  <a:lnTo>
                    <a:pt x="535" y="2458"/>
                  </a:lnTo>
                  <a:lnTo>
                    <a:pt x="534" y="2445"/>
                  </a:lnTo>
                  <a:lnTo>
                    <a:pt x="529" y="2441"/>
                  </a:lnTo>
                  <a:lnTo>
                    <a:pt x="523" y="2430"/>
                  </a:lnTo>
                  <a:lnTo>
                    <a:pt x="515" y="2429"/>
                  </a:lnTo>
                  <a:lnTo>
                    <a:pt x="515" y="2425"/>
                  </a:lnTo>
                  <a:lnTo>
                    <a:pt x="507" y="2418"/>
                  </a:lnTo>
                  <a:lnTo>
                    <a:pt x="503" y="2420"/>
                  </a:lnTo>
                  <a:lnTo>
                    <a:pt x="501" y="2419"/>
                  </a:lnTo>
                  <a:lnTo>
                    <a:pt x="494" y="2418"/>
                  </a:lnTo>
                  <a:lnTo>
                    <a:pt x="489" y="2410"/>
                  </a:lnTo>
                  <a:lnTo>
                    <a:pt x="486" y="2410"/>
                  </a:lnTo>
                  <a:lnTo>
                    <a:pt x="480" y="2408"/>
                  </a:lnTo>
                  <a:lnTo>
                    <a:pt x="478" y="2404"/>
                  </a:lnTo>
                  <a:lnTo>
                    <a:pt x="474" y="2404"/>
                  </a:lnTo>
                  <a:lnTo>
                    <a:pt x="468" y="2399"/>
                  </a:lnTo>
                  <a:lnTo>
                    <a:pt x="466" y="2395"/>
                  </a:lnTo>
                  <a:lnTo>
                    <a:pt x="460" y="2394"/>
                  </a:lnTo>
                  <a:lnTo>
                    <a:pt x="456" y="2386"/>
                  </a:lnTo>
                  <a:lnTo>
                    <a:pt x="436" y="2371"/>
                  </a:lnTo>
                  <a:lnTo>
                    <a:pt x="428" y="2369"/>
                  </a:lnTo>
                  <a:lnTo>
                    <a:pt x="416" y="2362"/>
                  </a:lnTo>
                  <a:lnTo>
                    <a:pt x="405" y="2362"/>
                  </a:lnTo>
                  <a:lnTo>
                    <a:pt x="397" y="2355"/>
                  </a:lnTo>
                  <a:lnTo>
                    <a:pt x="397" y="2351"/>
                  </a:lnTo>
                  <a:lnTo>
                    <a:pt x="388" y="2343"/>
                  </a:lnTo>
                  <a:lnTo>
                    <a:pt x="385" y="2343"/>
                  </a:lnTo>
                  <a:lnTo>
                    <a:pt x="377" y="2342"/>
                  </a:lnTo>
                  <a:lnTo>
                    <a:pt x="382" y="2339"/>
                  </a:lnTo>
                  <a:lnTo>
                    <a:pt x="386" y="2337"/>
                  </a:lnTo>
                  <a:lnTo>
                    <a:pt x="384" y="2332"/>
                  </a:lnTo>
                  <a:lnTo>
                    <a:pt x="384" y="2329"/>
                  </a:lnTo>
                  <a:lnTo>
                    <a:pt x="391" y="2331"/>
                  </a:lnTo>
                  <a:lnTo>
                    <a:pt x="396" y="2335"/>
                  </a:lnTo>
                  <a:lnTo>
                    <a:pt x="398" y="2335"/>
                  </a:lnTo>
                  <a:lnTo>
                    <a:pt x="403" y="2335"/>
                  </a:lnTo>
                  <a:lnTo>
                    <a:pt x="405" y="2326"/>
                  </a:lnTo>
                  <a:lnTo>
                    <a:pt x="402" y="2324"/>
                  </a:lnTo>
                  <a:lnTo>
                    <a:pt x="402" y="2317"/>
                  </a:lnTo>
                  <a:lnTo>
                    <a:pt x="409" y="2311"/>
                  </a:lnTo>
                  <a:lnTo>
                    <a:pt x="409" y="2308"/>
                  </a:lnTo>
                  <a:lnTo>
                    <a:pt x="411" y="2306"/>
                  </a:lnTo>
                  <a:lnTo>
                    <a:pt x="416" y="2307"/>
                  </a:lnTo>
                  <a:lnTo>
                    <a:pt x="418" y="2303"/>
                  </a:lnTo>
                  <a:lnTo>
                    <a:pt x="422" y="2302"/>
                  </a:lnTo>
                  <a:lnTo>
                    <a:pt x="422" y="2300"/>
                  </a:lnTo>
                  <a:lnTo>
                    <a:pt x="416" y="2297"/>
                  </a:lnTo>
                  <a:lnTo>
                    <a:pt x="414" y="2294"/>
                  </a:lnTo>
                  <a:lnTo>
                    <a:pt x="411" y="2297"/>
                  </a:lnTo>
                  <a:lnTo>
                    <a:pt x="407" y="2292"/>
                  </a:lnTo>
                  <a:lnTo>
                    <a:pt x="402" y="2283"/>
                  </a:lnTo>
                  <a:lnTo>
                    <a:pt x="412" y="2282"/>
                  </a:lnTo>
                  <a:lnTo>
                    <a:pt x="420" y="2283"/>
                  </a:lnTo>
                  <a:lnTo>
                    <a:pt x="424" y="2279"/>
                  </a:lnTo>
                  <a:lnTo>
                    <a:pt x="420" y="2279"/>
                  </a:lnTo>
                  <a:lnTo>
                    <a:pt x="418" y="2276"/>
                  </a:lnTo>
                  <a:lnTo>
                    <a:pt x="424" y="2271"/>
                  </a:lnTo>
                  <a:lnTo>
                    <a:pt x="441" y="2262"/>
                  </a:lnTo>
                  <a:lnTo>
                    <a:pt x="442" y="2257"/>
                  </a:lnTo>
                  <a:lnTo>
                    <a:pt x="441" y="2254"/>
                  </a:lnTo>
                  <a:lnTo>
                    <a:pt x="432" y="2255"/>
                  </a:lnTo>
                  <a:lnTo>
                    <a:pt x="425" y="2260"/>
                  </a:lnTo>
                  <a:lnTo>
                    <a:pt x="419" y="2259"/>
                  </a:lnTo>
                  <a:lnTo>
                    <a:pt x="418" y="2259"/>
                  </a:lnTo>
                  <a:lnTo>
                    <a:pt x="418" y="2259"/>
                  </a:lnTo>
                  <a:lnTo>
                    <a:pt x="419" y="2245"/>
                  </a:lnTo>
                  <a:lnTo>
                    <a:pt x="423" y="2243"/>
                  </a:lnTo>
                  <a:lnTo>
                    <a:pt x="430" y="2232"/>
                  </a:lnTo>
                  <a:lnTo>
                    <a:pt x="445" y="2231"/>
                  </a:lnTo>
                  <a:lnTo>
                    <a:pt x="451" y="2226"/>
                  </a:lnTo>
                  <a:lnTo>
                    <a:pt x="449" y="2219"/>
                  </a:lnTo>
                  <a:lnTo>
                    <a:pt x="454" y="2208"/>
                  </a:lnTo>
                  <a:lnTo>
                    <a:pt x="452" y="2198"/>
                  </a:lnTo>
                  <a:lnTo>
                    <a:pt x="443" y="2192"/>
                  </a:lnTo>
                  <a:lnTo>
                    <a:pt x="445" y="2178"/>
                  </a:lnTo>
                  <a:lnTo>
                    <a:pt x="452" y="2177"/>
                  </a:lnTo>
                  <a:lnTo>
                    <a:pt x="457" y="2169"/>
                  </a:lnTo>
                  <a:lnTo>
                    <a:pt x="457" y="2162"/>
                  </a:lnTo>
                  <a:lnTo>
                    <a:pt x="453" y="2158"/>
                  </a:lnTo>
                  <a:lnTo>
                    <a:pt x="449" y="2152"/>
                  </a:lnTo>
                  <a:lnTo>
                    <a:pt x="445" y="2156"/>
                  </a:lnTo>
                  <a:lnTo>
                    <a:pt x="435" y="2155"/>
                  </a:lnTo>
                  <a:lnTo>
                    <a:pt x="428" y="2150"/>
                  </a:lnTo>
                  <a:lnTo>
                    <a:pt x="420" y="2151"/>
                  </a:lnTo>
                  <a:lnTo>
                    <a:pt x="414" y="2147"/>
                  </a:lnTo>
                  <a:lnTo>
                    <a:pt x="406" y="2147"/>
                  </a:lnTo>
                  <a:lnTo>
                    <a:pt x="395" y="2144"/>
                  </a:lnTo>
                  <a:lnTo>
                    <a:pt x="390" y="2149"/>
                  </a:lnTo>
                  <a:lnTo>
                    <a:pt x="387" y="2143"/>
                  </a:lnTo>
                  <a:lnTo>
                    <a:pt x="378" y="2137"/>
                  </a:lnTo>
                  <a:lnTo>
                    <a:pt x="371" y="2121"/>
                  </a:lnTo>
                  <a:lnTo>
                    <a:pt x="366" y="2122"/>
                  </a:lnTo>
                  <a:lnTo>
                    <a:pt x="355" y="2130"/>
                  </a:lnTo>
                  <a:lnTo>
                    <a:pt x="349" y="2129"/>
                  </a:lnTo>
                  <a:lnTo>
                    <a:pt x="341" y="2131"/>
                  </a:lnTo>
                  <a:lnTo>
                    <a:pt x="332" y="2126"/>
                  </a:lnTo>
                  <a:lnTo>
                    <a:pt x="327" y="2132"/>
                  </a:lnTo>
                  <a:lnTo>
                    <a:pt x="313" y="2118"/>
                  </a:lnTo>
                  <a:lnTo>
                    <a:pt x="309" y="2108"/>
                  </a:lnTo>
                  <a:lnTo>
                    <a:pt x="309" y="2099"/>
                  </a:lnTo>
                  <a:lnTo>
                    <a:pt x="303" y="2098"/>
                  </a:lnTo>
                  <a:lnTo>
                    <a:pt x="302" y="2092"/>
                  </a:lnTo>
                  <a:lnTo>
                    <a:pt x="296" y="2086"/>
                  </a:lnTo>
                  <a:lnTo>
                    <a:pt x="279" y="2090"/>
                  </a:lnTo>
                  <a:lnTo>
                    <a:pt x="270" y="2077"/>
                  </a:lnTo>
                  <a:lnTo>
                    <a:pt x="273" y="2071"/>
                  </a:lnTo>
                  <a:lnTo>
                    <a:pt x="267" y="2065"/>
                  </a:lnTo>
                  <a:lnTo>
                    <a:pt x="262" y="2051"/>
                  </a:lnTo>
                  <a:lnTo>
                    <a:pt x="255" y="2050"/>
                  </a:lnTo>
                  <a:lnTo>
                    <a:pt x="247" y="2055"/>
                  </a:lnTo>
                  <a:lnTo>
                    <a:pt x="231" y="2055"/>
                  </a:lnTo>
                  <a:lnTo>
                    <a:pt x="215" y="2049"/>
                  </a:lnTo>
                  <a:lnTo>
                    <a:pt x="211" y="2053"/>
                  </a:lnTo>
                  <a:lnTo>
                    <a:pt x="211" y="2060"/>
                  </a:lnTo>
                  <a:lnTo>
                    <a:pt x="204" y="2062"/>
                  </a:lnTo>
                  <a:lnTo>
                    <a:pt x="199" y="2061"/>
                  </a:lnTo>
                  <a:lnTo>
                    <a:pt x="199" y="2053"/>
                  </a:lnTo>
                  <a:lnTo>
                    <a:pt x="191" y="2045"/>
                  </a:lnTo>
                  <a:lnTo>
                    <a:pt x="192" y="2036"/>
                  </a:lnTo>
                  <a:lnTo>
                    <a:pt x="186" y="2026"/>
                  </a:lnTo>
                  <a:lnTo>
                    <a:pt x="186" y="2018"/>
                  </a:lnTo>
                  <a:lnTo>
                    <a:pt x="188" y="2013"/>
                  </a:lnTo>
                  <a:lnTo>
                    <a:pt x="196" y="2019"/>
                  </a:lnTo>
                  <a:lnTo>
                    <a:pt x="211" y="2017"/>
                  </a:lnTo>
                  <a:lnTo>
                    <a:pt x="218" y="2007"/>
                  </a:lnTo>
                  <a:lnTo>
                    <a:pt x="222" y="2004"/>
                  </a:lnTo>
                  <a:lnTo>
                    <a:pt x="213" y="1999"/>
                  </a:lnTo>
                  <a:lnTo>
                    <a:pt x="212" y="1992"/>
                  </a:lnTo>
                  <a:lnTo>
                    <a:pt x="201" y="1982"/>
                  </a:lnTo>
                  <a:lnTo>
                    <a:pt x="190" y="1979"/>
                  </a:lnTo>
                  <a:lnTo>
                    <a:pt x="188" y="1969"/>
                  </a:lnTo>
                  <a:lnTo>
                    <a:pt x="181" y="1965"/>
                  </a:lnTo>
                  <a:lnTo>
                    <a:pt x="173" y="1953"/>
                  </a:lnTo>
                  <a:lnTo>
                    <a:pt x="169" y="1944"/>
                  </a:lnTo>
                  <a:lnTo>
                    <a:pt x="162" y="1936"/>
                  </a:lnTo>
                  <a:lnTo>
                    <a:pt x="162" y="1928"/>
                  </a:lnTo>
                  <a:lnTo>
                    <a:pt x="156" y="1921"/>
                  </a:lnTo>
                  <a:lnTo>
                    <a:pt x="158" y="1912"/>
                  </a:lnTo>
                  <a:lnTo>
                    <a:pt x="157" y="1906"/>
                  </a:lnTo>
                  <a:lnTo>
                    <a:pt x="143" y="1900"/>
                  </a:lnTo>
                  <a:lnTo>
                    <a:pt x="139" y="1900"/>
                  </a:lnTo>
                  <a:lnTo>
                    <a:pt x="135" y="1896"/>
                  </a:lnTo>
                  <a:lnTo>
                    <a:pt x="127" y="1899"/>
                  </a:lnTo>
                  <a:lnTo>
                    <a:pt x="118" y="1905"/>
                  </a:lnTo>
                  <a:lnTo>
                    <a:pt x="112" y="1895"/>
                  </a:lnTo>
                  <a:lnTo>
                    <a:pt x="105" y="1894"/>
                  </a:lnTo>
                  <a:lnTo>
                    <a:pt x="97" y="1897"/>
                  </a:lnTo>
                  <a:lnTo>
                    <a:pt x="92" y="1887"/>
                  </a:lnTo>
                  <a:lnTo>
                    <a:pt x="84" y="1891"/>
                  </a:lnTo>
                  <a:lnTo>
                    <a:pt x="79" y="1888"/>
                  </a:lnTo>
                  <a:lnTo>
                    <a:pt x="76" y="1888"/>
                  </a:lnTo>
                  <a:lnTo>
                    <a:pt x="75" y="1879"/>
                  </a:lnTo>
                  <a:lnTo>
                    <a:pt x="71" y="1874"/>
                  </a:lnTo>
                  <a:lnTo>
                    <a:pt x="68" y="1864"/>
                  </a:lnTo>
                  <a:lnTo>
                    <a:pt x="65" y="1862"/>
                  </a:lnTo>
                  <a:lnTo>
                    <a:pt x="61" y="1854"/>
                  </a:lnTo>
                  <a:lnTo>
                    <a:pt x="62" y="1850"/>
                  </a:lnTo>
                  <a:lnTo>
                    <a:pt x="61" y="1844"/>
                  </a:lnTo>
                  <a:lnTo>
                    <a:pt x="58" y="1842"/>
                  </a:lnTo>
                  <a:lnTo>
                    <a:pt x="59" y="1839"/>
                  </a:lnTo>
                  <a:lnTo>
                    <a:pt x="59" y="1833"/>
                  </a:lnTo>
                  <a:lnTo>
                    <a:pt x="52" y="1832"/>
                  </a:lnTo>
                  <a:lnTo>
                    <a:pt x="57" y="1826"/>
                  </a:lnTo>
                  <a:lnTo>
                    <a:pt x="56" y="1820"/>
                  </a:lnTo>
                  <a:lnTo>
                    <a:pt x="61" y="1816"/>
                  </a:lnTo>
                  <a:lnTo>
                    <a:pt x="61" y="1809"/>
                  </a:lnTo>
                  <a:lnTo>
                    <a:pt x="47" y="1783"/>
                  </a:lnTo>
                  <a:lnTo>
                    <a:pt x="49" y="1759"/>
                  </a:lnTo>
                  <a:lnTo>
                    <a:pt x="52" y="1757"/>
                  </a:lnTo>
                  <a:lnTo>
                    <a:pt x="55" y="1748"/>
                  </a:lnTo>
                  <a:lnTo>
                    <a:pt x="60" y="1742"/>
                  </a:lnTo>
                  <a:lnTo>
                    <a:pt x="60" y="1739"/>
                  </a:lnTo>
                  <a:lnTo>
                    <a:pt x="60" y="1738"/>
                  </a:lnTo>
                  <a:lnTo>
                    <a:pt x="57" y="1734"/>
                  </a:lnTo>
                  <a:lnTo>
                    <a:pt x="57" y="1733"/>
                  </a:lnTo>
                  <a:lnTo>
                    <a:pt x="59" y="1726"/>
                  </a:lnTo>
                  <a:lnTo>
                    <a:pt x="56" y="1722"/>
                  </a:lnTo>
                  <a:lnTo>
                    <a:pt x="56" y="1718"/>
                  </a:lnTo>
                  <a:lnTo>
                    <a:pt x="59" y="1716"/>
                  </a:lnTo>
                  <a:lnTo>
                    <a:pt x="61" y="1722"/>
                  </a:lnTo>
                  <a:lnTo>
                    <a:pt x="68" y="1721"/>
                  </a:lnTo>
                  <a:lnTo>
                    <a:pt x="67" y="1714"/>
                  </a:lnTo>
                  <a:lnTo>
                    <a:pt x="70" y="1711"/>
                  </a:lnTo>
                  <a:lnTo>
                    <a:pt x="76" y="1715"/>
                  </a:lnTo>
                  <a:lnTo>
                    <a:pt x="84" y="1710"/>
                  </a:lnTo>
                  <a:lnTo>
                    <a:pt x="86" y="1704"/>
                  </a:lnTo>
                  <a:lnTo>
                    <a:pt x="90" y="1702"/>
                  </a:lnTo>
                  <a:lnTo>
                    <a:pt x="99" y="1705"/>
                  </a:lnTo>
                  <a:lnTo>
                    <a:pt x="103" y="1701"/>
                  </a:lnTo>
                  <a:lnTo>
                    <a:pt x="97" y="1693"/>
                  </a:lnTo>
                  <a:lnTo>
                    <a:pt x="92" y="1693"/>
                  </a:lnTo>
                  <a:lnTo>
                    <a:pt x="90" y="1695"/>
                  </a:lnTo>
                  <a:lnTo>
                    <a:pt x="82" y="1695"/>
                  </a:lnTo>
                  <a:lnTo>
                    <a:pt x="79" y="1688"/>
                  </a:lnTo>
                  <a:lnTo>
                    <a:pt x="71" y="1688"/>
                  </a:lnTo>
                  <a:lnTo>
                    <a:pt x="63" y="1679"/>
                  </a:lnTo>
                  <a:lnTo>
                    <a:pt x="64" y="1676"/>
                  </a:lnTo>
                  <a:lnTo>
                    <a:pt x="72" y="1681"/>
                  </a:lnTo>
                  <a:lnTo>
                    <a:pt x="72" y="1676"/>
                  </a:lnTo>
                  <a:lnTo>
                    <a:pt x="70" y="1672"/>
                  </a:lnTo>
                  <a:lnTo>
                    <a:pt x="74" y="1668"/>
                  </a:lnTo>
                  <a:lnTo>
                    <a:pt x="67" y="1669"/>
                  </a:lnTo>
                  <a:lnTo>
                    <a:pt x="67" y="1669"/>
                  </a:lnTo>
                  <a:lnTo>
                    <a:pt x="58" y="1674"/>
                  </a:lnTo>
                  <a:lnTo>
                    <a:pt x="58" y="1674"/>
                  </a:lnTo>
                  <a:lnTo>
                    <a:pt x="57" y="1676"/>
                  </a:lnTo>
                  <a:lnTo>
                    <a:pt x="57" y="1676"/>
                  </a:lnTo>
                  <a:lnTo>
                    <a:pt x="56" y="1667"/>
                  </a:lnTo>
                  <a:lnTo>
                    <a:pt x="70" y="1653"/>
                  </a:lnTo>
                  <a:lnTo>
                    <a:pt x="77" y="1650"/>
                  </a:lnTo>
                  <a:lnTo>
                    <a:pt x="86" y="1634"/>
                  </a:lnTo>
                  <a:lnTo>
                    <a:pt x="95" y="1621"/>
                  </a:lnTo>
                  <a:lnTo>
                    <a:pt x="102" y="1606"/>
                  </a:lnTo>
                  <a:lnTo>
                    <a:pt x="114" y="1584"/>
                  </a:lnTo>
                  <a:lnTo>
                    <a:pt x="123" y="1562"/>
                  </a:lnTo>
                  <a:lnTo>
                    <a:pt x="121" y="1552"/>
                  </a:lnTo>
                  <a:lnTo>
                    <a:pt x="107" y="1537"/>
                  </a:lnTo>
                  <a:lnTo>
                    <a:pt x="99" y="1534"/>
                  </a:lnTo>
                  <a:lnTo>
                    <a:pt x="85" y="1514"/>
                  </a:lnTo>
                  <a:lnTo>
                    <a:pt x="87" y="1504"/>
                  </a:lnTo>
                  <a:lnTo>
                    <a:pt x="93" y="1497"/>
                  </a:lnTo>
                  <a:lnTo>
                    <a:pt x="93" y="1487"/>
                  </a:lnTo>
                  <a:lnTo>
                    <a:pt x="83" y="1480"/>
                  </a:lnTo>
                  <a:lnTo>
                    <a:pt x="80" y="1472"/>
                  </a:lnTo>
                  <a:lnTo>
                    <a:pt x="79" y="1462"/>
                  </a:lnTo>
                  <a:lnTo>
                    <a:pt x="82" y="1458"/>
                  </a:lnTo>
                  <a:lnTo>
                    <a:pt x="79" y="1453"/>
                  </a:lnTo>
                  <a:lnTo>
                    <a:pt x="71" y="1452"/>
                  </a:lnTo>
                  <a:lnTo>
                    <a:pt x="67" y="1446"/>
                  </a:lnTo>
                  <a:lnTo>
                    <a:pt x="67" y="1435"/>
                  </a:lnTo>
                  <a:lnTo>
                    <a:pt x="71" y="1430"/>
                  </a:lnTo>
                  <a:lnTo>
                    <a:pt x="65" y="1429"/>
                  </a:lnTo>
                  <a:lnTo>
                    <a:pt x="65" y="1423"/>
                  </a:lnTo>
                  <a:lnTo>
                    <a:pt x="67" y="1402"/>
                  </a:lnTo>
                  <a:lnTo>
                    <a:pt x="72" y="1401"/>
                  </a:lnTo>
                  <a:lnTo>
                    <a:pt x="58" y="1369"/>
                  </a:lnTo>
                  <a:lnTo>
                    <a:pt x="45" y="1344"/>
                  </a:lnTo>
                  <a:lnTo>
                    <a:pt x="42" y="1336"/>
                  </a:lnTo>
                  <a:lnTo>
                    <a:pt x="35" y="1328"/>
                  </a:lnTo>
                  <a:lnTo>
                    <a:pt x="40" y="1313"/>
                  </a:lnTo>
                  <a:lnTo>
                    <a:pt x="47" y="1303"/>
                  </a:lnTo>
                  <a:lnTo>
                    <a:pt x="49" y="1293"/>
                  </a:lnTo>
                  <a:lnTo>
                    <a:pt x="46" y="1290"/>
                  </a:lnTo>
                  <a:lnTo>
                    <a:pt x="32" y="1281"/>
                  </a:lnTo>
                  <a:lnTo>
                    <a:pt x="28" y="1274"/>
                  </a:lnTo>
                  <a:lnTo>
                    <a:pt x="24" y="1268"/>
                  </a:lnTo>
                  <a:lnTo>
                    <a:pt x="15" y="1262"/>
                  </a:lnTo>
                  <a:lnTo>
                    <a:pt x="11" y="1262"/>
                  </a:lnTo>
                  <a:lnTo>
                    <a:pt x="5" y="1248"/>
                  </a:lnTo>
                  <a:lnTo>
                    <a:pt x="1" y="1243"/>
                  </a:lnTo>
                  <a:lnTo>
                    <a:pt x="3" y="1232"/>
                  </a:lnTo>
                  <a:lnTo>
                    <a:pt x="5" y="1224"/>
                  </a:lnTo>
                  <a:lnTo>
                    <a:pt x="0" y="1222"/>
                  </a:lnTo>
                  <a:lnTo>
                    <a:pt x="5" y="1219"/>
                  </a:lnTo>
                  <a:lnTo>
                    <a:pt x="13" y="1215"/>
                  </a:lnTo>
                  <a:lnTo>
                    <a:pt x="13" y="1214"/>
                  </a:lnTo>
                  <a:lnTo>
                    <a:pt x="17" y="1214"/>
                  </a:lnTo>
                  <a:lnTo>
                    <a:pt x="17" y="1203"/>
                  </a:lnTo>
                  <a:lnTo>
                    <a:pt x="26" y="1195"/>
                  </a:lnTo>
                  <a:lnTo>
                    <a:pt x="34" y="1195"/>
                  </a:lnTo>
                  <a:lnTo>
                    <a:pt x="38" y="1187"/>
                  </a:lnTo>
                  <a:lnTo>
                    <a:pt x="37" y="1178"/>
                  </a:lnTo>
                  <a:lnTo>
                    <a:pt x="42" y="1178"/>
                  </a:lnTo>
                  <a:lnTo>
                    <a:pt x="49" y="1180"/>
                  </a:lnTo>
                  <a:lnTo>
                    <a:pt x="53" y="1176"/>
                  </a:lnTo>
                  <a:lnTo>
                    <a:pt x="52" y="1169"/>
                  </a:lnTo>
                  <a:lnTo>
                    <a:pt x="52" y="1169"/>
                  </a:lnTo>
                  <a:lnTo>
                    <a:pt x="60" y="1169"/>
                  </a:lnTo>
                  <a:lnTo>
                    <a:pt x="62" y="1173"/>
                  </a:lnTo>
                  <a:lnTo>
                    <a:pt x="62" y="1178"/>
                  </a:lnTo>
                  <a:lnTo>
                    <a:pt x="64" y="1183"/>
                  </a:lnTo>
                  <a:lnTo>
                    <a:pt x="65" y="1175"/>
                  </a:lnTo>
                  <a:lnTo>
                    <a:pt x="68" y="1170"/>
                  </a:lnTo>
                  <a:lnTo>
                    <a:pt x="72" y="1170"/>
                  </a:lnTo>
                  <a:lnTo>
                    <a:pt x="75" y="1169"/>
                  </a:lnTo>
                  <a:lnTo>
                    <a:pt x="70" y="1166"/>
                  </a:lnTo>
                  <a:lnTo>
                    <a:pt x="70" y="1163"/>
                  </a:lnTo>
                  <a:lnTo>
                    <a:pt x="73" y="1164"/>
                  </a:lnTo>
                  <a:lnTo>
                    <a:pt x="77" y="1163"/>
                  </a:lnTo>
                  <a:lnTo>
                    <a:pt x="77" y="1161"/>
                  </a:lnTo>
                  <a:lnTo>
                    <a:pt x="75" y="1161"/>
                  </a:lnTo>
                  <a:lnTo>
                    <a:pt x="73" y="1156"/>
                  </a:lnTo>
                  <a:lnTo>
                    <a:pt x="74" y="1155"/>
                  </a:lnTo>
                  <a:lnTo>
                    <a:pt x="81" y="1155"/>
                  </a:lnTo>
                  <a:lnTo>
                    <a:pt x="86" y="1158"/>
                  </a:lnTo>
                  <a:lnTo>
                    <a:pt x="90" y="1163"/>
                  </a:lnTo>
                  <a:lnTo>
                    <a:pt x="93" y="1166"/>
                  </a:lnTo>
                  <a:lnTo>
                    <a:pt x="96" y="1163"/>
                  </a:lnTo>
                  <a:lnTo>
                    <a:pt x="100" y="1165"/>
                  </a:lnTo>
                  <a:lnTo>
                    <a:pt x="102" y="1167"/>
                  </a:lnTo>
                  <a:lnTo>
                    <a:pt x="106" y="1169"/>
                  </a:lnTo>
                  <a:lnTo>
                    <a:pt x="106" y="1173"/>
                  </a:lnTo>
                  <a:lnTo>
                    <a:pt x="100" y="1177"/>
                  </a:lnTo>
                  <a:lnTo>
                    <a:pt x="96" y="1175"/>
                  </a:lnTo>
                  <a:lnTo>
                    <a:pt x="88" y="1176"/>
                  </a:lnTo>
                  <a:lnTo>
                    <a:pt x="84" y="1172"/>
                  </a:lnTo>
                  <a:lnTo>
                    <a:pt x="84" y="1167"/>
                  </a:lnTo>
                  <a:lnTo>
                    <a:pt x="81" y="1172"/>
                  </a:lnTo>
                  <a:lnTo>
                    <a:pt x="80" y="1179"/>
                  </a:lnTo>
                  <a:lnTo>
                    <a:pt x="82" y="1185"/>
                  </a:lnTo>
                  <a:lnTo>
                    <a:pt x="86" y="1180"/>
                  </a:lnTo>
                  <a:lnTo>
                    <a:pt x="88" y="1183"/>
                  </a:lnTo>
                  <a:lnTo>
                    <a:pt x="91" y="1188"/>
                  </a:lnTo>
                  <a:lnTo>
                    <a:pt x="95" y="1184"/>
                  </a:lnTo>
                  <a:lnTo>
                    <a:pt x="100" y="1185"/>
                  </a:lnTo>
                  <a:lnTo>
                    <a:pt x="102" y="1190"/>
                  </a:lnTo>
                  <a:lnTo>
                    <a:pt x="103" y="1189"/>
                  </a:lnTo>
                  <a:lnTo>
                    <a:pt x="106" y="1186"/>
                  </a:lnTo>
                  <a:lnTo>
                    <a:pt x="107" y="1187"/>
                  </a:lnTo>
                  <a:lnTo>
                    <a:pt x="106" y="1190"/>
                  </a:lnTo>
                  <a:lnTo>
                    <a:pt x="106" y="1193"/>
                  </a:lnTo>
                  <a:lnTo>
                    <a:pt x="111" y="1187"/>
                  </a:lnTo>
                  <a:lnTo>
                    <a:pt x="115" y="1185"/>
                  </a:lnTo>
                  <a:lnTo>
                    <a:pt x="117" y="1186"/>
                  </a:lnTo>
                  <a:lnTo>
                    <a:pt x="116" y="1188"/>
                  </a:lnTo>
                  <a:lnTo>
                    <a:pt x="115" y="1191"/>
                  </a:lnTo>
                  <a:lnTo>
                    <a:pt x="119" y="1191"/>
                  </a:lnTo>
                  <a:lnTo>
                    <a:pt x="121" y="1195"/>
                  </a:lnTo>
                  <a:lnTo>
                    <a:pt x="117" y="1197"/>
                  </a:lnTo>
                  <a:lnTo>
                    <a:pt x="114" y="1202"/>
                  </a:lnTo>
                  <a:lnTo>
                    <a:pt x="120" y="1202"/>
                  </a:lnTo>
                  <a:lnTo>
                    <a:pt x="125" y="1195"/>
                  </a:lnTo>
                  <a:lnTo>
                    <a:pt x="123" y="1190"/>
                  </a:lnTo>
                  <a:lnTo>
                    <a:pt x="126" y="1188"/>
                  </a:lnTo>
                  <a:lnTo>
                    <a:pt x="132" y="1187"/>
                  </a:lnTo>
                  <a:lnTo>
                    <a:pt x="137" y="1190"/>
                  </a:lnTo>
                  <a:lnTo>
                    <a:pt x="137" y="1187"/>
                  </a:lnTo>
                  <a:lnTo>
                    <a:pt x="133" y="1183"/>
                  </a:lnTo>
                  <a:lnTo>
                    <a:pt x="134" y="1181"/>
                  </a:lnTo>
                  <a:lnTo>
                    <a:pt x="140" y="1184"/>
                  </a:lnTo>
                  <a:lnTo>
                    <a:pt x="144" y="1189"/>
                  </a:lnTo>
                  <a:lnTo>
                    <a:pt x="153" y="1190"/>
                  </a:lnTo>
                  <a:lnTo>
                    <a:pt x="160" y="1192"/>
                  </a:lnTo>
                  <a:lnTo>
                    <a:pt x="164" y="1189"/>
                  </a:lnTo>
                  <a:lnTo>
                    <a:pt x="163" y="1187"/>
                  </a:lnTo>
                  <a:lnTo>
                    <a:pt x="170" y="1188"/>
                  </a:lnTo>
                  <a:lnTo>
                    <a:pt x="177" y="1192"/>
                  </a:lnTo>
                  <a:lnTo>
                    <a:pt x="178" y="1189"/>
                  </a:lnTo>
                  <a:lnTo>
                    <a:pt x="186" y="1192"/>
                  </a:lnTo>
                  <a:lnTo>
                    <a:pt x="218" y="1210"/>
                  </a:lnTo>
                  <a:lnTo>
                    <a:pt x="239" y="1224"/>
                  </a:lnTo>
                  <a:lnTo>
                    <a:pt x="244" y="1230"/>
                  </a:lnTo>
                  <a:lnTo>
                    <a:pt x="250" y="1231"/>
                  </a:lnTo>
                  <a:lnTo>
                    <a:pt x="257" y="1242"/>
                  </a:lnTo>
                  <a:lnTo>
                    <a:pt x="262" y="1243"/>
                  </a:lnTo>
                  <a:lnTo>
                    <a:pt x="261" y="1239"/>
                  </a:lnTo>
                  <a:lnTo>
                    <a:pt x="261" y="1237"/>
                  </a:lnTo>
                  <a:lnTo>
                    <a:pt x="265" y="1237"/>
                  </a:lnTo>
                  <a:lnTo>
                    <a:pt x="273" y="1245"/>
                  </a:lnTo>
                  <a:lnTo>
                    <a:pt x="278" y="1246"/>
                  </a:lnTo>
                  <a:lnTo>
                    <a:pt x="286" y="1253"/>
                  </a:lnTo>
                  <a:lnTo>
                    <a:pt x="291" y="1251"/>
                  </a:lnTo>
                  <a:lnTo>
                    <a:pt x="285" y="1244"/>
                  </a:lnTo>
                  <a:lnTo>
                    <a:pt x="284" y="1240"/>
                  </a:lnTo>
                  <a:lnTo>
                    <a:pt x="288" y="1240"/>
                  </a:lnTo>
                  <a:lnTo>
                    <a:pt x="294" y="1247"/>
                  </a:lnTo>
                  <a:lnTo>
                    <a:pt x="294" y="1254"/>
                  </a:lnTo>
                  <a:lnTo>
                    <a:pt x="306" y="1262"/>
                  </a:lnTo>
                  <a:lnTo>
                    <a:pt x="305" y="1266"/>
                  </a:lnTo>
                  <a:lnTo>
                    <a:pt x="313" y="1269"/>
                  </a:lnTo>
                  <a:lnTo>
                    <a:pt x="314" y="1267"/>
                  </a:lnTo>
                  <a:lnTo>
                    <a:pt x="319" y="1268"/>
                  </a:lnTo>
                  <a:lnTo>
                    <a:pt x="326" y="1274"/>
                  </a:lnTo>
                  <a:lnTo>
                    <a:pt x="328" y="1282"/>
                  </a:lnTo>
                  <a:lnTo>
                    <a:pt x="332" y="1285"/>
                  </a:lnTo>
                  <a:lnTo>
                    <a:pt x="337" y="1293"/>
                  </a:lnTo>
                  <a:lnTo>
                    <a:pt x="339" y="1292"/>
                  </a:lnTo>
                  <a:lnTo>
                    <a:pt x="342" y="1294"/>
                  </a:lnTo>
                  <a:lnTo>
                    <a:pt x="342" y="1302"/>
                  </a:lnTo>
                  <a:lnTo>
                    <a:pt x="342" y="1309"/>
                  </a:lnTo>
                  <a:lnTo>
                    <a:pt x="341" y="1319"/>
                  </a:lnTo>
                  <a:lnTo>
                    <a:pt x="339" y="1324"/>
                  </a:lnTo>
                  <a:lnTo>
                    <a:pt x="339" y="1328"/>
                  </a:lnTo>
                  <a:lnTo>
                    <a:pt x="332" y="1337"/>
                  </a:lnTo>
                  <a:lnTo>
                    <a:pt x="330" y="1341"/>
                  </a:lnTo>
                  <a:lnTo>
                    <a:pt x="319" y="1358"/>
                  </a:lnTo>
                  <a:lnTo>
                    <a:pt x="311" y="1362"/>
                  </a:lnTo>
                  <a:lnTo>
                    <a:pt x="300" y="1363"/>
                  </a:lnTo>
                  <a:lnTo>
                    <a:pt x="295" y="1367"/>
                  </a:lnTo>
                  <a:lnTo>
                    <a:pt x="286" y="1367"/>
                  </a:lnTo>
                  <a:lnTo>
                    <a:pt x="284" y="1370"/>
                  </a:lnTo>
                  <a:lnTo>
                    <a:pt x="270" y="1372"/>
                  </a:lnTo>
                  <a:lnTo>
                    <a:pt x="251" y="1371"/>
                  </a:lnTo>
                  <a:lnTo>
                    <a:pt x="242" y="1367"/>
                  </a:lnTo>
                  <a:lnTo>
                    <a:pt x="234" y="1362"/>
                  </a:lnTo>
                  <a:lnTo>
                    <a:pt x="230" y="1365"/>
                  </a:lnTo>
                  <a:lnTo>
                    <a:pt x="224" y="1364"/>
                  </a:lnTo>
                  <a:lnTo>
                    <a:pt x="215" y="1364"/>
                  </a:lnTo>
                  <a:lnTo>
                    <a:pt x="214" y="1361"/>
                  </a:lnTo>
                  <a:lnTo>
                    <a:pt x="209" y="1359"/>
                  </a:lnTo>
                  <a:lnTo>
                    <a:pt x="204" y="1362"/>
                  </a:lnTo>
                  <a:lnTo>
                    <a:pt x="197" y="1354"/>
                  </a:lnTo>
                  <a:lnTo>
                    <a:pt x="197" y="1351"/>
                  </a:lnTo>
                  <a:lnTo>
                    <a:pt x="190" y="1352"/>
                  </a:lnTo>
                  <a:lnTo>
                    <a:pt x="185" y="1351"/>
                  </a:lnTo>
                  <a:lnTo>
                    <a:pt x="188" y="1350"/>
                  </a:lnTo>
                  <a:lnTo>
                    <a:pt x="178" y="1350"/>
                  </a:lnTo>
                  <a:lnTo>
                    <a:pt x="175" y="1352"/>
                  </a:lnTo>
                  <a:lnTo>
                    <a:pt x="168" y="1352"/>
                  </a:lnTo>
                  <a:lnTo>
                    <a:pt x="168" y="1349"/>
                  </a:lnTo>
                  <a:lnTo>
                    <a:pt x="166" y="1347"/>
                  </a:lnTo>
                  <a:lnTo>
                    <a:pt x="170" y="1344"/>
                  </a:lnTo>
                  <a:lnTo>
                    <a:pt x="166" y="1340"/>
                  </a:lnTo>
                  <a:lnTo>
                    <a:pt x="165" y="1342"/>
                  </a:lnTo>
                  <a:lnTo>
                    <a:pt x="155" y="1342"/>
                  </a:lnTo>
                  <a:lnTo>
                    <a:pt x="149" y="1338"/>
                  </a:lnTo>
                  <a:lnTo>
                    <a:pt x="148" y="1340"/>
                  </a:lnTo>
                  <a:lnTo>
                    <a:pt x="143" y="1340"/>
                  </a:lnTo>
                  <a:lnTo>
                    <a:pt x="129" y="1328"/>
                  </a:lnTo>
                  <a:lnTo>
                    <a:pt x="128" y="1323"/>
                  </a:lnTo>
                  <a:lnTo>
                    <a:pt x="120" y="1321"/>
                  </a:lnTo>
                  <a:lnTo>
                    <a:pt x="118" y="1319"/>
                  </a:lnTo>
                  <a:lnTo>
                    <a:pt x="112" y="1320"/>
                  </a:lnTo>
                  <a:lnTo>
                    <a:pt x="111" y="1321"/>
                  </a:lnTo>
                  <a:lnTo>
                    <a:pt x="118" y="1327"/>
                  </a:lnTo>
                  <a:lnTo>
                    <a:pt x="119" y="1336"/>
                  </a:lnTo>
                  <a:lnTo>
                    <a:pt x="127" y="1340"/>
                  </a:lnTo>
                  <a:lnTo>
                    <a:pt x="128" y="1346"/>
                  </a:lnTo>
                  <a:lnTo>
                    <a:pt x="138" y="1347"/>
                  </a:lnTo>
                  <a:lnTo>
                    <a:pt x="140" y="1349"/>
                  </a:lnTo>
                  <a:lnTo>
                    <a:pt x="133" y="1352"/>
                  </a:lnTo>
                  <a:lnTo>
                    <a:pt x="130" y="1356"/>
                  </a:lnTo>
                  <a:lnTo>
                    <a:pt x="132" y="1358"/>
                  </a:lnTo>
                  <a:lnTo>
                    <a:pt x="142" y="1355"/>
                  </a:lnTo>
                  <a:lnTo>
                    <a:pt x="146" y="1352"/>
                  </a:lnTo>
                  <a:lnTo>
                    <a:pt x="151" y="1355"/>
                  </a:lnTo>
                  <a:lnTo>
                    <a:pt x="146" y="1358"/>
                  </a:lnTo>
                  <a:lnTo>
                    <a:pt x="146" y="1360"/>
                  </a:lnTo>
                  <a:lnTo>
                    <a:pt x="153" y="1360"/>
                  </a:lnTo>
                  <a:lnTo>
                    <a:pt x="152" y="1365"/>
                  </a:lnTo>
                  <a:lnTo>
                    <a:pt x="145" y="1365"/>
                  </a:lnTo>
                  <a:lnTo>
                    <a:pt x="143" y="1370"/>
                  </a:lnTo>
                  <a:lnTo>
                    <a:pt x="150" y="1371"/>
                  </a:lnTo>
                  <a:lnTo>
                    <a:pt x="153" y="1369"/>
                  </a:lnTo>
                  <a:lnTo>
                    <a:pt x="157" y="1369"/>
                  </a:lnTo>
                  <a:lnTo>
                    <a:pt x="161" y="1372"/>
                  </a:lnTo>
                  <a:lnTo>
                    <a:pt x="164" y="1369"/>
                  </a:lnTo>
                  <a:lnTo>
                    <a:pt x="179" y="1375"/>
                  </a:lnTo>
                  <a:lnTo>
                    <a:pt x="186" y="1385"/>
                  </a:lnTo>
                  <a:lnTo>
                    <a:pt x="189" y="1385"/>
                  </a:lnTo>
                  <a:lnTo>
                    <a:pt x="187" y="1389"/>
                  </a:lnTo>
                  <a:lnTo>
                    <a:pt x="186" y="1394"/>
                  </a:lnTo>
                  <a:lnTo>
                    <a:pt x="188" y="1394"/>
                  </a:lnTo>
                  <a:lnTo>
                    <a:pt x="189" y="1400"/>
                  </a:lnTo>
                  <a:lnTo>
                    <a:pt x="188" y="1410"/>
                  </a:lnTo>
                  <a:lnTo>
                    <a:pt x="184" y="1412"/>
                  </a:lnTo>
                  <a:lnTo>
                    <a:pt x="183" y="1418"/>
                  </a:lnTo>
                  <a:lnTo>
                    <a:pt x="187" y="1419"/>
                  </a:lnTo>
                  <a:lnTo>
                    <a:pt x="188" y="1425"/>
                  </a:lnTo>
                  <a:lnTo>
                    <a:pt x="196" y="1434"/>
                  </a:lnTo>
                  <a:lnTo>
                    <a:pt x="196" y="1440"/>
                  </a:lnTo>
                  <a:lnTo>
                    <a:pt x="202" y="1444"/>
                  </a:lnTo>
                  <a:lnTo>
                    <a:pt x="202" y="1449"/>
                  </a:lnTo>
                  <a:lnTo>
                    <a:pt x="203" y="1457"/>
                  </a:lnTo>
                  <a:lnTo>
                    <a:pt x="201" y="1463"/>
                  </a:lnTo>
                  <a:lnTo>
                    <a:pt x="203" y="1465"/>
                  </a:lnTo>
                  <a:lnTo>
                    <a:pt x="207" y="1470"/>
                  </a:lnTo>
                  <a:lnTo>
                    <a:pt x="219" y="1475"/>
                  </a:lnTo>
                  <a:lnTo>
                    <a:pt x="225" y="1470"/>
                  </a:lnTo>
                  <a:lnTo>
                    <a:pt x="227" y="1470"/>
                  </a:lnTo>
                  <a:lnTo>
                    <a:pt x="232" y="1477"/>
                  </a:lnTo>
                  <a:lnTo>
                    <a:pt x="237" y="1480"/>
                  </a:lnTo>
                  <a:lnTo>
                    <a:pt x="237" y="1488"/>
                  </a:lnTo>
                  <a:lnTo>
                    <a:pt x="240" y="1490"/>
                  </a:lnTo>
                  <a:lnTo>
                    <a:pt x="250" y="1490"/>
                  </a:lnTo>
                  <a:lnTo>
                    <a:pt x="255" y="1493"/>
                  </a:lnTo>
                  <a:lnTo>
                    <a:pt x="263" y="1493"/>
                  </a:lnTo>
                  <a:lnTo>
                    <a:pt x="269" y="1499"/>
                  </a:lnTo>
                  <a:lnTo>
                    <a:pt x="272" y="1499"/>
                  </a:lnTo>
                  <a:lnTo>
                    <a:pt x="279" y="1492"/>
                  </a:lnTo>
                  <a:lnTo>
                    <a:pt x="284" y="1491"/>
                  </a:lnTo>
                  <a:lnTo>
                    <a:pt x="289" y="1490"/>
                  </a:lnTo>
                  <a:lnTo>
                    <a:pt x="289" y="1480"/>
                  </a:lnTo>
                  <a:lnTo>
                    <a:pt x="284" y="1476"/>
                  </a:lnTo>
                  <a:lnTo>
                    <a:pt x="286" y="1472"/>
                  </a:lnTo>
                  <a:lnTo>
                    <a:pt x="285" y="1470"/>
                  </a:lnTo>
                  <a:lnTo>
                    <a:pt x="279" y="1467"/>
                  </a:lnTo>
                  <a:lnTo>
                    <a:pt x="278" y="1463"/>
                  </a:lnTo>
                  <a:lnTo>
                    <a:pt x="273" y="1466"/>
                  </a:lnTo>
                  <a:lnTo>
                    <a:pt x="270" y="1466"/>
                  </a:lnTo>
                  <a:lnTo>
                    <a:pt x="263" y="1468"/>
                  </a:lnTo>
                  <a:lnTo>
                    <a:pt x="256" y="1465"/>
                  </a:lnTo>
                  <a:lnTo>
                    <a:pt x="250" y="1457"/>
                  </a:lnTo>
                  <a:lnTo>
                    <a:pt x="242" y="1453"/>
                  </a:lnTo>
                  <a:lnTo>
                    <a:pt x="240" y="1446"/>
                  </a:lnTo>
                  <a:lnTo>
                    <a:pt x="236" y="1437"/>
                  </a:lnTo>
                  <a:lnTo>
                    <a:pt x="242" y="1439"/>
                  </a:lnTo>
                  <a:lnTo>
                    <a:pt x="246" y="1434"/>
                  </a:lnTo>
                  <a:lnTo>
                    <a:pt x="244" y="1431"/>
                  </a:lnTo>
                  <a:lnTo>
                    <a:pt x="245" y="1428"/>
                  </a:lnTo>
                  <a:lnTo>
                    <a:pt x="244" y="1423"/>
                  </a:lnTo>
                  <a:lnTo>
                    <a:pt x="245" y="1419"/>
                  </a:lnTo>
                  <a:lnTo>
                    <a:pt x="253" y="1419"/>
                  </a:lnTo>
                  <a:lnTo>
                    <a:pt x="259" y="1423"/>
                  </a:lnTo>
                  <a:lnTo>
                    <a:pt x="268" y="1425"/>
                  </a:lnTo>
                  <a:lnTo>
                    <a:pt x="272" y="1432"/>
                  </a:lnTo>
                  <a:lnTo>
                    <a:pt x="278" y="1436"/>
                  </a:lnTo>
                  <a:lnTo>
                    <a:pt x="289" y="1437"/>
                  </a:lnTo>
                  <a:lnTo>
                    <a:pt x="291" y="1442"/>
                  </a:lnTo>
                  <a:lnTo>
                    <a:pt x="297" y="1442"/>
                  </a:lnTo>
                  <a:lnTo>
                    <a:pt x="318" y="1452"/>
                  </a:lnTo>
                  <a:lnTo>
                    <a:pt x="326" y="1459"/>
                  </a:lnTo>
                  <a:lnTo>
                    <a:pt x="329" y="1455"/>
                  </a:lnTo>
                  <a:lnTo>
                    <a:pt x="335" y="1449"/>
                  </a:lnTo>
                  <a:lnTo>
                    <a:pt x="335" y="1443"/>
                  </a:lnTo>
                  <a:lnTo>
                    <a:pt x="339" y="1443"/>
                  </a:lnTo>
                  <a:lnTo>
                    <a:pt x="344" y="1437"/>
                  </a:lnTo>
                  <a:lnTo>
                    <a:pt x="336" y="1425"/>
                  </a:lnTo>
                  <a:lnTo>
                    <a:pt x="323" y="1411"/>
                  </a:lnTo>
                  <a:lnTo>
                    <a:pt x="319" y="1401"/>
                  </a:lnTo>
                  <a:lnTo>
                    <a:pt x="319" y="1396"/>
                  </a:lnTo>
                  <a:lnTo>
                    <a:pt x="328" y="1389"/>
                  </a:lnTo>
                  <a:lnTo>
                    <a:pt x="335" y="1379"/>
                  </a:lnTo>
                  <a:lnTo>
                    <a:pt x="337" y="1372"/>
                  </a:lnTo>
                  <a:lnTo>
                    <a:pt x="342" y="1367"/>
                  </a:lnTo>
                  <a:lnTo>
                    <a:pt x="350" y="1365"/>
                  </a:lnTo>
                  <a:lnTo>
                    <a:pt x="360" y="1358"/>
                  </a:lnTo>
                  <a:lnTo>
                    <a:pt x="366" y="1342"/>
                  </a:lnTo>
                  <a:lnTo>
                    <a:pt x="371" y="1339"/>
                  </a:lnTo>
                  <a:lnTo>
                    <a:pt x="379" y="1340"/>
                  </a:lnTo>
                  <a:lnTo>
                    <a:pt x="385" y="1344"/>
                  </a:lnTo>
                  <a:lnTo>
                    <a:pt x="394" y="1343"/>
                  </a:lnTo>
                  <a:lnTo>
                    <a:pt x="403" y="1344"/>
                  </a:lnTo>
                  <a:lnTo>
                    <a:pt x="407" y="1349"/>
                  </a:lnTo>
                  <a:lnTo>
                    <a:pt x="407" y="1355"/>
                  </a:lnTo>
                  <a:lnTo>
                    <a:pt x="414" y="1349"/>
                  </a:lnTo>
                  <a:lnTo>
                    <a:pt x="422" y="1354"/>
                  </a:lnTo>
                  <a:lnTo>
                    <a:pt x="424" y="1362"/>
                  </a:lnTo>
                  <a:lnTo>
                    <a:pt x="429" y="1366"/>
                  </a:lnTo>
                  <a:lnTo>
                    <a:pt x="428" y="1354"/>
                  </a:lnTo>
                  <a:lnTo>
                    <a:pt x="423" y="1347"/>
                  </a:lnTo>
                  <a:lnTo>
                    <a:pt x="425" y="1342"/>
                  </a:lnTo>
                  <a:lnTo>
                    <a:pt x="425" y="1328"/>
                  </a:lnTo>
                  <a:lnTo>
                    <a:pt x="428" y="1324"/>
                  </a:lnTo>
                  <a:lnTo>
                    <a:pt x="424" y="1321"/>
                  </a:lnTo>
                  <a:lnTo>
                    <a:pt x="424" y="1318"/>
                  </a:lnTo>
                  <a:lnTo>
                    <a:pt x="425" y="1315"/>
                  </a:lnTo>
                  <a:lnTo>
                    <a:pt x="424" y="1311"/>
                  </a:lnTo>
                  <a:lnTo>
                    <a:pt x="425" y="1307"/>
                  </a:lnTo>
                  <a:lnTo>
                    <a:pt x="421" y="1303"/>
                  </a:lnTo>
                  <a:lnTo>
                    <a:pt x="414" y="1298"/>
                  </a:lnTo>
                  <a:lnTo>
                    <a:pt x="405" y="1298"/>
                  </a:lnTo>
                  <a:lnTo>
                    <a:pt x="402" y="1291"/>
                  </a:lnTo>
                  <a:lnTo>
                    <a:pt x="405" y="1283"/>
                  </a:lnTo>
                  <a:lnTo>
                    <a:pt x="405" y="1269"/>
                  </a:lnTo>
                  <a:lnTo>
                    <a:pt x="407" y="1267"/>
                  </a:lnTo>
                  <a:lnTo>
                    <a:pt x="406" y="1262"/>
                  </a:lnTo>
                  <a:lnTo>
                    <a:pt x="406" y="1256"/>
                  </a:lnTo>
                  <a:lnTo>
                    <a:pt x="409" y="1254"/>
                  </a:lnTo>
                  <a:lnTo>
                    <a:pt x="405" y="1250"/>
                  </a:lnTo>
                  <a:lnTo>
                    <a:pt x="405" y="1243"/>
                  </a:lnTo>
                  <a:lnTo>
                    <a:pt x="400" y="1230"/>
                  </a:lnTo>
                  <a:lnTo>
                    <a:pt x="391" y="1223"/>
                  </a:lnTo>
                  <a:lnTo>
                    <a:pt x="376" y="1210"/>
                  </a:lnTo>
                  <a:lnTo>
                    <a:pt x="376" y="1207"/>
                  </a:lnTo>
                  <a:lnTo>
                    <a:pt x="383" y="1207"/>
                  </a:lnTo>
                  <a:lnTo>
                    <a:pt x="396" y="1215"/>
                  </a:lnTo>
                  <a:lnTo>
                    <a:pt x="403" y="1215"/>
                  </a:lnTo>
                  <a:lnTo>
                    <a:pt x="408" y="1213"/>
                  </a:lnTo>
                  <a:lnTo>
                    <a:pt x="420" y="1212"/>
                  </a:lnTo>
                  <a:lnTo>
                    <a:pt x="436" y="1213"/>
                  </a:lnTo>
                  <a:lnTo>
                    <a:pt x="445" y="1219"/>
                  </a:lnTo>
                  <a:lnTo>
                    <a:pt x="444" y="1224"/>
                  </a:lnTo>
                  <a:lnTo>
                    <a:pt x="451" y="1232"/>
                  </a:lnTo>
                  <a:lnTo>
                    <a:pt x="458" y="1233"/>
                  </a:lnTo>
                  <a:lnTo>
                    <a:pt x="459" y="1238"/>
                  </a:lnTo>
                  <a:lnTo>
                    <a:pt x="468" y="1249"/>
                  </a:lnTo>
                  <a:lnTo>
                    <a:pt x="467" y="1254"/>
                  </a:lnTo>
                  <a:lnTo>
                    <a:pt x="456" y="1254"/>
                  </a:lnTo>
                  <a:lnTo>
                    <a:pt x="453" y="1258"/>
                  </a:lnTo>
                  <a:lnTo>
                    <a:pt x="443" y="1258"/>
                  </a:lnTo>
                  <a:lnTo>
                    <a:pt x="440" y="1261"/>
                  </a:lnTo>
                  <a:lnTo>
                    <a:pt x="441" y="1265"/>
                  </a:lnTo>
                  <a:lnTo>
                    <a:pt x="439" y="1270"/>
                  </a:lnTo>
                  <a:lnTo>
                    <a:pt x="435" y="1268"/>
                  </a:lnTo>
                  <a:lnTo>
                    <a:pt x="433" y="1271"/>
                  </a:lnTo>
                  <a:lnTo>
                    <a:pt x="433" y="1281"/>
                  </a:lnTo>
                  <a:lnTo>
                    <a:pt x="437" y="1283"/>
                  </a:lnTo>
                  <a:lnTo>
                    <a:pt x="451" y="1294"/>
                  </a:lnTo>
                  <a:lnTo>
                    <a:pt x="464" y="1311"/>
                  </a:lnTo>
                  <a:lnTo>
                    <a:pt x="469" y="1311"/>
                  </a:lnTo>
                  <a:lnTo>
                    <a:pt x="477" y="1304"/>
                  </a:lnTo>
                  <a:lnTo>
                    <a:pt x="481" y="1312"/>
                  </a:lnTo>
                  <a:lnTo>
                    <a:pt x="483" y="1307"/>
                  </a:lnTo>
                  <a:lnTo>
                    <a:pt x="491" y="1307"/>
                  </a:lnTo>
                  <a:lnTo>
                    <a:pt x="492" y="1304"/>
                  </a:lnTo>
                  <a:lnTo>
                    <a:pt x="503" y="1300"/>
                  </a:lnTo>
                  <a:lnTo>
                    <a:pt x="505" y="1292"/>
                  </a:lnTo>
                  <a:lnTo>
                    <a:pt x="503" y="1283"/>
                  </a:lnTo>
                  <a:lnTo>
                    <a:pt x="506" y="1276"/>
                  </a:lnTo>
                  <a:lnTo>
                    <a:pt x="506" y="1270"/>
                  </a:lnTo>
                  <a:lnTo>
                    <a:pt x="502" y="1265"/>
                  </a:lnTo>
                  <a:lnTo>
                    <a:pt x="505" y="1261"/>
                  </a:lnTo>
                  <a:lnTo>
                    <a:pt x="522" y="1259"/>
                  </a:lnTo>
                  <a:lnTo>
                    <a:pt x="525" y="1256"/>
                  </a:lnTo>
                  <a:lnTo>
                    <a:pt x="535" y="1260"/>
                  </a:lnTo>
                  <a:lnTo>
                    <a:pt x="534" y="1255"/>
                  </a:lnTo>
                  <a:lnTo>
                    <a:pt x="525" y="1249"/>
                  </a:lnTo>
                  <a:lnTo>
                    <a:pt x="523" y="1243"/>
                  </a:lnTo>
                  <a:lnTo>
                    <a:pt x="525" y="1243"/>
                  </a:lnTo>
                  <a:lnTo>
                    <a:pt x="530" y="1247"/>
                  </a:lnTo>
                  <a:lnTo>
                    <a:pt x="536" y="1245"/>
                  </a:lnTo>
                  <a:lnTo>
                    <a:pt x="547" y="1231"/>
                  </a:lnTo>
                  <a:lnTo>
                    <a:pt x="551" y="1230"/>
                  </a:lnTo>
                  <a:lnTo>
                    <a:pt x="563" y="1213"/>
                  </a:lnTo>
                  <a:lnTo>
                    <a:pt x="563" y="1210"/>
                  </a:lnTo>
                  <a:lnTo>
                    <a:pt x="568" y="1208"/>
                  </a:lnTo>
                  <a:lnTo>
                    <a:pt x="574" y="1209"/>
                  </a:lnTo>
                  <a:lnTo>
                    <a:pt x="583" y="1205"/>
                  </a:lnTo>
                  <a:lnTo>
                    <a:pt x="584" y="1201"/>
                  </a:lnTo>
                  <a:lnTo>
                    <a:pt x="596" y="1198"/>
                  </a:lnTo>
                  <a:lnTo>
                    <a:pt x="597" y="1202"/>
                  </a:lnTo>
                  <a:lnTo>
                    <a:pt x="599" y="1202"/>
                  </a:lnTo>
                  <a:lnTo>
                    <a:pt x="600" y="1208"/>
                  </a:lnTo>
                  <a:lnTo>
                    <a:pt x="598" y="1211"/>
                  </a:lnTo>
                  <a:lnTo>
                    <a:pt x="602" y="1213"/>
                  </a:lnTo>
                  <a:lnTo>
                    <a:pt x="609" y="1207"/>
                  </a:lnTo>
                  <a:lnTo>
                    <a:pt x="609" y="1202"/>
                  </a:lnTo>
                  <a:lnTo>
                    <a:pt x="606" y="1200"/>
                  </a:lnTo>
                  <a:lnTo>
                    <a:pt x="602" y="1196"/>
                  </a:lnTo>
                  <a:lnTo>
                    <a:pt x="600" y="1192"/>
                  </a:lnTo>
                  <a:lnTo>
                    <a:pt x="612" y="1181"/>
                  </a:lnTo>
                  <a:lnTo>
                    <a:pt x="615" y="1180"/>
                  </a:lnTo>
                  <a:lnTo>
                    <a:pt x="616" y="1185"/>
                  </a:lnTo>
                  <a:lnTo>
                    <a:pt x="614" y="1186"/>
                  </a:lnTo>
                  <a:lnTo>
                    <a:pt x="611" y="1189"/>
                  </a:lnTo>
                  <a:lnTo>
                    <a:pt x="617" y="1196"/>
                  </a:lnTo>
                  <a:lnTo>
                    <a:pt x="621" y="1195"/>
                  </a:lnTo>
                  <a:lnTo>
                    <a:pt x="624" y="1190"/>
                  </a:lnTo>
                  <a:lnTo>
                    <a:pt x="622" y="1186"/>
                  </a:lnTo>
                  <a:lnTo>
                    <a:pt x="620" y="1180"/>
                  </a:lnTo>
                  <a:lnTo>
                    <a:pt x="618" y="1177"/>
                  </a:lnTo>
                  <a:lnTo>
                    <a:pt x="623" y="1173"/>
                  </a:lnTo>
                  <a:lnTo>
                    <a:pt x="640" y="1166"/>
                  </a:lnTo>
                  <a:lnTo>
                    <a:pt x="651" y="1164"/>
                  </a:lnTo>
                  <a:lnTo>
                    <a:pt x="652" y="1167"/>
                  </a:lnTo>
                  <a:lnTo>
                    <a:pt x="645" y="1170"/>
                  </a:lnTo>
                  <a:lnTo>
                    <a:pt x="641" y="1170"/>
                  </a:lnTo>
                  <a:lnTo>
                    <a:pt x="629" y="1176"/>
                  </a:lnTo>
                  <a:lnTo>
                    <a:pt x="631" y="1179"/>
                  </a:lnTo>
                  <a:lnTo>
                    <a:pt x="635" y="1180"/>
                  </a:lnTo>
                  <a:lnTo>
                    <a:pt x="639" y="1178"/>
                  </a:lnTo>
                  <a:lnTo>
                    <a:pt x="646" y="1185"/>
                  </a:lnTo>
                  <a:lnTo>
                    <a:pt x="642" y="1187"/>
                  </a:lnTo>
                  <a:lnTo>
                    <a:pt x="641" y="1189"/>
                  </a:lnTo>
                  <a:lnTo>
                    <a:pt x="645" y="1196"/>
                  </a:lnTo>
                  <a:lnTo>
                    <a:pt x="643" y="1201"/>
                  </a:lnTo>
                  <a:lnTo>
                    <a:pt x="637" y="1201"/>
                  </a:lnTo>
                  <a:lnTo>
                    <a:pt x="630" y="1207"/>
                  </a:lnTo>
                  <a:lnTo>
                    <a:pt x="631" y="1212"/>
                  </a:lnTo>
                  <a:lnTo>
                    <a:pt x="637" y="1213"/>
                  </a:lnTo>
                  <a:lnTo>
                    <a:pt x="641" y="1212"/>
                  </a:lnTo>
                  <a:lnTo>
                    <a:pt x="645" y="1212"/>
                  </a:lnTo>
                  <a:lnTo>
                    <a:pt x="650" y="1209"/>
                  </a:lnTo>
                  <a:lnTo>
                    <a:pt x="656" y="1212"/>
                  </a:lnTo>
                  <a:lnTo>
                    <a:pt x="656" y="1220"/>
                  </a:lnTo>
                  <a:lnTo>
                    <a:pt x="658" y="1212"/>
                  </a:lnTo>
                  <a:lnTo>
                    <a:pt x="665" y="1204"/>
                  </a:lnTo>
                  <a:lnTo>
                    <a:pt x="668" y="1203"/>
                  </a:lnTo>
                  <a:lnTo>
                    <a:pt x="672" y="1208"/>
                  </a:lnTo>
                  <a:lnTo>
                    <a:pt x="676" y="1212"/>
                  </a:lnTo>
                  <a:lnTo>
                    <a:pt x="678" y="1209"/>
                  </a:lnTo>
                  <a:lnTo>
                    <a:pt x="677" y="1205"/>
                  </a:lnTo>
                  <a:lnTo>
                    <a:pt x="678" y="1201"/>
                  </a:lnTo>
                  <a:lnTo>
                    <a:pt x="674" y="1198"/>
                  </a:lnTo>
                  <a:lnTo>
                    <a:pt x="674" y="1196"/>
                  </a:lnTo>
                  <a:lnTo>
                    <a:pt x="679" y="1189"/>
                  </a:lnTo>
                  <a:lnTo>
                    <a:pt x="686" y="1188"/>
                  </a:lnTo>
                  <a:lnTo>
                    <a:pt x="687" y="1185"/>
                  </a:lnTo>
                  <a:lnTo>
                    <a:pt x="696" y="1179"/>
                  </a:lnTo>
                  <a:lnTo>
                    <a:pt x="699" y="1183"/>
                  </a:lnTo>
                  <a:lnTo>
                    <a:pt x="703" y="1183"/>
                  </a:lnTo>
                  <a:lnTo>
                    <a:pt x="707" y="1181"/>
                  </a:lnTo>
                  <a:lnTo>
                    <a:pt x="711" y="1183"/>
                  </a:lnTo>
                  <a:lnTo>
                    <a:pt x="724" y="1183"/>
                  </a:lnTo>
                  <a:lnTo>
                    <a:pt x="730" y="1179"/>
                  </a:lnTo>
                  <a:lnTo>
                    <a:pt x="730" y="1176"/>
                  </a:lnTo>
                  <a:lnTo>
                    <a:pt x="733" y="1172"/>
                  </a:lnTo>
                  <a:lnTo>
                    <a:pt x="740" y="1172"/>
                  </a:lnTo>
                  <a:lnTo>
                    <a:pt x="742" y="1167"/>
                  </a:lnTo>
                  <a:lnTo>
                    <a:pt x="747" y="1163"/>
                  </a:lnTo>
                  <a:lnTo>
                    <a:pt x="751" y="1162"/>
                  </a:lnTo>
                  <a:lnTo>
                    <a:pt x="760" y="1153"/>
                  </a:lnTo>
                  <a:lnTo>
                    <a:pt x="763" y="1153"/>
                  </a:lnTo>
                  <a:lnTo>
                    <a:pt x="768" y="1151"/>
                  </a:lnTo>
                  <a:lnTo>
                    <a:pt x="769" y="1153"/>
                  </a:lnTo>
                  <a:lnTo>
                    <a:pt x="765" y="1158"/>
                  </a:lnTo>
                  <a:lnTo>
                    <a:pt x="769" y="1160"/>
                  </a:lnTo>
                  <a:lnTo>
                    <a:pt x="775" y="1166"/>
                  </a:lnTo>
                  <a:lnTo>
                    <a:pt x="775" y="1169"/>
                  </a:lnTo>
                  <a:lnTo>
                    <a:pt x="771" y="1175"/>
                  </a:lnTo>
                  <a:lnTo>
                    <a:pt x="773" y="1180"/>
                  </a:lnTo>
                  <a:lnTo>
                    <a:pt x="772" y="1186"/>
                  </a:lnTo>
                  <a:lnTo>
                    <a:pt x="777" y="1190"/>
                  </a:lnTo>
                  <a:lnTo>
                    <a:pt x="792" y="1191"/>
                  </a:lnTo>
                  <a:lnTo>
                    <a:pt x="795" y="1187"/>
                  </a:lnTo>
                  <a:lnTo>
                    <a:pt x="795" y="1184"/>
                  </a:lnTo>
                  <a:lnTo>
                    <a:pt x="793" y="1181"/>
                  </a:lnTo>
                  <a:lnTo>
                    <a:pt x="786" y="1173"/>
                  </a:lnTo>
                  <a:lnTo>
                    <a:pt x="786" y="1169"/>
                  </a:lnTo>
                  <a:lnTo>
                    <a:pt x="791" y="1166"/>
                  </a:lnTo>
                  <a:lnTo>
                    <a:pt x="800" y="1170"/>
                  </a:lnTo>
                  <a:lnTo>
                    <a:pt x="806" y="1166"/>
                  </a:lnTo>
                  <a:lnTo>
                    <a:pt x="808" y="1155"/>
                  </a:lnTo>
                  <a:lnTo>
                    <a:pt x="813" y="1155"/>
                  </a:lnTo>
                  <a:lnTo>
                    <a:pt x="816" y="1157"/>
                  </a:lnTo>
                  <a:lnTo>
                    <a:pt x="825" y="1160"/>
                  </a:lnTo>
                  <a:lnTo>
                    <a:pt x="816" y="1150"/>
                  </a:lnTo>
                  <a:lnTo>
                    <a:pt x="808" y="1147"/>
                  </a:lnTo>
                  <a:lnTo>
                    <a:pt x="808" y="1142"/>
                  </a:lnTo>
                  <a:lnTo>
                    <a:pt x="803" y="1132"/>
                  </a:lnTo>
                  <a:lnTo>
                    <a:pt x="798" y="1131"/>
                  </a:lnTo>
                  <a:lnTo>
                    <a:pt x="797" y="1137"/>
                  </a:lnTo>
                  <a:lnTo>
                    <a:pt x="795" y="1132"/>
                  </a:lnTo>
                  <a:lnTo>
                    <a:pt x="791" y="1120"/>
                  </a:lnTo>
                  <a:lnTo>
                    <a:pt x="787" y="1118"/>
                  </a:lnTo>
                  <a:lnTo>
                    <a:pt x="782" y="1110"/>
                  </a:lnTo>
                  <a:lnTo>
                    <a:pt x="782" y="1108"/>
                  </a:lnTo>
                  <a:lnTo>
                    <a:pt x="790" y="1106"/>
                  </a:lnTo>
                  <a:lnTo>
                    <a:pt x="790" y="1100"/>
                  </a:lnTo>
                  <a:lnTo>
                    <a:pt x="786" y="1094"/>
                  </a:lnTo>
                  <a:lnTo>
                    <a:pt x="790" y="1091"/>
                  </a:lnTo>
                  <a:lnTo>
                    <a:pt x="795" y="1092"/>
                  </a:lnTo>
                  <a:lnTo>
                    <a:pt x="797" y="1091"/>
                  </a:lnTo>
                  <a:lnTo>
                    <a:pt x="803" y="1094"/>
                  </a:lnTo>
                  <a:lnTo>
                    <a:pt x="809" y="1093"/>
                  </a:lnTo>
                  <a:lnTo>
                    <a:pt x="815" y="1095"/>
                  </a:lnTo>
                  <a:lnTo>
                    <a:pt x="839" y="1092"/>
                  </a:lnTo>
                  <a:lnTo>
                    <a:pt x="870" y="1093"/>
                  </a:lnTo>
                  <a:lnTo>
                    <a:pt x="878" y="1099"/>
                  </a:lnTo>
                  <a:lnTo>
                    <a:pt x="898" y="1107"/>
                  </a:lnTo>
                  <a:lnTo>
                    <a:pt x="900" y="1110"/>
                  </a:lnTo>
                  <a:lnTo>
                    <a:pt x="898" y="1114"/>
                  </a:lnTo>
                  <a:lnTo>
                    <a:pt x="900" y="1121"/>
                  </a:lnTo>
                  <a:lnTo>
                    <a:pt x="907" y="1116"/>
                  </a:lnTo>
                  <a:lnTo>
                    <a:pt x="915" y="1112"/>
                  </a:lnTo>
                  <a:lnTo>
                    <a:pt x="921" y="1117"/>
                  </a:lnTo>
                  <a:lnTo>
                    <a:pt x="925" y="1118"/>
                  </a:lnTo>
                  <a:lnTo>
                    <a:pt x="926" y="1123"/>
                  </a:lnTo>
                  <a:lnTo>
                    <a:pt x="937" y="1125"/>
                  </a:lnTo>
                  <a:lnTo>
                    <a:pt x="955" y="1135"/>
                  </a:lnTo>
                  <a:lnTo>
                    <a:pt x="971" y="1137"/>
                  </a:lnTo>
                  <a:lnTo>
                    <a:pt x="978" y="1142"/>
                  </a:lnTo>
                  <a:lnTo>
                    <a:pt x="982" y="1151"/>
                  </a:lnTo>
                  <a:lnTo>
                    <a:pt x="992" y="1153"/>
                  </a:lnTo>
                  <a:lnTo>
                    <a:pt x="1001" y="1160"/>
                  </a:lnTo>
                  <a:lnTo>
                    <a:pt x="1007" y="1173"/>
                  </a:lnTo>
                  <a:lnTo>
                    <a:pt x="1014" y="1175"/>
                  </a:lnTo>
                  <a:lnTo>
                    <a:pt x="1015" y="1170"/>
                  </a:lnTo>
                  <a:lnTo>
                    <a:pt x="1013" y="1162"/>
                  </a:lnTo>
                  <a:lnTo>
                    <a:pt x="1017" y="1162"/>
                  </a:lnTo>
                  <a:lnTo>
                    <a:pt x="1018" y="1158"/>
                  </a:lnTo>
                  <a:lnTo>
                    <a:pt x="1014" y="1152"/>
                  </a:lnTo>
                  <a:lnTo>
                    <a:pt x="1016" y="1147"/>
                  </a:lnTo>
                  <a:lnTo>
                    <a:pt x="1016" y="1130"/>
                  </a:lnTo>
                  <a:lnTo>
                    <a:pt x="1022" y="1126"/>
                  </a:lnTo>
                  <a:lnTo>
                    <a:pt x="1016" y="1127"/>
                  </a:lnTo>
                  <a:lnTo>
                    <a:pt x="1015" y="1123"/>
                  </a:lnTo>
                  <a:lnTo>
                    <a:pt x="1008" y="1123"/>
                  </a:lnTo>
                  <a:lnTo>
                    <a:pt x="1004" y="1127"/>
                  </a:lnTo>
                  <a:lnTo>
                    <a:pt x="998" y="1125"/>
                  </a:lnTo>
                  <a:lnTo>
                    <a:pt x="984" y="1109"/>
                  </a:lnTo>
                  <a:lnTo>
                    <a:pt x="981" y="1109"/>
                  </a:lnTo>
                  <a:lnTo>
                    <a:pt x="977" y="1103"/>
                  </a:lnTo>
                  <a:lnTo>
                    <a:pt x="977" y="1092"/>
                  </a:lnTo>
                  <a:lnTo>
                    <a:pt x="973" y="1088"/>
                  </a:lnTo>
                  <a:lnTo>
                    <a:pt x="967" y="1097"/>
                  </a:lnTo>
                  <a:lnTo>
                    <a:pt x="960" y="1093"/>
                  </a:lnTo>
                  <a:lnTo>
                    <a:pt x="954" y="1092"/>
                  </a:lnTo>
                  <a:lnTo>
                    <a:pt x="947" y="1088"/>
                  </a:lnTo>
                  <a:lnTo>
                    <a:pt x="944" y="1094"/>
                  </a:lnTo>
                  <a:lnTo>
                    <a:pt x="942" y="1083"/>
                  </a:lnTo>
                  <a:lnTo>
                    <a:pt x="937" y="1079"/>
                  </a:lnTo>
                  <a:lnTo>
                    <a:pt x="932" y="1064"/>
                  </a:lnTo>
                  <a:lnTo>
                    <a:pt x="932" y="1060"/>
                  </a:lnTo>
                  <a:lnTo>
                    <a:pt x="936" y="1063"/>
                  </a:lnTo>
                  <a:lnTo>
                    <a:pt x="942" y="1059"/>
                  </a:lnTo>
                  <a:lnTo>
                    <a:pt x="942" y="1052"/>
                  </a:lnTo>
                  <a:lnTo>
                    <a:pt x="932" y="1045"/>
                  </a:lnTo>
                  <a:lnTo>
                    <a:pt x="931" y="1037"/>
                  </a:lnTo>
                  <a:lnTo>
                    <a:pt x="936" y="1032"/>
                  </a:lnTo>
                  <a:lnTo>
                    <a:pt x="941" y="1033"/>
                  </a:lnTo>
                  <a:lnTo>
                    <a:pt x="935" y="1027"/>
                  </a:lnTo>
                  <a:lnTo>
                    <a:pt x="928" y="1026"/>
                  </a:lnTo>
                  <a:lnTo>
                    <a:pt x="923" y="1015"/>
                  </a:lnTo>
                  <a:lnTo>
                    <a:pt x="919" y="1011"/>
                  </a:lnTo>
                  <a:lnTo>
                    <a:pt x="914" y="1014"/>
                  </a:lnTo>
                  <a:lnTo>
                    <a:pt x="907" y="1006"/>
                  </a:lnTo>
                  <a:lnTo>
                    <a:pt x="908" y="997"/>
                  </a:lnTo>
                  <a:lnTo>
                    <a:pt x="911" y="991"/>
                  </a:lnTo>
                  <a:lnTo>
                    <a:pt x="908" y="984"/>
                  </a:lnTo>
                  <a:lnTo>
                    <a:pt x="907" y="979"/>
                  </a:lnTo>
                  <a:lnTo>
                    <a:pt x="911" y="977"/>
                  </a:lnTo>
                  <a:lnTo>
                    <a:pt x="922" y="959"/>
                  </a:lnTo>
                  <a:lnTo>
                    <a:pt x="929" y="955"/>
                  </a:lnTo>
                  <a:lnTo>
                    <a:pt x="931" y="951"/>
                  </a:lnTo>
                  <a:lnTo>
                    <a:pt x="928" y="943"/>
                  </a:lnTo>
                  <a:lnTo>
                    <a:pt x="926" y="937"/>
                  </a:lnTo>
                  <a:lnTo>
                    <a:pt x="931" y="929"/>
                  </a:lnTo>
                  <a:lnTo>
                    <a:pt x="926" y="922"/>
                  </a:lnTo>
                  <a:lnTo>
                    <a:pt x="925" y="912"/>
                  </a:lnTo>
                  <a:lnTo>
                    <a:pt x="928" y="907"/>
                  </a:lnTo>
                  <a:lnTo>
                    <a:pt x="925" y="902"/>
                  </a:lnTo>
                  <a:lnTo>
                    <a:pt x="926" y="895"/>
                  </a:lnTo>
                  <a:lnTo>
                    <a:pt x="922" y="891"/>
                  </a:lnTo>
                  <a:lnTo>
                    <a:pt x="925" y="879"/>
                  </a:lnTo>
                  <a:lnTo>
                    <a:pt x="928" y="877"/>
                  </a:lnTo>
                  <a:lnTo>
                    <a:pt x="922" y="870"/>
                  </a:lnTo>
                  <a:lnTo>
                    <a:pt x="924" y="860"/>
                  </a:lnTo>
                  <a:lnTo>
                    <a:pt x="923" y="847"/>
                  </a:lnTo>
                  <a:lnTo>
                    <a:pt x="928" y="844"/>
                  </a:lnTo>
                  <a:lnTo>
                    <a:pt x="933" y="848"/>
                  </a:lnTo>
                  <a:lnTo>
                    <a:pt x="931" y="850"/>
                  </a:lnTo>
                  <a:lnTo>
                    <a:pt x="933" y="853"/>
                  </a:lnTo>
                  <a:lnTo>
                    <a:pt x="941" y="850"/>
                  </a:lnTo>
                  <a:lnTo>
                    <a:pt x="949" y="850"/>
                  </a:lnTo>
                  <a:lnTo>
                    <a:pt x="957" y="846"/>
                  </a:lnTo>
                  <a:lnTo>
                    <a:pt x="963" y="846"/>
                  </a:lnTo>
                  <a:lnTo>
                    <a:pt x="968" y="849"/>
                  </a:lnTo>
                  <a:lnTo>
                    <a:pt x="971" y="846"/>
                  </a:lnTo>
                  <a:lnTo>
                    <a:pt x="979" y="846"/>
                  </a:lnTo>
                  <a:lnTo>
                    <a:pt x="998" y="853"/>
                  </a:lnTo>
                  <a:lnTo>
                    <a:pt x="1006" y="853"/>
                  </a:lnTo>
                  <a:lnTo>
                    <a:pt x="1013" y="855"/>
                  </a:lnTo>
                  <a:lnTo>
                    <a:pt x="1015" y="861"/>
                  </a:lnTo>
                  <a:lnTo>
                    <a:pt x="1011" y="863"/>
                  </a:lnTo>
                  <a:lnTo>
                    <a:pt x="1014" y="870"/>
                  </a:lnTo>
                  <a:lnTo>
                    <a:pt x="1014" y="877"/>
                  </a:lnTo>
                  <a:lnTo>
                    <a:pt x="1017" y="881"/>
                  </a:lnTo>
                  <a:lnTo>
                    <a:pt x="1018" y="893"/>
                  </a:lnTo>
                  <a:lnTo>
                    <a:pt x="1022" y="902"/>
                  </a:lnTo>
                  <a:lnTo>
                    <a:pt x="1019" y="919"/>
                  </a:lnTo>
                  <a:lnTo>
                    <a:pt x="1023" y="924"/>
                  </a:lnTo>
                  <a:lnTo>
                    <a:pt x="1021" y="929"/>
                  </a:lnTo>
                  <a:lnTo>
                    <a:pt x="1024" y="933"/>
                  </a:lnTo>
                  <a:lnTo>
                    <a:pt x="1023" y="940"/>
                  </a:lnTo>
                  <a:lnTo>
                    <a:pt x="1018" y="942"/>
                  </a:lnTo>
                  <a:lnTo>
                    <a:pt x="1021" y="949"/>
                  </a:lnTo>
                  <a:lnTo>
                    <a:pt x="1027" y="955"/>
                  </a:lnTo>
                  <a:lnTo>
                    <a:pt x="1031" y="964"/>
                  </a:lnTo>
                  <a:lnTo>
                    <a:pt x="1039" y="966"/>
                  </a:lnTo>
                  <a:lnTo>
                    <a:pt x="1039" y="967"/>
                  </a:lnTo>
                  <a:lnTo>
                    <a:pt x="1043" y="965"/>
                  </a:lnTo>
                  <a:lnTo>
                    <a:pt x="1047" y="968"/>
                  </a:lnTo>
                  <a:lnTo>
                    <a:pt x="1050" y="980"/>
                  </a:lnTo>
                  <a:lnTo>
                    <a:pt x="1058" y="984"/>
                  </a:lnTo>
                  <a:lnTo>
                    <a:pt x="1061" y="991"/>
                  </a:lnTo>
                  <a:lnTo>
                    <a:pt x="1064" y="1011"/>
                  </a:lnTo>
                  <a:lnTo>
                    <a:pt x="1069" y="1016"/>
                  </a:lnTo>
                  <a:lnTo>
                    <a:pt x="1069" y="1021"/>
                  </a:lnTo>
                  <a:lnTo>
                    <a:pt x="1066" y="1025"/>
                  </a:lnTo>
                  <a:lnTo>
                    <a:pt x="1073" y="1033"/>
                  </a:lnTo>
                  <a:lnTo>
                    <a:pt x="1073" y="1041"/>
                  </a:lnTo>
                  <a:lnTo>
                    <a:pt x="1083" y="1056"/>
                  </a:lnTo>
                  <a:lnTo>
                    <a:pt x="1081" y="1064"/>
                  </a:lnTo>
                  <a:lnTo>
                    <a:pt x="1085" y="1071"/>
                  </a:lnTo>
                  <a:lnTo>
                    <a:pt x="1092" y="1075"/>
                  </a:lnTo>
                  <a:lnTo>
                    <a:pt x="1088" y="1081"/>
                  </a:lnTo>
                  <a:lnTo>
                    <a:pt x="1092" y="1084"/>
                  </a:lnTo>
                  <a:lnTo>
                    <a:pt x="1094" y="1097"/>
                  </a:lnTo>
                  <a:lnTo>
                    <a:pt x="1107" y="1114"/>
                  </a:lnTo>
                  <a:lnTo>
                    <a:pt x="1117" y="1117"/>
                  </a:lnTo>
                  <a:lnTo>
                    <a:pt x="1121" y="1122"/>
                  </a:lnTo>
                  <a:lnTo>
                    <a:pt x="1126" y="1123"/>
                  </a:lnTo>
                  <a:lnTo>
                    <a:pt x="1135" y="1132"/>
                  </a:lnTo>
                  <a:lnTo>
                    <a:pt x="1135" y="1138"/>
                  </a:lnTo>
                  <a:lnTo>
                    <a:pt x="1132" y="1137"/>
                  </a:lnTo>
                  <a:lnTo>
                    <a:pt x="1132" y="1143"/>
                  </a:lnTo>
                  <a:lnTo>
                    <a:pt x="1130" y="1152"/>
                  </a:lnTo>
                  <a:lnTo>
                    <a:pt x="1134" y="1164"/>
                  </a:lnTo>
                  <a:lnTo>
                    <a:pt x="1141" y="1170"/>
                  </a:lnTo>
                  <a:lnTo>
                    <a:pt x="1142" y="1180"/>
                  </a:lnTo>
                  <a:lnTo>
                    <a:pt x="1136" y="1186"/>
                  </a:lnTo>
                  <a:lnTo>
                    <a:pt x="1138" y="1188"/>
                  </a:lnTo>
                  <a:lnTo>
                    <a:pt x="1133" y="1193"/>
                  </a:lnTo>
                  <a:lnTo>
                    <a:pt x="1135" y="1198"/>
                  </a:lnTo>
                  <a:lnTo>
                    <a:pt x="1135" y="1211"/>
                  </a:lnTo>
                  <a:lnTo>
                    <a:pt x="1128" y="1214"/>
                  </a:lnTo>
                  <a:lnTo>
                    <a:pt x="1130" y="1218"/>
                  </a:lnTo>
                  <a:lnTo>
                    <a:pt x="1134" y="1215"/>
                  </a:lnTo>
                  <a:lnTo>
                    <a:pt x="1135" y="1220"/>
                  </a:lnTo>
                  <a:lnTo>
                    <a:pt x="1128" y="1224"/>
                  </a:lnTo>
                  <a:lnTo>
                    <a:pt x="1128" y="1237"/>
                  </a:lnTo>
                  <a:lnTo>
                    <a:pt x="1124" y="1240"/>
                  </a:lnTo>
                  <a:lnTo>
                    <a:pt x="1117" y="1237"/>
                  </a:lnTo>
                  <a:lnTo>
                    <a:pt x="1117" y="1242"/>
                  </a:lnTo>
                  <a:lnTo>
                    <a:pt x="1123" y="1248"/>
                  </a:lnTo>
                  <a:lnTo>
                    <a:pt x="1124" y="1254"/>
                  </a:lnTo>
                  <a:lnTo>
                    <a:pt x="1117" y="1256"/>
                  </a:lnTo>
                  <a:lnTo>
                    <a:pt x="1112" y="1262"/>
                  </a:lnTo>
                  <a:lnTo>
                    <a:pt x="1100" y="1263"/>
                  </a:lnTo>
                  <a:lnTo>
                    <a:pt x="1095" y="1258"/>
                  </a:lnTo>
                  <a:lnTo>
                    <a:pt x="1105" y="1253"/>
                  </a:lnTo>
                  <a:lnTo>
                    <a:pt x="1105" y="1248"/>
                  </a:lnTo>
                  <a:lnTo>
                    <a:pt x="1098" y="1248"/>
                  </a:lnTo>
                  <a:lnTo>
                    <a:pt x="1096" y="1253"/>
                  </a:lnTo>
                  <a:lnTo>
                    <a:pt x="1092" y="1253"/>
                  </a:lnTo>
                  <a:lnTo>
                    <a:pt x="1077" y="1245"/>
                  </a:lnTo>
                  <a:lnTo>
                    <a:pt x="1074" y="1248"/>
                  </a:lnTo>
                  <a:lnTo>
                    <a:pt x="1057" y="1251"/>
                  </a:lnTo>
                  <a:lnTo>
                    <a:pt x="1048" y="1251"/>
                  </a:lnTo>
                  <a:lnTo>
                    <a:pt x="1042" y="1260"/>
                  </a:lnTo>
                  <a:lnTo>
                    <a:pt x="1047" y="1261"/>
                  </a:lnTo>
                  <a:lnTo>
                    <a:pt x="1049" y="1263"/>
                  </a:lnTo>
                  <a:lnTo>
                    <a:pt x="1053" y="1257"/>
                  </a:lnTo>
                  <a:lnTo>
                    <a:pt x="1062" y="1256"/>
                  </a:lnTo>
                  <a:lnTo>
                    <a:pt x="1065" y="1261"/>
                  </a:lnTo>
                  <a:lnTo>
                    <a:pt x="1074" y="1269"/>
                  </a:lnTo>
                  <a:lnTo>
                    <a:pt x="1097" y="1273"/>
                  </a:lnTo>
                  <a:lnTo>
                    <a:pt x="1107" y="1276"/>
                  </a:lnTo>
                  <a:lnTo>
                    <a:pt x="1119" y="1274"/>
                  </a:lnTo>
                  <a:lnTo>
                    <a:pt x="1130" y="1274"/>
                  </a:lnTo>
                  <a:lnTo>
                    <a:pt x="1132" y="1278"/>
                  </a:lnTo>
                  <a:lnTo>
                    <a:pt x="1144" y="1280"/>
                  </a:lnTo>
                  <a:lnTo>
                    <a:pt x="1154" y="1274"/>
                  </a:lnTo>
                  <a:lnTo>
                    <a:pt x="1153" y="1268"/>
                  </a:lnTo>
                  <a:lnTo>
                    <a:pt x="1150" y="1263"/>
                  </a:lnTo>
                  <a:lnTo>
                    <a:pt x="1150" y="1256"/>
                  </a:lnTo>
                  <a:lnTo>
                    <a:pt x="1154" y="1250"/>
                  </a:lnTo>
                  <a:lnTo>
                    <a:pt x="1159" y="1247"/>
                  </a:lnTo>
                  <a:lnTo>
                    <a:pt x="1159" y="1243"/>
                  </a:lnTo>
                  <a:lnTo>
                    <a:pt x="1168" y="1234"/>
                  </a:lnTo>
                  <a:lnTo>
                    <a:pt x="1169" y="1228"/>
                  </a:lnTo>
                  <a:lnTo>
                    <a:pt x="1175" y="1214"/>
                  </a:lnTo>
                  <a:lnTo>
                    <a:pt x="1169" y="1204"/>
                  </a:lnTo>
                  <a:lnTo>
                    <a:pt x="1171" y="1193"/>
                  </a:lnTo>
                  <a:lnTo>
                    <a:pt x="1181" y="1177"/>
                  </a:lnTo>
                  <a:lnTo>
                    <a:pt x="1181" y="1172"/>
                  </a:lnTo>
                  <a:lnTo>
                    <a:pt x="1173" y="1149"/>
                  </a:lnTo>
                  <a:lnTo>
                    <a:pt x="1159" y="1141"/>
                  </a:lnTo>
                  <a:lnTo>
                    <a:pt x="1155" y="1135"/>
                  </a:lnTo>
                  <a:lnTo>
                    <a:pt x="1154" y="1117"/>
                  </a:lnTo>
                  <a:lnTo>
                    <a:pt x="1164" y="1109"/>
                  </a:lnTo>
                  <a:lnTo>
                    <a:pt x="1169" y="1102"/>
                  </a:lnTo>
                  <a:lnTo>
                    <a:pt x="1177" y="1100"/>
                  </a:lnTo>
                  <a:lnTo>
                    <a:pt x="1190" y="1088"/>
                  </a:lnTo>
                  <a:lnTo>
                    <a:pt x="1199" y="1088"/>
                  </a:lnTo>
                  <a:lnTo>
                    <a:pt x="1209" y="1097"/>
                  </a:lnTo>
                  <a:lnTo>
                    <a:pt x="1209" y="1106"/>
                  </a:lnTo>
                  <a:lnTo>
                    <a:pt x="1220" y="1111"/>
                  </a:lnTo>
                  <a:lnTo>
                    <a:pt x="1222" y="1116"/>
                  </a:lnTo>
                  <a:lnTo>
                    <a:pt x="1224" y="1116"/>
                  </a:lnTo>
                  <a:lnTo>
                    <a:pt x="1233" y="1126"/>
                  </a:lnTo>
                  <a:lnTo>
                    <a:pt x="1232" y="1133"/>
                  </a:lnTo>
                  <a:lnTo>
                    <a:pt x="1237" y="1137"/>
                  </a:lnTo>
                  <a:lnTo>
                    <a:pt x="1238" y="1144"/>
                  </a:lnTo>
                  <a:lnTo>
                    <a:pt x="1245" y="1152"/>
                  </a:lnTo>
                  <a:lnTo>
                    <a:pt x="1246" y="1160"/>
                  </a:lnTo>
                  <a:lnTo>
                    <a:pt x="1243" y="1162"/>
                  </a:lnTo>
                  <a:lnTo>
                    <a:pt x="1247" y="1169"/>
                  </a:lnTo>
                  <a:lnTo>
                    <a:pt x="1255" y="1169"/>
                  </a:lnTo>
                  <a:lnTo>
                    <a:pt x="1263" y="1176"/>
                  </a:lnTo>
                  <a:lnTo>
                    <a:pt x="1272" y="1174"/>
                  </a:lnTo>
                  <a:lnTo>
                    <a:pt x="1277" y="1172"/>
                  </a:lnTo>
                  <a:lnTo>
                    <a:pt x="1286" y="1172"/>
                  </a:lnTo>
                  <a:lnTo>
                    <a:pt x="1289" y="1167"/>
                  </a:lnTo>
                  <a:lnTo>
                    <a:pt x="1292" y="1165"/>
                  </a:lnTo>
                  <a:lnTo>
                    <a:pt x="1287" y="1164"/>
                  </a:lnTo>
                  <a:lnTo>
                    <a:pt x="1282" y="1165"/>
                  </a:lnTo>
                  <a:lnTo>
                    <a:pt x="1280" y="1161"/>
                  </a:lnTo>
                  <a:lnTo>
                    <a:pt x="1274" y="1168"/>
                  </a:lnTo>
                  <a:lnTo>
                    <a:pt x="1266" y="1168"/>
                  </a:lnTo>
                  <a:lnTo>
                    <a:pt x="1261" y="1163"/>
                  </a:lnTo>
                  <a:lnTo>
                    <a:pt x="1255" y="1163"/>
                  </a:lnTo>
                  <a:lnTo>
                    <a:pt x="1250" y="1157"/>
                  </a:lnTo>
                  <a:lnTo>
                    <a:pt x="1252" y="1152"/>
                  </a:lnTo>
                  <a:lnTo>
                    <a:pt x="1249" y="1150"/>
                  </a:lnTo>
                  <a:lnTo>
                    <a:pt x="1245" y="1141"/>
                  </a:lnTo>
                  <a:lnTo>
                    <a:pt x="1245" y="1130"/>
                  </a:lnTo>
                  <a:lnTo>
                    <a:pt x="1251" y="1129"/>
                  </a:lnTo>
                  <a:lnTo>
                    <a:pt x="1257" y="1125"/>
                  </a:lnTo>
                  <a:lnTo>
                    <a:pt x="1251" y="1121"/>
                  </a:lnTo>
                  <a:lnTo>
                    <a:pt x="1250" y="1116"/>
                  </a:lnTo>
                  <a:lnTo>
                    <a:pt x="1248" y="1115"/>
                  </a:lnTo>
                  <a:lnTo>
                    <a:pt x="1247" y="1110"/>
                  </a:lnTo>
                  <a:lnTo>
                    <a:pt x="1237" y="1105"/>
                  </a:lnTo>
                  <a:lnTo>
                    <a:pt x="1236" y="1099"/>
                  </a:lnTo>
                  <a:lnTo>
                    <a:pt x="1229" y="1090"/>
                  </a:lnTo>
                  <a:lnTo>
                    <a:pt x="1219" y="1091"/>
                  </a:lnTo>
                  <a:lnTo>
                    <a:pt x="1203" y="1084"/>
                  </a:lnTo>
                  <a:lnTo>
                    <a:pt x="1200" y="1076"/>
                  </a:lnTo>
                  <a:lnTo>
                    <a:pt x="1193" y="1080"/>
                  </a:lnTo>
                  <a:lnTo>
                    <a:pt x="1181" y="1072"/>
                  </a:lnTo>
                  <a:lnTo>
                    <a:pt x="1176" y="1074"/>
                  </a:lnTo>
                  <a:lnTo>
                    <a:pt x="1168" y="1072"/>
                  </a:lnTo>
                  <a:lnTo>
                    <a:pt x="1161" y="1080"/>
                  </a:lnTo>
                  <a:lnTo>
                    <a:pt x="1158" y="1088"/>
                  </a:lnTo>
                  <a:lnTo>
                    <a:pt x="1154" y="1092"/>
                  </a:lnTo>
                  <a:lnTo>
                    <a:pt x="1143" y="1088"/>
                  </a:lnTo>
                  <a:lnTo>
                    <a:pt x="1134" y="1094"/>
                  </a:lnTo>
                  <a:lnTo>
                    <a:pt x="1126" y="1092"/>
                  </a:lnTo>
                  <a:lnTo>
                    <a:pt x="1122" y="1087"/>
                  </a:lnTo>
                  <a:lnTo>
                    <a:pt x="1122" y="1080"/>
                  </a:lnTo>
                  <a:lnTo>
                    <a:pt x="1122" y="1072"/>
                  </a:lnTo>
                  <a:lnTo>
                    <a:pt x="1110" y="1060"/>
                  </a:lnTo>
                  <a:lnTo>
                    <a:pt x="1106" y="1052"/>
                  </a:lnTo>
                  <a:lnTo>
                    <a:pt x="1107" y="1039"/>
                  </a:lnTo>
                  <a:lnTo>
                    <a:pt x="1100" y="1027"/>
                  </a:lnTo>
                  <a:lnTo>
                    <a:pt x="1101" y="1019"/>
                  </a:lnTo>
                  <a:lnTo>
                    <a:pt x="1104" y="999"/>
                  </a:lnTo>
                  <a:lnTo>
                    <a:pt x="1098" y="987"/>
                  </a:lnTo>
                  <a:lnTo>
                    <a:pt x="1092" y="979"/>
                  </a:lnTo>
                  <a:lnTo>
                    <a:pt x="1083" y="979"/>
                  </a:lnTo>
                  <a:lnTo>
                    <a:pt x="1080" y="970"/>
                  </a:lnTo>
                  <a:lnTo>
                    <a:pt x="1065" y="958"/>
                  </a:lnTo>
                  <a:lnTo>
                    <a:pt x="1053" y="952"/>
                  </a:lnTo>
                  <a:lnTo>
                    <a:pt x="1053" y="943"/>
                  </a:lnTo>
                  <a:lnTo>
                    <a:pt x="1058" y="931"/>
                  </a:lnTo>
                  <a:lnTo>
                    <a:pt x="1056" y="921"/>
                  </a:lnTo>
                  <a:lnTo>
                    <a:pt x="1051" y="917"/>
                  </a:lnTo>
                  <a:lnTo>
                    <a:pt x="1051" y="913"/>
                  </a:lnTo>
                  <a:lnTo>
                    <a:pt x="1058" y="907"/>
                  </a:lnTo>
                  <a:lnTo>
                    <a:pt x="1068" y="895"/>
                  </a:lnTo>
                  <a:lnTo>
                    <a:pt x="1071" y="881"/>
                  </a:lnTo>
                  <a:lnTo>
                    <a:pt x="1068" y="864"/>
                  </a:lnTo>
                  <a:lnTo>
                    <a:pt x="1053" y="839"/>
                  </a:lnTo>
                  <a:lnTo>
                    <a:pt x="1058" y="836"/>
                  </a:lnTo>
                  <a:lnTo>
                    <a:pt x="1066" y="842"/>
                  </a:lnTo>
                  <a:lnTo>
                    <a:pt x="1069" y="851"/>
                  </a:lnTo>
                  <a:lnTo>
                    <a:pt x="1073" y="852"/>
                  </a:lnTo>
                  <a:lnTo>
                    <a:pt x="1075" y="855"/>
                  </a:lnTo>
                  <a:lnTo>
                    <a:pt x="1076" y="865"/>
                  </a:lnTo>
                  <a:lnTo>
                    <a:pt x="1083" y="872"/>
                  </a:lnTo>
                  <a:lnTo>
                    <a:pt x="1083" y="886"/>
                  </a:lnTo>
                  <a:lnTo>
                    <a:pt x="1087" y="895"/>
                  </a:lnTo>
                  <a:lnTo>
                    <a:pt x="1084" y="902"/>
                  </a:lnTo>
                  <a:lnTo>
                    <a:pt x="1088" y="909"/>
                  </a:lnTo>
                  <a:lnTo>
                    <a:pt x="1098" y="918"/>
                  </a:lnTo>
                  <a:lnTo>
                    <a:pt x="1098" y="922"/>
                  </a:lnTo>
                  <a:lnTo>
                    <a:pt x="1104" y="928"/>
                  </a:lnTo>
                  <a:lnTo>
                    <a:pt x="1104" y="932"/>
                  </a:lnTo>
                  <a:lnTo>
                    <a:pt x="1098" y="935"/>
                  </a:lnTo>
                  <a:lnTo>
                    <a:pt x="1100" y="941"/>
                  </a:lnTo>
                  <a:lnTo>
                    <a:pt x="1108" y="939"/>
                  </a:lnTo>
                  <a:lnTo>
                    <a:pt x="1117" y="944"/>
                  </a:lnTo>
                  <a:lnTo>
                    <a:pt x="1128" y="944"/>
                  </a:lnTo>
                  <a:lnTo>
                    <a:pt x="1134" y="942"/>
                  </a:lnTo>
                  <a:lnTo>
                    <a:pt x="1140" y="946"/>
                  </a:lnTo>
                  <a:lnTo>
                    <a:pt x="1142" y="951"/>
                  </a:lnTo>
                  <a:lnTo>
                    <a:pt x="1147" y="944"/>
                  </a:lnTo>
                  <a:lnTo>
                    <a:pt x="1155" y="943"/>
                  </a:lnTo>
                  <a:lnTo>
                    <a:pt x="1161" y="941"/>
                  </a:lnTo>
                  <a:lnTo>
                    <a:pt x="1166" y="942"/>
                  </a:lnTo>
                  <a:lnTo>
                    <a:pt x="1175" y="952"/>
                  </a:lnTo>
                  <a:lnTo>
                    <a:pt x="1181" y="952"/>
                  </a:lnTo>
                  <a:lnTo>
                    <a:pt x="1189" y="957"/>
                  </a:lnTo>
                  <a:lnTo>
                    <a:pt x="1202" y="955"/>
                  </a:lnTo>
                  <a:lnTo>
                    <a:pt x="1206" y="948"/>
                  </a:lnTo>
                  <a:lnTo>
                    <a:pt x="1201" y="953"/>
                  </a:lnTo>
                  <a:lnTo>
                    <a:pt x="1188" y="952"/>
                  </a:lnTo>
                  <a:lnTo>
                    <a:pt x="1187" y="945"/>
                  </a:lnTo>
                  <a:lnTo>
                    <a:pt x="1182" y="944"/>
                  </a:lnTo>
                  <a:lnTo>
                    <a:pt x="1179" y="934"/>
                  </a:lnTo>
                  <a:lnTo>
                    <a:pt x="1168" y="934"/>
                  </a:lnTo>
                  <a:lnTo>
                    <a:pt x="1167" y="930"/>
                  </a:lnTo>
                  <a:lnTo>
                    <a:pt x="1165" y="929"/>
                  </a:lnTo>
                  <a:lnTo>
                    <a:pt x="1161" y="933"/>
                  </a:lnTo>
                  <a:lnTo>
                    <a:pt x="1145" y="932"/>
                  </a:lnTo>
                  <a:lnTo>
                    <a:pt x="1139" y="928"/>
                  </a:lnTo>
                  <a:lnTo>
                    <a:pt x="1129" y="926"/>
                  </a:lnTo>
                  <a:lnTo>
                    <a:pt x="1118" y="917"/>
                  </a:lnTo>
                  <a:lnTo>
                    <a:pt x="1116" y="909"/>
                  </a:lnTo>
                  <a:lnTo>
                    <a:pt x="1111" y="909"/>
                  </a:lnTo>
                  <a:lnTo>
                    <a:pt x="1103" y="895"/>
                  </a:lnTo>
                  <a:lnTo>
                    <a:pt x="1107" y="893"/>
                  </a:lnTo>
                  <a:lnTo>
                    <a:pt x="1109" y="889"/>
                  </a:lnTo>
                  <a:lnTo>
                    <a:pt x="1118" y="883"/>
                  </a:lnTo>
                  <a:lnTo>
                    <a:pt x="1123" y="883"/>
                  </a:lnTo>
                  <a:lnTo>
                    <a:pt x="1132" y="893"/>
                  </a:lnTo>
                  <a:lnTo>
                    <a:pt x="1146" y="899"/>
                  </a:lnTo>
                  <a:lnTo>
                    <a:pt x="1155" y="897"/>
                  </a:lnTo>
                  <a:lnTo>
                    <a:pt x="1162" y="884"/>
                  </a:lnTo>
                  <a:lnTo>
                    <a:pt x="1156" y="873"/>
                  </a:lnTo>
                  <a:lnTo>
                    <a:pt x="1144" y="870"/>
                  </a:lnTo>
                  <a:lnTo>
                    <a:pt x="1133" y="876"/>
                  </a:lnTo>
                  <a:lnTo>
                    <a:pt x="1130" y="872"/>
                  </a:lnTo>
                  <a:lnTo>
                    <a:pt x="1131" y="868"/>
                  </a:lnTo>
                  <a:lnTo>
                    <a:pt x="1134" y="871"/>
                  </a:lnTo>
                  <a:lnTo>
                    <a:pt x="1138" y="867"/>
                  </a:lnTo>
                  <a:lnTo>
                    <a:pt x="1139" y="861"/>
                  </a:lnTo>
                  <a:lnTo>
                    <a:pt x="1146" y="849"/>
                  </a:lnTo>
                  <a:lnTo>
                    <a:pt x="1154" y="844"/>
                  </a:lnTo>
                  <a:lnTo>
                    <a:pt x="1159" y="848"/>
                  </a:lnTo>
                  <a:lnTo>
                    <a:pt x="1181" y="847"/>
                  </a:lnTo>
                  <a:lnTo>
                    <a:pt x="1189" y="855"/>
                  </a:lnTo>
                  <a:lnTo>
                    <a:pt x="1197" y="861"/>
                  </a:lnTo>
                  <a:lnTo>
                    <a:pt x="1215" y="862"/>
                  </a:lnTo>
                  <a:lnTo>
                    <a:pt x="1216" y="868"/>
                  </a:lnTo>
                  <a:lnTo>
                    <a:pt x="1224" y="873"/>
                  </a:lnTo>
                  <a:lnTo>
                    <a:pt x="1237" y="886"/>
                  </a:lnTo>
                  <a:lnTo>
                    <a:pt x="1246" y="886"/>
                  </a:lnTo>
                  <a:lnTo>
                    <a:pt x="1262" y="884"/>
                  </a:lnTo>
                  <a:lnTo>
                    <a:pt x="1275" y="876"/>
                  </a:lnTo>
                  <a:lnTo>
                    <a:pt x="1281" y="881"/>
                  </a:lnTo>
                  <a:lnTo>
                    <a:pt x="1283" y="879"/>
                  </a:lnTo>
                  <a:lnTo>
                    <a:pt x="1291" y="881"/>
                  </a:lnTo>
                  <a:lnTo>
                    <a:pt x="1289" y="891"/>
                  </a:lnTo>
                  <a:lnTo>
                    <a:pt x="1290" y="898"/>
                  </a:lnTo>
                  <a:lnTo>
                    <a:pt x="1290" y="902"/>
                  </a:lnTo>
                  <a:lnTo>
                    <a:pt x="1281" y="908"/>
                  </a:lnTo>
                  <a:lnTo>
                    <a:pt x="1281" y="917"/>
                  </a:lnTo>
                  <a:lnTo>
                    <a:pt x="1284" y="923"/>
                  </a:lnTo>
                  <a:lnTo>
                    <a:pt x="1284" y="934"/>
                  </a:lnTo>
                  <a:lnTo>
                    <a:pt x="1295" y="942"/>
                  </a:lnTo>
                  <a:lnTo>
                    <a:pt x="1296" y="949"/>
                  </a:lnTo>
                  <a:lnTo>
                    <a:pt x="1292" y="955"/>
                  </a:lnTo>
                  <a:lnTo>
                    <a:pt x="1294" y="975"/>
                  </a:lnTo>
                  <a:lnTo>
                    <a:pt x="1298" y="974"/>
                  </a:lnTo>
                  <a:lnTo>
                    <a:pt x="1301" y="968"/>
                  </a:lnTo>
                  <a:lnTo>
                    <a:pt x="1298" y="964"/>
                  </a:lnTo>
                  <a:lnTo>
                    <a:pt x="1302" y="958"/>
                  </a:lnTo>
                  <a:lnTo>
                    <a:pt x="1302" y="951"/>
                  </a:lnTo>
                  <a:lnTo>
                    <a:pt x="1306" y="948"/>
                  </a:lnTo>
                  <a:lnTo>
                    <a:pt x="1309" y="939"/>
                  </a:lnTo>
                  <a:lnTo>
                    <a:pt x="1315" y="943"/>
                  </a:lnTo>
                  <a:lnTo>
                    <a:pt x="1318" y="954"/>
                  </a:lnTo>
                  <a:lnTo>
                    <a:pt x="1319" y="968"/>
                  </a:lnTo>
                  <a:lnTo>
                    <a:pt x="1321" y="974"/>
                  </a:lnTo>
                  <a:lnTo>
                    <a:pt x="1317" y="976"/>
                  </a:lnTo>
                  <a:lnTo>
                    <a:pt x="1317" y="983"/>
                  </a:lnTo>
                  <a:lnTo>
                    <a:pt x="1314" y="986"/>
                  </a:lnTo>
                  <a:lnTo>
                    <a:pt x="1325" y="993"/>
                  </a:lnTo>
                  <a:lnTo>
                    <a:pt x="1336" y="992"/>
                  </a:lnTo>
                  <a:lnTo>
                    <a:pt x="1344" y="995"/>
                  </a:lnTo>
                  <a:lnTo>
                    <a:pt x="1351" y="1003"/>
                  </a:lnTo>
                  <a:lnTo>
                    <a:pt x="1350" y="1010"/>
                  </a:lnTo>
                  <a:lnTo>
                    <a:pt x="1357" y="1015"/>
                  </a:lnTo>
                  <a:lnTo>
                    <a:pt x="1371" y="1015"/>
                  </a:lnTo>
                  <a:lnTo>
                    <a:pt x="1383" y="1028"/>
                  </a:lnTo>
                  <a:lnTo>
                    <a:pt x="1382" y="1024"/>
                  </a:lnTo>
                  <a:lnTo>
                    <a:pt x="1382" y="1015"/>
                  </a:lnTo>
                  <a:lnTo>
                    <a:pt x="1391" y="1005"/>
                  </a:lnTo>
                  <a:lnTo>
                    <a:pt x="1398" y="1004"/>
                  </a:lnTo>
                  <a:lnTo>
                    <a:pt x="1412" y="1015"/>
                  </a:lnTo>
                  <a:lnTo>
                    <a:pt x="1421" y="1015"/>
                  </a:lnTo>
                  <a:lnTo>
                    <a:pt x="1426" y="1022"/>
                  </a:lnTo>
                  <a:lnTo>
                    <a:pt x="1430" y="1034"/>
                  </a:lnTo>
                  <a:lnTo>
                    <a:pt x="1427" y="1021"/>
                  </a:lnTo>
                  <a:lnTo>
                    <a:pt x="1424" y="1013"/>
                  </a:lnTo>
                  <a:lnTo>
                    <a:pt x="1419" y="1012"/>
                  </a:lnTo>
                  <a:lnTo>
                    <a:pt x="1410" y="1010"/>
                  </a:lnTo>
                  <a:lnTo>
                    <a:pt x="1398" y="1001"/>
                  </a:lnTo>
                  <a:lnTo>
                    <a:pt x="1388" y="1003"/>
                  </a:lnTo>
                  <a:lnTo>
                    <a:pt x="1377" y="1012"/>
                  </a:lnTo>
                  <a:lnTo>
                    <a:pt x="1373" y="1010"/>
                  </a:lnTo>
                  <a:lnTo>
                    <a:pt x="1372" y="1011"/>
                  </a:lnTo>
                  <a:lnTo>
                    <a:pt x="1361" y="1006"/>
                  </a:lnTo>
                  <a:lnTo>
                    <a:pt x="1349" y="993"/>
                  </a:lnTo>
                  <a:lnTo>
                    <a:pt x="1343" y="989"/>
                  </a:lnTo>
                  <a:lnTo>
                    <a:pt x="1332" y="988"/>
                  </a:lnTo>
                  <a:lnTo>
                    <a:pt x="1326" y="979"/>
                  </a:lnTo>
                  <a:lnTo>
                    <a:pt x="1331" y="981"/>
                  </a:lnTo>
                  <a:lnTo>
                    <a:pt x="1334" y="980"/>
                  </a:lnTo>
                  <a:lnTo>
                    <a:pt x="1342" y="966"/>
                  </a:lnTo>
                  <a:lnTo>
                    <a:pt x="1340" y="960"/>
                  </a:lnTo>
                  <a:lnTo>
                    <a:pt x="1331" y="953"/>
                  </a:lnTo>
                  <a:lnTo>
                    <a:pt x="1327" y="939"/>
                  </a:lnTo>
                  <a:lnTo>
                    <a:pt x="1317" y="924"/>
                  </a:lnTo>
                  <a:lnTo>
                    <a:pt x="1312" y="920"/>
                  </a:lnTo>
                  <a:lnTo>
                    <a:pt x="1304" y="911"/>
                  </a:lnTo>
                  <a:lnTo>
                    <a:pt x="1306" y="904"/>
                  </a:lnTo>
                  <a:lnTo>
                    <a:pt x="1304" y="897"/>
                  </a:lnTo>
                  <a:lnTo>
                    <a:pt x="1302" y="881"/>
                  </a:lnTo>
                  <a:lnTo>
                    <a:pt x="1296" y="873"/>
                  </a:lnTo>
                  <a:lnTo>
                    <a:pt x="1292" y="873"/>
                  </a:lnTo>
                  <a:lnTo>
                    <a:pt x="1281" y="866"/>
                  </a:lnTo>
                  <a:lnTo>
                    <a:pt x="1264" y="865"/>
                  </a:lnTo>
                  <a:lnTo>
                    <a:pt x="1259" y="856"/>
                  </a:lnTo>
                  <a:lnTo>
                    <a:pt x="1249" y="852"/>
                  </a:lnTo>
                  <a:lnTo>
                    <a:pt x="1250" y="843"/>
                  </a:lnTo>
                  <a:lnTo>
                    <a:pt x="1247" y="839"/>
                  </a:lnTo>
                  <a:lnTo>
                    <a:pt x="1247" y="833"/>
                  </a:lnTo>
                  <a:lnTo>
                    <a:pt x="1239" y="839"/>
                  </a:lnTo>
                  <a:lnTo>
                    <a:pt x="1217" y="838"/>
                  </a:lnTo>
                  <a:lnTo>
                    <a:pt x="1210" y="838"/>
                  </a:lnTo>
                  <a:lnTo>
                    <a:pt x="1201" y="832"/>
                  </a:lnTo>
                  <a:lnTo>
                    <a:pt x="1200" y="824"/>
                  </a:lnTo>
                  <a:lnTo>
                    <a:pt x="1198" y="824"/>
                  </a:lnTo>
                  <a:lnTo>
                    <a:pt x="1194" y="818"/>
                  </a:lnTo>
                  <a:lnTo>
                    <a:pt x="1196" y="807"/>
                  </a:lnTo>
                  <a:lnTo>
                    <a:pt x="1187" y="793"/>
                  </a:lnTo>
                  <a:lnTo>
                    <a:pt x="1176" y="786"/>
                  </a:lnTo>
                  <a:lnTo>
                    <a:pt x="1178" y="782"/>
                  </a:lnTo>
                  <a:lnTo>
                    <a:pt x="1177" y="778"/>
                  </a:lnTo>
                  <a:lnTo>
                    <a:pt x="1171" y="778"/>
                  </a:lnTo>
                  <a:lnTo>
                    <a:pt x="1168" y="773"/>
                  </a:lnTo>
                  <a:lnTo>
                    <a:pt x="1170" y="767"/>
                  </a:lnTo>
                  <a:lnTo>
                    <a:pt x="1170" y="760"/>
                  </a:lnTo>
                  <a:lnTo>
                    <a:pt x="1163" y="755"/>
                  </a:lnTo>
                  <a:lnTo>
                    <a:pt x="1168" y="750"/>
                  </a:lnTo>
                  <a:lnTo>
                    <a:pt x="1177" y="750"/>
                  </a:lnTo>
                  <a:lnTo>
                    <a:pt x="1185" y="743"/>
                  </a:lnTo>
                  <a:lnTo>
                    <a:pt x="1192" y="743"/>
                  </a:lnTo>
                  <a:lnTo>
                    <a:pt x="1209" y="738"/>
                  </a:lnTo>
                  <a:lnTo>
                    <a:pt x="1233" y="730"/>
                  </a:lnTo>
                  <a:lnTo>
                    <a:pt x="1243" y="722"/>
                  </a:lnTo>
                  <a:lnTo>
                    <a:pt x="1250" y="721"/>
                  </a:lnTo>
                  <a:lnTo>
                    <a:pt x="1256" y="723"/>
                  </a:lnTo>
                  <a:lnTo>
                    <a:pt x="1263" y="720"/>
                  </a:lnTo>
                  <a:lnTo>
                    <a:pt x="1267" y="712"/>
                  </a:lnTo>
                  <a:lnTo>
                    <a:pt x="1279" y="708"/>
                  </a:lnTo>
                  <a:lnTo>
                    <a:pt x="1301" y="699"/>
                  </a:lnTo>
                  <a:lnTo>
                    <a:pt x="1303" y="701"/>
                  </a:lnTo>
                  <a:lnTo>
                    <a:pt x="1298" y="708"/>
                  </a:lnTo>
                  <a:lnTo>
                    <a:pt x="1299" y="713"/>
                  </a:lnTo>
                  <a:lnTo>
                    <a:pt x="1295" y="716"/>
                  </a:lnTo>
                  <a:lnTo>
                    <a:pt x="1289" y="728"/>
                  </a:lnTo>
                  <a:lnTo>
                    <a:pt x="1289" y="736"/>
                  </a:lnTo>
                  <a:lnTo>
                    <a:pt x="1302" y="746"/>
                  </a:lnTo>
                  <a:lnTo>
                    <a:pt x="1314" y="746"/>
                  </a:lnTo>
                  <a:lnTo>
                    <a:pt x="1307" y="743"/>
                  </a:lnTo>
                  <a:lnTo>
                    <a:pt x="1296" y="732"/>
                  </a:lnTo>
                  <a:lnTo>
                    <a:pt x="1296" y="727"/>
                  </a:lnTo>
                  <a:lnTo>
                    <a:pt x="1301" y="721"/>
                  </a:lnTo>
                  <a:lnTo>
                    <a:pt x="1314" y="713"/>
                  </a:lnTo>
                  <a:lnTo>
                    <a:pt x="1318" y="702"/>
                  </a:lnTo>
                  <a:lnTo>
                    <a:pt x="1314" y="692"/>
                  </a:lnTo>
                  <a:lnTo>
                    <a:pt x="1306" y="692"/>
                  </a:lnTo>
                  <a:lnTo>
                    <a:pt x="1296" y="687"/>
                  </a:lnTo>
                  <a:lnTo>
                    <a:pt x="1298" y="681"/>
                  </a:lnTo>
                  <a:lnTo>
                    <a:pt x="1289" y="680"/>
                  </a:lnTo>
                  <a:lnTo>
                    <a:pt x="1285" y="685"/>
                  </a:lnTo>
                  <a:lnTo>
                    <a:pt x="1282" y="681"/>
                  </a:lnTo>
                  <a:lnTo>
                    <a:pt x="1279" y="673"/>
                  </a:lnTo>
                  <a:lnTo>
                    <a:pt x="1268" y="673"/>
                  </a:lnTo>
                  <a:lnTo>
                    <a:pt x="1263" y="675"/>
                  </a:lnTo>
                  <a:lnTo>
                    <a:pt x="1256" y="666"/>
                  </a:lnTo>
                  <a:lnTo>
                    <a:pt x="1259" y="664"/>
                  </a:lnTo>
                  <a:lnTo>
                    <a:pt x="1260" y="660"/>
                  </a:lnTo>
                  <a:lnTo>
                    <a:pt x="1263" y="657"/>
                  </a:lnTo>
                  <a:lnTo>
                    <a:pt x="1270" y="663"/>
                  </a:lnTo>
                  <a:lnTo>
                    <a:pt x="1278" y="663"/>
                  </a:lnTo>
                  <a:lnTo>
                    <a:pt x="1283" y="660"/>
                  </a:lnTo>
                  <a:lnTo>
                    <a:pt x="1281" y="655"/>
                  </a:lnTo>
                  <a:lnTo>
                    <a:pt x="1278" y="657"/>
                  </a:lnTo>
                  <a:lnTo>
                    <a:pt x="1272" y="658"/>
                  </a:lnTo>
                  <a:lnTo>
                    <a:pt x="1266" y="654"/>
                  </a:lnTo>
                  <a:lnTo>
                    <a:pt x="1264" y="649"/>
                  </a:lnTo>
                  <a:lnTo>
                    <a:pt x="1258" y="647"/>
                  </a:lnTo>
                  <a:lnTo>
                    <a:pt x="1247" y="644"/>
                  </a:lnTo>
                  <a:lnTo>
                    <a:pt x="1241" y="647"/>
                  </a:lnTo>
                  <a:lnTo>
                    <a:pt x="1237" y="641"/>
                  </a:lnTo>
                  <a:lnTo>
                    <a:pt x="1240" y="637"/>
                  </a:lnTo>
                  <a:lnTo>
                    <a:pt x="1240" y="631"/>
                  </a:lnTo>
                  <a:lnTo>
                    <a:pt x="1236" y="627"/>
                  </a:lnTo>
                  <a:lnTo>
                    <a:pt x="1237" y="625"/>
                  </a:lnTo>
                  <a:lnTo>
                    <a:pt x="1243" y="626"/>
                  </a:lnTo>
                  <a:lnTo>
                    <a:pt x="1249" y="634"/>
                  </a:lnTo>
                  <a:lnTo>
                    <a:pt x="1255" y="633"/>
                  </a:lnTo>
                  <a:lnTo>
                    <a:pt x="1261" y="643"/>
                  </a:lnTo>
                  <a:lnTo>
                    <a:pt x="1262" y="637"/>
                  </a:lnTo>
                  <a:lnTo>
                    <a:pt x="1261" y="632"/>
                  </a:lnTo>
                  <a:lnTo>
                    <a:pt x="1267" y="629"/>
                  </a:lnTo>
                  <a:lnTo>
                    <a:pt x="1268" y="616"/>
                  </a:lnTo>
                  <a:lnTo>
                    <a:pt x="1263" y="612"/>
                  </a:lnTo>
                  <a:lnTo>
                    <a:pt x="1264" y="609"/>
                  </a:lnTo>
                  <a:lnTo>
                    <a:pt x="1271" y="611"/>
                  </a:lnTo>
                  <a:lnTo>
                    <a:pt x="1274" y="606"/>
                  </a:lnTo>
                  <a:lnTo>
                    <a:pt x="1260" y="603"/>
                  </a:lnTo>
                  <a:lnTo>
                    <a:pt x="1257" y="607"/>
                  </a:lnTo>
                  <a:lnTo>
                    <a:pt x="1251" y="607"/>
                  </a:lnTo>
                  <a:lnTo>
                    <a:pt x="1252" y="600"/>
                  </a:lnTo>
                  <a:lnTo>
                    <a:pt x="1258" y="595"/>
                  </a:lnTo>
                  <a:lnTo>
                    <a:pt x="1269" y="595"/>
                  </a:lnTo>
                  <a:lnTo>
                    <a:pt x="1277" y="593"/>
                  </a:lnTo>
                  <a:lnTo>
                    <a:pt x="1275" y="586"/>
                  </a:lnTo>
                  <a:lnTo>
                    <a:pt x="1282" y="580"/>
                  </a:lnTo>
                  <a:lnTo>
                    <a:pt x="1282" y="574"/>
                  </a:lnTo>
                  <a:lnTo>
                    <a:pt x="1284" y="571"/>
                  </a:lnTo>
                  <a:lnTo>
                    <a:pt x="1283" y="569"/>
                  </a:lnTo>
                  <a:lnTo>
                    <a:pt x="1289" y="560"/>
                  </a:lnTo>
                  <a:lnTo>
                    <a:pt x="1292" y="560"/>
                  </a:lnTo>
                  <a:lnTo>
                    <a:pt x="1294" y="564"/>
                  </a:lnTo>
                  <a:lnTo>
                    <a:pt x="1297" y="562"/>
                  </a:lnTo>
                  <a:lnTo>
                    <a:pt x="1299" y="557"/>
                  </a:lnTo>
                  <a:lnTo>
                    <a:pt x="1302" y="557"/>
                  </a:lnTo>
                  <a:lnTo>
                    <a:pt x="1298" y="551"/>
                  </a:lnTo>
                  <a:lnTo>
                    <a:pt x="1301" y="547"/>
                  </a:lnTo>
                  <a:lnTo>
                    <a:pt x="1308" y="545"/>
                  </a:lnTo>
                  <a:lnTo>
                    <a:pt x="1313" y="544"/>
                  </a:lnTo>
                  <a:lnTo>
                    <a:pt x="1314" y="537"/>
                  </a:lnTo>
                  <a:lnTo>
                    <a:pt x="1317" y="537"/>
                  </a:lnTo>
                  <a:lnTo>
                    <a:pt x="1322" y="539"/>
                  </a:lnTo>
                  <a:lnTo>
                    <a:pt x="1333" y="537"/>
                  </a:lnTo>
                  <a:lnTo>
                    <a:pt x="1331" y="533"/>
                  </a:lnTo>
                  <a:lnTo>
                    <a:pt x="1332" y="528"/>
                  </a:lnTo>
                  <a:lnTo>
                    <a:pt x="1347" y="526"/>
                  </a:lnTo>
                  <a:lnTo>
                    <a:pt x="1354" y="522"/>
                  </a:lnTo>
                  <a:lnTo>
                    <a:pt x="1356" y="514"/>
                  </a:lnTo>
                  <a:lnTo>
                    <a:pt x="1374" y="507"/>
                  </a:lnTo>
                  <a:lnTo>
                    <a:pt x="1376" y="501"/>
                  </a:lnTo>
                  <a:lnTo>
                    <a:pt x="1372" y="500"/>
                  </a:lnTo>
                  <a:lnTo>
                    <a:pt x="1361" y="506"/>
                  </a:lnTo>
                  <a:lnTo>
                    <a:pt x="1357" y="503"/>
                  </a:lnTo>
                  <a:lnTo>
                    <a:pt x="1351" y="511"/>
                  </a:lnTo>
                  <a:lnTo>
                    <a:pt x="1347" y="506"/>
                  </a:lnTo>
                  <a:lnTo>
                    <a:pt x="1347" y="492"/>
                  </a:lnTo>
                  <a:lnTo>
                    <a:pt x="1351" y="490"/>
                  </a:lnTo>
                  <a:lnTo>
                    <a:pt x="1353" y="484"/>
                  </a:lnTo>
                  <a:lnTo>
                    <a:pt x="1355" y="486"/>
                  </a:lnTo>
                  <a:lnTo>
                    <a:pt x="1356" y="489"/>
                  </a:lnTo>
                  <a:lnTo>
                    <a:pt x="1359" y="490"/>
                  </a:lnTo>
                  <a:lnTo>
                    <a:pt x="1363" y="486"/>
                  </a:lnTo>
                  <a:lnTo>
                    <a:pt x="1356" y="478"/>
                  </a:lnTo>
                  <a:lnTo>
                    <a:pt x="1364" y="477"/>
                  </a:lnTo>
                  <a:lnTo>
                    <a:pt x="1369" y="481"/>
                  </a:lnTo>
                  <a:lnTo>
                    <a:pt x="1375" y="482"/>
                  </a:lnTo>
                  <a:lnTo>
                    <a:pt x="1385" y="476"/>
                  </a:lnTo>
                  <a:lnTo>
                    <a:pt x="1390" y="478"/>
                  </a:lnTo>
                  <a:lnTo>
                    <a:pt x="1407" y="471"/>
                  </a:lnTo>
                  <a:lnTo>
                    <a:pt x="1414" y="472"/>
                  </a:lnTo>
                  <a:lnTo>
                    <a:pt x="1417" y="478"/>
                  </a:lnTo>
                  <a:lnTo>
                    <a:pt x="1410" y="492"/>
                  </a:lnTo>
                  <a:lnTo>
                    <a:pt x="1410" y="497"/>
                  </a:lnTo>
                  <a:lnTo>
                    <a:pt x="1417" y="501"/>
                  </a:lnTo>
                  <a:lnTo>
                    <a:pt x="1420" y="492"/>
                  </a:lnTo>
                  <a:lnTo>
                    <a:pt x="1425" y="482"/>
                  </a:lnTo>
                  <a:lnTo>
                    <a:pt x="1423" y="477"/>
                  </a:lnTo>
                  <a:lnTo>
                    <a:pt x="1425" y="474"/>
                  </a:lnTo>
                  <a:lnTo>
                    <a:pt x="1430" y="480"/>
                  </a:lnTo>
                  <a:lnTo>
                    <a:pt x="1431" y="490"/>
                  </a:lnTo>
                  <a:lnTo>
                    <a:pt x="1436" y="490"/>
                  </a:lnTo>
                  <a:lnTo>
                    <a:pt x="1438" y="482"/>
                  </a:lnTo>
                  <a:lnTo>
                    <a:pt x="1436" y="476"/>
                  </a:lnTo>
                  <a:lnTo>
                    <a:pt x="1441" y="472"/>
                  </a:lnTo>
                  <a:lnTo>
                    <a:pt x="1444" y="474"/>
                  </a:lnTo>
                  <a:lnTo>
                    <a:pt x="1445" y="480"/>
                  </a:lnTo>
                  <a:lnTo>
                    <a:pt x="1454" y="472"/>
                  </a:lnTo>
                  <a:lnTo>
                    <a:pt x="1455" y="469"/>
                  </a:lnTo>
                  <a:lnTo>
                    <a:pt x="1450" y="464"/>
                  </a:lnTo>
                  <a:lnTo>
                    <a:pt x="1458" y="464"/>
                  </a:lnTo>
                  <a:lnTo>
                    <a:pt x="1461" y="460"/>
                  </a:lnTo>
                  <a:lnTo>
                    <a:pt x="1455" y="458"/>
                  </a:lnTo>
                  <a:lnTo>
                    <a:pt x="1461" y="451"/>
                  </a:lnTo>
                  <a:lnTo>
                    <a:pt x="1470" y="451"/>
                  </a:lnTo>
                  <a:lnTo>
                    <a:pt x="1476" y="447"/>
                  </a:lnTo>
                  <a:lnTo>
                    <a:pt x="1480" y="448"/>
                  </a:lnTo>
                  <a:lnTo>
                    <a:pt x="1480" y="453"/>
                  </a:lnTo>
                  <a:lnTo>
                    <a:pt x="1482" y="454"/>
                  </a:lnTo>
                  <a:lnTo>
                    <a:pt x="1492" y="455"/>
                  </a:lnTo>
                  <a:lnTo>
                    <a:pt x="1492" y="464"/>
                  </a:lnTo>
                  <a:lnTo>
                    <a:pt x="1495" y="468"/>
                  </a:lnTo>
                  <a:lnTo>
                    <a:pt x="1490" y="482"/>
                  </a:lnTo>
                  <a:lnTo>
                    <a:pt x="1499" y="478"/>
                  </a:lnTo>
                  <a:lnTo>
                    <a:pt x="1505" y="465"/>
                  </a:lnTo>
                  <a:lnTo>
                    <a:pt x="1497" y="452"/>
                  </a:lnTo>
                  <a:lnTo>
                    <a:pt x="1490" y="447"/>
                  </a:lnTo>
                  <a:lnTo>
                    <a:pt x="1484" y="439"/>
                  </a:lnTo>
                  <a:lnTo>
                    <a:pt x="1478" y="443"/>
                  </a:lnTo>
                  <a:lnTo>
                    <a:pt x="1473" y="440"/>
                  </a:lnTo>
                  <a:lnTo>
                    <a:pt x="1466" y="442"/>
                  </a:lnTo>
                  <a:lnTo>
                    <a:pt x="1465" y="436"/>
                  </a:lnTo>
                  <a:lnTo>
                    <a:pt x="1458" y="434"/>
                  </a:lnTo>
                  <a:lnTo>
                    <a:pt x="1457" y="432"/>
                  </a:lnTo>
                  <a:lnTo>
                    <a:pt x="1461" y="426"/>
                  </a:lnTo>
                  <a:lnTo>
                    <a:pt x="1475" y="426"/>
                  </a:lnTo>
                  <a:lnTo>
                    <a:pt x="1479" y="422"/>
                  </a:lnTo>
                  <a:lnTo>
                    <a:pt x="1484" y="422"/>
                  </a:lnTo>
                  <a:lnTo>
                    <a:pt x="1491" y="423"/>
                  </a:lnTo>
                  <a:lnTo>
                    <a:pt x="1496" y="421"/>
                  </a:lnTo>
                  <a:lnTo>
                    <a:pt x="1501" y="424"/>
                  </a:lnTo>
                  <a:lnTo>
                    <a:pt x="1515" y="418"/>
                  </a:lnTo>
                  <a:lnTo>
                    <a:pt x="1523" y="422"/>
                  </a:lnTo>
                  <a:lnTo>
                    <a:pt x="1528" y="421"/>
                  </a:lnTo>
                  <a:lnTo>
                    <a:pt x="1534" y="422"/>
                  </a:lnTo>
                  <a:lnTo>
                    <a:pt x="1538" y="419"/>
                  </a:lnTo>
                  <a:lnTo>
                    <a:pt x="1536" y="414"/>
                  </a:lnTo>
                  <a:lnTo>
                    <a:pt x="1526" y="414"/>
                  </a:lnTo>
                  <a:lnTo>
                    <a:pt x="1516" y="410"/>
                  </a:lnTo>
                  <a:lnTo>
                    <a:pt x="1508" y="413"/>
                  </a:lnTo>
                  <a:lnTo>
                    <a:pt x="1497" y="412"/>
                  </a:lnTo>
                  <a:lnTo>
                    <a:pt x="1497" y="407"/>
                  </a:lnTo>
                  <a:lnTo>
                    <a:pt x="1494" y="400"/>
                  </a:lnTo>
                  <a:lnTo>
                    <a:pt x="1503" y="394"/>
                  </a:lnTo>
                  <a:lnTo>
                    <a:pt x="1494" y="391"/>
                  </a:lnTo>
                  <a:lnTo>
                    <a:pt x="1488" y="383"/>
                  </a:lnTo>
                  <a:lnTo>
                    <a:pt x="1481" y="383"/>
                  </a:lnTo>
                  <a:lnTo>
                    <a:pt x="1476" y="375"/>
                  </a:lnTo>
                  <a:lnTo>
                    <a:pt x="1475" y="367"/>
                  </a:lnTo>
                  <a:lnTo>
                    <a:pt x="1480" y="367"/>
                  </a:lnTo>
                  <a:lnTo>
                    <a:pt x="1480" y="361"/>
                  </a:lnTo>
                  <a:lnTo>
                    <a:pt x="1472" y="353"/>
                  </a:lnTo>
                  <a:lnTo>
                    <a:pt x="1473" y="325"/>
                  </a:lnTo>
                  <a:lnTo>
                    <a:pt x="1480" y="317"/>
                  </a:lnTo>
                  <a:lnTo>
                    <a:pt x="1478" y="309"/>
                  </a:lnTo>
                  <a:lnTo>
                    <a:pt x="1479" y="298"/>
                  </a:lnTo>
                  <a:lnTo>
                    <a:pt x="1485" y="293"/>
                  </a:lnTo>
                  <a:lnTo>
                    <a:pt x="1481" y="286"/>
                  </a:lnTo>
                  <a:lnTo>
                    <a:pt x="1487" y="284"/>
                  </a:lnTo>
                  <a:lnTo>
                    <a:pt x="1489" y="280"/>
                  </a:lnTo>
                  <a:lnTo>
                    <a:pt x="1497" y="272"/>
                  </a:lnTo>
                  <a:lnTo>
                    <a:pt x="1502" y="272"/>
                  </a:lnTo>
                  <a:lnTo>
                    <a:pt x="1508" y="281"/>
                  </a:lnTo>
                  <a:lnTo>
                    <a:pt x="1515" y="274"/>
                  </a:lnTo>
                  <a:lnTo>
                    <a:pt x="1520" y="274"/>
                  </a:lnTo>
                  <a:lnTo>
                    <a:pt x="1524" y="283"/>
                  </a:lnTo>
                  <a:lnTo>
                    <a:pt x="1532" y="285"/>
                  </a:lnTo>
                  <a:lnTo>
                    <a:pt x="1540" y="278"/>
                  </a:lnTo>
                  <a:lnTo>
                    <a:pt x="1543" y="279"/>
                  </a:lnTo>
                  <a:lnTo>
                    <a:pt x="1545" y="288"/>
                  </a:lnTo>
                  <a:lnTo>
                    <a:pt x="1547" y="291"/>
                  </a:lnTo>
                  <a:lnTo>
                    <a:pt x="1557" y="293"/>
                  </a:lnTo>
                  <a:lnTo>
                    <a:pt x="1557" y="296"/>
                  </a:lnTo>
                  <a:lnTo>
                    <a:pt x="1550" y="300"/>
                  </a:lnTo>
                  <a:lnTo>
                    <a:pt x="1550" y="303"/>
                  </a:lnTo>
                  <a:lnTo>
                    <a:pt x="1547" y="308"/>
                  </a:lnTo>
                  <a:lnTo>
                    <a:pt x="1549" y="315"/>
                  </a:lnTo>
                  <a:lnTo>
                    <a:pt x="1542" y="325"/>
                  </a:lnTo>
                  <a:lnTo>
                    <a:pt x="1536" y="326"/>
                  </a:lnTo>
                  <a:lnTo>
                    <a:pt x="1530" y="335"/>
                  </a:lnTo>
                  <a:lnTo>
                    <a:pt x="1536" y="336"/>
                  </a:lnTo>
                  <a:lnTo>
                    <a:pt x="1550" y="330"/>
                  </a:lnTo>
                  <a:lnTo>
                    <a:pt x="1560" y="315"/>
                  </a:lnTo>
                  <a:lnTo>
                    <a:pt x="1565" y="316"/>
                  </a:lnTo>
                  <a:lnTo>
                    <a:pt x="1565" y="320"/>
                  </a:lnTo>
                  <a:lnTo>
                    <a:pt x="1561" y="327"/>
                  </a:lnTo>
                  <a:lnTo>
                    <a:pt x="1561" y="331"/>
                  </a:lnTo>
                  <a:lnTo>
                    <a:pt x="1566" y="331"/>
                  </a:lnTo>
                  <a:lnTo>
                    <a:pt x="1573" y="324"/>
                  </a:lnTo>
                  <a:lnTo>
                    <a:pt x="1578" y="319"/>
                  </a:lnTo>
                  <a:lnTo>
                    <a:pt x="1582" y="323"/>
                  </a:lnTo>
                  <a:lnTo>
                    <a:pt x="1589" y="321"/>
                  </a:lnTo>
                  <a:lnTo>
                    <a:pt x="1592" y="315"/>
                  </a:lnTo>
                  <a:lnTo>
                    <a:pt x="1595" y="314"/>
                  </a:lnTo>
                  <a:lnTo>
                    <a:pt x="1599" y="317"/>
                  </a:lnTo>
                  <a:lnTo>
                    <a:pt x="1604" y="314"/>
                  </a:lnTo>
                  <a:lnTo>
                    <a:pt x="1612" y="323"/>
                  </a:lnTo>
                  <a:lnTo>
                    <a:pt x="1612" y="329"/>
                  </a:lnTo>
                  <a:lnTo>
                    <a:pt x="1616" y="338"/>
                  </a:lnTo>
                  <a:lnTo>
                    <a:pt x="1613" y="342"/>
                  </a:lnTo>
                  <a:lnTo>
                    <a:pt x="1613" y="348"/>
                  </a:lnTo>
                  <a:lnTo>
                    <a:pt x="1609" y="358"/>
                  </a:lnTo>
                  <a:lnTo>
                    <a:pt x="1617" y="370"/>
                  </a:lnTo>
                  <a:lnTo>
                    <a:pt x="1616" y="377"/>
                  </a:lnTo>
                  <a:lnTo>
                    <a:pt x="1611" y="378"/>
                  </a:lnTo>
                  <a:lnTo>
                    <a:pt x="1606" y="383"/>
                  </a:lnTo>
                  <a:lnTo>
                    <a:pt x="1610" y="384"/>
                  </a:lnTo>
                  <a:lnTo>
                    <a:pt x="1622" y="382"/>
                  </a:lnTo>
                  <a:lnTo>
                    <a:pt x="1630" y="374"/>
                  </a:lnTo>
                  <a:lnTo>
                    <a:pt x="1639" y="373"/>
                  </a:lnTo>
                  <a:lnTo>
                    <a:pt x="1643" y="364"/>
                  </a:lnTo>
                  <a:lnTo>
                    <a:pt x="1642" y="353"/>
                  </a:lnTo>
                  <a:lnTo>
                    <a:pt x="1640" y="344"/>
                  </a:lnTo>
                  <a:lnTo>
                    <a:pt x="1635" y="346"/>
                  </a:lnTo>
                  <a:lnTo>
                    <a:pt x="1631" y="343"/>
                  </a:lnTo>
                  <a:lnTo>
                    <a:pt x="1631" y="337"/>
                  </a:lnTo>
                  <a:lnTo>
                    <a:pt x="1633" y="335"/>
                  </a:lnTo>
                  <a:lnTo>
                    <a:pt x="1638" y="335"/>
                  </a:lnTo>
                  <a:lnTo>
                    <a:pt x="1641" y="337"/>
                  </a:lnTo>
                  <a:lnTo>
                    <a:pt x="1645" y="336"/>
                  </a:lnTo>
                  <a:lnTo>
                    <a:pt x="1656" y="332"/>
                  </a:lnTo>
                  <a:lnTo>
                    <a:pt x="1664" y="325"/>
                  </a:lnTo>
                  <a:lnTo>
                    <a:pt x="1668" y="326"/>
                  </a:lnTo>
                  <a:lnTo>
                    <a:pt x="1677" y="326"/>
                  </a:lnTo>
                  <a:lnTo>
                    <a:pt x="1679" y="319"/>
                  </a:lnTo>
                  <a:lnTo>
                    <a:pt x="1685" y="314"/>
                  </a:lnTo>
                  <a:lnTo>
                    <a:pt x="1687" y="315"/>
                  </a:lnTo>
                  <a:lnTo>
                    <a:pt x="1692" y="311"/>
                  </a:lnTo>
                  <a:lnTo>
                    <a:pt x="1698" y="309"/>
                  </a:lnTo>
                  <a:lnTo>
                    <a:pt x="1701" y="312"/>
                  </a:lnTo>
                  <a:lnTo>
                    <a:pt x="1708" y="311"/>
                  </a:lnTo>
                  <a:lnTo>
                    <a:pt x="1709" y="314"/>
                  </a:lnTo>
                  <a:lnTo>
                    <a:pt x="1706" y="317"/>
                  </a:lnTo>
                  <a:lnTo>
                    <a:pt x="1708" y="323"/>
                  </a:lnTo>
                  <a:lnTo>
                    <a:pt x="1722" y="321"/>
                  </a:lnTo>
                  <a:lnTo>
                    <a:pt x="1723" y="324"/>
                  </a:lnTo>
                  <a:lnTo>
                    <a:pt x="1729" y="326"/>
                  </a:lnTo>
                  <a:lnTo>
                    <a:pt x="1752" y="339"/>
                  </a:lnTo>
                  <a:lnTo>
                    <a:pt x="1758" y="340"/>
                  </a:lnTo>
                  <a:lnTo>
                    <a:pt x="1761" y="347"/>
                  </a:lnTo>
                  <a:lnTo>
                    <a:pt x="1761" y="352"/>
                  </a:lnTo>
                  <a:lnTo>
                    <a:pt x="1772" y="364"/>
                  </a:lnTo>
                  <a:lnTo>
                    <a:pt x="1775" y="363"/>
                  </a:lnTo>
                  <a:lnTo>
                    <a:pt x="1775" y="359"/>
                  </a:lnTo>
                  <a:lnTo>
                    <a:pt x="1779" y="356"/>
                  </a:lnTo>
                  <a:lnTo>
                    <a:pt x="1780" y="353"/>
                  </a:lnTo>
                  <a:lnTo>
                    <a:pt x="1775" y="350"/>
                  </a:lnTo>
                  <a:lnTo>
                    <a:pt x="1770" y="350"/>
                  </a:lnTo>
                  <a:lnTo>
                    <a:pt x="1770" y="343"/>
                  </a:lnTo>
                  <a:lnTo>
                    <a:pt x="1775" y="340"/>
                  </a:lnTo>
                  <a:lnTo>
                    <a:pt x="1780" y="340"/>
                  </a:lnTo>
                  <a:lnTo>
                    <a:pt x="1783" y="346"/>
                  </a:lnTo>
                  <a:lnTo>
                    <a:pt x="1787" y="349"/>
                  </a:lnTo>
                  <a:lnTo>
                    <a:pt x="1787" y="354"/>
                  </a:lnTo>
                  <a:lnTo>
                    <a:pt x="1796" y="363"/>
                  </a:lnTo>
                  <a:lnTo>
                    <a:pt x="1797" y="370"/>
                  </a:lnTo>
                  <a:lnTo>
                    <a:pt x="1802" y="372"/>
                  </a:lnTo>
                  <a:lnTo>
                    <a:pt x="1805" y="370"/>
                  </a:lnTo>
                  <a:lnTo>
                    <a:pt x="1808" y="368"/>
                  </a:lnTo>
                  <a:lnTo>
                    <a:pt x="1811" y="372"/>
                  </a:lnTo>
                  <a:lnTo>
                    <a:pt x="1816" y="377"/>
                  </a:lnTo>
                  <a:lnTo>
                    <a:pt x="1817" y="384"/>
                  </a:lnTo>
                  <a:lnTo>
                    <a:pt x="1821" y="390"/>
                  </a:lnTo>
                  <a:lnTo>
                    <a:pt x="1821" y="395"/>
                  </a:lnTo>
                  <a:lnTo>
                    <a:pt x="1819" y="395"/>
                  </a:lnTo>
                  <a:lnTo>
                    <a:pt x="1818" y="391"/>
                  </a:lnTo>
                  <a:lnTo>
                    <a:pt x="1815" y="387"/>
                  </a:lnTo>
                  <a:lnTo>
                    <a:pt x="1813" y="387"/>
                  </a:lnTo>
                  <a:lnTo>
                    <a:pt x="1810" y="390"/>
                  </a:lnTo>
                  <a:lnTo>
                    <a:pt x="1805" y="386"/>
                  </a:lnTo>
                  <a:lnTo>
                    <a:pt x="1794" y="382"/>
                  </a:lnTo>
                  <a:lnTo>
                    <a:pt x="1785" y="383"/>
                  </a:lnTo>
                  <a:lnTo>
                    <a:pt x="1784" y="384"/>
                  </a:lnTo>
                  <a:lnTo>
                    <a:pt x="1788" y="390"/>
                  </a:lnTo>
                  <a:lnTo>
                    <a:pt x="1797" y="391"/>
                  </a:lnTo>
                  <a:lnTo>
                    <a:pt x="1799" y="393"/>
                  </a:lnTo>
                  <a:lnTo>
                    <a:pt x="1798" y="395"/>
                  </a:lnTo>
                  <a:lnTo>
                    <a:pt x="1803" y="402"/>
                  </a:lnTo>
                  <a:lnTo>
                    <a:pt x="1806" y="405"/>
                  </a:lnTo>
                  <a:lnTo>
                    <a:pt x="1808" y="402"/>
                  </a:lnTo>
                  <a:lnTo>
                    <a:pt x="1811" y="396"/>
                  </a:lnTo>
                  <a:lnTo>
                    <a:pt x="1814" y="396"/>
                  </a:lnTo>
                  <a:lnTo>
                    <a:pt x="1817" y="400"/>
                  </a:lnTo>
                  <a:lnTo>
                    <a:pt x="1821" y="402"/>
                  </a:lnTo>
                  <a:lnTo>
                    <a:pt x="1825" y="401"/>
                  </a:lnTo>
                  <a:lnTo>
                    <a:pt x="1828" y="402"/>
                  </a:lnTo>
                  <a:lnTo>
                    <a:pt x="1829" y="407"/>
                  </a:lnTo>
                  <a:lnTo>
                    <a:pt x="1828" y="410"/>
                  </a:lnTo>
                  <a:lnTo>
                    <a:pt x="1833" y="420"/>
                  </a:lnTo>
                  <a:lnTo>
                    <a:pt x="1836" y="431"/>
                  </a:lnTo>
                  <a:lnTo>
                    <a:pt x="1834" y="443"/>
                  </a:lnTo>
                  <a:lnTo>
                    <a:pt x="1830" y="453"/>
                  </a:lnTo>
                  <a:lnTo>
                    <a:pt x="1828" y="454"/>
                  </a:lnTo>
                  <a:lnTo>
                    <a:pt x="1826" y="459"/>
                  </a:lnTo>
                  <a:lnTo>
                    <a:pt x="1827" y="465"/>
                  </a:lnTo>
                  <a:lnTo>
                    <a:pt x="1822" y="472"/>
                  </a:lnTo>
                  <a:lnTo>
                    <a:pt x="1822" y="476"/>
                  </a:lnTo>
                  <a:lnTo>
                    <a:pt x="1827" y="480"/>
                  </a:lnTo>
                  <a:lnTo>
                    <a:pt x="1827" y="484"/>
                  </a:lnTo>
                  <a:lnTo>
                    <a:pt x="1819" y="489"/>
                  </a:lnTo>
                  <a:lnTo>
                    <a:pt x="1817" y="495"/>
                  </a:lnTo>
                  <a:lnTo>
                    <a:pt x="1818" y="498"/>
                  </a:lnTo>
                  <a:lnTo>
                    <a:pt x="1814" y="509"/>
                  </a:lnTo>
                  <a:lnTo>
                    <a:pt x="1810" y="513"/>
                  </a:lnTo>
                  <a:lnTo>
                    <a:pt x="1811" y="516"/>
                  </a:lnTo>
                  <a:lnTo>
                    <a:pt x="1808" y="522"/>
                  </a:lnTo>
                  <a:lnTo>
                    <a:pt x="1803" y="525"/>
                  </a:lnTo>
                  <a:lnTo>
                    <a:pt x="1795" y="532"/>
                  </a:lnTo>
                  <a:lnTo>
                    <a:pt x="1788" y="532"/>
                  </a:lnTo>
                  <a:lnTo>
                    <a:pt x="1796" y="534"/>
                  </a:lnTo>
                  <a:lnTo>
                    <a:pt x="1801" y="533"/>
                  </a:lnTo>
                  <a:lnTo>
                    <a:pt x="1805" y="529"/>
                  </a:lnTo>
                  <a:lnTo>
                    <a:pt x="1806" y="529"/>
                  </a:lnTo>
                  <a:lnTo>
                    <a:pt x="1809" y="538"/>
                  </a:lnTo>
                  <a:lnTo>
                    <a:pt x="1805" y="549"/>
                  </a:lnTo>
                  <a:lnTo>
                    <a:pt x="1799" y="556"/>
                  </a:lnTo>
                  <a:lnTo>
                    <a:pt x="1796" y="570"/>
                  </a:lnTo>
                  <a:lnTo>
                    <a:pt x="1799" y="577"/>
                  </a:lnTo>
                  <a:lnTo>
                    <a:pt x="1801" y="582"/>
                  </a:lnTo>
                  <a:lnTo>
                    <a:pt x="1795" y="596"/>
                  </a:lnTo>
                  <a:lnTo>
                    <a:pt x="1786" y="599"/>
                  </a:lnTo>
                  <a:lnTo>
                    <a:pt x="1784" y="598"/>
                  </a:lnTo>
                  <a:lnTo>
                    <a:pt x="1780" y="598"/>
                  </a:lnTo>
                  <a:lnTo>
                    <a:pt x="1778" y="603"/>
                  </a:lnTo>
                  <a:lnTo>
                    <a:pt x="1780" y="606"/>
                  </a:lnTo>
                  <a:lnTo>
                    <a:pt x="1783" y="619"/>
                  </a:lnTo>
                  <a:lnTo>
                    <a:pt x="1781" y="625"/>
                  </a:lnTo>
                  <a:lnTo>
                    <a:pt x="1774" y="628"/>
                  </a:lnTo>
                  <a:lnTo>
                    <a:pt x="1772" y="637"/>
                  </a:lnTo>
                  <a:lnTo>
                    <a:pt x="1774" y="645"/>
                  </a:lnTo>
                  <a:lnTo>
                    <a:pt x="1775" y="653"/>
                  </a:lnTo>
                  <a:lnTo>
                    <a:pt x="1772" y="656"/>
                  </a:lnTo>
                  <a:lnTo>
                    <a:pt x="1773" y="662"/>
                  </a:lnTo>
                  <a:lnTo>
                    <a:pt x="1778" y="664"/>
                  </a:lnTo>
                  <a:lnTo>
                    <a:pt x="1773" y="680"/>
                  </a:lnTo>
                  <a:lnTo>
                    <a:pt x="1768" y="685"/>
                  </a:lnTo>
                  <a:lnTo>
                    <a:pt x="1767" y="690"/>
                  </a:lnTo>
                  <a:lnTo>
                    <a:pt x="1769" y="687"/>
                  </a:lnTo>
                  <a:lnTo>
                    <a:pt x="1774" y="686"/>
                  </a:lnTo>
                  <a:lnTo>
                    <a:pt x="1781" y="680"/>
                  </a:lnTo>
                  <a:lnTo>
                    <a:pt x="1783" y="675"/>
                  </a:lnTo>
                  <a:lnTo>
                    <a:pt x="1782" y="672"/>
                  </a:lnTo>
                  <a:lnTo>
                    <a:pt x="1784" y="667"/>
                  </a:lnTo>
                  <a:lnTo>
                    <a:pt x="1793" y="667"/>
                  </a:lnTo>
                  <a:lnTo>
                    <a:pt x="1797" y="666"/>
                  </a:lnTo>
                  <a:lnTo>
                    <a:pt x="1792" y="664"/>
                  </a:lnTo>
                  <a:lnTo>
                    <a:pt x="1782" y="653"/>
                  </a:lnTo>
                  <a:lnTo>
                    <a:pt x="1779" y="645"/>
                  </a:lnTo>
                  <a:lnTo>
                    <a:pt x="1782" y="639"/>
                  </a:lnTo>
                  <a:lnTo>
                    <a:pt x="1793" y="638"/>
                  </a:lnTo>
                  <a:lnTo>
                    <a:pt x="1804" y="635"/>
                  </a:lnTo>
                  <a:lnTo>
                    <a:pt x="1814" y="628"/>
                  </a:lnTo>
                  <a:lnTo>
                    <a:pt x="1818" y="628"/>
                  </a:lnTo>
                  <a:lnTo>
                    <a:pt x="1821" y="625"/>
                  </a:lnTo>
                  <a:lnTo>
                    <a:pt x="1818" y="619"/>
                  </a:lnTo>
                  <a:lnTo>
                    <a:pt x="1828" y="611"/>
                  </a:lnTo>
                  <a:lnTo>
                    <a:pt x="1832" y="605"/>
                  </a:lnTo>
                  <a:lnTo>
                    <a:pt x="1829" y="598"/>
                  </a:lnTo>
                  <a:lnTo>
                    <a:pt x="1828" y="595"/>
                  </a:lnTo>
                  <a:lnTo>
                    <a:pt x="1834" y="599"/>
                  </a:lnTo>
                  <a:lnTo>
                    <a:pt x="1842" y="597"/>
                  </a:lnTo>
                  <a:lnTo>
                    <a:pt x="1848" y="590"/>
                  </a:lnTo>
                  <a:lnTo>
                    <a:pt x="1843" y="585"/>
                  </a:lnTo>
                  <a:lnTo>
                    <a:pt x="1855" y="576"/>
                  </a:lnTo>
                  <a:lnTo>
                    <a:pt x="1856" y="570"/>
                  </a:lnTo>
                  <a:lnTo>
                    <a:pt x="1853" y="564"/>
                  </a:lnTo>
                  <a:lnTo>
                    <a:pt x="1842" y="571"/>
                  </a:lnTo>
                  <a:lnTo>
                    <a:pt x="1841" y="575"/>
                  </a:lnTo>
                  <a:lnTo>
                    <a:pt x="1831" y="583"/>
                  </a:lnTo>
                  <a:lnTo>
                    <a:pt x="1825" y="580"/>
                  </a:lnTo>
                  <a:lnTo>
                    <a:pt x="1820" y="571"/>
                  </a:lnTo>
                  <a:lnTo>
                    <a:pt x="1825" y="564"/>
                  </a:lnTo>
                  <a:lnTo>
                    <a:pt x="1823" y="553"/>
                  </a:lnTo>
                  <a:lnTo>
                    <a:pt x="1830" y="548"/>
                  </a:lnTo>
                  <a:lnTo>
                    <a:pt x="1839" y="548"/>
                  </a:lnTo>
                  <a:lnTo>
                    <a:pt x="1850" y="554"/>
                  </a:lnTo>
                  <a:lnTo>
                    <a:pt x="1854" y="550"/>
                  </a:lnTo>
                  <a:lnTo>
                    <a:pt x="1853" y="542"/>
                  </a:lnTo>
                  <a:lnTo>
                    <a:pt x="1862" y="539"/>
                  </a:lnTo>
                  <a:lnTo>
                    <a:pt x="1863" y="545"/>
                  </a:lnTo>
                  <a:lnTo>
                    <a:pt x="1860" y="548"/>
                  </a:lnTo>
                  <a:lnTo>
                    <a:pt x="1860" y="554"/>
                  </a:lnTo>
                  <a:lnTo>
                    <a:pt x="1877" y="569"/>
                  </a:lnTo>
                  <a:lnTo>
                    <a:pt x="1885" y="569"/>
                  </a:lnTo>
                  <a:lnTo>
                    <a:pt x="1889" y="567"/>
                  </a:lnTo>
                  <a:lnTo>
                    <a:pt x="1901" y="564"/>
                  </a:lnTo>
                  <a:lnTo>
                    <a:pt x="1907" y="559"/>
                  </a:lnTo>
                  <a:lnTo>
                    <a:pt x="1906" y="552"/>
                  </a:lnTo>
                  <a:lnTo>
                    <a:pt x="1896" y="540"/>
                  </a:lnTo>
                  <a:lnTo>
                    <a:pt x="1896" y="537"/>
                  </a:lnTo>
                  <a:lnTo>
                    <a:pt x="1899" y="538"/>
                  </a:lnTo>
                  <a:lnTo>
                    <a:pt x="1911" y="549"/>
                  </a:lnTo>
                  <a:lnTo>
                    <a:pt x="1915" y="550"/>
                  </a:lnTo>
                  <a:lnTo>
                    <a:pt x="1922" y="557"/>
                  </a:lnTo>
                  <a:lnTo>
                    <a:pt x="1921" y="561"/>
                  </a:lnTo>
                  <a:lnTo>
                    <a:pt x="1922" y="565"/>
                  </a:lnTo>
                  <a:lnTo>
                    <a:pt x="1931" y="572"/>
                  </a:lnTo>
                  <a:lnTo>
                    <a:pt x="1932" y="584"/>
                  </a:lnTo>
                  <a:lnTo>
                    <a:pt x="1934" y="586"/>
                  </a:lnTo>
                  <a:lnTo>
                    <a:pt x="1933" y="583"/>
                  </a:lnTo>
                  <a:lnTo>
                    <a:pt x="1939" y="576"/>
                  </a:lnTo>
                  <a:lnTo>
                    <a:pt x="1943" y="576"/>
                  </a:lnTo>
                  <a:lnTo>
                    <a:pt x="1946" y="571"/>
                  </a:lnTo>
                  <a:lnTo>
                    <a:pt x="1943" y="569"/>
                  </a:lnTo>
                  <a:lnTo>
                    <a:pt x="1938" y="572"/>
                  </a:lnTo>
                  <a:lnTo>
                    <a:pt x="1933" y="570"/>
                  </a:lnTo>
                  <a:lnTo>
                    <a:pt x="1930" y="562"/>
                  </a:lnTo>
                  <a:lnTo>
                    <a:pt x="1937" y="554"/>
                  </a:lnTo>
                  <a:lnTo>
                    <a:pt x="1944" y="551"/>
                  </a:lnTo>
                  <a:lnTo>
                    <a:pt x="1947" y="547"/>
                  </a:lnTo>
                  <a:lnTo>
                    <a:pt x="1951" y="547"/>
                  </a:lnTo>
                  <a:lnTo>
                    <a:pt x="1954" y="542"/>
                  </a:lnTo>
                  <a:lnTo>
                    <a:pt x="1967" y="540"/>
                  </a:lnTo>
                  <a:lnTo>
                    <a:pt x="1988" y="535"/>
                  </a:lnTo>
                  <a:lnTo>
                    <a:pt x="2013" y="534"/>
                  </a:lnTo>
                  <a:lnTo>
                    <a:pt x="2031" y="525"/>
                  </a:lnTo>
                  <a:lnTo>
                    <a:pt x="2041" y="525"/>
                  </a:lnTo>
                  <a:lnTo>
                    <a:pt x="2050" y="528"/>
                  </a:lnTo>
                  <a:lnTo>
                    <a:pt x="2050" y="533"/>
                  </a:lnTo>
                  <a:lnTo>
                    <a:pt x="2048" y="534"/>
                  </a:lnTo>
                  <a:lnTo>
                    <a:pt x="2043" y="541"/>
                  </a:lnTo>
                  <a:lnTo>
                    <a:pt x="2047" y="553"/>
                  </a:lnTo>
                  <a:lnTo>
                    <a:pt x="2055" y="560"/>
                  </a:lnTo>
                  <a:lnTo>
                    <a:pt x="2083" y="561"/>
                  </a:lnTo>
                  <a:lnTo>
                    <a:pt x="2088" y="563"/>
                  </a:lnTo>
                  <a:lnTo>
                    <a:pt x="2090" y="562"/>
                  </a:lnTo>
                  <a:lnTo>
                    <a:pt x="2100" y="562"/>
                  </a:lnTo>
                  <a:lnTo>
                    <a:pt x="2108" y="564"/>
                  </a:lnTo>
                  <a:lnTo>
                    <a:pt x="2128" y="561"/>
                  </a:lnTo>
                  <a:lnTo>
                    <a:pt x="2142" y="553"/>
                  </a:lnTo>
                  <a:lnTo>
                    <a:pt x="2146" y="556"/>
                  </a:lnTo>
                  <a:lnTo>
                    <a:pt x="2153" y="554"/>
                  </a:lnTo>
                  <a:lnTo>
                    <a:pt x="2156" y="549"/>
                  </a:lnTo>
                  <a:lnTo>
                    <a:pt x="2154" y="545"/>
                  </a:lnTo>
                  <a:lnTo>
                    <a:pt x="2160" y="542"/>
                  </a:lnTo>
                  <a:lnTo>
                    <a:pt x="2166" y="545"/>
                  </a:lnTo>
                  <a:lnTo>
                    <a:pt x="2174" y="542"/>
                  </a:lnTo>
                  <a:lnTo>
                    <a:pt x="2176" y="547"/>
                  </a:lnTo>
                  <a:lnTo>
                    <a:pt x="2179" y="548"/>
                  </a:lnTo>
                  <a:lnTo>
                    <a:pt x="2183" y="541"/>
                  </a:lnTo>
                  <a:lnTo>
                    <a:pt x="2181" y="537"/>
                  </a:lnTo>
                  <a:lnTo>
                    <a:pt x="2176" y="532"/>
                  </a:lnTo>
                  <a:lnTo>
                    <a:pt x="2177" y="526"/>
                  </a:lnTo>
                  <a:lnTo>
                    <a:pt x="2174" y="521"/>
                  </a:lnTo>
                  <a:lnTo>
                    <a:pt x="2167" y="519"/>
                  </a:lnTo>
                  <a:lnTo>
                    <a:pt x="2166" y="512"/>
                  </a:lnTo>
                  <a:lnTo>
                    <a:pt x="2163" y="510"/>
                  </a:lnTo>
                  <a:lnTo>
                    <a:pt x="2160" y="504"/>
                  </a:lnTo>
                  <a:lnTo>
                    <a:pt x="2156" y="499"/>
                  </a:lnTo>
                  <a:lnTo>
                    <a:pt x="2155" y="491"/>
                  </a:lnTo>
                  <a:lnTo>
                    <a:pt x="2158" y="484"/>
                  </a:lnTo>
                  <a:lnTo>
                    <a:pt x="2159" y="489"/>
                  </a:lnTo>
                  <a:lnTo>
                    <a:pt x="2163" y="491"/>
                  </a:lnTo>
                  <a:lnTo>
                    <a:pt x="2170" y="484"/>
                  </a:lnTo>
                  <a:lnTo>
                    <a:pt x="2168" y="482"/>
                  </a:lnTo>
                  <a:lnTo>
                    <a:pt x="2167" y="477"/>
                  </a:lnTo>
                  <a:lnTo>
                    <a:pt x="2171" y="477"/>
                  </a:lnTo>
                  <a:lnTo>
                    <a:pt x="2179" y="482"/>
                  </a:lnTo>
                  <a:lnTo>
                    <a:pt x="2183" y="479"/>
                  </a:lnTo>
                  <a:lnTo>
                    <a:pt x="2185" y="475"/>
                  </a:lnTo>
                  <a:lnTo>
                    <a:pt x="2187" y="478"/>
                  </a:lnTo>
                  <a:lnTo>
                    <a:pt x="2194" y="478"/>
                  </a:lnTo>
                  <a:lnTo>
                    <a:pt x="2200" y="477"/>
                  </a:lnTo>
                  <a:lnTo>
                    <a:pt x="2202" y="472"/>
                  </a:lnTo>
                  <a:lnTo>
                    <a:pt x="2207" y="479"/>
                  </a:lnTo>
                  <a:lnTo>
                    <a:pt x="2213" y="480"/>
                  </a:lnTo>
                  <a:lnTo>
                    <a:pt x="2216" y="486"/>
                  </a:lnTo>
                  <a:lnTo>
                    <a:pt x="2221" y="482"/>
                  </a:lnTo>
                  <a:lnTo>
                    <a:pt x="2221" y="477"/>
                  </a:lnTo>
                  <a:lnTo>
                    <a:pt x="2226" y="478"/>
                  </a:lnTo>
                  <a:lnTo>
                    <a:pt x="2229" y="484"/>
                  </a:lnTo>
                  <a:lnTo>
                    <a:pt x="2225" y="488"/>
                  </a:lnTo>
                  <a:lnTo>
                    <a:pt x="2223" y="493"/>
                  </a:lnTo>
                  <a:lnTo>
                    <a:pt x="2225" y="494"/>
                  </a:lnTo>
                  <a:lnTo>
                    <a:pt x="2232" y="493"/>
                  </a:lnTo>
                  <a:lnTo>
                    <a:pt x="2234" y="494"/>
                  </a:lnTo>
                  <a:lnTo>
                    <a:pt x="2234" y="489"/>
                  </a:lnTo>
                  <a:lnTo>
                    <a:pt x="2237" y="488"/>
                  </a:lnTo>
                  <a:lnTo>
                    <a:pt x="2240" y="489"/>
                  </a:lnTo>
                  <a:lnTo>
                    <a:pt x="2238" y="482"/>
                  </a:lnTo>
                  <a:lnTo>
                    <a:pt x="2235" y="479"/>
                  </a:lnTo>
                  <a:lnTo>
                    <a:pt x="2237" y="477"/>
                  </a:lnTo>
                  <a:lnTo>
                    <a:pt x="2242" y="477"/>
                  </a:lnTo>
                  <a:lnTo>
                    <a:pt x="2251" y="474"/>
                  </a:lnTo>
                  <a:lnTo>
                    <a:pt x="2255" y="477"/>
                  </a:lnTo>
                  <a:lnTo>
                    <a:pt x="2258" y="475"/>
                  </a:lnTo>
                  <a:lnTo>
                    <a:pt x="2267" y="475"/>
                  </a:lnTo>
                  <a:lnTo>
                    <a:pt x="2267" y="479"/>
                  </a:lnTo>
                  <a:lnTo>
                    <a:pt x="2269" y="488"/>
                  </a:lnTo>
                  <a:lnTo>
                    <a:pt x="2271" y="483"/>
                  </a:lnTo>
                  <a:lnTo>
                    <a:pt x="2273" y="483"/>
                  </a:lnTo>
                  <a:lnTo>
                    <a:pt x="2279" y="478"/>
                  </a:lnTo>
                  <a:lnTo>
                    <a:pt x="2281" y="487"/>
                  </a:lnTo>
                  <a:lnTo>
                    <a:pt x="2285" y="487"/>
                  </a:lnTo>
                  <a:lnTo>
                    <a:pt x="2291" y="482"/>
                  </a:lnTo>
                  <a:lnTo>
                    <a:pt x="2296" y="488"/>
                  </a:lnTo>
                  <a:lnTo>
                    <a:pt x="2298" y="500"/>
                  </a:lnTo>
                  <a:lnTo>
                    <a:pt x="2303" y="492"/>
                  </a:lnTo>
                  <a:lnTo>
                    <a:pt x="2307" y="489"/>
                  </a:lnTo>
                  <a:lnTo>
                    <a:pt x="2309" y="492"/>
                  </a:lnTo>
                  <a:lnTo>
                    <a:pt x="2306" y="500"/>
                  </a:lnTo>
                  <a:lnTo>
                    <a:pt x="2310" y="504"/>
                  </a:lnTo>
                  <a:lnTo>
                    <a:pt x="2313" y="506"/>
                  </a:lnTo>
                  <a:lnTo>
                    <a:pt x="2319" y="506"/>
                  </a:lnTo>
                  <a:lnTo>
                    <a:pt x="2320" y="513"/>
                  </a:lnTo>
                  <a:lnTo>
                    <a:pt x="2323" y="510"/>
                  </a:lnTo>
                  <a:lnTo>
                    <a:pt x="2326" y="510"/>
                  </a:lnTo>
                  <a:lnTo>
                    <a:pt x="2328" y="516"/>
                  </a:lnTo>
                  <a:lnTo>
                    <a:pt x="2322" y="522"/>
                  </a:lnTo>
                  <a:lnTo>
                    <a:pt x="2323" y="529"/>
                  </a:lnTo>
                  <a:lnTo>
                    <a:pt x="2332" y="521"/>
                  </a:lnTo>
                  <a:lnTo>
                    <a:pt x="2338" y="521"/>
                  </a:lnTo>
                  <a:lnTo>
                    <a:pt x="2339" y="525"/>
                  </a:lnTo>
                  <a:lnTo>
                    <a:pt x="2327" y="536"/>
                  </a:lnTo>
                  <a:lnTo>
                    <a:pt x="2327" y="545"/>
                  </a:lnTo>
                  <a:lnTo>
                    <a:pt x="2338" y="546"/>
                  </a:lnTo>
                  <a:lnTo>
                    <a:pt x="2340" y="542"/>
                  </a:lnTo>
                  <a:lnTo>
                    <a:pt x="2344" y="540"/>
                  </a:lnTo>
                  <a:lnTo>
                    <a:pt x="2348" y="541"/>
                  </a:lnTo>
                  <a:lnTo>
                    <a:pt x="2350" y="547"/>
                  </a:lnTo>
                  <a:lnTo>
                    <a:pt x="2354" y="545"/>
                  </a:lnTo>
                  <a:lnTo>
                    <a:pt x="2361" y="552"/>
                  </a:lnTo>
                  <a:lnTo>
                    <a:pt x="2358" y="561"/>
                  </a:lnTo>
                  <a:lnTo>
                    <a:pt x="2365" y="560"/>
                  </a:lnTo>
                  <a:lnTo>
                    <a:pt x="2366" y="565"/>
                  </a:lnTo>
                  <a:lnTo>
                    <a:pt x="2370" y="563"/>
                  </a:lnTo>
                  <a:lnTo>
                    <a:pt x="2372" y="568"/>
                  </a:lnTo>
                  <a:lnTo>
                    <a:pt x="2366" y="577"/>
                  </a:lnTo>
                  <a:lnTo>
                    <a:pt x="2360" y="581"/>
                  </a:lnTo>
                  <a:lnTo>
                    <a:pt x="2354" y="576"/>
                  </a:lnTo>
                  <a:lnTo>
                    <a:pt x="2341" y="573"/>
                  </a:lnTo>
                  <a:lnTo>
                    <a:pt x="2328" y="573"/>
                  </a:lnTo>
                  <a:lnTo>
                    <a:pt x="2333" y="576"/>
                  </a:lnTo>
                  <a:lnTo>
                    <a:pt x="2335" y="583"/>
                  </a:lnTo>
                  <a:lnTo>
                    <a:pt x="2348" y="585"/>
                  </a:lnTo>
                  <a:lnTo>
                    <a:pt x="2350" y="590"/>
                  </a:lnTo>
                  <a:lnTo>
                    <a:pt x="2362" y="598"/>
                  </a:lnTo>
                  <a:lnTo>
                    <a:pt x="2374" y="602"/>
                  </a:lnTo>
                  <a:lnTo>
                    <a:pt x="2380" y="596"/>
                  </a:lnTo>
                  <a:lnTo>
                    <a:pt x="2381" y="590"/>
                  </a:lnTo>
                  <a:lnTo>
                    <a:pt x="2375" y="584"/>
                  </a:lnTo>
                  <a:lnTo>
                    <a:pt x="2374" y="580"/>
                  </a:lnTo>
                  <a:lnTo>
                    <a:pt x="2375" y="580"/>
                  </a:lnTo>
                  <a:lnTo>
                    <a:pt x="2383" y="587"/>
                  </a:lnTo>
                  <a:lnTo>
                    <a:pt x="2390" y="591"/>
                  </a:lnTo>
                  <a:lnTo>
                    <a:pt x="2393" y="594"/>
                  </a:lnTo>
                  <a:lnTo>
                    <a:pt x="2388" y="593"/>
                  </a:lnTo>
                  <a:lnTo>
                    <a:pt x="2376" y="605"/>
                  </a:lnTo>
                  <a:lnTo>
                    <a:pt x="2379" y="609"/>
                  </a:lnTo>
                  <a:lnTo>
                    <a:pt x="2385" y="609"/>
                  </a:lnTo>
                  <a:lnTo>
                    <a:pt x="2388" y="606"/>
                  </a:lnTo>
                  <a:lnTo>
                    <a:pt x="2392" y="606"/>
                  </a:lnTo>
                  <a:lnTo>
                    <a:pt x="2413" y="626"/>
                  </a:lnTo>
                  <a:lnTo>
                    <a:pt x="2419" y="628"/>
                  </a:lnTo>
                  <a:lnTo>
                    <a:pt x="2425" y="635"/>
                  </a:lnTo>
                  <a:lnTo>
                    <a:pt x="2439" y="637"/>
                  </a:lnTo>
                  <a:lnTo>
                    <a:pt x="2448" y="647"/>
                  </a:lnTo>
                  <a:lnTo>
                    <a:pt x="2458" y="650"/>
                  </a:lnTo>
                  <a:lnTo>
                    <a:pt x="2460" y="645"/>
                  </a:lnTo>
                  <a:lnTo>
                    <a:pt x="2458" y="641"/>
                  </a:lnTo>
                  <a:lnTo>
                    <a:pt x="2461" y="639"/>
                  </a:lnTo>
                  <a:lnTo>
                    <a:pt x="2467" y="644"/>
                  </a:lnTo>
                  <a:lnTo>
                    <a:pt x="2468" y="650"/>
                  </a:lnTo>
                  <a:lnTo>
                    <a:pt x="2472" y="655"/>
                  </a:lnTo>
                  <a:lnTo>
                    <a:pt x="2476" y="655"/>
                  </a:lnTo>
                  <a:lnTo>
                    <a:pt x="2478" y="647"/>
                  </a:lnTo>
                  <a:lnTo>
                    <a:pt x="2471" y="615"/>
                  </a:lnTo>
                  <a:lnTo>
                    <a:pt x="2465" y="599"/>
                  </a:lnTo>
                  <a:lnTo>
                    <a:pt x="2456" y="581"/>
                  </a:lnTo>
                  <a:lnTo>
                    <a:pt x="2454" y="564"/>
                  </a:lnTo>
                  <a:lnTo>
                    <a:pt x="2448" y="554"/>
                  </a:lnTo>
                  <a:lnTo>
                    <a:pt x="2448" y="549"/>
                  </a:lnTo>
                  <a:lnTo>
                    <a:pt x="2454" y="551"/>
                  </a:lnTo>
                  <a:lnTo>
                    <a:pt x="2458" y="560"/>
                  </a:lnTo>
                  <a:lnTo>
                    <a:pt x="2465" y="568"/>
                  </a:lnTo>
                  <a:lnTo>
                    <a:pt x="2472" y="569"/>
                  </a:lnTo>
                  <a:lnTo>
                    <a:pt x="2479" y="576"/>
                  </a:lnTo>
                  <a:lnTo>
                    <a:pt x="2491" y="577"/>
                  </a:lnTo>
                  <a:lnTo>
                    <a:pt x="2515" y="575"/>
                  </a:lnTo>
                  <a:lnTo>
                    <a:pt x="2520" y="577"/>
                  </a:lnTo>
                  <a:lnTo>
                    <a:pt x="2525" y="574"/>
                  </a:lnTo>
                  <a:lnTo>
                    <a:pt x="2531" y="580"/>
                  </a:lnTo>
                  <a:lnTo>
                    <a:pt x="2532" y="579"/>
                  </a:lnTo>
                  <a:lnTo>
                    <a:pt x="2528" y="571"/>
                  </a:lnTo>
                  <a:lnTo>
                    <a:pt x="2529" y="568"/>
                  </a:lnTo>
                  <a:lnTo>
                    <a:pt x="2525" y="562"/>
                  </a:lnTo>
                  <a:lnTo>
                    <a:pt x="2527" y="560"/>
                  </a:lnTo>
                  <a:lnTo>
                    <a:pt x="2528" y="553"/>
                  </a:lnTo>
                  <a:lnTo>
                    <a:pt x="2549" y="545"/>
                  </a:lnTo>
                  <a:lnTo>
                    <a:pt x="2552" y="547"/>
                  </a:lnTo>
                  <a:lnTo>
                    <a:pt x="2558" y="546"/>
                  </a:lnTo>
                  <a:lnTo>
                    <a:pt x="2564" y="549"/>
                  </a:lnTo>
                  <a:lnTo>
                    <a:pt x="2574" y="549"/>
                  </a:lnTo>
                  <a:lnTo>
                    <a:pt x="2582" y="557"/>
                  </a:lnTo>
                  <a:lnTo>
                    <a:pt x="2589" y="559"/>
                  </a:lnTo>
                  <a:lnTo>
                    <a:pt x="2593" y="565"/>
                  </a:lnTo>
                  <a:lnTo>
                    <a:pt x="2604" y="565"/>
                  </a:lnTo>
                  <a:lnTo>
                    <a:pt x="2607" y="572"/>
                  </a:lnTo>
                  <a:lnTo>
                    <a:pt x="2621" y="572"/>
                  </a:lnTo>
                  <a:lnTo>
                    <a:pt x="2612" y="567"/>
                  </a:lnTo>
                  <a:lnTo>
                    <a:pt x="2611" y="563"/>
                  </a:lnTo>
                  <a:lnTo>
                    <a:pt x="2620" y="567"/>
                  </a:lnTo>
                  <a:lnTo>
                    <a:pt x="2625" y="562"/>
                  </a:lnTo>
                  <a:lnTo>
                    <a:pt x="2619" y="558"/>
                  </a:lnTo>
                  <a:lnTo>
                    <a:pt x="2624" y="553"/>
                  </a:lnTo>
                  <a:lnTo>
                    <a:pt x="2619" y="548"/>
                  </a:lnTo>
                  <a:lnTo>
                    <a:pt x="2610" y="552"/>
                  </a:lnTo>
                  <a:lnTo>
                    <a:pt x="2604" y="550"/>
                  </a:lnTo>
                  <a:lnTo>
                    <a:pt x="2602" y="540"/>
                  </a:lnTo>
                  <a:lnTo>
                    <a:pt x="2599" y="534"/>
                  </a:lnTo>
                  <a:lnTo>
                    <a:pt x="2604" y="530"/>
                  </a:lnTo>
                  <a:lnTo>
                    <a:pt x="2607" y="534"/>
                  </a:lnTo>
                  <a:lnTo>
                    <a:pt x="2612" y="530"/>
                  </a:lnTo>
                  <a:lnTo>
                    <a:pt x="2609" y="525"/>
                  </a:lnTo>
                  <a:lnTo>
                    <a:pt x="2614" y="524"/>
                  </a:lnTo>
                  <a:lnTo>
                    <a:pt x="2623" y="530"/>
                  </a:lnTo>
                  <a:lnTo>
                    <a:pt x="2626" y="538"/>
                  </a:lnTo>
                  <a:lnTo>
                    <a:pt x="2631" y="536"/>
                  </a:lnTo>
                  <a:lnTo>
                    <a:pt x="2634" y="539"/>
                  </a:lnTo>
                  <a:lnTo>
                    <a:pt x="2637" y="537"/>
                  </a:lnTo>
                  <a:lnTo>
                    <a:pt x="2635" y="529"/>
                  </a:lnTo>
                  <a:lnTo>
                    <a:pt x="2642" y="527"/>
                  </a:lnTo>
                  <a:lnTo>
                    <a:pt x="2647" y="530"/>
                  </a:lnTo>
                  <a:lnTo>
                    <a:pt x="2648" y="525"/>
                  </a:lnTo>
                  <a:lnTo>
                    <a:pt x="2639" y="513"/>
                  </a:lnTo>
                  <a:lnTo>
                    <a:pt x="2631" y="513"/>
                  </a:lnTo>
                  <a:lnTo>
                    <a:pt x="2623" y="505"/>
                  </a:lnTo>
                  <a:lnTo>
                    <a:pt x="2625" y="498"/>
                  </a:lnTo>
                  <a:lnTo>
                    <a:pt x="2622" y="492"/>
                  </a:lnTo>
                  <a:lnTo>
                    <a:pt x="2616" y="495"/>
                  </a:lnTo>
                  <a:lnTo>
                    <a:pt x="2609" y="494"/>
                  </a:lnTo>
                  <a:lnTo>
                    <a:pt x="2617" y="489"/>
                  </a:lnTo>
                  <a:lnTo>
                    <a:pt x="2613" y="483"/>
                  </a:lnTo>
                  <a:lnTo>
                    <a:pt x="2616" y="482"/>
                  </a:lnTo>
                  <a:lnTo>
                    <a:pt x="2610" y="475"/>
                  </a:lnTo>
                  <a:lnTo>
                    <a:pt x="2621" y="475"/>
                  </a:lnTo>
                  <a:lnTo>
                    <a:pt x="2623" y="463"/>
                  </a:lnTo>
                  <a:lnTo>
                    <a:pt x="2611" y="467"/>
                  </a:lnTo>
                  <a:lnTo>
                    <a:pt x="2605" y="474"/>
                  </a:lnTo>
                  <a:lnTo>
                    <a:pt x="2604" y="480"/>
                  </a:lnTo>
                  <a:lnTo>
                    <a:pt x="2593" y="477"/>
                  </a:lnTo>
                  <a:lnTo>
                    <a:pt x="2586" y="465"/>
                  </a:lnTo>
                  <a:lnTo>
                    <a:pt x="2589" y="459"/>
                  </a:lnTo>
                  <a:lnTo>
                    <a:pt x="2590" y="451"/>
                  </a:lnTo>
                  <a:lnTo>
                    <a:pt x="2601" y="446"/>
                  </a:lnTo>
                  <a:lnTo>
                    <a:pt x="2608" y="447"/>
                  </a:lnTo>
                  <a:lnTo>
                    <a:pt x="2619" y="436"/>
                  </a:lnTo>
                  <a:lnTo>
                    <a:pt x="2620" y="432"/>
                  </a:lnTo>
                  <a:lnTo>
                    <a:pt x="2613" y="424"/>
                  </a:lnTo>
                  <a:lnTo>
                    <a:pt x="2607" y="425"/>
                  </a:lnTo>
                  <a:lnTo>
                    <a:pt x="2601" y="423"/>
                  </a:lnTo>
                  <a:lnTo>
                    <a:pt x="2590" y="423"/>
                  </a:lnTo>
                  <a:lnTo>
                    <a:pt x="2584" y="414"/>
                  </a:lnTo>
                  <a:lnTo>
                    <a:pt x="2593" y="411"/>
                  </a:lnTo>
                  <a:lnTo>
                    <a:pt x="2605" y="409"/>
                  </a:lnTo>
                  <a:lnTo>
                    <a:pt x="2619" y="416"/>
                  </a:lnTo>
                  <a:lnTo>
                    <a:pt x="2632" y="413"/>
                  </a:lnTo>
                  <a:lnTo>
                    <a:pt x="2653" y="412"/>
                  </a:lnTo>
                  <a:lnTo>
                    <a:pt x="2690" y="410"/>
                  </a:lnTo>
                  <a:lnTo>
                    <a:pt x="2695" y="407"/>
                  </a:lnTo>
                  <a:lnTo>
                    <a:pt x="2723" y="406"/>
                  </a:lnTo>
                  <a:lnTo>
                    <a:pt x="2735" y="407"/>
                  </a:lnTo>
                  <a:lnTo>
                    <a:pt x="2744" y="406"/>
                  </a:lnTo>
                  <a:lnTo>
                    <a:pt x="2759" y="406"/>
                  </a:lnTo>
                  <a:lnTo>
                    <a:pt x="2751" y="409"/>
                  </a:lnTo>
                  <a:lnTo>
                    <a:pt x="2729" y="418"/>
                  </a:lnTo>
                  <a:lnTo>
                    <a:pt x="2723" y="414"/>
                  </a:lnTo>
                  <a:lnTo>
                    <a:pt x="2719" y="416"/>
                  </a:lnTo>
                  <a:lnTo>
                    <a:pt x="2713" y="413"/>
                  </a:lnTo>
                  <a:lnTo>
                    <a:pt x="2709" y="426"/>
                  </a:lnTo>
                  <a:lnTo>
                    <a:pt x="2715" y="433"/>
                  </a:lnTo>
                  <a:lnTo>
                    <a:pt x="2710" y="435"/>
                  </a:lnTo>
                  <a:lnTo>
                    <a:pt x="2709" y="441"/>
                  </a:lnTo>
                  <a:lnTo>
                    <a:pt x="2715" y="444"/>
                  </a:lnTo>
                  <a:lnTo>
                    <a:pt x="2724" y="437"/>
                  </a:lnTo>
                  <a:lnTo>
                    <a:pt x="2725" y="431"/>
                  </a:lnTo>
                  <a:lnTo>
                    <a:pt x="2741" y="420"/>
                  </a:lnTo>
                  <a:lnTo>
                    <a:pt x="2762" y="411"/>
                  </a:lnTo>
                  <a:lnTo>
                    <a:pt x="2765" y="423"/>
                  </a:lnTo>
                  <a:lnTo>
                    <a:pt x="2767" y="439"/>
                  </a:lnTo>
                  <a:lnTo>
                    <a:pt x="2764" y="443"/>
                  </a:lnTo>
                  <a:lnTo>
                    <a:pt x="2760" y="432"/>
                  </a:lnTo>
                  <a:lnTo>
                    <a:pt x="2754" y="426"/>
                  </a:lnTo>
                  <a:lnTo>
                    <a:pt x="2754" y="420"/>
                  </a:lnTo>
                  <a:lnTo>
                    <a:pt x="2748" y="425"/>
                  </a:lnTo>
                  <a:lnTo>
                    <a:pt x="2744" y="423"/>
                  </a:lnTo>
                  <a:lnTo>
                    <a:pt x="2747" y="435"/>
                  </a:lnTo>
                  <a:lnTo>
                    <a:pt x="2753" y="437"/>
                  </a:lnTo>
                  <a:lnTo>
                    <a:pt x="2757" y="451"/>
                  </a:lnTo>
                  <a:lnTo>
                    <a:pt x="2751" y="460"/>
                  </a:lnTo>
                  <a:lnTo>
                    <a:pt x="2747" y="458"/>
                  </a:lnTo>
                  <a:lnTo>
                    <a:pt x="2742" y="461"/>
                  </a:lnTo>
                  <a:lnTo>
                    <a:pt x="2750" y="467"/>
                  </a:lnTo>
                  <a:lnTo>
                    <a:pt x="2750" y="471"/>
                  </a:lnTo>
                  <a:lnTo>
                    <a:pt x="2752" y="475"/>
                  </a:lnTo>
                  <a:lnTo>
                    <a:pt x="2758" y="475"/>
                  </a:lnTo>
                  <a:lnTo>
                    <a:pt x="2765" y="468"/>
                  </a:lnTo>
                  <a:lnTo>
                    <a:pt x="2765" y="459"/>
                  </a:lnTo>
                  <a:lnTo>
                    <a:pt x="2772" y="451"/>
                  </a:lnTo>
                  <a:lnTo>
                    <a:pt x="2770" y="444"/>
                  </a:lnTo>
                  <a:lnTo>
                    <a:pt x="2771" y="436"/>
                  </a:lnTo>
                  <a:lnTo>
                    <a:pt x="2768" y="404"/>
                  </a:lnTo>
                  <a:lnTo>
                    <a:pt x="2779" y="395"/>
                  </a:lnTo>
                  <a:lnTo>
                    <a:pt x="2796" y="391"/>
                  </a:lnTo>
                  <a:lnTo>
                    <a:pt x="2814" y="387"/>
                  </a:lnTo>
                  <a:lnTo>
                    <a:pt x="2831" y="388"/>
                  </a:lnTo>
                  <a:lnTo>
                    <a:pt x="2852" y="396"/>
                  </a:lnTo>
                  <a:lnTo>
                    <a:pt x="2862" y="410"/>
                  </a:lnTo>
                  <a:lnTo>
                    <a:pt x="2862" y="418"/>
                  </a:lnTo>
                  <a:lnTo>
                    <a:pt x="2856" y="421"/>
                  </a:lnTo>
                  <a:lnTo>
                    <a:pt x="2844" y="412"/>
                  </a:lnTo>
                  <a:lnTo>
                    <a:pt x="2843" y="414"/>
                  </a:lnTo>
                  <a:lnTo>
                    <a:pt x="2845" y="421"/>
                  </a:lnTo>
                  <a:lnTo>
                    <a:pt x="2845" y="426"/>
                  </a:lnTo>
                  <a:lnTo>
                    <a:pt x="2846" y="433"/>
                  </a:lnTo>
                  <a:lnTo>
                    <a:pt x="2841" y="437"/>
                  </a:lnTo>
                  <a:lnTo>
                    <a:pt x="2845" y="440"/>
                  </a:lnTo>
                  <a:lnTo>
                    <a:pt x="2853" y="435"/>
                  </a:lnTo>
                  <a:lnTo>
                    <a:pt x="2863" y="434"/>
                  </a:lnTo>
                  <a:lnTo>
                    <a:pt x="2869" y="428"/>
                  </a:lnTo>
                  <a:lnTo>
                    <a:pt x="2873" y="437"/>
                  </a:lnTo>
                  <a:lnTo>
                    <a:pt x="2876" y="444"/>
                  </a:lnTo>
                  <a:lnTo>
                    <a:pt x="2877" y="452"/>
                  </a:lnTo>
                  <a:lnTo>
                    <a:pt x="2880" y="456"/>
                  </a:lnTo>
                  <a:lnTo>
                    <a:pt x="2885" y="448"/>
                  </a:lnTo>
                  <a:lnTo>
                    <a:pt x="2884" y="444"/>
                  </a:lnTo>
                  <a:lnTo>
                    <a:pt x="2891" y="437"/>
                  </a:lnTo>
                  <a:lnTo>
                    <a:pt x="2899" y="442"/>
                  </a:lnTo>
                  <a:lnTo>
                    <a:pt x="2902" y="449"/>
                  </a:lnTo>
                  <a:lnTo>
                    <a:pt x="2899" y="454"/>
                  </a:lnTo>
                  <a:lnTo>
                    <a:pt x="2897" y="463"/>
                  </a:lnTo>
                  <a:lnTo>
                    <a:pt x="2899" y="465"/>
                  </a:lnTo>
                  <a:lnTo>
                    <a:pt x="2903" y="463"/>
                  </a:lnTo>
                  <a:lnTo>
                    <a:pt x="2907" y="455"/>
                  </a:lnTo>
                  <a:lnTo>
                    <a:pt x="2910" y="454"/>
                  </a:lnTo>
                  <a:lnTo>
                    <a:pt x="2912" y="458"/>
                  </a:lnTo>
                  <a:lnTo>
                    <a:pt x="2912" y="452"/>
                  </a:lnTo>
                  <a:lnTo>
                    <a:pt x="2919" y="439"/>
                  </a:lnTo>
                  <a:lnTo>
                    <a:pt x="2921" y="436"/>
                  </a:lnTo>
                  <a:lnTo>
                    <a:pt x="2925" y="439"/>
                  </a:lnTo>
                  <a:lnTo>
                    <a:pt x="2940" y="448"/>
                  </a:lnTo>
                  <a:lnTo>
                    <a:pt x="2956" y="453"/>
                  </a:lnTo>
                  <a:lnTo>
                    <a:pt x="2965" y="463"/>
                  </a:lnTo>
                  <a:lnTo>
                    <a:pt x="2963" y="468"/>
                  </a:lnTo>
                  <a:lnTo>
                    <a:pt x="2954" y="475"/>
                  </a:lnTo>
                  <a:lnTo>
                    <a:pt x="2946" y="481"/>
                  </a:lnTo>
                  <a:lnTo>
                    <a:pt x="2956" y="477"/>
                  </a:lnTo>
                  <a:lnTo>
                    <a:pt x="2969" y="475"/>
                  </a:lnTo>
                  <a:lnTo>
                    <a:pt x="2978" y="477"/>
                  </a:lnTo>
                  <a:lnTo>
                    <a:pt x="2988" y="475"/>
                  </a:lnTo>
                  <a:lnTo>
                    <a:pt x="2995" y="468"/>
                  </a:lnTo>
                  <a:lnTo>
                    <a:pt x="3003" y="465"/>
                  </a:lnTo>
                  <a:lnTo>
                    <a:pt x="3015" y="454"/>
                  </a:lnTo>
                  <a:lnTo>
                    <a:pt x="3021" y="452"/>
                  </a:lnTo>
                  <a:lnTo>
                    <a:pt x="3031" y="442"/>
                  </a:lnTo>
                  <a:lnTo>
                    <a:pt x="3041" y="440"/>
                  </a:lnTo>
                  <a:lnTo>
                    <a:pt x="3064" y="428"/>
                  </a:lnTo>
                  <a:lnTo>
                    <a:pt x="3076" y="423"/>
                  </a:lnTo>
                  <a:lnTo>
                    <a:pt x="3083" y="424"/>
                  </a:lnTo>
                  <a:lnTo>
                    <a:pt x="3084" y="422"/>
                  </a:lnTo>
                  <a:lnTo>
                    <a:pt x="3097" y="413"/>
                  </a:lnTo>
                  <a:lnTo>
                    <a:pt x="3105" y="412"/>
                  </a:lnTo>
                  <a:lnTo>
                    <a:pt x="3120" y="412"/>
                  </a:lnTo>
                  <a:lnTo>
                    <a:pt x="3151" y="422"/>
                  </a:lnTo>
                  <a:lnTo>
                    <a:pt x="3164" y="436"/>
                  </a:lnTo>
                  <a:lnTo>
                    <a:pt x="3177" y="443"/>
                  </a:lnTo>
                  <a:lnTo>
                    <a:pt x="3189" y="456"/>
                  </a:lnTo>
                  <a:lnTo>
                    <a:pt x="3194" y="467"/>
                  </a:lnTo>
                  <a:lnTo>
                    <a:pt x="3195" y="474"/>
                  </a:lnTo>
                  <a:lnTo>
                    <a:pt x="3198" y="477"/>
                  </a:lnTo>
                  <a:lnTo>
                    <a:pt x="3198" y="486"/>
                  </a:lnTo>
                  <a:lnTo>
                    <a:pt x="3204" y="498"/>
                  </a:lnTo>
                  <a:lnTo>
                    <a:pt x="3204" y="504"/>
                  </a:lnTo>
                  <a:lnTo>
                    <a:pt x="3200" y="511"/>
                  </a:lnTo>
                  <a:lnTo>
                    <a:pt x="3207" y="509"/>
                  </a:lnTo>
                  <a:lnTo>
                    <a:pt x="3215" y="500"/>
                  </a:lnTo>
                  <a:lnTo>
                    <a:pt x="3223" y="500"/>
                  </a:lnTo>
                  <a:lnTo>
                    <a:pt x="3227" y="504"/>
                  </a:lnTo>
                  <a:lnTo>
                    <a:pt x="3228" y="500"/>
                  </a:lnTo>
                  <a:lnTo>
                    <a:pt x="3236" y="499"/>
                  </a:lnTo>
                  <a:lnTo>
                    <a:pt x="3243" y="502"/>
                  </a:lnTo>
                  <a:lnTo>
                    <a:pt x="3246" y="510"/>
                  </a:lnTo>
                  <a:lnTo>
                    <a:pt x="3248" y="504"/>
                  </a:lnTo>
                  <a:lnTo>
                    <a:pt x="3245" y="494"/>
                  </a:lnTo>
                  <a:lnTo>
                    <a:pt x="3250" y="493"/>
                  </a:lnTo>
                  <a:lnTo>
                    <a:pt x="3256" y="502"/>
                  </a:lnTo>
                  <a:lnTo>
                    <a:pt x="3265" y="512"/>
                  </a:lnTo>
                  <a:lnTo>
                    <a:pt x="3268" y="524"/>
                  </a:lnTo>
                  <a:lnTo>
                    <a:pt x="3273" y="524"/>
                  </a:lnTo>
                  <a:lnTo>
                    <a:pt x="3283" y="535"/>
                  </a:lnTo>
                  <a:lnTo>
                    <a:pt x="3282" y="532"/>
                  </a:lnTo>
                  <a:lnTo>
                    <a:pt x="3280" y="522"/>
                  </a:lnTo>
                  <a:lnTo>
                    <a:pt x="3273" y="518"/>
                  </a:lnTo>
                  <a:lnTo>
                    <a:pt x="3272" y="513"/>
                  </a:lnTo>
                  <a:lnTo>
                    <a:pt x="3279" y="516"/>
                  </a:lnTo>
                  <a:lnTo>
                    <a:pt x="3284" y="516"/>
                  </a:lnTo>
                  <a:lnTo>
                    <a:pt x="3291" y="523"/>
                  </a:lnTo>
                  <a:lnTo>
                    <a:pt x="3298" y="535"/>
                  </a:lnTo>
                  <a:lnTo>
                    <a:pt x="3297" y="525"/>
                  </a:lnTo>
                  <a:lnTo>
                    <a:pt x="3285" y="509"/>
                  </a:lnTo>
                  <a:lnTo>
                    <a:pt x="3286" y="493"/>
                  </a:lnTo>
                  <a:lnTo>
                    <a:pt x="3285" y="481"/>
                  </a:lnTo>
                  <a:lnTo>
                    <a:pt x="3293" y="472"/>
                  </a:lnTo>
                  <a:lnTo>
                    <a:pt x="3306" y="471"/>
                  </a:lnTo>
                  <a:lnTo>
                    <a:pt x="3311" y="467"/>
                  </a:lnTo>
                  <a:lnTo>
                    <a:pt x="3322" y="463"/>
                  </a:lnTo>
                  <a:lnTo>
                    <a:pt x="3321" y="458"/>
                  </a:lnTo>
                  <a:lnTo>
                    <a:pt x="3323" y="455"/>
                  </a:lnTo>
                  <a:lnTo>
                    <a:pt x="3328" y="456"/>
                  </a:lnTo>
                  <a:lnTo>
                    <a:pt x="3334" y="461"/>
                  </a:lnTo>
                  <a:lnTo>
                    <a:pt x="3340" y="464"/>
                  </a:lnTo>
                  <a:lnTo>
                    <a:pt x="3349" y="461"/>
                  </a:lnTo>
                  <a:lnTo>
                    <a:pt x="3357" y="455"/>
                  </a:lnTo>
                  <a:lnTo>
                    <a:pt x="3362" y="456"/>
                  </a:lnTo>
                  <a:lnTo>
                    <a:pt x="3373" y="452"/>
                  </a:lnTo>
                  <a:lnTo>
                    <a:pt x="3386" y="453"/>
                  </a:lnTo>
                  <a:lnTo>
                    <a:pt x="3392" y="449"/>
                  </a:lnTo>
                  <a:lnTo>
                    <a:pt x="3396" y="449"/>
                  </a:lnTo>
                  <a:lnTo>
                    <a:pt x="3396" y="453"/>
                  </a:lnTo>
                  <a:lnTo>
                    <a:pt x="3400" y="457"/>
                  </a:lnTo>
                  <a:lnTo>
                    <a:pt x="3402" y="451"/>
                  </a:lnTo>
                  <a:lnTo>
                    <a:pt x="3410" y="440"/>
                  </a:lnTo>
                  <a:lnTo>
                    <a:pt x="3409" y="435"/>
                  </a:lnTo>
                  <a:lnTo>
                    <a:pt x="3409" y="428"/>
                  </a:lnTo>
                  <a:lnTo>
                    <a:pt x="3410" y="420"/>
                  </a:lnTo>
                  <a:lnTo>
                    <a:pt x="3413" y="418"/>
                  </a:lnTo>
                  <a:lnTo>
                    <a:pt x="3423" y="420"/>
                  </a:lnTo>
                  <a:lnTo>
                    <a:pt x="3426" y="426"/>
                  </a:lnTo>
                  <a:lnTo>
                    <a:pt x="3427" y="431"/>
                  </a:lnTo>
                  <a:lnTo>
                    <a:pt x="3436" y="432"/>
                  </a:lnTo>
                  <a:lnTo>
                    <a:pt x="3442" y="436"/>
                  </a:lnTo>
                  <a:lnTo>
                    <a:pt x="3442" y="444"/>
                  </a:lnTo>
                  <a:lnTo>
                    <a:pt x="3450" y="454"/>
                  </a:lnTo>
                  <a:lnTo>
                    <a:pt x="3455" y="457"/>
                  </a:lnTo>
                  <a:lnTo>
                    <a:pt x="3464" y="455"/>
                  </a:lnTo>
                  <a:lnTo>
                    <a:pt x="3479" y="458"/>
                  </a:lnTo>
                  <a:lnTo>
                    <a:pt x="3481" y="457"/>
                  </a:lnTo>
                  <a:lnTo>
                    <a:pt x="3485" y="457"/>
                  </a:lnTo>
                  <a:lnTo>
                    <a:pt x="3496" y="471"/>
                  </a:lnTo>
                  <a:lnTo>
                    <a:pt x="3496" y="479"/>
                  </a:lnTo>
                  <a:lnTo>
                    <a:pt x="3501" y="482"/>
                  </a:lnTo>
                  <a:lnTo>
                    <a:pt x="3510" y="483"/>
                  </a:lnTo>
                  <a:lnTo>
                    <a:pt x="3516" y="480"/>
                  </a:lnTo>
                  <a:lnTo>
                    <a:pt x="3524" y="479"/>
                  </a:lnTo>
                  <a:lnTo>
                    <a:pt x="3522" y="475"/>
                  </a:lnTo>
                  <a:lnTo>
                    <a:pt x="3530" y="469"/>
                  </a:lnTo>
                  <a:lnTo>
                    <a:pt x="3534" y="471"/>
                  </a:lnTo>
                  <a:lnTo>
                    <a:pt x="3537" y="468"/>
                  </a:lnTo>
                  <a:lnTo>
                    <a:pt x="3532" y="463"/>
                  </a:lnTo>
                  <a:lnTo>
                    <a:pt x="3536" y="459"/>
                  </a:lnTo>
                  <a:lnTo>
                    <a:pt x="3533" y="456"/>
                  </a:lnTo>
                  <a:lnTo>
                    <a:pt x="3534" y="452"/>
                  </a:lnTo>
                  <a:lnTo>
                    <a:pt x="3528" y="444"/>
                  </a:lnTo>
                  <a:lnTo>
                    <a:pt x="3519" y="441"/>
                  </a:lnTo>
                  <a:lnTo>
                    <a:pt x="3517" y="431"/>
                  </a:lnTo>
                  <a:lnTo>
                    <a:pt x="3505" y="420"/>
                  </a:lnTo>
                  <a:lnTo>
                    <a:pt x="3501" y="419"/>
                  </a:lnTo>
                  <a:lnTo>
                    <a:pt x="3498" y="413"/>
                  </a:lnTo>
                  <a:lnTo>
                    <a:pt x="3486" y="409"/>
                  </a:lnTo>
                  <a:lnTo>
                    <a:pt x="3481" y="413"/>
                  </a:lnTo>
                  <a:lnTo>
                    <a:pt x="3478" y="413"/>
                  </a:lnTo>
                  <a:lnTo>
                    <a:pt x="3478" y="405"/>
                  </a:lnTo>
                  <a:lnTo>
                    <a:pt x="3480" y="401"/>
                  </a:lnTo>
                  <a:lnTo>
                    <a:pt x="3475" y="391"/>
                  </a:lnTo>
                  <a:lnTo>
                    <a:pt x="3473" y="385"/>
                  </a:lnTo>
                  <a:lnTo>
                    <a:pt x="3470" y="383"/>
                  </a:lnTo>
                  <a:lnTo>
                    <a:pt x="3466" y="372"/>
                  </a:lnTo>
                  <a:lnTo>
                    <a:pt x="3457" y="366"/>
                  </a:lnTo>
                  <a:lnTo>
                    <a:pt x="3458" y="364"/>
                  </a:lnTo>
                  <a:lnTo>
                    <a:pt x="3472" y="362"/>
                  </a:lnTo>
                  <a:lnTo>
                    <a:pt x="3477" y="364"/>
                  </a:lnTo>
                  <a:lnTo>
                    <a:pt x="3494" y="363"/>
                  </a:lnTo>
                  <a:lnTo>
                    <a:pt x="3508" y="363"/>
                  </a:lnTo>
                  <a:lnTo>
                    <a:pt x="3508" y="359"/>
                  </a:lnTo>
                  <a:lnTo>
                    <a:pt x="3516" y="356"/>
                  </a:lnTo>
                  <a:lnTo>
                    <a:pt x="3525" y="362"/>
                  </a:lnTo>
                  <a:lnTo>
                    <a:pt x="3529" y="359"/>
                  </a:lnTo>
                  <a:lnTo>
                    <a:pt x="3533" y="360"/>
                  </a:lnTo>
                  <a:lnTo>
                    <a:pt x="3533" y="353"/>
                  </a:lnTo>
                  <a:lnTo>
                    <a:pt x="3542" y="352"/>
                  </a:lnTo>
                  <a:lnTo>
                    <a:pt x="3544" y="356"/>
                  </a:lnTo>
                  <a:lnTo>
                    <a:pt x="3547" y="356"/>
                  </a:lnTo>
                  <a:lnTo>
                    <a:pt x="3551" y="350"/>
                  </a:lnTo>
                  <a:lnTo>
                    <a:pt x="3556" y="352"/>
                  </a:lnTo>
                  <a:lnTo>
                    <a:pt x="3556" y="346"/>
                  </a:lnTo>
                  <a:lnTo>
                    <a:pt x="3582" y="339"/>
                  </a:lnTo>
                  <a:lnTo>
                    <a:pt x="3585" y="344"/>
                  </a:lnTo>
                  <a:lnTo>
                    <a:pt x="3587" y="340"/>
                  </a:lnTo>
                  <a:lnTo>
                    <a:pt x="3590" y="335"/>
                  </a:lnTo>
                  <a:lnTo>
                    <a:pt x="3592" y="336"/>
                  </a:lnTo>
                  <a:lnTo>
                    <a:pt x="3601" y="335"/>
                  </a:lnTo>
                  <a:lnTo>
                    <a:pt x="3606" y="335"/>
                  </a:lnTo>
                  <a:lnTo>
                    <a:pt x="3611" y="339"/>
                  </a:lnTo>
                  <a:lnTo>
                    <a:pt x="3623" y="339"/>
                  </a:lnTo>
                  <a:lnTo>
                    <a:pt x="3629" y="337"/>
                  </a:lnTo>
                  <a:lnTo>
                    <a:pt x="3632" y="341"/>
                  </a:lnTo>
                  <a:lnTo>
                    <a:pt x="3636" y="342"/>
                  </a:lnTo>
                  <a:lnTo>
                    <a:pt x="3641" y="338"/>
                  </a:lnTo>
                  <a:lnTo>
                    <a:pt x="3650" y="337"/>
                  </a:lnTo>
                  <a:lnTo>
                    <a:pt x="3670" y="343"/>
                  </a:lnTo>
                  <a:lnTo>
                    <a:pt x="3677" y="347"/>
                  </a:lnTo>
                  <a:lnTo>
                    <a:pt x="3681" y="346"/>
                  </a:lnTo>
                  <a:lnTo>
                    <a:pt x="3680" y="343"/>
                  </a:lnTo>
                  <a:lnTo>
                    <a:pt x="3687" y="341"/>
                  </a:lnTo>
                  <a:lnTo>
                    <a:pt x="3691" y="346"/>
                  </a:lnTo>
                  <a:lnTo>
                    <a:pt x="3688" y="349"/>
                  </a:lnTo>
                  <a:lnTo>
                    <a:pt x="3691" y="351"/>
                  </a:lnTo>
                  <a:lnTo>
                    <a:pt x="3700" y="348"/>
                  </a:lnTo>
                  <a:lnTo>
                    <a:pt x="3722" y="351"/>
                  </a:lnTo>
                  <a:lnTo>
                    <a:pt x="3740" y="363"/>
                  </a:lnTo>
                  <a:lnTo>
                    <a:pt x="3739" y="365"/>
                  </a:lnTo>
                  <a:lnTo>
                    <a:pt x="3734" y="363"/>
                  </a:lnTo>
                  <a:lnTo>
                    <a:pt x="3723" y="359"/>
                  </a:lnTo>
                  <a:lnTo>
                    <a:pt x="3722" y="361"/>
                  </a:lnTo>
                  <a:lnTo>
                    <a:pt x="3740" y="367"/>
                  </a:lnTo>
                  <a:lnTo>
                    <a:pt x="3750" y="368"/>
                  </a:lnTo>
                  <a:lnTo>
                    <a:pt x="3752" y="363"/>
                  </a:lnTo>
                  <a:lnTo>
                    <a:pt x="3760" y="363"/>
                  </a:lnTo>
                  <a:lnTo>
                    <a:pt x="3770" y="363"/>
                  </a:lnTo>
                  <a:lnTo>
                    <a:pt x="3768" y="358"/>
                  </a:lnTo>
                  <a:lnTo>
                    <a:pt x="3771" y="356"/>
                  </a:lnTo>
                  <a:lnTo>
                    <a:pt x="3777" y="361"/>
                  </a:lnTo>
                  <a:lnTo>
                    <a:pt x="3783" y="362"/>
                  </a:lnTo>
                  <a:lnTo>
                    <a:pt x="3786" y="364"/>
                  </a:lnTo>
                  <a:lnTo>
                    <a:pt x="3786" y="361"/>
                  </a:lnTo>
                  <a:lnTo>
                    <a:pt x="3787" y="360"/>
                  </a:lnTo>
                  <a:lnTo>
                    <a:pt x="3797" y="362"/>
                  </a:lnTo>
                  <a:lnTo>
                    <a:pt x="3797" y="366"/>
                  </a:lnTo>
                  <a:lnTo>
                    <a:pt x="3807" y="370"/>
                  </a:lnTo>
                  <a:lnTo>
                    <a:pt x="3815" y="366"/>
                  </a:lnTo>
                  <a:lnTo>
                    <a:pt x="3842" y="372"/>
                  </a:lnTo>
                  <a:lnTo>
                    <a:pt x="3839" y="366"/>
                  </a:lnTo>
                  <a:lnTo>
                    <a:pt x="3847" y="366"/>
                  </a:lnTo>
                  <a:lnTo>
                    <a:pt x="3851" y="372"/>
                  </a:lnTo>
                  <a:lnTo>
                    <a:pt x="3855" y="374"/>
                  </a:lnTo>
                  <a:lnTo>
                    <a:pt x="3854" y="367"/>
                  </a:lnTo>
                  <a:lnTo>
                    <a:pt x="3856" y="366"/>
                  </a:lnTo>
                  <a:lnTo>
                    <a:pt x="3867" y="368"/>
                  </a:lnTo>
                  <a:lnTo>
                    <a:pt x="3865" y="372"/>
                  </a:lnTo>
                  <a:lnTo>
                    <a:pt x="3870" y="378"/>
                  </a:lnTo>
                  <a:lnTo>
                    <a:pt x="3879" y="376"/>
                  </a:lnTo>
                  <a:lnTo>
                    <a:pt x="3879" y="372"/>
                  </a:lnTo>
                  <a:lnTo>
                    <a:pt x="3876" y="371"/>
                  </a:lnTo>
                  <a:lnTo>
                    <a:pt x="3886" y="371"/>
                  </a:lnTo>
                  <a:lnTo>
                    <a:pt x="3889" y="373"/>
                  </a:lnTo>
                  <a:lnTo>
                    <a:pt x="3887" y="377"/>
                  </a:lnTo>
                  <a:lnTo>
                    <a:pt x="3893" y="383"/>
                  </a:lnTo>
                  <a:lnTo>
                    <a:pt x="3904" y="387"/>
                  </a:lnTo>
                  <a:lnTo>
                    <a:pt x="3912" y="384"/>
                  </a:lnTo>
                  <a:lnTo>
                    <a:pt x="3900" y="379"/>
                  </a:lnTo>
                  <a:lnTo>
                    <a:pt x="3894" y="377"/>
                  </a:lnTo>
                  <a:lnTo>
                    <a:pt x="3893" y="373"/>
                  </a:lnTo>
                  <a:lnTo>
                    <a:pt x="3900" y="372"/>
                  </a:lnTo>
                  <a:lnTo>
                    <a:pt x="3908" y="372"/>
                  </a:lnTo>
                  <a:lnTo>
                    <a:pt x="3920" y="379"/>
                  </a:lnTo>
                  <a:lnTo>
                    <a:pt x="3923" y="386"/>
                  </a:lnTo>
                  <a:lnTo>
                    <a:pt x="3925" y="388"/>
                  </a:lnTo>
                  <a:lnTo>
                    <a:pt x="3927" y="383"/>
                  </a:lnTo>
                  <a:lnTo>
                    <a:pt x="3926" y="381"/>
                  </a:lnTo>
                  <a:lnTo>
                    <a:pt x="3931" y="382"/>
                  </a:lnTo>
                  <a:lnTo>
                    <a:pt x="3935" y="385"/>
                  </a:lnTo>
                  <a:lnTo>
                    <a:pt x="3934" y="387"/>
                  </a:lnTo>
                  <a:lnTo>
                    <a:pt x="3940" y="395"/>
                  </a:lnTo>
                  <a:lnTo>
                    <a:pt x="3950" y="413"/>
                  </a:lnTo>
                  <a:lnTo>
                    <a:pt x="3961" y="417"/>
                  </a:lnTo>
                  <a:lnTo>
                    <a:pt x="3963" y="423"/>
                  </a:lnTo>
                  <a:lnTo>
                    <a:pt x="3969" y="429"/>
                  </a:lnTo>
                  <a:lnTo>
                    <a:pt x="3972" y="435"/>
                  </a:lnTo>
                  <a:lnTo>
                    <a:pt x="3970" y="439"/>
                  </a:lnTo>
                  <a:lnTo>
                    <a:pt x="3971" y="445"/>
                  </a:lnTo>
                  <a:lnTo>
                    <a:pt x="3976" y="447"/>
                  </a:lnTo>
                  <a:lnTo>
                    <a:pt x="3983" y="441"/>
                  </a:lnTo>
                  <a:lnTo>
                    <a:pt x="3991" y="442"/>
                  </a:lnTo>
                  <a:lnTo>
                    <a:pt x="3996" y="452"/>
                  </a:lnTo>
                  <a:lnTo>
                    <a:pt x="4002" y="453"/>
                  </a:lnTo>
                  <a:lnTo>
                    <a:pt x="4003" y="451"/>
                  </a:lnTo>
                  <a:lnTo>
                    <a:pt x="3999" y="448"/>
                  </a:lnTo>
                  <a:lnTo>
                    <a:pt x="3998" y="443"/>
                  </a:lnTo>
                  <a:lnTo>
                    <a:pt x="4002" y="437"/>
                  </a:lnTo>
                  <a:lnTo>
                    <a:pt x="4005" y="440"/>
                  </a:lnTo>
                  <a:lnTo>
                    <a:pt x="4009" y="447"/>
                  </a:lnTo>
                  <a:lnTo>
                    <a:pt x="4015" y="453"/>
                  </a:lnTo>
                  <a:lnTo>
                    <a:pt x="4014" y="451"/>
                  </a:lnTo>
                  <a:lnTo>
                    <a:pt x="4010" y="440"/>
                  </a:lnTo>
                  <a:lnTo>
                    <a:pt x="4009" y="434"/>
                  </a:lnTo>
                  <a:lnTo>
                    <a:pt x="4005" y="430"/>
                  </a:lnTo>
                  <a:lnTo>
                    <a:pt x="3997" y="433"/>
                  </a:lnTo>
                  <a:lnTo>
                    <a:pt x="3989" y="435"/>
                  </a:lnTo>
                  <a:lnTo>
                    <a:pt x="3987" y="430"/>
                  </a:lnTo>
                  <a:lnTo>
                    <a:pt x="3992" y="425"/>
                  </a:lnTo>
                  <a:lnTo>
                    <a:pt x="3990" y="418"/>
                  </a:lnTo>
                  <a:lnTo>
                    <a:pt x="3979" y="410"/>
                  </a:lnTo>
                  <a:lnTo>
                    <a:pt x="3973" y="405"/>
                  </a:lnTo>
                  <a:lnTo>
                    <a:pt x="3970" y="398"/>
                  </a:lnTo>
                  <a:lnTo>
                    <a:pt x="3966" y="398"/>
                  </a:lnTo>
                  <a:lnTo>
                    <a:pt x="3958" y="405"/>
                  </a:lnTo>
                  <a:lnTo>
                    <a:pt x="3957" y="401"/>
                  </a:lnTo>
                  <a:lnTo>
                    <a:pt x="3963" y="396"/>
                  </a:lnTo>
                  <a:lnTo>
                    <a:pt x="3968" y="387"/>
                  </a:lnTo>
                  <a:lnTo>
                    <a:pt x="3975" y="375"/>
                  </a:lnTo>
                  <a:lnTo>
                    <a:pt x="3980" y="374"/>
                  </a:lnTo>
                  <a:lnTo>
                    <a:pt x="3979" y="377"/>
                  </a:lnTo>
                  <a:lnTo>
                    <a:pt x="3984" y="389"/>
                  </a:lnTo>
                  <a:lnTo>
                    <a:pt x="3991" y="391"/>
                  </a:lnTo>
                  <a:lnTo>
                    <a:pt x="3992" y="388"/>
                  </a:lnTo>
                  <a:lnTo>
                    <a:pt x="3986" y="384"/>
                  </a:lnTo>
                  <a:lnTo>
                    <a:pt x="3984" y="378"/>
                  </a:lnTo>
                  <a:lnTo>
                    <a:pt x="3987" y="377"/>
                  </a:lnTo>
                  <a:lnTo>
                    <a:pt x="3994" y="373"/>
                  </a:lnTo>
                  <a:lnTo>
                    <a:pt x="3997" y="368"/>
                  </a:lnTo>
                  <a:lnTo>
                    <a:pt x="3989" y="368"/>
                  </a:lnTo>
                  <a:lnTo>
                    <a:pt x="3992" y="366"/>
                  </a:lnTo>
                  <a:lnTo>
                    <a:pt x="3995" y="364"/>
                  </a:lnTo>
                  <a:lnTo>
                    <a:pt x="4002" y="363"/>
                  </a:lnTo>
                  <a:lnTo>
                    <a:pt x="4007" y="354"/>
                  </a:lnTo>
                  <a:lnTo>
                    <a:pt x="4013" y="354"/>
                  </a:lnTo>
                  <a:lnTo>
                    <a:pt x="4015" y="359"/>
                  </a:lnTo>
                  <a:lnTo>
                    <a:pt x="4018" y="358"/>
                  </a:lnTo>
                  <a:lnTo>
                    <a:pt x="4024" y="359"/>
                  </a:lnTo>
                  <a:lnTo>
                    <a:pt x="4025" y="362"/>
                  </a:lnTo>
                  <a:lnTo>
                    <a:pt x="4030" y="366"/>
                  </a:lnTo>
                  <a:lnTo>
                    <a:pt x="4039" y="368"/>
                  </a:lnTo>
                  <a:lnTo>
                    <a:pt x="4043" y="366"/>
                  </a:lnTo>
                  <a:lnTo>
                    <a:pt x="4063" y="370"/>
                  </a:lnTo>
                  <a:lnTo>
                    <a:pt x="4061" y="376"/>
                  </a:lnTo>
                  <a:lnTo>
                    <a:pt x="4063" y="379"/>
                  </a:lnTo>
                  <a:lnTo>
                    <a:pt x="4066" y="377"/>
                  </a:lnTo>
                  <a:lnTo>
                    <a:pt x="4067" y="373"/>
                  </a:lnTo>
                  <a:lnTo>
                    <a:pt x="4073" y="374"/>
                  </a:lnTo>
                  <a:lnTo>
                    <a:pt x="4073" y="382"/>
                  </a:lnTo>
                  <a:lnTo>
                    <a:pt x="4078" y="377"/>
                  </a:lnTo>
                  <a:lnTo>
                    <a:pt x="4084" y="371"/>
                  </a:lnTo>
                  <a:lnTo>
                    <a:pt x="4090" y="373"/>
                  </a:lnTo>
                  <a:lnTo>
                    <a:pt x="4090" y="377"/>
                  </a:lnTo>
                  <a:lnTo>
                    <a:pt x="4086" y="383"/>
                  </a:lnTo>
                  <a:lnTo>
                    <a:pt x="4085" y="386"/>
                  </a:lnTo>
                  <a:lnTo>
                    <a:pt x="4090" y="402"/>
                  </a:lnTo>
                  <a:lnTo>
                    <a:pt x="4088" y="411"/>
                  </a:lnTo>
                  <a:lnTo>
                    <a:pt x="4089" y="414"/>
                  </a:lnTo>
                  <a:lnTo>
                    <a:pt x="4095" y="413"/>
                  </a:lnTo>
                  <a:lnTo>
                    <a:pt x="4099" y="420"/>
                  </a:lnTo>
                  <a:lnTo>
                    <a:pt x="4106" y="423"/>
                  </a:lnTo>
                  <a:lnTo>
                    <a:pt x="4108" y="430"/>
                  </a:lnTo>
                  <a:lnTo>
                    <a:pt x="4104" y="434"/>
                  </a:lnTo>
                  <a:lnTo>
                    <a:pt x="4095" y="433"/>
                  </a:lnTo>
                  <a:lnTo>
                    <a:pt x="4084" y="435"/>
                  </a:lnTo>
                  <a:lnTo>
                    <a:pt x="4098" y="439"/>
                  </a:lnTo>
                  <a:lnTo>
                    <a:pt x="4102" y="444"/>
                  </a:lnTo>
                  <a:lnTo>
                    <a:pt x="4100" y="449"/>
                  </a:lnTo>
                  <a:lnTo>
                    <a:pt x="4094" y="451"/>
                  </a:lnTo>
                  <a:lnTo>
                    <a:pt x="4087" y="461"/>
                  </a:lnTo>
                  <a:lnTo>
                    <a:pt x="4085" y="458"/>
                  </a:lnTo>
                  <a:lnTo>
                    <a:pt x="4078" y="464"/>
                  </a:lnTo>
                  <a:lnTo>
                    <a:pt x="4069" y="464"/>
                  </a:lnTo>
                  <a:lnTo>
                    <a:pt x="4063" y="470"/>
                  </a:lnTo>
                  <a:lnTo>
                    <a:pt x="4072" y="468"/>
                  </a:lnTo>
                  <a:lnTo>
                    <a:pt x="4076" y="470"/>
                  </a:lnTo>
                  <a:lnTo>
                    <a:pt x="4079" y="476"/>
                  </a:lnTo>
                  <a:lnTo>
                    <a:pt x="4085" y="470"/>
                  </a:lnTo>
                  <a:lnTo>
                    <a:pt x="4087" y="470"/>
                  </a:lnTo>
                  <a:lnTo>
                    <a:pt x="4088" y="476"/>
                  </a:lnTo>
                  <a:lnTo>
                    <a:pt x="4094" y="484"/>
                  </a:lnTo>
                  <a:lnTo>
                    <a:pt x="4089" y="488"/>
                  </a:lnTo>
                  <a:lnTo>
                    <a:pt x="4087" y="498"/>
                  </a:lnTo>
                  <a:lnTo>
                    <a:pt x="4095" y="490"/>
                  </a:lnTo>
                  <a:lnTo>
                    <a:pt x="4102" y="489"/>
                  </a:lnTo>
                  <a:lnTo>
                    <a:pt x="4111" y="497"/>
                  </a:lnTo>
                  <a:lnTo>
                    <a:pt x="4110" y="501"/>
                  </a:lnTo>
                  <a:lnTo>
                    <a:pt x="4114" y="509"/>
                  </a:lnTo>
                  <a:lnTo>
                    <a:pt x="4108" y="514"/>
                  </a:lnTo>
                  <a:lnTo>
                    <a:pt x="4111" y="516"/>
                  </a:lnTo>
                  <a:lnTo>
                    <a:pt x="4113" y="525"/>
                  </a:lnTo>
                  <a:lnTo>
                    <a:pt x="4106" y="528"/>
                  </a:lnTo>
                  <a:lnTo>
                    <a:pt x="4106" y="533"/>
                  </a:lnTo>
                  <a:lnTo>
                    <a:pt x="4108" y="537"/>
                  </a:lnTo>
                  <a:lnTo>
                    <a:pt x="4109" y="532"/>
                  </a:lnTo>
                  <a:lnTo>
                    <a:pt x="4114" y="530"/>
                  </a:lnTo>
                  <a:lnTo>
                    <a:pt x="4118" y="535"/>
                  </a:lnTo>
                  <a:lnTo>
                    <a:pt x="4117" y="542"/>
                  </a:lnTo>
                  <a:lnTo>
                    <a:pt x="4124" y="541"/>
                  </a:lnTo>
                  <a:lnTo>
                    <a:pt x="4126" y="546"/>
                  </a:lnTo>
                  <a:lnTo>
                    <a:pt x="4126" y="540"/>
                  </a:lnTo>
                  <a:lnTo>
                    <a:pt x="4131" y="537"/>
                  </a:lnTo>
                  <a:lnTo>
                    <a:pt x="4135" y="539"/>
                  </a:lnTo>
                  <a:lnTo>
                    <a:pt x="4142" y="540"/>
                  </a:lnTo>
                  <a:lnTo>
                    <a:pt x="4142" y="548"/>
                  </a:lnTo>
                  <a:lnTo>
                    <a:pt x="4136" y="550"/>
                  </a:lnTo>
                  <a:lnTo>
                    <a:pt x="4131" y="547"/>
                  </a:lnTo>
                  <a:lnTo>
                    <a:pt x="4126" y="552"/>
                  </a:lnTo>
                  <a:lnTo>
                    <a:pt x="4134" y="557"/>
                  </a:lnTo>
                  <a:lnTo>
                    <a:pt x="4139" y="556"/>
                  </a:lnTo>
                  <a:lnTo>
                    <a:pt x="4144" y="564"/>
                  </a:lnTo>
                  <a:lnTo>
                    <a:pt x="4143" y="569"/>
                  </a:lnTo>
                  <a:lnTo>
                    <a:pt x="4134" y="573"/>
                  </a:lnTo>
                  <a:lnTo>
                    <a:pt x="4127" y="562"/>
                  </a:lnTo>
                  <a:lnTo>
                    <a:pt x="4125" y="561"/>
                  </a:lnTo>
                  <a:lnTo>
                    <a:pt x="4129" y="573"/>
                  </a:lnTo>
                  <a:lnTo>
                    <a:pt x="4124" y="577"/>
                  </a:lnTo>
                  <a:lnTo>
                    <a:pt x="4121" y="576"/>
                  </a:lnTo>
                  <a:lnTo>
                    <a:pt x="4119" y="574"/>
                  </a:lnTo>
                  <a:lnTo>
                    <a:pt x="4114" y="574"/>
                  </a:lnTo>
                  <a:lnTo>
                    <a:pt x="4110" y="572"/>
                  </a:lnTo>
                  <a:lnTo>
                    <a:pt x="4096" y="571"/>
                  </a:lnTo>
                  <a:lnTo>
                    <a:pt x="4090" y="574"/>
                  </a:lnTo>
                  <a:lnTo>
                    <a:pt x="4084" y="574"/>
                  </a:lnTo>
                  <a:lnTo>
                    <a:pt x="4086" y="570"/>
                  </a:lnTo>
                  <a:lnTo>
                    <a:pt x="4084" y="565"/>
                  </a:lnTo>
                  <a:lnTo>
                    <a:pt x="4078" y="564"/>
                  </a:lnTo>
                  <a:lnTo>
                    <a:pt x="4080" y="572"/>
                  </a:lnTo>
                  <a:lnTo>
                    <a:pt x="4076" y="572"/>
                  </a:lnTo>
                  <a:lnTo>
                    <a:pt x="4075" y="574"/>
                  </a:lnTo>
                  <a:lnTo>
                    <a:pt x="4078" y="580"/>
                  </a:lnTo>
                  <a:lnTo>
                    <a:pt x="4073" y="585"/>
                  </a:lnTo>
                  <a:lnTo>
                    <a:pt x="4071" y="585"/>
                  </a:lnTo>
                  <a:lnTo>
                    <a:pt x="4071" y="582"/>
                  </a:lnTo>
                  <a:lnTo>
                    <a:pt x="4068" y="581"/>
                  </a:lnTo>
                  <a:lnTo>
                    <a:pt x="4055" y="584"/>
                  </a:lnTo>
                  <a:lnTo>
                    <a:pt x="4052" y="582"/>
                  </a:lnTo>
                  <a:lnTo>
                    <a:pt x="4053" y="579"/>
                  </a:lnTo>
                  <a:lnTo>
                    <a:pt x="4050" y="570"/>
                  </a:lnTo>
                  <a:lnTo>
                    <a:pt x="4048" y="569"/>
                  </a:lnTo>
                  <a:lnTo>
                    <a:pt x="4032" y="558"/>
                  </a:lnTo>
                  <a:lnTo>
                    <a:pt x="4031" y="556"/>
                  </a:lnTo>
                  <a:lnTo>
                    <a:pt x="4032" y="553"/>
                  </a:lnTo>
                  <a:lnTo>
                    <a:pt x="4021" y="549"/>
                  </a:lnTo>
                  <a:lnTo>
                    <a:pt x="4020" y="556"/>
                  </a:lnTo>
                  <a:lnTo>
                    <a:pt x="4009" y="559"/>
                  </a:lnTo>
                  <a:lnTo>
                    <a:pt x="4004" y="564"/>
                  </a:lnTo>
                  <a:lnTo>
                    <a:pt x="4001" y="565"/>
                  </a:lnTo>
                  <a:lnTo>
                    <a:pt x="3999" y="557"/>
                  </a:lnTo>
                  <a:lnTo>
                    <a:pt x="3996" y="551"/>
                  </a:lnTo>
                  <a:lnTo>
                    <a:pt x="3998" y="557"/>
                  </a:lnTo>
                  <a:lnTo>
                    <a:pt x="3997" y="570"/>
                  </a:lnTo>
                  <a:lnTo>
                    <a:pt x="3999" y="576"/>
                  </a:lnTo>
                  <a:lnTo>
                    <a:pt x="3997" y="584"/>
                  </a:lnTo>
                  <a:lnTo>
                    <a:pt x="3986" y="600"/>
                  </a:lnTo>
                  <a:lnTo>
                    <a:pt x="3980" y="599"/>
                  </a:lnTo>
                  <a:lnTo>
                    <a:pt x="3980" y="588"/>
                  </a:lnTo>
                  <a:lnTo>
                    <a:pt x="3973" y="586"/>
                  </a:lnTo>
                  <a:lnTo>
                    <a:pt x="3968" y="590"/>
                  </a:lnTo>
                  <a:lnTo>
                    <a:pt x="3951" y="577"/>
                  </a:lnTo>
                  <a:lnTo>
                    <a:pt x="3952" y="573"/>
                  </a:lnTo>
                  <a:lnTo>
                    <a:pt x="3950" y="558"/>
                  </a:lnTo>
                  <a:lnTo>
                    <a:pt x="3945" y="556"/>
                  </a:lnTo>
                  <a:lnTo>
                    <a:pt x="3943" y="551"/>
                  </a:lnTo>
                  <a:lnTo>
                    <a:pt x="3939" y="547"/>
                  </a:lnTo>
                  <a:lnTo>
                    <a:pt x="3936" y="550"/>
                  </a:lnTo>
                  <a:lnTo>
                    <a:pt x="3938" y="556"/>
                  </a:lnTo>
                  <a:lnTo>
                    <a:pt x="3937" y="560"/>
                  </a:lnTo>
                  <a:lnTo>
                    <a:pt x="3941" y="564"/>
                  </a:lnTo>
                  <a:lnTo>
                    <a:pt x="3939" y="569"/>
                  </a:lnTo>
                  <a:lnTo>
                    <a:pt x="3929" y="563"/>
                  </a:lnTo>
                  <a:lnTo>
                    <a:pt x="3923" y="556"/>
                  </a:lnTo>
                  <a:lnTo>
                    <a:pt x="3922" y="556"/>
                  </a:lnTo>
                  <a:lnTo>
                    <a:pt x="3925" y="564"/>
                  </a:lnTo>
                  <a:lnTo>
                    <a:pt x="3921" y="567"/>
                  </a:lnTo>
                  <a:lnTo>
                    <a:pt x="3924" y="570"/>
                  </a:lnTo>
                  <a:lnTo>
                    <a:pt x="3932" y="570"/>
                  </a:lnTo>
                  <a:lnTo>
                    <a:pt x="3936" y="574"/>
                  </a:lnTo>
                  <a:lnTo>
                    <a:pt x="3933" y="582"/>
                  </a:lnTo>
                  <a:lnTo>
                    <a:pt x="3924" y="582"/>
                  </a:lnTo>
                  <a:lnTo>
                    <a:pt x="3923" y="586"/>
                  </a:lnTo>
                  <a:lnTo>
                    <a:pt x="3927" y="588"/>
                  </a:lnTo>
                  <a:lnTo>
                    <a:pt x="3945" y="609"/>
                  </a:lnTo>
                  <a:lnTo>
                    <a:pt x="3957" y="612"/>
                  </a:lnTo>
                  <a:lnTo>
                    <a:pt x="3964" y="609"/>
                  </a:lnTo>
                  <a:lnTo>
                    <a:pt x="3972" y="614"/>
                  </a:lnTo>
                  <a:lnTo>
                    <a:pt x="3974" y="622"/>
                  </a:lnTo>
                  <a:lnTo>
                    <a:pt x="3973" y="622"/>
                  </a:lnTo>
                  <a:lnTo>
                    <a:pt x="3968" y="615"/>
                  </a:lnTo>
                  <a:lnTo>
                    <a:pt x="3964" y="615"/>
                  </a:lnTo>
                  <a:lnTo>
                    <a:pt x="3969" y="623"/>
                  </a:lnTo>
                  <a:lnTo>
                    <a:pt x="3978" y="631"/>
                  </a:lnTo>
                  <a:lnTo>
                    <a:pt x="3980" y="639"/>
                  </a:lnTo>
                  <a:lnTo>
                    <a:pt x="3986" y="645"/>
                  </a:lnTo>
                  <a:lnTo>
                    <a:pt x="3986" y="660"/>
                  </a:lnTo>
                  <a:lnTo>
                    <a:pt x="3981" y="679"/>
                  </a:lnTo>
                  <a:lnTo>
                    <a:pt x="3984" y="692"/>
                  </a:lnTo>
                  <a:lnTo>
                    <a:pt x="3984" y="700"/>
                  </a:lnTo>
                  <a:lnTo>
                    <a:pt x="3985" y="704"/>
                  </a:lnTo>
                  <a:lnTo>
                    <a:pt x="3978" y="716"/>
                  </a:lnTo>
                  <a:lnTo>
                    <a:pt x="3978" y="724"/>
                  </a:lnTo>
                  <a:lnTo>
                    <a:pt x="3972" y="728"/>
                  </a:lnTo>
                  <a:lnTo>
                    <a:pt x="3974" y="722"/>
                  </a:lnTo>
                  <a:lnTo>
                    <a:pt x="3972" y="720"/>
                  </a:lnTo>
                  <a:lnTo>
                    <a:pt x="3958" y="731"/>
                  </a:lnTo>
                  <a:lnTo>
                    <a:pt x="3955" y="726"/>
                  </a:lnTo>
                  <a:lnTo>
                    <a:pt x="3948" y="731"/>
                  </a:lnTo>
                  <a:lnTo>
                    <a:pt x="3943" y="730"/>
                  </a:lnTo>
                  <a:lnTo>
                    <a:pt x="3939" y="724"/>
                  </a:lnTo>
                  <a:lnTo>
                    <a:pt x="3933" y="723"/>
                  </a:lnTo>
                  <a:lnTo>
                    <a:pt x="3924" y="714"/>
                  </a:lnTo>
                  <a:lnTo>
                    <a:pt x="3916" y="709"/>
                  </a:lnTo>
                  <a:lnTo>
                    <a:pt x="3909" y="708"/>
                  </a:lnTo>
                  <a:lnTo>
                    <a:pt x="3903" y="704"/>
                  </a:lnTo>
                  <a:lnTo>
                    <a:pt x="3898" y="705"/>
                  </a:lnTo>
                  <a:lnTo>
                    <a:pt x="3892" y="713"/>
                  </a:lnTo>
                  <a:lnTo>
                    <a:pt x="3886" y="713"/>
                  </a:lnTo>
                  <a:lnTo>
                    <a:pt x="3892" y="716"/>
                  </a:lnTo>
                  <a:lnTo>
                    <a:pt x="3901" y="716"/>
                  </a:lnTo>
                  <a:lnTo>
                    <a:pt x="3905" y="710"/>
                  </a:lnTo>
                  <a:lnTo>
                    <a:pt x="3922" y="718"/>
                  </a:lnTo>
                  <a:lnTo>
                    <a:pt x="3925" y="723"/>
                  </a:lnTo>
                  <a:lnTo>
                    <a:pt x="3916" y="728"/>
                  </a:lnTo>
                  <a:lnTo>
                    <a:pt x="3911" y="725"/>
                  </a:lnTo>
                  <a:lnTo>
                    <a:pt x="3904" y="725"/>
                  </a:lnTo>
                  <a:lnTo>
                    <a:pt x="3903" y="732"/>
                  </a:lnTo>
                  <a:lnTo>
                    <a:pt x="3898" y="725"/>
                  </a:lnTo>
                  <a:lnTo>
                    <a:pt x="3892" y="725"/>
                  </a:lnTo>
                  <a:lnTo>
                    <a:pt x="3894" y="726"/>
                  </a:lnTo>
                  <a:lnTo>
                    <a:pt x="3898" y="734"/>
                  </a:lnTo>
                  <a:lnTo>
                    <a:pt x="3908" y="739"/>
                  </a:lnTo>
                  <a:lnTo>
                    <a:pt x="3905" y="748"/>
                  </a:lnTo>
                  <a:lnTo>
                    <a:pt x="3909" y="759"/>
                  </a:lnTo>
                  <a:lnTo>
                    <a:pt x="3915" y="762"/>
                  </a:lnTo>
                  <a:lnTo>
                    <a:pt x="3911" y="759"/>
                  </a:lnTo>
                  <a:lnTo>
                    <a:pt x="3912" y="746"/>
                  </a:lnTo>
                  <a:lnTo>
                    <a:pt x="3916" y="743"/>
                  </a:lnTo>
                  <a:lnTo>
                    <a:pt x="3922" y="745"/>
                  </a:lnTo>
                  <a:lnTo>
                    <a:pt x="3922" y="740"/>
                  </a:lnTo>
                  <a:lnTo>
                    <a:pt x="3932" y="732"/>
                  </a:lnTo>
                  <a:lnTo>
                    <a:pt x="3937" y="731"/>
                  </a:lnTo>
                  <a:lnTo>
                    <a:pt x="3940" y="734"/>
                  </a:lnTo>
                  <a:lnTo>
                    <a:pt x="3940" y="738"/>
                  </a:lnTo>
                  <a:lnTo>
                    <a:pt x="3949" y="750"/>
                  </a:lnTo>
                  <a:lnTo>
                    <a:pt x="3957" y="753"/>
                  </a:lnTo>
                  <a:lnTo>
                    <a:pt x="3964" y="760"/>
                  </a:lnTo>
                  <a:lnTo>
                    <a:pt x="3973" y="758"/>
                  </a:lnTo>
                  <a:lnTo>
                    <a:pt x="3975" y="754"/>
                  </a:lnTo>
                  <a:lnTo>
                    <a:pt x="3974" y="749"/>
                  </a:lnTo>
                  <a:lnTo>
                    <a:pt x="3976" y="749"/>
                  </a:lnTo>
                  <a:lnTo>
                    <a:pt x="3993" y="762"/>
                  </a:lnTo>
                  <a:lnTo>
                    <a:pt x="3996" y="768"/>
                  </a:lnTo>
                  <a:lnTo>
                    <a:pt x="3990" y="767"/>
                  </a:lnTo>
                  <a:lnTo>
                    <a:pt x="3990" y="773"/>
                  </a:lnTo>
                  <a:lnTo>
                    <a:pt x="4001" y="784"/>
                  </a:lnTo>
                  <a:lnTo>
                    <a:pt x="4005" y="783"/>
                  </a:lnTo>
                  <a:lnTo>
                    <a:pt x="4005" y="781"/>
                  </a:lnTo>
                  <a:lnTo>
                    <a:pt x="4005" y="772"/>
                  </a:lnTo>
                  <a:lnTo>
                    <a:pt x="4014" y="779"/>
                  </a:lnTo>
                  <a:lnTo>
                    <a:pt x="4027" y="798"/>
                  </a:lnTo>
                  <a:lnTo>
                    <a:pt x="4022" y="794"/>
                  </a:lnTo>
                  <a:lnTo>
                    <a:pt x="4018" y="794"/>
                  </a:lnTo>
                  <a:lnTo>
                    <a:pt x="4017" y="796"/>
                  </a:lnTo>
                  <a:lnTo>
                    <a:pt x="4021" y="803"/>
                  </a:lnTo>
                  <a:lnTo>
                    <a:pt x="4015" y="807"/>
                  </a:lnTo>
                  <a:lnTo>
                    <a:pt x="4014" y="814"/>
                  </a:lnTo>
                  <a:lnTo>
                    <a:pt x="4017" y="818"/>
                  </a:lnTo>
                  <a:lnTo>
                    <a:pt x="4022" y="816"/>
                  </a:lnTo>
                  <a:lnTo>
                    <a:pt x="4024" y="809"/>
                  </a:lnTo>
                  <a:lnTo>
                    <a:pt x="4027" y="807"/>
                  </a:lnTo>
                  <a:lnTo>
                    <a:pt x="4031" y="809"/>
                  </a:lnTo>
                  <a:lnTo>
                    <a:pt x="4032" y="803"/>
                  </a:lnTo>
                  <a:lnTo>
                    <a:pt x="4038" y="813"/>
                  </a:lnTo>
                  <a:lnTo>
                    <a:pt x="4052" y="821"/>
                  </a:lnTo>
                  <a:lnTo>
                    <a:pt x="4066" y="825"/>
                  </a:lnTo>
                  <a:lnTo>
                    <a:pt x="4075" y="832"/>
                  </a:lnTo>
                  <a:lnTo>
                    <a:pt x="4069" y="837"/>
                  </a:lnTo>
                  <a:lnTo>
                    <a:pt x="4078" y="849"/>
                  </a:lnTo>
                  <a:lnTo>
                    <a:pt x="4085" y="850"/>
                  </a:lnTo>
                  <a:lnTo>
                    <a:pt x="4094" y="863"/>
                  </a:lnTo>
                  <a:lnTo>
                    <a:pt x="4094" y="882"/>
                  </a:lnTo>
                  <a:lnTo>
                    <a:pt x="4089" y="883"/>
                  </a:lnTo>
                  <a:lnTo>
                    <a:pt x="4089" y="886"/>
                  </a:lnTo>
                  <a:lnTo>
                    <a:pt x="4096" y="890"/>
                  </a:lnTo>
                  <a:lnTo>
                    <a:pt x="4099" y="898"/>
                  </a:lnTo>
                  <a:lnTo>
                    <a:pt x="4096" y="899"/>
                  </a:lnTo>
                  <a:lnTo>
                    <a:pt x="4092" y="896"/>
                  </a:lnTo>
                  <a:lnTo>
                    <a:pt x="4069" y="896"/>
                  </a:lnTo>
                  <a:lnTo>
                    <a:pt x="4062" y="891"/>
                  </a:lnTo>
                  <a:lnTo>
                    <a:pt x="4057" y="895"/>
                  </a:lnTo>
                  <a:lnTo>
                    <a:pt x="4052" y="893"/>
                  </a:lnTo>
                  <a:lnTo>
                    <a:pt x="4051" y="887"/>
                  </a:lnTo>
                  <a:lnTo>
                    <a:pt x="4048" y="885"/>
                  </a:lnTo>
                  <a:lnTo>
                    <a:pt x="4045" y="887"/>
                  </a:lnTo>
                  <a:lnTo>
                    <a:pt x="4049" y="893"/>
                  </a:lnTo>
                  <a:lnTo>
                    <a:pt x="4039" y="898"/>
                  </a:lnTo>
                  <a:lnTo>
                    <a:pt x="4030" y="898"/>
                  </a:lnTo>
                  <a:lnTo>
                    <a:pt x="4028" y="900"/>
                  </a:lnTo>
                  <a:lnTo>
                    <a:pt x="4032" y="904"/>
                  </a:lnTo>
                  <a:lnTo>
                    <a:pt x="4022" y="913"/>
                  </a:lnTo>
                  <a:lnTo>
                    <a:pt x="4016" y="913"/>
                  </a:lnTo>
                  <a:lnTo>
                    <a:pt x="4016" y="919"/>
                  </a:lnTo>
                  <a:lnTo>
                    <a:pt x="4020" y="921"/>
                  </a:lnTo>
                  <a:lnTo>
                    <a:pt x="4010" y="933"/>
                  </a:lnTo>
                  <a:lnTo>
                    <a:pt x="4007" y="936"/>
                  </a:lnTo>
                  <a:lnTo>
                    <a:pt x="4006" y="934"/>
                  </a:lnTo>
                  <a:lnTo>
                    <a:pt x="4001" y="934"/>
                  </a:lnTo>
                  <a:lnTo>
                    <a:pt x="4001" y="944"/>
                  </a:lnTo>
                  <a:lnTo>
                    <a:pt x="4005" y="953"/>
                  </a:lnTo>
                  <a:lnTo>
                    <a:pt x="3998" y="958"/>
                  </a:lnTo>
                  <a:lnTo>
                    <a:pt x="3995" y="955"/>
                  </a:lnTo>
                  <a:lnTo>
                    <a:pt x="3994" y="961"/>
                  </a:lnTo>
                  <a:lnTo>
                    <a:pt x="3996" y="966"/>
                  </a:lnTo>
                  <a:lnTo>
                    <a:pt x="3990" y="974"/>
                  </a:lnTo>
                  <a:lnTo>
                    <a:pt x="3984" y="975"/>
                  </a:lnTo>
                  <a:lnTo>
                    <a:pt x="3987" y="978"/>
                  </a:lnTo>
                  <a:lnTo>
                    <a:pt x="3986" y="981"/>
                  </a:lnTo>
                  <a:lnTo>
                    <a:pt x="3983" y="987"/>
                  </a:lnTo>
                  <a:lnTo>
                    <a:pt x="3980" y="984"/>
                  </a:lnTo>
                  <a:lnTo>
                    <a:pt x="3974" y="987"/>
                  </a:lnTo>
                  <a:lnTo>
                    <a:pt x="3979" y="991"/>
                  </a:lnTo>
                  <a:lnTo>
                    <a:pt x="3979" y="997"/>
                  </a:lnTo>
                  <a:lnTo>
                    <a:pt x="3973" y="1002"/>
                  </a:lnTo>
                  <a:lnTo>
                    <a:pt x="3975" y="1006"/>
                  </a:lnTo>
                  <a:lnTo>
                    <a:pt x="3974" y="1011"/>
                  </a:lnTo>
                  <a:lnTo>
                    <a:pt x="3970" y="1012"/>
                  </a:lnTo>
                  <a:lnTo>
                    <a:pt x="3967" y="1009"/>
                  </a:lnTo>
                  <a:lnTo>
                    <a:pt x="3962" y="1010"/>
                  </a:lnTo>
                  <a:lnTo>
                    <a:pt x="3966" y="1015"/>
                  </a:lnTo>
                  <a:lnTo>
                    <a:pt x="3975" y="1019"/>
                  </a:lnTo>
                  <a:lnTo>
                    <a:pt x="3972" y="1026"/>
                  </a:lnTo>
                  <a:lnTo>
                    <a:pt x="3963" y="1027"/>
                  </a:lnTo>
                  <a:lnTo>
                    <a:pt x="3963" y="1030"/>
                  </a:lnTo>
                  <a:lnTo>
                    <a:pt x="3968" y="1033"/>
                  </a:lnTo>
                  <a:lnTo>
                    <a:pt x="3972" y="1042"/>
                  </a:lnTo>
                  <a:lnTo>
                    <a:pt x="3969" y="1046"/>
                  </a:lnTo>
                  <a:lnTo>
                    <a:pt x="3971" y="1050"/>
                  </a:lnTo>
                  <a:lnTo>
                    <a:pt x="3964" y="1060"/>
                  </a:lnTo>
                  <a:lnTo>
                    <a:pt x="3966" y="1064"/>
                  </a:lnTo>
                  <a:lnTo>
                    <a:pt x="3961" y="1075"/>
                  </a:lnTo>
                  <a:lnTo>
                    <a:pt x="3959" y="1091"/>
                  </a:lnTo>
                  <a:lnTo>
                    <a:pt x="3956" y="1096"/>
                  </a:lnTo>
                  <a:lnTo>
                    <a:pt x="3955" y="1102"/>
                  </a:lnTo>
                  <a:lnTo>
                    <a:pt x="3959" y="1103"/>
                  </a:lnTo>
                  <a:lnTo>
                    <a:pt x="3961" y="1107"/>
                  </a:lnTo>
                  <a:lnTo>
                    <a:pt x="3958" y="1110"/>
                  </a:lnTo>
                  <a:lnTo>
                    <a:pt x="3968" y="1122"/>
                  </a:lnTo>
                  <a:lnTo>
                    <a:pt x="3968" y="1128"/>
                  </a:lnTo>
                  <a:lnTo>
                    <a:pt x="3963" y="1127"/>
                  </a:lnTo>
                  <a:lnTo>
                    <a:pt x="3956" y="1128"/>
                  </a:lnTo>
                  <a:lnTo>
                    <a:pt x="3950" y="1122"/>
                  </a:lnTo>
                  <a:lnTo>
                    <a:pt x="3947" y="1126"/>
                  </a:lnTo>
                  <a:lnTo>
                    <a:pt x="3938" y="1115"/>
                  </a:lnTo>
                  <a:lnTo>
                    <a:pt x="3940" y="1112"/>
                  </a:lnTo>
                  <a:lnTo>
                    <a:pt x="3937" y="1111"/>
                  </a:lnTo>
                  <a:lnTo>
                    <a:pt x="3932" y="1112"/>
                  </a:lnTo>
                  <a:lnTo>
                    <a:pt x="3927" y="1111"/>
                  </a:lnTo>
                  <a:lnTo>
                    <a:pt x="3926" y="1106"/>
                  </a:lnTo>
                  <a:lnTo>
                    <a:pt x="3910" y="1096"/>
                  </a:lnTo>
                  <a:lnTo>
                    <a:pt x="3901" y="1095"/>
                  </a:lnTo>
                  <a:lnTo>
                    <a:pt x="3890" y="1102"/>
                  </a:lnTo>
                  <a:lnTo>
                    <a:pt x="3887" y="1098"/>
                  </a:lnTo>
                  <a:lnTo>
                    <a:pt x="3880" y="1100"/>
                  </a:lnTo>
                  <a:lnTo>
                    <a:pt x="3874" y="1109"/>
                  </a:lnTo>
                  <a:lnTo>
                    <a:pt x="3867" y="1109"/>
                  </a:lnTo>
                  <a:lnTo>
                    <a:pt x="3864" y="1121"/>
                  </a:lnTo>
                  <a:lnTo>
                    <a:pt x="3861" y="1126"/>
                  </a:lnTo>
                  <a:lnTo>
                    <a:pt x="3854" y="1122"/>
                  </a:lnTo>
                  <a:lnTo>
                    <a:pt x="3858" y="1130"/>
                  </a:lnTo>
                  <a:lnTo>
                    <a:pt x="3855" y="1135"/>
                  </a:lnTo>
                  <a:lnTo>
                    <a:pt x="3856" y="1143"/>
                  </a:lnTo>
                  <a:lnTo>
                    <a:pt x="3854" y="1149"/>
                  </a:lnTo>
                  <a:lnTo>
                    <a:pt x="3852" y="1165"/>
                  </a:lnTo>
                  <a:lnTo>
                    <a:pt x="3850" y="1167"/>
                  </a:lnTo>
                  <a:lnTo>
                    <a:pt x="3845" y="1163"/>
                  </a:lnTo>
                  <a:lnTo>
                    <a:pt x="3838" y="1142"/>
                  </a:lnTo>
                  <a:lnTo>
                    <a:pt x="3836" y="1135"/>
                  </a:lnTo>
                  <a:lnTo>
                    <a:pt x="3831" y="1132"/>
                  </a:lnTo>
                  <a:lnTo>
                    <a:pt x="3827" y="1126"/>
                  </a:lnTo>
                  <a:lnTo>
                    <a:pt x="3825" y="1133"/>
                  </a:lnTo>
                  <a:lnTo>
                    <a:pt x="3818" y="1146"/>
                  </a:lnTo>
                  <a:lnTo>
                    <a:pt x="3813" y="1150"/>
                  </a:lnTo>
                  <a:lnTo>
                    <a:pt x="3812" y="1156"/>
                  </a:lnTo>
                  <a:lnTo>
                    <a:pt x="3819" y="1158"/>
                  </a:lnTo>
                  <a:lnTo>
                    <a:pt x="3812" y="1173"/>
                  </a:lnTo>
                  <a:lnTo>
                    <a:pt x="3807" y="1166"/>
                  </a:lnTo>
                  <a:lnTo>
                    <a:pt x="3804" y="1165"/>
                  </a:lnTo>
                  <a:lnTo>
                    <a:pt x="3801" y="1161"/>
                  </a:lnTo>
                  <a:lnTo>
                    <a:pt x="3796" y="1162"/>
                  </a:lnTo>
                  <a:lnTo>
                    <a:pt x="3794" y="1170"/>
                  </a:lnTo>
                  <a:lnTo>
                    <a:pt x="3790" y="1172"/>
                  </a:lnTo>
                  <a:lnTo>
                    <a:pt x="3784" y="1168"/>
                  </a:lnTo>
                  <a:lnTo>
                    <a:pt x="3780" y="1168"/>
                  </a:lnTo>
                  <a:lnTo>
                    <a:pt x="3778" y="1173"/>
                  </a:lnTo>
                  <a:lnTo>
                    <a:pt x="3783" y="1178"/>
                  </a:lnTo>
                  <a:lnTo>
                    <a:pt x="3780" y="1180"/>
                  </a:lnTo>
                  <a:lnTo>
                    <a:pt x="3777" y="1186"/>
                  </a:lnTo>
                  <a:lnTo>
                    <a:pt x="3776" y="1191"/>
                  </a:lnTo>
                  <a:lnTo>
                    <a:pt x="3782" y="1198"/>
                  </a:lnTo>
                  <a:lnTo>
                    <a:pt x="3784" y="1205"/>
                  </a:lnTo>
                  <a:lnTo>
                    <a:pt x="3781" y="1207"/>
                  </a:lnTo>
                  <a:lnTo>
                    <a:pt x="3782" y="1211"/>
                  </a:lnTo>
                  <a:lnTo>
                    <a:pt x="3788" y="1213"/>
                  </a:lnTo>
                  <a:lnTo>
                    <a:pt x="3794" y="1218"/>
                  </a:lnTo>
                  <a:lnTo>
                    <a:pt x="3795" y="1222"/>
                  </a:lnTo>
                  <a:lnTo>
                    <a:pt x="3793" y="1222"/>
                  </a:lnTo>
                  <a:lnTo>
                    <a:pt x="3790" y="1226"/>
                  </a:lnTo>
                  <a:lnTo>
                    <a:pt x="3795" y="1231"/>
                  </a:lnTo>
                  <a:lnTo>
                    <a:pt x="3800" y="1235"/>
                  </a:lnTo>
                  <a:lnTo>
                    <a:pt x="3799" y="1237"/>
                  </a:lnTo>
                  <a:lnTo>
                    <a:pt x="3794" y="1234"/>
                  </a:lnTo>
                  <a:lnTo>
                    <a:pt x="3789" y="1235"/>
                  </a:lnTo>
                  <a:lnTo>
                    <a:pt x="3788" y="1237"/>
                  </a:lnTo>
                  <a:lnTo>
                    <a:pt x="3795" y="1244"/>
                  </a:lnTo>
                  <a:lnTo>
                    <a:pt x="3798" y="1243"/>
                  </a:lnTo>
                  <a:lnTo>
                    <a:pt x="3798" y="1249"/>
                  </a:lnTo>
                  <a:lnTo>
                    <a:pt x="3796" y="1256"/>
                  </a:lnTo>
                  <a:lnTo>
                    <a:pt x="3797" y="1261"/>
                  </a:lnTo>
                  <a:lnTo>
                    <a:pt x="3793" y="1267"/>
                  </a:lnTo>
                  <a:lnTo>
                    <a:pt x="3796" y="1276"/>
                  </a:lnTo>
                  <a:lnTo>
                    <a:pt x="3794" y="1281"/>
                  </a:lnTo>
                  <a:lnTo>
                    <a:pt x="3797" y="1286"/>
                  </a:lnTo>
                  <a:lnTo>
                    <a:pt x="3797" y="1291"/>
                  </a:lnTo>
                  <a:lnTo>
                    <a:pt x="3797" y="1297"/>
                  </a:lnTo>
                  <a:lnTo>
                    <a:pt x="3803" y="1308"/>
                  </a:lnTo>
                  <a:lnTo>
                    <a:pt x="3799" y="1312"/>
                  </a:lnTo>
                  <a:lnTo>
                    <a:pt x="3805" y="1315"/>
                  </a:lnTo>
                  <a:lnTo>
                    <a:pt x="3810" y="1320"/>
                  </a:lnTo>
                  <a:lnTo>
                    <a:pt x="3819" y="1331"/>
                  </a:lnTo>
                  <a:lnTo>
                    <a:pt x="3827" y="1336"/>
                  </a:lnTo>
                  <a:lnTo>
                    <a:pt x="3829" y="1333"/>
                  </a:lnTo>
                  <a:lnTo>
                    <a:pt x="3830" y="1328"/>
                  </a:lnTo>
                  <a:lnTo>
                    <a:pt x="3822" y="1319"/>
                  </a:lnTo>
                  <a:lnTo>
                    <a:pt x="3821" y="1315"/>
                  </a:lnTo>
                  <a:lnTo>
                    <a:pt x="3825" y="1311"/>
                  </a:lnTo>
                  <a:lnTo>
                    <a:pt x="3832" y="1312"/>
                  </a:lnTo>
                  <a:lnTo>
                    <a:pt x="3843" y="1319"/>
                  </a:lnTo>
                  <a:lnTo>
                    <a:pt x="3848" y="1318"/>
                  </a:lnTo>
                  <a:lnTo>
                    <a:pt x="3853" y="1320"/>
                  </a:lnTo>
                  <a:lnTo>
                    <a:pt x="3853" y="1326"/>
                  </a:lnTo>
                  <a:lnTo>
                    <a:pt x="3852" y="1329"/>
                  </a:lnTo>
                  <a:lnTo>
                    <a:pt x="3856" y="1335"/>
                  </a:lnTo>
                  <a:lnTo>
                    <a:pt x="3852" y="1340"/>
                  </a:lnTo>
                  <a:lnTo>
                    <a:pt x="3854" y="1346"/>
                  </a:lnTo>
                  <a:lnTo>
                    <a:pt x="3852" y="1348"/>
                  </a:lnTo>
                  <a:lnTo>
                    <a:pt x="3846" y="1353"/>
                  </a:lnTo>
                  <a:lnTo>
                    <a:pt x="3853" y="1364"/>
                  </a:lnTo>
                  <a:lnTo>
                    <a:pt x="3857" y="1372"/>
                  </a:lnTo>
                  <a:lnTo>
                    <a:pt x="3856" y="1383"/>
                  </a:lnTo>
                  <a:lnTo>
                    <a:pt x="3864" y="1387"/>
                  </a:lnTo>
                  <a:lnTo>
                    <a:pt x="3867" y="1385"/>
                  </a:lnTo>
                  <a:lnTo>
                    <a:pt x="3866" y="1382"/>
                  </a:lnTo>
                  <a:lnTo>
                    <a:pt x="3871" y="1377"/>
                  </a:lnTo>
                  <a:lnTo>
                    <a:pt x="3874" y="1375"/>
                  </a:lnTo>
                  <a:lnTo>
                    <a:pt x="3875" y="1377"/>
                  </a:lnTo>
                  <a:lnTo>
                    <a:pt x="3881" y="1381"/>
                  </a:lnTo>
                  <a:lnTo>
                    <a:pt x="3881" y="1395"/>
                  </a:lnTo>
                  <a:lnTo>
                    <a:pt x="3896" y="1407"/>
                  </a:lnTo>
                  <a:lnTo>
                    <a:pt x="3900" y="1417"/>
                  </a:lnTo>
                  <a:lnTo>
                    <a:pt x="3898" y="1421"/>
                  </a:lnTo>
                  <a:lnTo>
                    <a:pt x="3897" y="1430"/>
                  </a:lnTo>
                  <a:lnTo>
                    <a:pt x="3893" y="1431"/>
                  </a:lnTo>
                  <a:lnTo>
                    <a:pt x="3885" y="1425"/>
                  </a:lnTo>
                  <a:lnTo>
                    <a:pt x="3875" y="1422"/>
                  </a:lnTo>
                  <a:lnTo>
                    <a:pt x="3875" y="1412"/>
                  </a:lnTo>
                  <a:lnTo>
                    <a:pt x="3877" y="1407"/>
                  </a:lnTo>
                  <a:lnTo>
                    <a:pt x="3878" y="1398"/>
                  </a:lnTo>
                  <a:lnTo>
                    <a:pt x="3877" y="1393"/>
                  </a:lnTo>
                  <a:lnTo>
                    <a:pt x="3873" y="1396"/>
                  </a:lnTo>
                  <a:lnTo>
                    <a:pt x="3875" y="1399"/>
                  </a:lnTo>
                  <a:lnTo>
                    <a:pt x="3875" y="1404"/>
                  </a:lnTo>
                  <a:lnTo>
                    <a:pt x="3868" y="1405"/>
                  </a:lnTo>
                  <a:lnTo>
                    <a:pt x="3863" y="1413"/>
                  </a:lnTo>
                  <a:lnTo>
                    <a:pt x="3864" y="1418"/>
                  </a:lnTo>
                  <a:lnTo>
                    <a:pt x="3871" y="1416"/>
                  </a:lnTo>
                  <a:lnTo>
                    <a:pt x="3871" y="1422"/>
                  </a:lnTo>
                  <a:lnTo>
                    <a:pt x="3867" y="1429"/>
                  </a:lnTo>
                  <a:lnTo>
                    <a:pt x="3869" y="1440"/>
                  </a:lnTo>
                  <a:lnTo>
                    <a:pt x="3868" y="1442"/>
                  </a:lnTo>
                  <a:lnTo>
                    <a:pt x="3869" y="1464"/>
                  </a:lnTo>
                  <a:lnTo>
                    <a:pt x="3874" y="1468"/>
                  </a:lnTo>
                  <a:lnTo>
                    <a:pt x="3873" y="1474"/>
                  </a:lnTo>
                  <a:lnTo>
                    <a:pt x="3889" y="1498"/>
                  </a:lnTo>
                  <a:lnTo>
                    <a:pt x="3893" y="1498"/>
                  </a:lnTo>
                  <a:lnTo>
                    <a:pt x="3904" y="1513"/>
                  </a:lnTo>
                  <a:lnTo>
                    <a:pt x="3912" y="1517"/>
                  </a:lnTo>
                  <a:lnTo>
                    <a:pt x="3908" y="1522"/>
                  </a:lnTo>
                  <a:lnTo>
                    <a:pt x="3908" y="1530"/>
                  </a:lnTo>
                  <a:lnTo>
                    <a:pt x="3889" y="1537"/>
                  </a:lnTo>
                  <a:lnTo>
                    <a:pt x="3888" y="1534"/>
                  </a:lnTo>
                  <a:lnTo>
                    <a:pt x="3878" y="1540"/>
                  </a:lnTo>
                  <a:lnTo>
                    <a:pt x="3873" y="1539"/>
                  </a:lnTo>
                  <a:lnTo>
                    <a:pt x="3876" y="1542"/>
                  </a:lnTo>
                  <a:lnTo>
                    <a:pt x="3870" y="1554"/>
                  </a:lnTo>
                  <a:lnTo>
                    <a:pt x="3869" y="1562"/>
                  </a:lnTo>
                  <a:lnTo>
                    <a:pt x="3865" y="1567"/>
                  </a:lnTo>
                  <a:lnTo>
                    <a:pt x="3870" y="1572"/>
                  </a:lnTo>
                  <a:lnTo>
                    <a:pt x="3866" y="1587"/>
                  </a:lnTo>
                  <a:lnTo>
                    <a:pt x="3873" y="1606"/>
                  </a:lnTo>
                  <a:lnTo>
                    <a:pt x="3880" y="1610"/>
                  </a:lnTo>
                  <a:lnTo>
                    <a:pt x="3880" y="1618"/>
                  </a:lnTo>
                  <a:lnTo>
                    <a:pt x="3889" y="1623"/>
                  </a:lnTo>
                  <a:lnTo>
                    <a:pt x="3893" y="1629"/>
                  </a:lnTo>
                  <a:lnTo>
                    <a:pt x="3887" y="1629"/>
                  </a:lnTo>
                  <a:lnTo>
                    <a:pt x="3885" y="1627"/>
                  </a:lnTo>
                  <a:lnTo>
                    <a:pt x="3878" y="1630"/>
                  </a:lnTo>
                  <a:lnTo>
                    <a:pt x="3874" y="1635"/>
                  </a:lnTo>
                  <a:lnTo>
                    <a:pt x="3868" y="1634"/>
                  </a:lnTo>
                  <a:lnTo>
                    <a:pt x="3859" y="1643"/>
                  </a:lnTo>
                  <a:lnTo>
                    <a:pt x="3853" y="1638"/>
                  </a:lnTo>
                  <a:lnTo>
                    <a:pt x="3850" y="1644"/>
                  </a:lnTo>
                  <a:lnTo>
                    <a:pt x="3854" y="1647"/>
                  </a:lnTo>
                  <a:lnTo>
                    <a:pt x="3861" y="1646"/>
                  </a:lnTo>
                  <a:lnTo>
                    <a:pt x="3858" y="1654"/>
                  </a:lnTo>
                  <a:lnTo>
                    <a:pt x="3857" y="1657"/>
                  </a:lnTo>
                  <a:lnTo>
                    <a:pt x="3864" y="1664"/>
                  </a:lnTo>
                  <a:lnTo>
                    <a:pt x="3861" y="1667"/>
                  </a:lnTo>
                  <a:lnTo>
                    <a:pt x="3857" y="1666"/>
                  </a:lnTo>
                  <a:lnTo>
                    <a:pt x="3862" y="1675"/>
                  </a:lnTo>
                  <a:lnTo>
                    <a:pt x="3859" y="1679"/>
                  </a:lnTo>
                  <a:lnTo>
                    <a:pt x="3864" y="1680"/>
                  </a:lnTo>
                  <a:lnTo>
                    <a:pt x="3867" y="1678"/>
                  </a:lnTo>
                  <a:lnTo>
                    <a:pt x="3873" y="1685"/>
                  </a:lnTo>
                  <a:lnTo>
                    <a:pt x="3867" y="1689"/>
                  </a:lnTo>
                  <a:lnTo>
                    <a:pt x="3867" y="1699"/>
                  </a:lnTo>
                  <a:lnTo>
                    <a:pt x="3870" y="1704"/>
                  </a:lnTo>
                  <a:lnTo>
                    <a:pt x="3868" y="1718"/>
                  </a:lnTo>
                  <a:lnTo>
                    <a:pt x="3866" y="1723"/>
                  </a:lnTo>
                  <a:lnTo>
                    <a:pt x="3867" y="1726"/>
                  </a:lnTo>
                  <a:lnTo>
                    <a:pt x="3866" y="1732"/>
                  </a:lnTo>
                  <a:lnTo>
                    <a:pt x="3858" y="1738"/>
                  </a:lnTo>
                  <a:lnTo>
                    <a:pt x="3857" y="1745"/>
                  </a:lnTo>
                  <a:lnTo>
                    <a:pt x="3855" y="1746"/>
                  </a:lnTo>
                  <a:lnTo>
                    <a:pt x="3852" y="1760"/>
                  </a:lnTo>
                  <a:lnTo>
                    <a:pt x="3845" y="1774"/>
                  </a:lnTo>
                  <a:lnTo>
                    <a:pt x="3846" y="1768"/>
                  </a:lnTo>
                  <a:lnTo>
                    <a:pt x="3845" y="1762"/>
                  </a:lnTo>
                  <a:lnTo>
                    <a:pt x="3845" y="1756"/>
                  </a:lnTo>
                  <a:lnTo>
                    <a:pt x="3843" y="1753"/>
                  </a:lnTo>
                  <a:lnTo>
                    <a:pt x="3831" y="1750"/>
                  </a:lnTo>
                  <a:lnTo>
                    <a:pt x="3824" y="1740"/>
                  </a:lnTo>
                  <a:lnTo>
                    <a:pt x="3823" y="1730"/>
                  </a:lnTo>
                  <a:lnTo>
                    <a:pt x="3811" y="1703"/>
                  </a:lnTo>
                  <a:lnTo>
                    <a:pt x="3803" y="1690"/>
                  </a:lnTo>
                  <a:lnTo>
                    <a:pt x="3807" y="1690"/>
                  </a:lnTo>
                  <a:lnTo>
                    <a:pt x="3812" y="1688"/>
                  </a:lnTo>
                  <a:lnTo>
                    <a:pt x="3815" y="1683"/>
                  </a:lnTo>
                  <a:lnTo>
                    <a:pt x="3810" y="1685"/>
                  </a:lnTo>
                  <a:lnTo>
                    <a:pt x="3801" y="1685"/>
                  </a:lnTo>
                  <a:lnTo>
                    <a:pt x="3790" y="1679"/>
                  </a:lnTo>
                  <a:lnTo>
                    <a:pt x="3766" y="1634"/>
                  </a:lnTo>
                  <a:lnTo>
                    <a:pt x="3743" y="1609"/>
                  </a:lnTo>
                  <a:lnTo>
                    <a:pt x="3743" y="1599"/>
                  </a:lnTo>
                  <a:lnTo>
                    <a:pt x="3736" y="1591"/>
                  </a:lnTo>
                  <a:lnTo>
                    <a:pt x="3718" y="1563"/>
                  </a:lnTo>
                  <a:lnTo>
                    <a:pt x="3702" y="1529"/>
                  </a:lnTo>
                  <a:lnTo>
                    <a:pt x="3688" y="1499"/>
                  </a:lnTo>
                  <a:lnTo>
                    <a:pt x="3688" y="1488"/>
                  </a:lnTo>
                  <a:lnTo>
                    <a:pt x="3679" y="1474"/>
                  </a:lnTo>
                  <a:lnTo>
                    <a:pt x="3676" y="1452"/>
                  </a:lnTo>
                  <a:lnTo>
                    <a:pt x="3671" y="1441"/>
                  </a:lnTo>
                  <a:lnTo>
                    <a:pt x="3672" y="1428"/>
                  </a:lnTo>
                  <a:lnTo>
                    <a:pt x="3679" y="1419"/>
                  </a:lnTo>
                  <a:lnTo>
                    <a:pt x="3681" y="1408"/>
                  </a:lnTo>
                  <a:lnTo>
                    <a:pt x="3685" y="1407"/>
                  </a:lnTo>
                  <a:lnTo>
                    <a:pt x="3682" y="1402"/>
                  </a:lnTo>
                  <a:lnTo>
                    <a:pt x="3685" y="1398"/>
                  </a:lnTo>
                  <a:lnTo>
                    <a:pt x="3685" y="1383"/>
                  </a:lnTo>
                  <a:lnTo>
                    <a:pt x="3673" y="1366"/>
                  </a:lnTo>
                  <a:lnTo>
                    <a:pt x="3666" y="1366"/>
                  </a:lnTo>
                  <a:lnTo>
                    <a:pt x="3665" y="1362"/>
                  </a:lnTo>
                  <a:lnTo>
                    <a:pt x="3671" y="1356"/>
                  </a:lnTo>
                  <a:lnTo>
                    <a:pt x="3683" y="1362"/>
                  </a:lnTo>
                  <a:lnTo>
                    <a:pt x="3691" y="1354"/>
                  </a:lnTo>
                  <a:lnTo>
                    <a:pt x="3689" y="1350"/>
                  </a:lnTo>
                  <a:lnTo>
                    <a:pt x="3689" y="1338"/>
                  </a:lnTo>
                  <a:lnTo>
                    <a:pt x="3700" y="1336"/>
                  </a:lnTo>
                  <a:lnTo>
                    <a:pt x="3705" y="1338"/>
                  </a:lnTo>
                  <a:lnTo>
                    <a:pt x="3701" y="1330"/>
                  </a:lnTo>
                  <a:lnTo>
                    <a:pt x="3711" y="1312"/>
                  </a:lnTo>
                  <a:lnTo>
                    <a:pt x="3706" y="1300"/>
                  </a:lnTo>
                  <a:lnTo>
                    <a:pt x="3706" y="1288"/>
                  </a:lnTo>
                  <a:lnTo>
                    <a:pt x="3703" y="1281"/>
                  </a:lnTo>
                  <a:lnTo>
                    <a:pt x="3707" y="1276"/>
                  </a:lnTo>
                  <a:lnTo>
                    <a:pt x="3707" y="1268"/>
                  </a:lnTo>
                  <a:lnTo>
                    <a:pt x="3705" y="1263"/>
                  </a:lnTo>
                  <a:lnTo>
                    <a:pt x="3707" y="1254"/>
                  </a:lnTo>
                  <a:lnTo>
                    <a:pt x="3713" y="1254"/>
                  </a:lnTo>
                  <a:lnTo>
                    <a:pt x="3706" y="1247"/>
                  </a:lnTo>
                  <a:lnTo>
                    <a:pt x="3705" y="1243"/>
                  </a:lnTo>
                  <a:lnTo>
                    <a:pt x="3707" y="1239"/>
                  </a:lnTo>
                  <a:lnTo>
                    <a:pt x="3708" y="1227"/>
                  </a:lnTo>
                  <a:lnTo>
                    <a:pt x="3706" y="1225"/>
                  </a:lnTo>
                  <a:lnTo>
                    <a:pt x="3707" y="1219"/>
                  </a:lnTo>
                  <a:lnTo>
                    <a:pt x="3714" y="1216"/>
                  </a:lnTo>
                  <a:lnTo>
                    <a:pt x="3717" y="1212"/>
                  </a:lnTo>
                  <a:lnTo>
                    <a:pt x="3715" y="1202"/>
                  </a:lnTo>
                  <a:lnTo>
                    <a:pt x="3717" y="1188"/>
                  </a:lnTo>
                  <a:lnTo>
                    <a:pt x="3714" y="1186"/>
                  </a:lnTo>
                  <a:lnTo>
                    <a:pt x="3713" y="1183"/>
                  </a:lnTo>
                  <a:lnTo>
                    <a:pt x="3718" y="1173"/>
                  </a:lnTo>
                  <a:lnTo>
                    <a:pt x="3719" y="1164"/>
                  </a:lnTo>
                  <a:lnTo>
                    <a:pt x="3714" y="1165"/>
                  </a:lnTo>
                  <a:lnTo>
                    <a:pt x="3712" y="1157"/>
                  </a:lnTo>
                  <a:lnTo>
                    <a:pt x="3715" y="1153"/>
                  </a:lnTo>
                  <a:lnTo>
                    <a:pt x="3716" y="1146"/>
                  </a:lnTo>
                  <a:lnTo>
                    <a:pt x="3720" y="1145"/>
                  </a:lnTo>
                  <a:lnTo>
                    <a:pt x="3722" y="1142"/>
                  </a:lnTo>
                  <a:lnTo>
                    <a:pt x="3729" y="1138"/>
                  </a:lnTo>
                  <a:lnTo>
                    <a:pt x="3730" y="1131"/>
                  </a:lnTo>
                  <a:lnTo>
                    <a:pt x="3738" y="1123"/>
                  </a:lnTo>
                  <a:lnTo>
                    <a:pt x="3740" y="1123"/>
                  </a:lnTo>
                  <a:lnTo>
                    <a:pt x="3746" y="1119"/>
                  </a:lnTo>
                  <a:lnTo>
                    <a:pt x="3749" y="1119"/>
                  </a:lnTo>
                  <a:lnTo>
                    <a:pt x="3751" y="1116"/>
                  </a:lnTo>
                  <a:lnTo>
                    <a:pt x="3749" y="1112"/>
                  </a:lnTo>
                  <a:lnTo>
                    <a:pt x="3743" y="1112"/>
                  </a:lnTo>
                  <a:lnTo>
                    <a:pt x="3739" y="1115"/>
                  </a:lnTo>
                  <a:lnTo>
                    <a:pt x="3735" y="1111"/>
                  </a:lnTo>
                  <a:lnTo>
                    <a:pt x="3735" y="1099"/>
                  </a:lnTo>
                  <a:lnTo>
                    <a:pt x="3738" y="1090"/>
                  </a:lnTo>
                  <a:lnTo>
                    <a:pt x="3736" y="1085"/>
                  </a:lnTo>
                  <a:lnTo>
                    <a:pt x="3733" y="1080"/>
                  </a:lnTo>
                  <a:lnTo>
                    <a:pt x="3730" y="1079"/>
                  </a:lnTo>
                  <a:lnTo>
                    <a:pt x="3728" y="1083"/>
                  </a:lnTo>
                  <a:lnTo>
                    <a:pt x="3726" y="1082"/>
                  </a:lnTo>
                  <a:lnTo>
                    <a:pt x="3724" y="1068"/>
                  </a:lnTo>
                  <a:lnTo>
                    <a:pt x="3727" y="1064"/>
                  </a:lnTo>
                  <a:lnTo>
                    <a:pt x="3727" y="1060"/>
                  </a:lnTo>
                  <a:lnTo>
                    <a:pt x="3725" y="1053"/>
                  </a:lnTo>
                  <a:lnTo>
                    <a:pt x="3718" y="1050"/>
                  </a:lnTo>
                  <a:lnTo>
                    <a:pt x="3720" y="1048"/>
                  </a:lnTo>
                  <a:lnTo>
                    <a:pt x="3719" y="1047"/>
                  </a:lnTo>
                  <a:lnTo>
                    <a:pt x="3719" y="1044"/>
                  </a:lnTo>
                  <a:lnTo>
                    <a:pt x="3712" y="1036"/>
                  </a:lnTo>
                  <a:lnTo>
                    <a:pt x="3711" y="1030"/>
                  </a:lnTo>
                  <a:lnTo>
                    <a:pt x="3707" y="1027"/>
                  </a:lnTo>
                  <a:lnTo>
                    <a:pt x="3706" y="1021"/>
                  </a:lnTo>
                  <a:lnTo>
                    <a:pt x="3703" y="1013"/>
                  </a:lnTo>
                  <a:lnTo>
                    <a:pt x="3704" y="1009"/>
                  </a:lnTo>
                  <a:lnTo>
                    <a:pt x="3713" y="1000"/>
                  </a:lnTo>
                  <a:lnTo>
                    <a:pt x="3719" y="1001"/>
                  </a:lnTo>
                  <a:lnTo>
                    <a:pt x="3726" y="999"/>
                  </a:lnTo>
                  <a:lnTo>
                    <a:pt x="3723" y="995"/>
                  </a:lnTo>
                  <a:lnTo>
                    <a:pt x="3730" y="991"/>
                  </a:lnTo>
                  <a:lnTo>
                    <a:pt x="3726" y="992"/>
                  </a:lnTo>
                  <a:lnTo>
                    <a:pt x="3719" y="991"/>
                  </a:lnTo>
                  <a:lnTo>
                    <a:pt x="3716" y="990"/>
                  </a:lnTo>
                  <a:lnTo>
                    <a:pt x="3707" y="990"/>
                  </a:lnTo>
                  <a:lnTo>
                    <a:pt x="3699" y="982"/>
                  </a:lnTo>
                  <a:lnTo>
                    <a:pt x="3696" y="984"/>
                  </a:lnTo>
                  <a:lnTo>
                    <a:pt x="3688" y="984"/>
                  </a:lnTo>
                  <a:lnTo>
                    <a:pt x="3682" y="991"/>
                  </a:lnTo>
                  <a:lnTo>
                    <a:pt x="3676" y="991"/>
                  </a:lnTo>
                  <a:lnTo>
                    <a:pt x="3668" y="1000"/>
                  </a:lnTo>
                  <a:lnTo>
                    <a:pt x="3670" y="1003"/>
                  </a:lnTo>
                  <a:lnTo>
                    <a:pt x="3670" y="1007"/>
                  </a:lnTo>
                  <a:lnTo>
                    <a:pt x="3677" y="1013"/>
                  </a:lnTo>
                  <a:lnTo>
                    <a:pt x="3678" y="1019"/>
                  </a:lnTo>
                  <a:lnTo>
                    <a:pt x="3676" y="1023"/>
                  </a:lnTo>
                  <a:lnTo>
                    <a:pt x="3678" y="1032"/>
                  </a:lnTo>
                  <a:lnTo>
                    <a:pt x="3683" y="1036"/>
                  </a:lnTo>
                  <a:lnTo>
                    <a:pt x="3684" y="1039"/>
                  </a:lnTo>
                  <a:lnTo>
                    <a:pt x="3688" y="1042"/>
                  </a:lnTo>
                  <a:lnTo>
                    <a:pt x="3691" y="1054"/>
                  </a:lnTo>
                  <a:lnTo>
                    <a:pt x="3701" y="1059"/>
                  </a:lnTo>
                  <a:lnTo>
                    <a:pt x="3700" y="1065"/>
                  </a:lnTo>
                  <a:lnTo>
                    <a:pt x="3703" y="1071"/>
                  </a:lnTo>
                  <a:lnTo>
                    <a:pt x="3701" y="1074"/>
                  </a:lnTo>
                  <a:lnTo>
                    <a:pt x="3696" y="1070"/>
                  </a:lnTo>
                  <a:lnTo>
                    <a:pt x="3694" y="1065"/>
                  </a:lnTo>
                  <a:lnTo>
                    <a:pt x="3685" y="1068"/>
                  </a:lnTo>
                  <a:lnTo>
                    <a:pt x="3681" y="1071"/>
                  </a:lnTo>
                  <a:lnTo>
                    <a:pt x="3677" y="1081"/>
                  </a:lnTo>
                  <a:lnTo>
                    <a:pt x="3681" y="1084"/>
                  </a:lnTo>
                  <a:lnTo>
                    <a:pt x="3679" y="1094"/>
                  </a:lnTo>
                  <a:lnTo>
                    <a:pt x="3677" y="1095"/>
                  </a:lnTo>
                  <a:lnTo>
                    <a:pt x="3677" y="1097"/>
                  </a:lnTo>
                  <a:lnTo>
                    <a:pt x="3679" y="1099"/>
                  </a:lnTo>
                  <a:lnTo>
                    <a:pt x="3679" y="1104"/>
                  </a:lnTo>
                  <a:lnTo>
                    <a:pt x="3673" y="1109"/>
                  </a:lnTo>
                  <a:lnTo>
                    <a:pt x="3678" y="1114"/>
                  </a:lnTo>
                  <a:lnTo>
                    <a:pt x="3673" y="1118"/>
                  </a:lnTo>
                  <a:lnTo>
                    <a:pt x="3673" y="1133"/>
                  </a:lnTo>
                  <a:lnTo>
                    <a:pt x="3671" y="1138"/>
                  </a:lnTo>
                  <a:lnTo>
                    <a:pt x="3671" y="1141"/>
                  </a:lnTo>
                  <a:lnTo>
                    <a:pt x="3667" y="1144"/>
                  </a:lnTo>
                  <a:lnTo>
                    <a:pt x="3662" y="1153"/>
                  </a:lnTo>
                  <a:lnTo>
                    <a:pt x="3660" y="1146"/>
                  </a:lnTo>
                  <a:lnTo>
                    <a:pt x="3655" y="1141"/>
                  </a:lnTo>
                  <a:lnTo>
                    <a:pt x="3660" y="1132"/>
                  </a:lnTo>
                  <a:lnTo>
                    <a:pt x="3657" y="1129"/>
                  </a:lnTo>
                  <a:lnTo>
                    <a:pt x="3654" y="1128"/>
                  </a:lnTo>
                  <a:lnTo>
                    <a:pt x="3648" y="1133"/>
                  </a:lnTo>
                  <a:lnTo>
                    <a:pt x="3647" y="1138"/>
                  </a:lnTo>
                  <a:lnTo>
                    <a:pt x="3644" y="1141"/>
                  </a:lnTo>
                  <a:lnTo>
                    <a:pt x="3643" y="1129"/>
                  </a:lnTo>
                  <a:lnTo>
                    <a:pt x="3637" y="1128"/>
                  </a:lnTo>
                  <a:lnTo>
                    <a:pt x="3635" y="1123"/>
                  </a:lnTo>
                  <a:lnTo>
                    <a:pt x="3630" y="1129"/>
                  </a:lnTo>
                  <a:lnTo>
                    <a:pt x="3627" y="1126"/>
                  </a:lnTo>
                  <a:lnTo>
                    <a:pt x="3629" y="1123"/>
                  </a:lnTo>
                  <a:lnTo>
                    <a:pt x="3632" y="1119"/>
                  </a:lnTo>
                  <a:lnTo>
                    <a:pt x="3630" y="1117"/>
                  </a:lnTo>
                  <a:lnTo>
                    <a:pt x="3630" y="1111"/>
                  </a:lnTo>
                  <a:lnTo>
                    <a:pt x="3632" y="1111"/>
                  </a:lnTo>
                  <a:lnTo>
                    <a:pt x="3630" y="1105"/>
                  </a:lnTo>
                  <a:lnTo>
                    <a:pt x="3627" y="1103"/>
                  </a:lnTo>
                  <a:lnTo>
                    <a:pt x="3632" y="1098"/>
                  </a:lnTo>
                  <a:lnTo>
                    <a:pt x="3630" y="1093"/>
                  </a:lnTo>
                  <a:lnTo>
                    <a:pt x="3626" y="1090"/>
                  </a:lnTo>
                  <a:lnTo>
                    <a:pt x="3629" y="1086"/>
                  </a:lnTo>
                  <a:lnTo>
                    <a:pt x="3629" y="1079"/>
                  </a:lnTo>
                  <a:lnTo>
                    <a:pt x="3621" y="1074"/>
                  </a:lnTo>
                  <a:lnTo>
                    <a:pt x="3620" y="1069"/>
                  </a:lnTo>
                  <a:lnTo>
                    <a:pt x="3617" y="1070"/>
                  </a:lnTo>
                  <a:lnTo>
                    <a:pt x="3615" y="1077"/>
                  </a:lnTo>
                  <a:lnTo>
                    <a:pt x="3611" y="1079"/>
                  </a:lnTo>
                  <a:lnTo>
                    <a:pt x="3612" y="1086"/>
                  </a:lnTo>
                  <a:lnTo>
                    <a:pt x="3607" y="1093"/>
                  </a:lnTo>
                  <a:lnTo>
                    <a:pt x="3605" y="1093"/>
                  </a:lnTo>
                  <a:lnTo>
                    <a:pt x="3601" y="1085"/>
                  </a:lnTo>
                  <a:lnTo>
                    <a:pt x="3598" y="1084"/>
                  </a:lnTo>
                  <a:lnTo>
                    <a:pt x="3596" y="1086"/>
                  </a:lnTo>
                  <a:lnTo>
                    <a:pt x="3595" y="1081"/>
                  </a:lnTo>
                  <a:lnTo>
                    <a:pt x="3587" y="1081"/>
                  </a:lnTo>
                  <a:lnTo>
                    <a:pt x="3585" y="1083"/>
                  </a:lnTo>
                  <a:lnTo>
                    <a:pt x="3582" y="1083"/>
                  </a:lnTo>
                  <a:lnTo>
                    <a:pt x="3580" y="1088"/>
                  </a:lnTo>
                  <a:lnTo>
                    <a:pt x="3576" y="1090"/>
                  </a:lnTo>
                  <a:lnTo>
                    <a:pt x="3575" y="1093"/>
                  </a:lnTo>
                  <a:lnTo>
                    <a:pt x="3564" y="1094"/>
                  </a:lnTo>
                  <a:lnTo>
                    <a:pt x="3561" y="1098"/>
                  </a:lnTo>
                  <a:lnTo>
                    <a:pt x="3556" y="1097"/>
                  </a:lnTo>
                  <a:lnTo>
                    <a:pt x="3552" y="1099"/>
                  </a:lnTo>
                  <a:lnTo>
                    <a:pt x="3544" y="1098"/>
                  </a:lnTo>
                  <a:lnTo>
                    <a:pt x="3538" y="1109"/>
                  </a:lnTo>
                  <a:lnTo>
                    <a:pt x="3534" y="1111"/>
                  </a:lnTo>
                  <a:lnTo>
                    <a:pt x="3534" y="1120"/>
                  </a:lnTo>
                  <a:lnTo>
                    <a:pt x="3529" y="1125"/>
                  </a:lnTo>
                  <a:lnTo>
                    <a:pt x="3529" y="1128"/>
                  </a:lnTo>
                  <a:lnTo>
                    <a:pt x="3533" y="1131"/>
                  </a:lnTo>
                  <a:lnTo>
                    <a:pt x="3534" y="1139"/>
                  </a:lnTo>
                  <a:lnTo>
                    <a:pt x="3541" y="1147"/>
                  </a:lnTo>
                  <a:lnTo>
                    <a:pt x="3536" y="1152"/>
                  </a:lnTo>
                  <a:lnTo>
                    <a:pt x="3532" y="1174"/>
                  </a:lnTo>
                  <a:lnTo>
                    <a:pt x="3540" y="1184"/>
                  </a:lnTo>
                  <a:lnTo>
                    <a:pt x="3533" y="1186"/>
                  </a:lnTo>
                  <a:lnTo>
                    <a:pt x="3536" y="1187"/>
                  </a:lnTo>
                  <a:lnTo>
                    <a:pt x="3536" y="1193"/>
                  </a:lnTo>
                  <a:lnTo>
                    <a:pt x="3530" y="1200"/>
                  </a:lnTo>
                  <a:lnTo>
                    <a:pt x="3529" y="1210"/>
                  </a:lnTo>
                  <a:lnTo>
                    <a:pt x="3525" y="1215"/>
                  </a:lnTo>
                  <a:lnTo>
                    <a:pt x="3525" y="1222"/>
                  </a:lnTo>
                  <a:lnTo>
                    <a:pt x="3521" y="1233"/>
                  </a:lnTo>
                  <a:lnTo>
                    <a:pt x="3527" y="1242"/>
                  </a:lnTo>
                  <a:lnTo>
                    <a:pt x="3522" y="1245"/>
                  </a:lnTo>
                  <a:lnTo>
                    <a:pt x="3530" y="1257"/>
                  </a:lnTo>
                  <a:lnTo>
                    <a:pt x="3528" y="1258"/>
                  </a:lnTo>
                  <a:lnTo>
                    <a:pt x="3526" y="1263"/>
                  </a:lnTo>
                  <a:lnTo>
                    <a:pt x="3531" y="1267"/>
                  </a:lnTo>
                  <a:lnTo>
                    <a:pt x="3533" y="1265"/>
                  </a:lnTo>
                  <a:lnTo>
                    <a:pt x="3539" y="1265"/>
                  </a:lnTo>
                  <a:lnTo>
                    <a:pt x="3539" y="1261"/>
                  </a:lnTo>
                  <a:lnTo>
                    <a:pt x="3540" y="1260"/>
                  </a:lnTo>
                  <a:lnTo>
                    <a:pt x="3545" y="1263"/>
                  </a:lnTo>
                  <a:lnTo>
                    <a:pt x="3550" y="1263"/>
                  </a:lnTo>
                  <a:lnTo>
                    <a:pt x="3549" y="1260"/>
                  </a:lnTo>
                  <a:lnTo>
                    <a:pt x="3550" y="1259"/>
                  </a:lnTo>
                  <a:lnTo>
                    <a:pt x="3553" y="1261"/>
                  </a:lnTo>
                  <a:lnTo>
                    <a:pt x="3560" y="1265"/>
                  </a:lnTo>
                  <a:lnTo>
                    <a:pt x="3560" y="1268"/>
                  </a:lnTo>
                  <a:lnTo>
                    <a:pt x="3559" y="1270"/>
                  </a:lnTo>
                  <a:lnTo>
                    <a:pt x="3564" y="1276"/>
                  </a:lnTo>
                  <a:lnTo>
                    <a:pt x="3563" y="1279"/>
                  </a:lnTo>
                  <a:lnTo>
                    <a:pt x="3559" y="1278"/>
                  </a:lnTo>
                  <a:lnTo>
                    <a:pt x="3555" y="1281"/>
                  </a:lnTo>
                  <a:lnTo>
                    <a:pt x="3551" y="1279"/>
                  </a:lnTo>
                  <a:lnTo>
                    <a:pt x="3545" y="1282"/>
                  </a:lnTo>
                  <a:lnTo>
                    <a:pt x="3545" y="1284"/>
                  </a:lnTo>
                  <a:lnTo>
                    <a:pt x="3549" y="1288"/>
                  </a:lnTo>
                  <a:lnTo>
                    <a:pt x="3541" y="1295"/>
                  </a:lnTo>
                  <a:lnTo>
                    <a:pt x="3537" y="1293"/>
                  </a:lnTo>
                  <a:lnTo>
                    <a:pt x="3536" y="1289"/>
                  </a:lnTo>
                  <a:lnTo>
                    <a:pt x="3532" y="1285"/>
                  </a:lnTo>
                  <a:lnTo>
                    <a:pt x="3528" y="1288"/>
                  </a:lnTo>
                  <a:lnTo>
                    <a:pt x="3525" y="1285"/>
                  </a:lnTo>
                  <a:lnTo>
                    <a:pt x="3520" y="1286"/>
                  </a:lnTo>
                  <a:lnTo>
                    <a:pt x="3521" y="1291"/>
                  </a:lnTo>
                  <a:lnTo>
                    <a:pt x="3520" y="1296"/>
                  </a:lnTo>
                  <a:lnTo>
                    <a:pt x="3519" y="1296"/>
                  </a:lnTo>
                  <a:lnTo>
                    <a:pt x="3516" y="1301"/>
                  </a:lnTo>
                  <a:lnTo>
                    <a:pt x="3512" y="1304"/>
                  </a:lnTo>
                  <a:lnTo>
                    <a:pt x="3515" y="1306"/>
                  </a:lnTo>
                  <a:lnTo>
                    <a:pt x="3512" y="1311"/>
                  </a:lnTo>
                  <a:lnTo>
                    <a:pt x="3507" y="1309"/>
                  </a:lnTo>
                  <a:lnTo>
                    <a:pt x="3499" y="1302"/>
                  </a:lnTo>
                  <a:lnTo>
                    <a:pt x="3495" y="1302"/>
                  </a:lnTo>
                  <a:lnTo>
                    <a:pt x="3501" y="1308"/>
                  </a:lnTo>
                  <a:lnTo>
                    <a:pt x="3494" y="1312"/>
                  </a:lnTo>
                  <a:lnTo>
                    <a:pt x="3495" y="1314"/>
                  </a:lnTo>
                  <a:lnTo>
                    <a:pt x="3491" y="1319"/>
                  </a:lnTo>
                  <a:lnTo>
                    <a:pt x="3482" y="1323"/>
                  </a:lnTo>
                  <a:lnTo>
                    <a:pt x="3479" y="1325"/>
                  </a:lnTo>
                  <a:lnTo>
                    <a:pt x="3471" y="1314"/>
                  </a:lnTo>
                  <a:lnTo>
                    <a:pt x="3466" y="1314"/>
                  </a:lnTo>
                  <a:lnTo>
                    <a:pt x="3463" y="1312"/>
                  </a:lnTo>
                  <a:lnTo>
                    <a:pt x="3464" y="1309"/>
                  </a:lnTo>
                  <a:lnTo>
                    <a:pt x="3470" y="1309"/>
                  </a:lnTo>
                  <a:lnTo>
                    <a:pt x="3469" y="1303"/>
                  </a:lnTo>
                  <a:lnTo>
                    <a:pt x="3472" y="1300"/>
                  </a:lnTo>
                  <a:lnTo>
                    <a:pt x="3481" y="1300"/>
                  </a:lnTo>
                  <a:lnTo>
                    <a:pt x="3492" y="1291"/>
                  </a:lnTo>
                  <a:lnTo>
                    <a:pt x="3491" y="1288"/>
                  </a:lnTo>
                  <a:lnTo>
                    <a:pt x="3486" y="1286"/>
                  </a:lnTo>
                  <a:lnTo>
                    <a:pt x="3481" y="1292"/>
                  </a:lnTo>
                  <a:lnTo>
                    <a:pt x="3472" y="1290"/>
                  </a:lnTo>
                  <a:lnTo>
                    <a:pt x="3472" y="1288"/>
                  </a:lnTo>
                  <a:lnTo>
                    <a:pt x="3467" y="1283"/>
                  </a:lnTo>
                  <a:lnTo>
                    <a:pt x="3460" y="1282"/>
                  </a:lnTo>
                  <a:lnTo>
                    <a:pt x="3451" y="1281"/>
                  </a:lnTo>
                  <a:lnTo>
                    <a:pt x="3443" y="1281"/>
                  </a:lnTo>
                  <a:lnTo>
                    <a:pt x="3445" y="1285"/>
                  </a:lnTo>
                  <a:lnTo>
                    <a:pt x="3440" y="1286"/>
                  </a:lnTo>
                  <a:lnTo>
                    <a:pt x="3437" y="1284"/>
                  </a:lnTo>
                  <a:lnTo>
                    <a:pt x="3437" y="1281"/>
                  </a:lnTo>
                  <a:lnTo>
                    <a:pt x="3428" y="1281"/>
                  </a:lnTo>
                  <a:lnTo>
                    <a:pt x="3417" y="1279"/>
                  </a:lnTo>
                  <a:lnTo>
                    <a:pt x="3413" y="1281"/>
                  </a:lnTo>
                  <a:lnTo>
                    <a:pt x="3408" y="1278"/>
                  </a:lnTo>
                  <a:lnTo>
                    <a:pt x="3399" y="1277"/>
                  </a:lnTo>
                  <a:lnTo>
                    <a:pt x="3390" y="1288"/>
                  </a:lnTo>
                  <a:lnTo>
                    <a:pt x="3387" y="1288"/>
                  </a:lnTo>
                  <a:lnTo>
                    <a:pt x="3387" y="1292"/>
                  </a:lnTo>
                  <a:lnTo>
                    <a:pt x="3394" y="1296"/>
                  </a:lnTo>
                  <a:lnTo>
                    <a:pt x="3386" y="1301"/>
                  </a:lnTo>
                  <a:lnTo>
                    <a:pt x="3385" y="1295"/>
                  </a:lnTo>
                  <a:lnTo>
                    <a:pt x="3379" y="1303"/>
                  </a:lnTo>
                  <a:lnTo>
                    <a:pt x="3387" y="1307"/>
                  </a:lnTo>
                  <a:lnTo>
                    <a:pt x="3390" y="1305"/>
                  </a:lnTo>
                  <a:lnTo>
                    <a:pt x="3393" y="1307"/>
                  </a:lnTo>
                  <a:lnTo>
                    <a:pt x="3393" y="1312"/>
                  </a:lnTo>
                  <a:lnTo>
                    <a:pt x="3381" y="1317"/>
                  </a:lnTo>
                  <a:lnTo>
                    <a:pt x="3377" y="1312"/>
                  </a:lnTo>
                  <a:lnTo>
                    <a:pt x="3367" y="1311"/>
                  </a:lnTo>
                  <a:lnTo>
                    <a:pt x="3363" y="1314"/>
                  </a:lnTo>
                  <a:lnTo>
                    <a:pt x="3365" y="1319"/>
                  </a:lnTo>
                  <a:lnTo>
                    <a:pt x="3359" y="1318"/>
                  </a:lnTo>
                  <a:lnTo>
                    <a:pt x="3356" y="1323"/>
                  </a:lnTo>
                  <a:lnTo>
                    <a:pt x="3353" y="1323"/>
                  </a:lnTo>
                  <a:lnTo>
                    <a:pt x="3351" y="1317"/>
                  </a:lnTo>
                  <a:lnTo>
                    <a:pt x="3339" y="1317"/>
                  </a:lnTo>
                  <a:lnTo>
                    <a:pt x="3333" y="1320"/>
                  </a:lnTo>
                  <a:lnTo>
                    <a:pt x="3321" y="1318"/>
                  </a:lnTo>
                  <a:lnTo>
                    <a:pt x="3314" y="1323"/>
                  </a:lnTo>
                  <a:lnTo>
                    <a:pt x="3314" y="1325"/>
                  </a:lnTo>
                  <a:lnTo>
                    <a:pt x="3322" y="1332"/>
                  </a:lnTo>
                  <a:lnTo>
                    <a:pt x="3318" y="1337"/>
                  </a:lnTo>
                  <a:lnTo>
                    <a:pt x="3315" y="1342"/>
                  </a:lnTo>
                  <a:lnTo>
                    <a:pt x="3309" y="1337"/>
                  </a:lnTo>
                  <a:lnTo>
                    <a:pt x="3305" y="1336"/>
                  </a:lnTo>
                  <a:lnTo>
                    <a:pt x="3307" y="1328"/>
                  </a:lnTo>
                  <a:lnTo>
                    <a:pt x="3301" y="1325"/>
                  </a:lnTo>
                  <a:lnTo>
                    <a:pt x="3299" y="1330"/>
                  </a:lnTo>
                  <a:lnTo>
                    <a:pt x="3294" y="1330"/>
                  </a:lnTo>
                  <a:lnTo>
                    <a:pt x="3288" y="1330"/>
                  </a:lnTo>
                  <a:lnTo>
                    <a:pt x="3282" y="1335"/>
                  </a:lnTo>
                  <a:lnTo>
                    <a:pt x="3275" y="1335"/>
                  </a:lnTo>
                  <a:lnTo>
                    <a:pt x="3265" y="1340"/>
                  </a:lnTo>
                  <a:lnTo>
                    <a:pt x="3257" y="1340"/>
                  </a:lnTo>
                  <a:lnTo>
                    <a:pt x="3246" y="1349"/>
                  </a:lnTo>
                  <a:lnTo>
                    <a:pt x="3239" y="1350"/>
                  </a:lnTo>
                  <a:lnTo>
                    <a:pt x="3235" y="1346"/>
                  </a:lnTo>
                  <a:lnTo>
                    <a:pt x="3230" y="1347"/>
                  </a:lnTo>
                  <a:lnTo>
                    <a:pt x="3229" y="1352"/>
                  </a:lnTo>
                  <a:lnTo>
                    <a:pt x="3217" y="1361"/>
                  </a:lnTo>
                  <a:lnTo>
                    <a:pt x="3216" y="1367"/>
                  </a:lnTo>
                  <a:lnTo>
                    <a:pt x="3210" y="1373"/>
                  </a:lnTo>
                  <a:lnTo>
                    <a:pt x="3208" y="1381"/>
                  </a:lnTo>
                  <a:lnTo>
                    <a:pt x="3217" y="1393"/>
                  </a:lnTo>
                  <a:lnTo>
                    <a:pt x="3215" y="1405"/>
                  </a:lnTo>
                  <a:lnTo>
                    <a:pt x="3205" y="1416"/>
                  </a:lnTo>
                  <a:lnTo>
                    <a:pt x="3201" y="1425"/>
                  </a:lnTo>
                  <a:lnTo>
                    <a:pt x="3203" y="1433"/>
                  </a:lnTo>
                  <a:lnTo>
                    <a:pt x="3202" y="1446"/>
                  </a:lnTo>
                  <a:lnTo>
                    <a:pt x="3205" y="1451"/>
                  </a:lnTo>
                  <a:lnTo>
                    <a:pt x="3205" y="1457"/>
                  </a:lnTo>
                  <a:lnTo>
                    <a:pt x="3203" y="1457"/>
                  </a:lnTo>
                  <a:lnTo>
                    <a:pt x="3199" y="1459"/>
                  </a:lnTo>
                  <a:lnTo>
                    <a:pt x="3199" y="1467"/>
                  </a:lnTo>
                  <a:lnTo>
                    <a:pt x="3195" y="1469"/>
                  </a:lnTo>
                  <a:lnTo>
                    <a:pt x="3199" y="1480"/>
                  </a:lnTo>
                  <a:lnTo>
                    <a:pt x="3192" y="1484"/>
                  </a:lnTo>
                  <a:lnTo>
                    <a:pt x="3191" y="1492"/>
                  </a:lnTo>
                  <a:lnTo>
                    <a:pt x="3183" y="1503"/>
                  </a:lnTo>
                  <a:lnTo>
                    <a:pt x="3184" y="1510"/>
                  </a:lnTo>
                  <a:lnTo>
                    <a:pt x="3179" y="1513"/>
                  </a:lnTo>
                  <a:lnTo>
                    <a:pt x="3178" y="1524"/>
                  </a:lnTo>
                  <a:lnTo>
                    <a:pt x="3176" y="1524"/>
                  </a:lnTo>
                  <a:lnTo>
                    <a:pt x="3171" y="1539"/>
                  </a:lnTo>
                  <a:lnTo>
                    <a:pt x="3172" y="1551"/>
                  </a:lnTo>
                  <a:lnTo>
                    <a:pt x="3170" y="1554"/>
                  </a:lnTo>
                  <a:lnTo>
                    <a:pt x="3172" y="1562"/>
                  </a:lnTo>
                  <a:lnTo>
                    <a:pt x="3168" y="1569"/>
                  </a:lnTo>
                  <a:lnTo>
                    <a:pt x="3167" y="1576"/>
                  </a:lnTo>
                  <a:lnTo>
                    <a:pt x="3161" y="1585"/>
                  </a:lnTo>
                  <a:lnTo>
                    <a:pt x="3161" y="1588"/>
                  </a:lnTo>
                  <a:lnTo>
                    <a:pt x="3158" y="1590"/>
                  </a:lnTo>
                  <a:lnTo>
                    <a:pt x="3158" y="1597"/>
                  </a:lnTo>
                  <a:lnTo>
                    <a:pt x="3148" y="1606"/>
                  </a:lnTo>
                  <a:lnTo>
                    <a:pt x="3148" y="1616"/>
                  </a:lnTo>
                  <a:lnTo>
                    <a:pt x="3140" y="1625"/>
                  </a:lnTo>
                  <a:lnTo>
                    <a:pt x="3140" y="1629"/>
                  </a:lnTo>
                  <a:lnTo>
                    <a:pt x="3133" y="1639"/>
                  </a:lnTo>
                  <a:lnTo>
                    <a:pt x="3132" y="1645"/>
                  </a:lnTo>
                  <a:lnTo>
                    <a:pt x="3129" y="1651"/>
                  </a:lnTo>
                  <a:lnTo>
                    <a:pt x="3132" y="1656"/>
                  </a:lnTo>
                  <a:lnTo>
                    <a:pt x="3137" y="1661"/>
                  </a:lnTo>
                  <a:lnTo>
                    <a:pt x="3144" y="1658"/>
                  </a:lnTo>
                  <a:lnTo>
                    <a:pt x="3149" y="1663"/>
                  </a:lnTo>
                  <a:lnTo>
                    <a:pt x="3155" y="1663"/>
                  </a:lnTo>
                  <a:lnTo>
                    <a:pt x="3163" y="1657"/>
                  </a:lnTo>
                  <a:lnTo>
                    <a:pt x="3168" y="1656"/>
                  </a:lnTo>
                  <a:lnTo>
                    <a:pt x="3173" y="1652"/>
                  </a:lnTo>
                  <a:lnTo>
                    <a:pt x="3176" y="1653"/>
                  </a:lnTo>
                  <a:lnTo>
                    <a:pt x="3182" y="1651"/>
                  </a:lnTo>
                  <a:lnTo>
                    <a:pt x="3182" y="1667"/>
                  </a:lnTo>
                  <a:lnTo>
                    <a:pt x="3190" y="1677"/>
                  </a:lnTo>
                  <a:lnTo>
                    <a:pt x="3192" y="1687"/>
                  </a:lnTo>
                  <a:lnTo>
                    <a:pt x="3191" y="1695"/>
                  </a:lnTo>
                  <a:lnTo>
                    <a:pt x="3200" y="1701"/>
                  </a:lnTo>
                  <a:lnTo>
                    <a:pt x="3204" y="1697"/>
                  </a:lnTo>
                  <a:lnTo>
                    <a:pt x="3205" y="1697"/>
                  </a:lnTo>
                  <a:lnTo>
                    <a:pt x="3210" y="1695"/>
                  </a:lnTo>
                  <a:lnTo>
                    <a:pt x="3212" y="1688"/>
                  </a:lnTo>
                  <a:lnTo>
                    <a:pt x="3216" y="1687"/>
                  </a:lnTo>
                  <a:lnTo>
                    <a:pt x="3218" y="1690"/>
                  </a:lnTo>
                  <a:lnTo>
                    <a:pt x="3223" y="1687"/>
                  </a:lnTo>
                  <a:lnTo>
                    <a:pt x="3229" y="1687"/>
                  </a:lnTo>
                  <a:lnTo>
                    <a:pt x="3226" y="1690"/>
                  </a:lnTo>
                  <a:lnTo>
                    <a:pt x="3224" y="1695"/>
                  </a:lnTo>
                  <a:lnTo>
                    <a:pt x="3224" y="1703"/>
                  </a:lnTo>
                  <a:lnTo>
                    <a:pt x="3221" y="1703"/>
                  </a:lnTo>
                  <a:lnTo>
                    <a:pt x="3216" y="1709"/>
                  </a:lnTo>
                  <a:lnTo>
                    <a:pt x="3217" y="1711"/>
                  </a:lnTo>
                  <a:lnTo>
                    <a:pt x="3231" y="1709"/>
                  </a:lnTo>
                  <a:lnTo>
                    <a:pt x="3239" y="1704"/>
                  </a:lnTo>
                  <a:lnTo>
                    <a:pt x="3241" y="1696"/>
                  </a:lnTo>
                  <a:lnTo>
                    <a:pt x="3240" y="1689"/>
                  </a:lnTo>
                  <a:lnTo>
                    <a:pt x="3242" y="1685"/>
                  </a:lnTo>
                  <a:lnTo>
                    <a:pt x="3247" y="1693"/>
                  </a:lnTo>
                  <a:lnTo>
                    <a:pt x="3246" y="1701"/>
                  </a:lnTo>
                  <a:lnTo>
                    <a:pt x="3246" y="1709"/>
                  </a:lnTo>
                  <a:lnTo>
                    <a:pt x="3250" y="1707"/>
                  </a:lnTo>
                  <a:lnTo>
                    <a:pt x="3252" y="1698"/>
                  </a:lnTo>
                  <a:lnTo>
                    <a:pt x="3249" y="1687"/>
                  </a:lnTo>
                  <a:lnTo>
                    <a:pt x="3251" y="1681"/>
                  </a:lnTo>
                  <a:lnTo>
                    <a:pt x="3247" y="1676"/>
                  </a:lnTo>
                  <a:lnTo>
                    <a:pt x="3243" y="1665"/>
                  </a:lnTo>
                  <a:lnTo>
                    <a:pt x="3249" y="1665"/>
                  </a:lnTo>
                  <a:lnTo>
                    <a:pt x="3256" y="1668"/>
                  </a:lnTo>
                  <a:lnTo>
                    <a:pt x="3254" y="1672"/>
                  </a:lnTo>
                  <a:lnTo>
                    <a:pt x="3257" y="1674"/>
                  </a:lnTo>
                  <a:lnTo>
                    <a:pt x="3261" y="1674"/>
                  </a:lnTo>
                  <a:lnTo>
                    <a:pt x="3263" y="1670"/>
                  </a:lnTo>
                  <a:lnTo>
                    <a:pt x="3270" y="1669"/>
                  </a:lnTo>
                  <a:lnTo>
                    <a:pt x="3276" y="1664"/>
                  </a:lnTo>
                  <a:lnTo>
                    <a:pt x="3284" y="1669"/>
                  </a:lnTo>
                  <a:lnTo>
                    <a:pt x="3291" y="1670"/>
                  </a:lnTo>
                  <a:lnTo>
                    <a:pt x="3296" y="1675"/>
                  </a:lnTo>
                  <a:lnTo>
                    <a:pt x="3299" y="1681"/>
                  </a:lnTo>
                  <a:lnTo>
                    <a:pt x="3303" y="1685"/>
                  </a:lnTo>
                  <a:lnTo>
                    <a:pt x="3311" y="1686"/>
                  </a:lnTo>
                  <a:lnTo>
                    <a:pt x="3315" y="1690"/>
                  </a:lnTo>
                  <a:lnTo>
                    <a:pt x="3329" y="1695"/>
                  </a:lnTo>
                  <a:lnTo>
                    <a:pt x="3330" y="1699"/>
                  </a:lnTo>
                  <a:lnTo>
                    <a:pt x="3335" y="1700"/>
                  </a:lnTo>
                  <a:lnTo>
                    <a:pt x="3340" y="1705"/>
                  </a:lnTo>
                  <a:lnTo>
                    <a:pt x="3343" y="1704"/>
                  </a:lnTo>
                  <a:lnTo>
                    <a:pt x="3349" y="1714"/>
                  </a:lnTo>
                  <a:lnTo>
                    <a:pt x="3345" y="1720"/>
                  </a:lnTo>
                  <a:lnTo>
                    <a:pt x="3344" y="1725"/>
                  </a:lnTo>
                  <a:lnTo>
                    <a:pt x="3340" y="1727"/>
                  </a:lnTo>
                  <a:lnTo>
                    <a:pt x="3346" y="1735"/>
                  </a:lnTo>
                  <a:lnTo>
                    <a:pt x="3351" y="1734"/>
                  </a:lnTo>
                  <a:lnTo>
                    <a:pt x="3359" y="1745"/>
                  </a:lnTo>
                  <a:lnTo>
                    <a:pt x="3359" y="1750"/>
                  </a:lnTo>
                  <a:lnTo>
                    <a:pt x="3356" y="1755"/>
                  </a:lnTo>
                  <a:lnTo>
                    <a:pt x="3356" y="1762"/>
                  </a:lnTo>
                  <a:lnTo>
                    <a:pt x="3363" y="1768"/>
                  </a:lnTo>
                  <a:lnTo>
                    <a:pt x="3367" y="1769"/>
                  </a:lnTo>
                  <a:lnTo>
                    <a:pt x="3371" y="1766"/>
                  </a:lnTo>
                  <a:lnTo>
                    <a:pt x="3373" y="1771"/>
                  </a:lnTo>
                  <a:lnTo>
                    <a:pt x="3370" y="1774"/>
                  </a:lnTo>
                  <a:lnTo>
                    <a:pt x="3370" y="1782"/>
                  </a:lnTo>
                  <a:lnTo>
                    <a:pt x="3376" y="1786"/>
                  </a:lnTo>
                  <a:lnTo>
                    <a:pt x="3373" y="1790"/>
                  </a:lnTo>
                  <a:lnTo>
                    <a:pt x="3371" y="1794"/>
                  </a:lnTo>
                  <a:lnTo>
                    <a:pt x="3374" y="1800"/>
                  </a:lnTo>
                  <a:lnTo>
                    <a:pt x="3370" y="1806"/>
                  </a:lnTo>
                  <a:lnTo>
                    <a:pt x="3374" y="1808"/>
                  </a:lnTo>
                  <a:lnTo>
                    <a:pt x="3373" y="1813"/>
                  </a:lnTo>
                  <a:lnTo>
                    <a:pt x="3371" y="1816"/>
                  </a:lnTo>
                  <a:lnTo>
                    <a:pt x="3375" y="1818"/>
                  </a:lnTo>
                  <a:lnTo>
                    <a:pt x="3371" y="1823"/>
                  </a:lnTo>
                  <a:lnTo>
                    <a:pt x="3376" y="1838"/>
                  </a:lnTo>
                  <a:lnTo>
                    <a:pt x="3374" y="1842"/>
                  </a:lnTo>
                  <a:lnTo>
                    <a:pt x="3375" y="1853"/>
                  </a:lnTo>
                  <a:lnTo>
                    <a:pt x="3376" y="1858"/>
                  </a:lnTo>
                  <a:lnTo>
                    <a:pt x="3376" y="1863"/>
                  </a:lnTo>
                  <a:lnTo>
                    <a:pt x="3382" y="1884"/>
                  </a:lnTo>
                  <a:lnTo>
                    <a:pt x="3387" y="1885"/>
                  </a:lnTo>
                  <a:lnTo>
                    <a:pt x="3393" y="1881"/>
                  </a:lnTo>
                  <a:lnTo>
                    <a:pt x="3393" y="1884"/>
                  </a:lnTo>
                  <a:lnTo>
                    <a:pt x="3389" y="1891"/>
                  </a:lnTo>
                  <a:lnTo>
                    <a:pt x="3387" y="1895"/>
                  </a:lnTo>
                  <a:lnTo>
                    <a:pt x="3389" y="1900"/>
                  </a:lnTo>
                  <a:lnTo>
                    <a:pt x="3392" y="1900"/>
                  </a:lnTo>
                  <a:lnTo>
                    <a:pt x="3401" y="1910"/>
                  </a:lnTo>
                  <a:lnTo>
                    <a:pt x="3400" y="1922"/>
                  </a:lnTo>
                  <a:lnTo>
                    <a:pt x="3402" y="1925"/>
                  </a:lnTo>
                  <a:lnTo>
                    <a:pt x="3402" y="1930"/>
                  </a:lnTo>
                  <a:lnTo>
                    <a:pt x="3404" y="1945"/>
                  </a:lnTo>
                  <a:lnTo>
                    <a:pt x="3409" y="1945"/>
                  </a:lnTo>
                  <a:lnTo>
                    <a:pt x="3409" y="1952"/>
                  </a:lnTo>
                  <a:lnTo>
                    <a:pt x="3407" y="1955"/>
                  </a:lnTo>
                  <a:lnTo>
                    <a:pt x="3407" y="1964"/>
                  </a:lnTo>
                  <a:lnTo>
                    <a:pt x="3410" y="1970"/>
                  </a:lnTo>
                  <a:lnTo>
                    <a:pt x="3410" y="1978"/>
                  </a:lnTo>
                  <a:lnTo>
                    <a:pt x="3401" y="1988"/>
                  </a:lnTo>
                  <a:lnTo>
                    <a:pt x="3401" y="1997"/>
                  </a:lnTo>
                  <a:lnTo>
                    <a:pt x="3397" y="2006"/>
                  </a:lnTo>
                  <a:lnTo>
                    <a:pt x="3398" y="2017"/>
                  </a:lnTo>
                  <a:lnTo>
                    <a:pt x="3399" y="2018"/>
                  </a:lnTo>
                  <a:lnTo>
                    <a:pt x="3399" y="2027"/>
                  </a:lnTo>
                  <a:lnTo>
                    <a:pt x="3392" y="2034"/>
                  </a:lnTo>
                  <a:lnTo>
                    <a:pt x="3393" y="2041"/>
                  </a:lnTo>
                  <a:lnTo>
                    <a:pt x="3388" y="2051"/>
                  </a:lnTo>
                  <a:lnTo>
                    <a:pt x="3391" y="2052"/>
                  </a:lnTo>
                  <a:lnTo>
                    <a:pt x="3391" y="2057"/>
                  </a:lnTo>
                  <a:lnTo>
                    <a:pt x="3386" y="2063"/>
                  </a:lnTo>
                  <a:lnTo>
                    <a:pt x="3389" y="2077"/>
                  </a:lnTo>
                  <a:lnTo>
                    <a:pt x="3382" y="2084"/>
                  </a:lnTo>
                  <a:lnTo>
                    <a:pt x="3385" y="2093"/>
                  </a:lnTo>
                  <a:lnTo>
                    <a:pt x="3388" y="2093"/>
                  </a:lnTo>
                  <a:lnTo>
                    <a:pt x="3388" y="2099"/>
                  </a:lnTo>
                  <a:lnTo>
                    <a:pt x="3380" y="2109"/>
                  </a:lnTo>
                  <a:lnTo>
                    <a:pt x="3378" y="2117"/>
                  </a:lnTo>
                  <a:lnTo>
                    <a:pt x="3371" y="2122"/>
                  </a:lnTo>
                  <a:lnTo>
                    <a:pt x="3371" y="2128"/>
                  </a:lnTo>
                  <a:lnTo>
                    <a:pt x="3365" y="2137"/>
                  </a:lnTo>
                  <a:lnTo>
                    <a:pt x="3359" y="2163"/>
                  </a:lnTo>
                  <a:lnTo>
                    <a:pt x="3355" y="2165"/>
                  </a:lnTo>
                  <a:lnTo>
                    <a:pt x="3354" y="2173"/>
                  </a:lnTo>
                  <a:lnTo>
                    <a:pt x="3357" y="2175"/>
                  </a:lnTo>
                  <a:lnTo>
                    <a:pt x="3356" y="2178"/>
                  </a:lnTo>
                  <a:lnTo>
                    <a:pt x="3347" y="2184"/>
                  </a:lnTo>
                  <a:lnTo>
                    <a:pt x="3347" y="2190"/>
                  </a:lnTo>
                  <a:lnTo>
                    <a:pt x="3341" y="2193"/>
                  </a:lnTo>
                  <a:lnTo>
                    <a:pt x="3342" y="2203"/>
                  </a:lnTo>
                  <a:lnTo>
                    <a:pt x="3339" y="2204"/>
                  </a:lnTo>
                  <a:lnTo>
                    <a:pt x="3342" y="2210"/>
                  </a:lnTo>
                  <a:lnTo>
                    <a:pt x="3334" y="2221"/>
                  </a:lnTo>
                  <a:lnTo>
                    <a:pt x="3334" y="2219"/>
                  </a:lnTo>
                  <a:lnTo>
                    <a:pt x="3329" y="2218"/>
                  </a:lnTo>
                  <a:lnTo>
                    <a:pt x="3332" y="2224"/>
                  </a:lnTo>
                  <a:lnTo>
                    <a:pt x="3332" y="2232"/>
                  </a:lnTo>
                  <a:lnTo>
                    <a:pt x="3324" y="2235"/>
                  </a:lnTo>
                  <a:lnTo>
                    <a:pt x="3327" y="2238"/>
                  </a:lnTo>
                  <a:lnTo>
                    <a:pt x="3316" y="2250"/>
                  </a:lnTo>
                  <a:lnTo>
                    <a:pt x="3311" y="2259"/>
                  </a:lnTo>
                  <a:lnTo>
                    <a:pt x="3306" y="2259"/>
                  </a:lnTo>
                  <a:lnTo>
                    <a:pt x="3305" y="2263"/>
                  </a:lnTo>
                  <a:lnTo>
                    <a:pt x="3296" y="2265"/>
                  </a:lnTo>
                  <a:lnTo>
                    <a:pt x="3289" y="2272"/>
                  </a:lnTo>
                  <a:lnTo>
                    <a:pt x="3285" y="2268"/>
                  </a:lnTo>
                  <a:lnTo>
                    <a:pt x="3282" y="2272"/>
                  </a:lnTo>
                  <a:lnTo>
                    <a:pt x="3272" y="2266"/>
                  </a:lnTo>
                  <a:lnTo>
                    <a:pt x="3262" y="2262"/>
                  </a:lnTo>
                  <a:lnTo>
                    <a:pt x="3262" y="2251"/>
                  </a:lnTo>
                  <a:lnTo>
                    <a:pt x="3258" y="2248"/>
                  </a:lnTo>
                  <a:lnTo>
                    <a:pt x="3250" y="2251"/>
                  </a:lnTo>
                  <a:lnTo>
                    <a:pt x="3243" y="2248"/>
                  </a:lnTo>
                  <a:lnTo>
                    <a:pt x="3242" y="2251"/>
                  </a:lnTo>
                  <a:lnTo>
                    <a:pt x="3242" y="2257"/>
                  </a:lnTo>
                  <a:lnTo>
                    <a:pt x="3237" y="2261"/>
                  </a:lnTo>
                  <a:lnTo>
                    <a:pt x="3236" y="2272"/>
                  </a:lnTo>
                  <a:lnTo>
                    <a:pt x="3231" y="2276"/>
                  </a:lnTo>
                  <a:lnTo>
                    <a:pt x="3229" y="2286"/>
                  </a:lnTo>
                  <a:lnTo>
                    <a:pt x="3226" y="2283"/>
                  </a:lnTo>
                  <a:lnTo>
                    <a:pt x="3218" y="2284"/>
                  </a:lnTo>
                  <a:lnTo>
                    <a:pt x="3216" y="2294"/>
                  </a:lnTo>
                  <a:lnTo>
                    <a:pt x="3214" y="2294"/>
                  </a:lnTo>
                  <a:lnTo>
                    <a:pt x="3214" y="2294"/>
                  </a:lnTo>
                  <a:close/>
                  <a:moveTo>
                    <a:pt x="1043" y="2315"/>
                  </a:moveTo>
                  <a:lnTo>
                    <a:pt x="1036" y="2309"/>
                  </a:lnTo>
                  <a:lnTo>
                    <a:pt x="999" y="2317"/>
                  </a:lnTo>
                  <a:lnTo>
                    <a:pt x="1043" y="2315"/>
                  </a:lnTo>
                  <a:lnTo>
                    <a:pt x="1043" y="2315"/>
                  </a:lnTo>
                  <a:close/>
                  <a:moveTo>
                    <a:pt x="3678" y="2183"/>
                  </a:moveTo>
                  <a:lnTo>
                    <a:pt x="3681" y="2184"/>
                  </a:lnTo>
                  <a:lnTo>
                    <a:pt x="3687" y="2179"/>
                  </a:lnTo>
                  <a:lnTo>
                    <a:pt x="3688" y="2175"/>
                  </a:lnTo>
                  <a:lnTo>
                    <a:pt x="3682" y="2177"/>
                  </a:lnTo>
                  <a:lnTo>
                    <a:pt x="3678" y="2183"/>
                  </a:lnTo>
                  <a:lnTo>
                    <a:pt x="3678" y="2183"/>
                  </a:lnTo>
                  <a:close/>
                  <a:moveTo>
                    <a:pt x="207" y="320"/>
                  </a:moveTo>
                  <a:lnTo>
                    <a:pt x="203" y="313"/>
                  </a:lnTo>
                  <a:lnTo>
                    <a:pt x="202" y="304"/>
                  </a:lnTo>
                  <a:lnTo>
                    <a:pt x="199" y="300"/>
                  </a:lnTo>
                  <a:lnTo>
                    <a:pt x="195" y="298"/>
                  </a:lnTo>
                  <a:lnTo>
                    <a:pt x="192" y="292"/>
                  </a:lnTo>
                  <a:lnTo>
                    <a:pt x="199" y="286"/>
                  </a:lnTo>
                  <a:lnTo>
                    <a:pt x="203" y="280"/>
                  </a:lnTo>
                  <a:lnTo>
                    <a:pt x="213" y="279"/>
                  </a:lnTo>
                  <a:lnTo>
                    <a:pt x="216" y="275"/>
                  </a:lnTo>
                  <a:lnTo>
                    <a:pt x="221" y="278"/>
                  </a:lnTo>
                  <a:lnTo>
                    <a:pt x="224" y="284"/>
                  </a:lnTo>
                  <a:lnTo>
                    <a:pt x="231" y="288"/>
                  </a:lnTo>
                  <a:lnTo>
                    <a:pt x="238" y="286"/>
                  </a:lnTo>
                  <a:lnTo>
                    <a:pt x="239" y="284"/>
                  </a:lnTo>
                  <a:lnTo>
                    <a:pt x="243" y="282"/>
                  </a:lnTo>
                  <a:lnTo>
                    <a:pt x="238" y="278"/>
                  </a:lnTo>
                  <a:lnTo>
                    <a:pt x="232" y="277"/>
                  </a:lnTo>
                  <a:lnTo>
                    <a:pt x="215" y="267"/>
                  </a:lnTo>
                  <a:lnTo>
                    <a:pt x="201" y="265"/>
                  </a:lnTo>
                  <a:lnTo>
                    <a:pt x="192" y="265"/>
                  </a:lnTo>
                  <a:lnTo>
                    <a:pt x="181" y="275"/>
                  </a:lnTo>
                  <a:lnTo>
                    <a:pt x="177" y="284"/>
                  </a:lnTo>
                  <a:lnTo>
                    <a:pt x="169" y="286"/>
                  </a:lnTo>
                  <a:lnTo>
                    <a:pt x="162" y="293"/>
                  </a:lnTo>
                  <a:lnTo>
                    <a:pt x="163" y="309"/>
                  </a:lnTo>
                  <a:lnTo>
                    <a:pt x="167" y="313"/>
                  </a:lnTo>
                  <a:lnTo>
                    <a:pt x="175" y="308"/>
                  </a:lnTo>
                  <a:lnTo>
                    <a:pt x="180" y="313"/>
                  </a:lnTo>
                  <a:lnTo>
                    <a:pt x="184" y="317"/>
                  </a:lnTo>
                  <a:lnTo>
                    <a:pt x="187" y="319"/>
                  </a:lnTo>
                  <a:lnTo>
                    <a:pt x="190" y="314"/>
                  </a:lnTo>
                  <a:lnTo>
                    <a:pt x="190" y="311"/>
                  </a:lnTo>
                  <a:lnTo>
                    <a:pt x="193" y="307"/>
                  </a:lnTo>
                  <a:lnTo>
                    <a:pt x="198" y="312"/>
                  </a:lnTo>
                  <a:lnTo>
                    <a:pt x="201" y="320"/>
                  </a:lnTo>
                  <a:lnTo>
                    <a:pt x="205" y="324"/>
                  </a:lnTo>
                  <a:lnTo>
                    <a:pt x="207" y="320"/>
                  </a:lnTo>
                  <a:lnTo>
                    <a:pt x="207" y="320"/>
                  </a:lnTo>
                  <a:close/>
                  <a:moveTo>
                    <a:pt x="257" y="227"/>
                  </a:moveTo>
                  <a:lnTo>
                    <a:pt x="258" y="221"/>
                  </a:lnTo>
                  <a:lnTo>
                    <a:pt x="262" y="215"/>
                  </a:lnTo>
                  <a:lnTo>
                    <a:pt x="265" y="215"/>
                  </a:lnTo>
                  <a:lnTo>
                    <a:pt x="265" y="221"/>
                  </a:lnTo>
                  <a:lnTo>
                    <a:pt x="268" y="225"/>
                  </a:lnTo>
                  <a:lnTo>
                    <a:pt x="267" y="230"/>
                  </a:lnTo>
                  <a:lnTo>
                    <a:pt x="259" y="230"/>
                  </a:lnTo>
                  <a:lnTo>
                    <a:pt x="259" y="230"/>
                  </a:lnTo>
                  <a:lnTo>
                    <a:pt x="257" y="227"/>
                  </a:lnTo>
                  <a:lnTo>
                    <a:pt x="257" y="227"/>
                  </a:lnTo>
                  <a:close/>
                  <a:moveTo>
                    <a:pt x="243" y="353"/>
                  </a:moveTo>
                  <a:lnTo>
                    <a:pt x="246" y="353"/>
                  </a:lnTo>
                  <a:lnTo>
                    <a:pt x="249" y="351"/>
                  </a:lnTo>
                  <a:lnTo>
                    <a:pt x="253" y="346"/>
                  </a:lnTo>
                  <a:lnTo>
                    <a:pt x="253" y="341"/>
                  </a:lnTo>
                  <a:lnTo>
                    <a:pt x="254" y="339"/>
                  </a:lnTo>
                  <a:lnTo>
                    <a:pt x="256" y="340"/>
                  </a:lnTo>
                  <a:lnTo>
                    <a:pt x="260" y="338"/>
                  </a:lnTo>
                  <a:lnTo>
                    <a:pt x="261" y="329"/>
                  </a:lnTo>
                  <a:lnTo>
                    <a:pt x="260" y="321"/>
                  </a:lnTo>
                  <a:lnTo>
                    <a:pt x="256" y="316"/>
                  </a:lnTo>
                  <a:lnTo>
                    <a:pt x="255" y="314"/>
                  </a:lnTo>
                  <a:lnTo>
                    <a:pt x="261" y="311"/>
                  </a:lnTo>
                  <a:lnTo>
                    <a:pt x="267" y="311"/>
                  </a:lnTo>
                  <a:lnTo>
                    <a:pt x="276" y="308"/>
                  </a:lnTo>
                  <a:lnTo>
                    <a:pt x="279" y="307"/>
                  </a:lnTo>
                  <a:lnTo>
                    <a:pt x="279" y="305"/>
                  </a:lnTo>
                  <a:lnTo>
                    <a:pt x="277" y="303"/>
                  </a:lnTo>
                  <a:lnTo>
                    <a:pt x="274" y="298"/>
                  </a:lnTo>
                  <a:lnTo>
                    <a:pt x="271" y="298"/>
                  </a:lnTo>
                  <a:lnTo>
                    <a:pt x="270" y="296"/>
                  </a:lnTo>
                  <a:lnTo>
                    <a:pt x="270" y="290"/>
                  </a:lnTo>
                  <a:lnTo>
                    <a:pt x="272" y="288"/>
                  </a:lnTo>
                  <a:lnTo>
                    <a:pt x="276" y="289"/>
                  </a:lnTo>
                  <a:lnTo>
                    <a:pt x="277" y="291"/>
                  </a:lnTo>
                  <a:lnTo>
                    <a:pt x="280" y="292"/>
                  </a:lnTo>
                  <a:lnTo>
                    <a:pt x="284" y="291"/>
                  </a:lnTo>
                  <a:lnTo>
                    <a:pt x="290" y="284"/>
                  </a:lnTo>
                  <a:lnTo>
                    <a:pt x="294" y="281"/>
                  </a:lnTo>
                  <a:lnTo>
                    <a:pt x="294" y="279"/>
                  </a:lnTo>
                  <a:lnTo>
                    <a:pt x="291" y="272"/>
                  </a:lnTo>
                  <a:lnTo>
                    <a:pt x="291" y="270"/>
                  </a:lnTo>
                  <a:lnTo>
                    <a:pt x="284" y="266"/>
                  </a:lnTo>
                  <a:lnTo>
                    <a:pt x="283" y="260"/>
                  </a:lnTo>
                  <a:lnTo>
                    <a:pt x="281" y="259"/>
                  </a:lnTo>
                  <a:lnTo>
                    <a:pt x="273" y="263"/>
                  </a:lnTo>
                  <a:lnTo>
                    <a:pt x="269" y="269"/>
                  </a:lnTo>
                  <a:lnTo>
                    <a:pt x="266" y="271"/>
                  </a:lnTo>
                  <a:lnTo>
                    <a:pt x="266" y="268"/>
                  </a:lnTo>
                  <a:lnTo>
                    <a:pt x="267" y="262"/>
                  </a:lnTo>
                  <a:lnTo>
                    <a:pt x="272" y="258"/>
                  </a:lnTo>
                  <a:lnTo>
                    <a:pt x="274" y="250"/>
                  </a:lnTo>
                  <a:lnTo>
                    <a:pt x="276" y="243"/>
                  </a:lnTo>
                  <a:lnTo>
                    <a:pt x="274" y="240"/>
                  </a:lnTo>
                  <a:lnTo>
                    <a:pt x="267" y="248"/>
                  </a:lnTo>
                  <a:lnTo>
                    <a:pt x="263" y="257"/>
                  </a:lnTo>
                  <a:lnTo>
                    <a:pt x="261" y="258"/>
                  </a:lnTo>
                  <a:lnTo>
                    <a:pt x="261" y="255"/>
                  </a:lnTo>
                  <a:lnTo>
                    <a:pt x="262" y="249"/>
                  </a:lnTo>
                  <a:lnTo>
                    <a:pt x="260" y="246"/>
                  </a:lnTo>
                  <a:lnTo>
                    <a:pt x="258" y="248"/>
                  </a:lnTo>
                  <a:lnTo>
                    <a:pt x="256" y="256"/>
                  </a:lnTo>
                  <a:lnTo>
                    <a:pt x="250" y="258"/>
                  </a:lnTo>
                  <a:lnTo>
                    <a:pt x="250" y="263"/>
                  </a:lnTo>
                  <a:lnTo>
                    <a:pt x="253" y="265"/>
                  </a:lnTo>
                  <a:lnTo>
                    <a:pt x="257" y="265"/>
                  </a:lnTo>
                  <a:lnTo>
                    <a:pt x="260" y="266"/>
                  </a:lnTo>
                  <a:lnTo>
                    <a:pt x="260" y="269"/>
                  </a:lnTo>
                  <a:lnTo>
                    <a:pt x="256" y="271"/>
                  </a:lnTo>
                  <a:lnTo>
                    <a:pt x="251" y="275"/>
                  </a:lnTo>
                  <a:lnTo>
                    <a:pt x="251" y="282"/>
                  </a:lnTo>
                  <a:lnTo>
                    <a:pt x="249" y="286"/>
                  </a:lnTo>
                  <a:lnTo>
                    <a:pt x="245" y="288"/>
                  </a:lnTo>
                  <a:lnTo>
                    <a:pt x="240" y="294"/>
                  </a:lnTo>
                  <a:lnTo>
                    <a:pt x="235" y="297"/>
                  </a:lnTo>
                  <a:lnTo>
                    <a:pt x="230" y="294"/>
                  </a:lnTo>
                  <a:lnTo>
                    <a:pt x="224" y="295"/>
                  </a:lnTo>
                  <a:lnTo>
                    <a:pt x="218" y="292"/>
                  </a:lnTo>
                  <a:lnTo>
                    <a:pt x="214" y="289"/>
                  </a:lnTo>
                  <a:lnTo>
                    <a:pt x="211" y="291"/>
                  </a:lnTo>
                  <a:lnTo>
                    <a:pt x="211" y="295"/>
                  </a:lnTo>
                  <a:lnTo>
                    <a:pt x="210" y="298"/>
                  </a:lnTo>
                  <a:lnTo>
                    <a:pt x="210" y="304"/>
                  </a:lnTo>
                  <a:lnTo>
                    <a:pt x="215" y="305"/>
                  </a:lnTo>
                  <a:lnTo>
                    <a:pt x="220" y="301"/>
                  </a:lnTo>
                  <a:lnTo>
                    <a:pt x="224" y="304"/>
                  </a:lnTo>
                  <a:lnTo>
                    <a:pt x="225" y="312"/>
                  </a:lnTo>
                  <a:lnTo>
                    <a:pt x="231" y="313"/>
                  </a:lnTo>
                  <a:lnTo>
                    <a:pt x="233" y="315"/>
                  </a:lnTo>
                  <a:lnTo>
                    <a:pt x="230" y="317"/>
                  </a:lnTo>
                  <a:lnTo>
                    <a:pt x="222" y="317"/>
                  </a:lnTo>
                  <a:lnTo>
                    <a:pt x="216" y="321"/>
                  </a:lnTo>
                  <a:lnTo>
                    <a:pt x="219" y="337"/>
                  </a:lnTo>
                  <a:lnTo>
                    <a:pt x="222" y="341"/>
                  </a:lnTo>
                  <a:lnTo>
                    <a:pt x="221" y="346"/>
                  </a:lnTo>
                  <a:lnTo>
                    <a:pt x="222" y="349"/>
                  </a:lnTo>
                  <a:lnTo>
                    <a:pt x="226" y="347"/>
                  </a:lnTo>
                  <a:lnTo>
                    <a:pt x="232" y="347"/>
                  </a:lnTo>
                  <a:lnTo>
                    <a:pt x="234" y="342"/>
                  </a:lnTo>
                  <a:lnTo>
                    <a:pt x="235" y="336"/>
                  </a:lnTo>
                  <a:lnTo>
                    <a:pt x="238" y="336"/>
                  </a:lnTo>
                  <a:lnTo>
                    <a:pt x="243" y="341"/>
                  </a:lnTo>
                  <a:lnTo>
                    <a:pt x="243" y="353"/>
                  </a:lnTo>
                  <a:lnTo>
                    <a:pt x="243" y="353"/>
                  </a:lnTo>
                  <a:close/>
                  <a:moveTo>
                    <a:pt x="284" y="341"/>
                  </a:moveTo>
                  <a:lnTo>
                    <a:pt x="285" y="336"/>
                  </a:lnTo>
                  <a:lnTo>
                    <a:pt x="289" y="331"/>
                  </a:lnTo>
                  <a:lnTo>
                    <a:pt x="289" y="325"/>
                  </a:lnTo>
                  <a:lnTo>
                    <a:pt x="281" y="323"/>
                  </a:lnTo>
                  <a:lnTo>
                    <a:pt x="276" y="319"/>
                  </a:lnTo>
                  <a:lnTo>
                    <a:pt x="274" y="328"/>
                  </a:lnTo>
                  <a:lnTo>
                    <a:pt x="273" y="331"/>
                  </a:lnTo>
                  <a:lnTo>
                    <a:pt x="276" y="337"/>
                  </a:lnTo>
                  <a:lnTo>
                    <a:pt x="284" y="341"/>
                  </a:lnTo>
                  <a:lnTo>
                    <a:pt x="284" y="341"/>
                  </a:lnTo>
                  <a:close/>
                  <a:moveTo>
                    <a:pt x="293" y="359"/>
                  </a:moveTo>
                  <a:lnTo>
                    <a:pt x="293" y="359"/>
                  </a:lnTo>
                  <a:lnTo>
                    <a:pt x="298" y="358"/>
                  </a:lnTo>
                  <a:lnTo>
                    <a:pt x="304" y="354"/>
                  </a:lnTo>
                  <a:lnTo>
                    <a:pt x="313" y="354"/>
                  </a:lnTo>
                  <a:lnTo>
                    <a:pt x="316" y="351"/>
                  </a:lnTo>
                  <a:lnTo>
                    <a:pt x="314" y="347"/>
                  </a:lnTo>
                  <a:lnTo>
                    <a:pt x="307" y="346"/>
                  </a:lnTo>
                  <a:lnTo>
                    <a:pt x="306" y="339"/>
                  </a:lnTo>
                  <a:lnTo>
                    <a:pt x="300" y="329"/>
                  </a:lnTo>
                  <a:lnTo>
                    <a:pt x="297" y="332"/>
                  </a:lnTo>
                  <a:lnTo>
                    <a:pt x="297" y="342"/>
                  </a:lnTo>
                  <a:lnTo>
                    <a:pt x="295" y="347"/>
                  </a:lnTo>
                  <a:lnTo>
                    <a:pt x="288" y="347"/>
                  </a:lnTo>
                  <a:lnTo>
                    <a:pt x="285" y="348"/>
                  </a:lnTo>
                  <a:lnTo>
                    <a:pt x="292" y="353"/>
                  </a:lnTo>
                  <a:lnTo>
                    <a:pt x="293" y="359"/>
                  </a:lnTo>
                  <a:lnTo>
                    <a:pt x="293" y="359"/>
                  </a:lnTo>
                  <a:close/>
                  <a:moveTo>
                    <a:pt x="375" y="135"/>
                  </a:moveTo>
                  <a:lnTo>
                    <a:pt x="381" y="130"/>
                  </a:lnTo>
                  <a:lnTo>
                    <a:pt x="386" y="130"/>
                  </a:lnTo>
                  <a:lnTo>
                    <a:pt x="388" y="128"/>
                  </a:lnTo>
                  <a:lnTo>
                    <a:pt x="390" y="126"/>
                  </a:lnTo>
                  <a:lnTo>
                    <a:pt x="389" y="122"/>
                  </a:lnTo>
                  <a:lnTo>
                    <a:pt x="387" y="116"/>
                  </a:lnTo>
                  <a:lnTo>
                    <a:pt x="384" y="114"/>
                  </a:lnTo>
                  <a:lnTo>
                    <a:pt x="379" y="116"/>
                  </a:lnTo>
                  <a:lnTo>
                    <a:pt x="372" y="118"/>
                  </a:lnTo>
                  <a:lnTo>
                    <a:pt x="366" y="121"/>
                  </a:lnTo>
                  <a:lnTo>
                    <a:pt x="366" y="123"/>
                  </a:lnTo>
                  <a:lnTo>
                    <a:pt x="370" y="127"/>
                  </a:lnTo>
                  <a:lnTo>
                    <a:pt x="372" y="131"/>
                  </a:lnTo>
                  <a:lnTo>
                    <a:pt x="372" y="131"/>
                  </a:lnTo>
                  <a:lnTo>
                    <a:pt x="375" y="135"/>
                  </a:lnTo>
                  <a:lnTo>
                    <a:pt x="375" y="135"/>
                  </a:lnTo>
                  <a:close/>
                  <a:moveTo>
                    <a:pt x="382" y="146"/>
                  </a:moveTo>
                  <a:lnTo>
                    <a:pt x="381" y="142"/>
                  </a:lnTo>
                  <a:lnTo>
                    <a:pt x="383" y="140"/>
                  </a:lnTo>
                  <a:lnTo>
                    <a:pt x="385" y="143"/>
                  </a:lnTo>
                  <a:lnTo>
                    <a:pt x="382" y="146"/>
                  </a:lnTo>
                  <a:lnTo>
                    <a:pt x="382" y="146"/>
                  </a:lnTo>
                  <a:close/>
                  <a:moveTo>
                    <a:pt x="383" y="166"/>
                  </a:moveTo>
                  <a:lnTo>
                    <a:pt x="386" y="162"/>
                  </a:lnTo>
                  <a:lnTo>
                    <a:pt x="389" y="160"/>
                  </a:lnTo>
                  <a:lnTo>
                    <a:pt x="390" y="156"/>
                  </a:lnTo>
                  <a:lnTo>
                    <a:pt x="388" y="154"/>
                  </a:lnTo>
                  <a:lnTo>
                    <a:pt x="385" y="154"/>
                  </a:lnTo>
                  <a:lnTo>
                    <a:pt x="379" y="154"/>
                  </a:lnTo>
                  <a:lnTo>
                    <a:pt x="375" y="152"/>
                  </a:lnTo>
                  <a:lnTo>
                    <a:pt x="371" y="151"/>
                  </a:lnTo>
                  <a:lnTo>
                    <a:pt x="365" y="154"/>
                  </a:lnTo>
                  <a:lnTo>
                    <a:pt x="360" y="160"/>
                  </a:lnTo>
                  <a:lnTo>
                    <a:pt x="359" y="163"/>
                  </a:lnTo>
                  <a:lnTo>
                    <a:pt x="361" y="166"/>
                  </a:lnTo>
                  <a:lnTo>
                    <a:pt x="366" y="168"/>
                  </a:lnTo>
                  <a:lnTo>
                    <a:pt x="372" y="165"/>
                  </a:lnTo>
                  <a:lnTo>
                    <a:pt x="375" y="169"/>
                  </a:lnTo>
                  <a:lnTo>
                    <a:pt x="379" y="169"/>
                  </a:lnTo>
                  <a:lnTo>
                    <a:pt x="383" y="166"/>
                  </a:lnTo>
                  <a:lnTo>
                    <a:pt x="383" y="166"/>
                  </a:lnTo>
                  <a:close/>
                  <a:moveTo>
                    <a:pt x="397" y="167"/>
                  </a:moveTo>
                  <a:lnTo>
                    <a:pt x="396" y="161"/>
                  </a:lnTo>
                  <a:lnTo>
                    <a:pt x="399" y="156"/>
                  </a:lnTo>
                  <a:lnTo>
                    <a:pt x="402" y="156"/>
                  </a:lnTo>
                  <a:lnTo>
                    <a:pt x="406" y="158"/>
                  </a:lnTo>
                  <a:lnTo>
                    <a:pt x="408" y="163"/>
                  </a:lnTo>
                  <a:lnTo>
                    <a:pt x="407" y="167"/>
                  </a:lnTo>
                  <a:lnTo>
                    <a:pt x="402" y="169"/>
                  </a:lnTo>
                  <a:lnTo>
                    <a:pt x="397" y="167"/>
                  </a:lnTo>
                  <a:lnTo>
                    <a:pt x="397" y="167"/>
                  </a:lnTo>
                  <a:close/>
                  <a:moveTo>
                    <a:pt x="372" y="200"/>
                  </a:moveTo>
                  <a:lnTo>
                    <a:pt x="378" y="191"/>
                  </a:lnTo>
                  <a:lnTo>
                    <a:pt x="382" y="183"/>
                  </a:lnTo>
                  <a:lnTo>
                    <a:pt x="387" y="178"/>
                  </a:lnTo>
                  <a:lnTo>
                    <a:pt x="387" y="176"/>
                  </a:lnTo>
                  <a:lnTo>
                    <a:pt x="383" y="173"/>
                  </a:lnTo>
                  <a:lnTo>
                    <a:pt x="375" y="178"/>
                  </a:lnTo>
                  <a:lnTo>
                    <a:pt x="370" y="175"/>
                  </a:lnTo>
                  <a:lnTo>
                    <a:pt x="362" y="174"/>
                  </a:lnTo>
                  <a:lnTo>
                    <a:pt x="360" y="179"/>
                  </a:lnTo>
                  <a:lnTo>
                    <a:pt x="358" y="184"/>
                  </a:lnTo>
                  <a:lnTo>
                    <a:pt x="359" y="186"/>
                  </a:lnTo>
                  <a:lnTo>
                    <a:pt x="364" y="185"/>
                  </a:lnTo>
                  <a:lnTo>
                    <a:pt x="366" y="192"/>
                  </a:lnTo>
                  <a:lnTo>
                    <a:pt x="367" y="195"/>
                  </a:lnTo>
                  <a:lnTo>
                    <a:pt x="361" y="196"/>
                  </a:lnTo>
                  <a:lnTo>
                    <a:pt x="350" y="200"/>
                  </a:lnTo>
                  <a:lnTo>
                    <a:pt x="348" y="203"/>
                  </a:lnTo>
                  <a:lnTo>
                    <a:pt x="350" y="207"/>
                  </a:lnTo>
                  <a:lnTo>
                    <a:pt x="358" y="208"/>
                  </a:lnTo>
                  <a:lnTo>
                    <a:pt x="363" y="202"/>
                  </a:lnTo>
                  <a:lnTo>
                    <a:pt x="363" y="202"/>
                  </a:lnTo>
                  <a:lnTo>
                    <a:pt x="372" y="200"/>
                  </a:lnTo>
                  <a:lnTo>
                    <a:pt x="372" y="200"/>
                  </a:lnTo>
                  <a:close/>
                  <a:moveTo>
                    <a:pt x="389" y="201"/>
                  </a:moveTo>
                  <a:lnTo>
                    <a:pt x="384" y="201"/>
                  </a:lnTo>
                  <a:lnTo>
                    <a:pt x="381" y="203"/>
                  </a:lnTo>
                  <a:lnTo>
                    <a:pt x="376" y="201"/>
                  </a:lnTo>
                  <a:lnTo>
                    <a:pt x="379" y="196"/>
                  </a:lnTo>
                  <a:lnTo>
                    <a:pt x="386" y="191"/>
                  </a:lnTo>
                  <a:lnTo>
                    <a:pt x="387" y="187"/>
                  </a:lnTo>
                  <a:lnTo>
                    <a:pt x="393" y="192"/>
                  </a:lnTo>
                  <a:lnTo>
                    <a:pt x="390" y="196"/>
                  </a:lnTo>
                  <a:lnTo>
                    <a:pt x="389" y="201"/>
                  </a:lnTo>
                  <a:lnTo>
                    <a:pt x="389" y="201"/>
                  </a:lnTo>
                  <a:close/>
                  <a:moveTo>
                    <a:pt x="408" y="213"/>
                  </a:moveTo>
                  <a:lnTo>
                    <a:pt x="399" y="208"/>
                  </a:lnTo>
                  <a:lnTo>
                    <a:pt x="397" y="201"/>
                  </a:lnTo>
                  <a:lnTo>
                    <a:pt x="399" y="198"/>
                  </a:lnTo>
                  <a:lnTo>
                    <a:pt x="401" y="198"/>
                  </a:lnTo>
                  <a:lnTo>
                    <a:pt x="403" y="202"/>
                  </a:lnTo>
                  <a:lnTo>
                    <a:pt x="410" y="201"/>
                  </a:lnTo>
                  <a:lnTo>
                    <a:pt x="416" y="205"/>
                  </a:lnTo>
                  <a:lnTo>
                    <a:pt x="414" y="211"/>
                  </a:lnTo>
                  <a:lnTo>
                    <a:pt x="408" y="213"/>
                  </a:lnTo>
                  <a:lnTo>
                    <a:pt x="408" y="213"/>
                  </a:lnTo>
                  <a:close/>
                  <a:moveTo>
                    <a:pt x="399" y="232"/>
                  </a:moveTo>
                  <a:lnTo>
                    <a:pt x="395" y="225"/>
                  </a:lnTo>
                  <a:lnTo>
                    <a:pt x="383" y="216"/>
                  </a:lnTo>
                  <a:lnTo>
                    <a:pt x="373" y="212"/>
                  </a:lnTo>
                  <a:lnTo>
                    <a:pt x="366" y="212"/>
                  </a:lnTo>
                  <a:lnTo>
                    <a:pt x="363" y="210"/>
                  </a:lnTo>
                  <a:lnTo>
                    <a:pt x="364" y="208"/>
                  </a:lnTo>
                  <a:lnTo>
                    <a:pt x="371" y="205"/>
                  </a:lnTo>
                  <a:lnTo>
                    <a:pt x="378" y="205"/>
                  </a:lnTo>
                  <a:lnTo>
                    <a:pt x="389" y="211"/>
                  </a:lnTo>
                  <a:lnTo>
                    <a:pt x="398" y="219"/>
                  </a:lnTo>
                  <a:lnTo>
                    <a:pt x="401" y="219"/>
                  </a:lnTo>
                  <a:lnTo>
                    <a:pt x="406" y="215"/>
                  </a:lnTo>
                  <a:lnTo>
                    <a:pt x="407" y="218"/>
                  </a:lnTo>
                  <a:lnTo>
                    <a:pt x="406" y="222"/>
                  </a:lnTo>
                  <a:lnTo>
                    <a:pt x="403" y="230"/>
                  </a:lnTo>
                  <a:lnTo>
                    <a:pt x="399" y="232"/>
                  </a:lnTo>
                  <a:lnTo>
                    <a:pt x="399" y="232"/>
                  </a:lnTo>
                  <a:close/>
                  <a:moveTo>
                    <a:pt x="403" y="248"/>
                  </a:moveTo>
                  <a:lnTo>
                    <a:pt x="406" y="239"/>
                  </a:lnTo>
                  <a:lnTo>
                    <a:pt x="401" y="233"/>
                  </a:lnTo>
                  <a:lnTo>
                    <a:pt x="396" y="233"/>
                  </a:lnTo>
                  <a:lnTo>
                    <a:pt x="386" y="231"/>
                  </a:lnTo>
                  <a:lnTo>
                    <a:pt x="376" y="223"/>
                  </a:lnTo>
                  <a:lnTo>
                    <a:pt x="373" y="223"/>
                  </a:lnTo>
                  <a:lnTo>
                    <a:pt x="370" y="220"/>
                  </a:lnTo>
                  <a:lnTo>
                    <a:pt x="361" y="220"/>
                  </a:lnTo>
                  <a:lnTo>
                    <a:pt x="356" y="218"/>
                  </a:lnTo>
                  <a:lnTo>
                    <a:pt x="341" y="218"/>
                  </a:lnTo>
                  <a:lnTo>
                    <a:pt x="335" y="219"/>
                  </a:lnTo>
                  <a:lnTo>
                    <a:pt x="336" y="224"/>
                  </a:lnTo>
                  <a:lnTo>
                    <a:pt x="336" y="227"/>
                  </a:lnTo>
                  <a:lnTo>
                    <a:pt x="339" y="230"/>
                  </a:lnTo>
                  <a:lnTo>
                    <a:pt x="348" y="233"/>
                  </a:lnTo>
                  <a:lnTo>
                    <a:pt x="351" y="228"/>
                  </a:lnTo>
                  <a:lnTo>
                    <a:pt x="354" y="228"/>
                  </a:lnTo>
                  <a:lnTo>
                    <a:pt x="360" y="233"/>
                  </a:lnTo>
                  <a:lnTo>
                    <a:pt x="362" y="238"/>
                  </a:lnTo>
                  <a:lnTo>
                    <a:pt x="365" y="238"/>
                  </a:lnTo>
                  <a:lnTo>
                    <a:pt x="368" y="237"/>
                  </a:lnTo>
                  <a:lnTo>
                    <a:pt x="372" y="244"/>
                  </a:lnTo>
                  <a:lnTo>
                    <a:pt x="379" y="246"/>
                  </a:lnTo>
                  <a:lnTo>
                    <a:pt x="387" y="244"/>
                  </a:lnTo>
                  <a:lnTo>
                    <a:pt x="395" y="248"/>
                  </a:lnTo>
                  <a:lnTo>
                    <a:pt x="401" y="250"/>
                  </a:lnTo>
                  <a:lnTo>
                    <a:pt x="403" y="248"/>
                  </a:lnTo>
                  <a:lnTo>
                    <a:pt x="403" y="248"/>
                  </a:lnTo>
                  <a:close/>
                  <a:moveTo>
                    <a:pt x="358" y="259"/>
                  </a:moveTo>
                  <a:lnTo>
                    <a:pt x="358" y="259"/>
                  </a:lnTo>
                  <a:lnTo>
                    <a:pt x="354" y="257"/>
                  </a:lnTo>
                  <a:lnTo>
                    <a:pt x="351" y="255"/>
                  </a:lnTo>
                  <a:lnTo>
                    <a:pt x="343" y="255"/>
                  </a:lnTo>
                  <a:lnTo>
                    <a:pt x="340" y="250"/>
                  </a:lnTo>
                  <a:lnTo>
                    <a:pt x="339" y="247"/>
                  </a:lnTo>
                  <a:lnTo>
                    <a:pt x="342" y="245"/>
                  </a:lnTo>
                  <a:lnTo>
                    <a:pt x="349" y="243"/>
                  </a:lnTo>
                  <a:lnTo>
                    <a:pt x="356" y="244"/>
                  </a:lnTo>
                  <a:lnTo>
                    <a:pt x="359" y="242"/>
                  </a:lnTo>
                  <a:lnTo>
                    <a:pt x="362" y="248"/>
                  </a:lnTo>
                  <a:lnTo>
                    <a:pt x="366" y="248"/>
                  </a:lnTo>
                  <a:lnTo>
                    <a:pt x="367" y="246"/>
                  </a:lnTo>
                  <a:lnTo>
                    <a:pt x="371" y="247"/>
                  </a:lnTo>
                  <a:lnTo>
                    <a:pt x="373" y="250"/>
                  </a:lnTo>
                  <a:lnTo>
                    <a:pt x="371" y="254"/>
                  </a:lnTo>
                  <a:lnTo>
                    <a:pt x="358" y="259"/>
                  </a:lnTo>
                  <a:lnTo>
                    <a:pt x="358" y="259"/>
                  </a:lnTo>
                  <a:close/>
                  <a:moveTo>
                    <a:pt x="344" y="293"/>
                  </a:moveTo>
                  <a:lnTo>
                    <a:pt x="341" y="288"/>
                  </a:lnTo>
                  <a:lnTo>
                    <a:pt x="340" y="279"/>
                  </a:lnTo>
                  <a:lnTo>
                    <a:pt x="337" y="277"/>
                  </a:lnTo>
                  <a:lnTo>
                    <a:pt x="336" y="286"/>
                  </a:lnTo>
                  <a:lnTo>
                    <a:pt x="333" y="289"/>
                  </a:lnTo>
                  <a:lnTo>
                    <a:pt x="336" y="292"/>
                  </a:lnTo>
                  <a:lnTo>
                    <a:pt x="342" y="295"/>
                  </a:lnTo>
                  <a:lnTo>
                    <a:pt x="344" y="293"/>
                  </a:lnTo>
                  <a:lnTo>
                    <a:pt x="344" y="293"/>
                  </a:lnTo>
                  <a:close/>
                  <a:moveTo>
                    <a:pt x="351" y="291"/>
                  </a:moveTo>
                  <a:lnTo>
                    <a:pt x="353" y="291"/>
                  </a:lnTo>
                  <a:lnTo>
                    <a:pt x="355" y="288"/>
                  </a:lnTo>
                  <a:lnTo>
                    <a:pt x="353" y="282"/>
                  </a:lnTo>
                  <a:lnTo>
                    <a:pt x="349" y="275"/>
                  </a:lnTo>
                  <a:lnTo>
                    <a:pt x="344" y="275"/>
                  </a:lnTo>
                  <a:lnTo>
                    <a:pt x="344" y="282"/>
                  </a:lnTo>
                  <a:lnTo>
                    <a:pt x="351" y="291"/>
                  </a:lnTo>
                  <a:lnTo>
                    <a:pt x="351" y="291"/>
                  </a:lnTo>
                  <a:close/>
                  <a:moveTo>
                    <a:pt x="363" y="284"/>
                  </a:moveTo>
                  <a:lnTo>
                    <a:pt x="363" y="284"/>
                  </a:lnTo>
                  <a:lnTo>
                    <a:pt x="370" y="285"/>
                  </a:lnTo>
                  <a:lnTo>
                    <a:pt x="370" y="283"/>
                  </a:lnTo>
                  <a:lnTo>
                    <a:pt x="365" y="278"/>
                  </a:lnTo>
                  <a:lnTo>
                    <a:pt x="361" y="277"/>
                  </a:lnTo>
                  <a:lnTo>
                    <a:pt x="359" y="279"/>
                  </a:lnTo>
                  <a:lnTo>
                    <a:pt x="363" y="284"/>
                  </a:lnTo>
                  <a:lnTo>
                    <a:pt x="363" y="284"/>
                  </a:lnTo>
                  <a:close/>
                  <a:moveTo>
                    <a:pt x="361" y="300"/>
                  </a:moveTo>
                  <a:lnTo>
                    <a:pt x="364" y="297"/>
                  </a:lnTo>
                  <a:lnTo>
                    <a:pt x="365" y="291"/>
                  </a:lnTo>
                  <a:lnTo>
                    <a:pt x="365" y="288"/>
                  </a:lnTo>
                  <a:lnTo>
                    <a:pt x="360" y="285"/>
                  </a:lnTo>
                  <a:lnTo>
                    <a:pt x="359" y="289"/>
                  </a:lnTo>
                  <a:lnTo>
                    <a:pt x="359" y="292"/>
                  </a:lnTo>
                  <a:lnTo>
                    <a:pt x="358" y="296"/>
                  </a:lnTo>
                  <a:lnTo>
                    <a:pt x="361" y="300"/>
                  </a:lnTo>
                  <a:lnTo>
                    <a:pt x="361" y="300"/>
                  </a:lnTo>
                  <a:close/>
                  <a:moveTo>
                    <a:pt x="353" y="316"/>
                  </a:moveTo>
                  <a:lnTo>
                    <a:pt x="352" y="311"/>
                  </a:lnTo>
                  <a:lnTo>
                    <a:pt x="348" y="311"/>
                  </a:lnTo>
                  <a:lnTo>
                    <a:pt x="342" y="305"/>
                  </a:lnTo>
                  <a:lnTo>
                    <a:pt x="339" y="305"/>
                  </a:lnTo>
                  <a:lnTo>
                    <a:pt x="335" y="308"/>
                  </a:lnTo>
                  <a:lnTo>
                    <a:pt x="338" y="313"/>
                  </a:lnTo>
                  <a:lnTo>
                    <a:pt x="338" y="317"/>
                  </a:lnTo>
                  <a:lnTo>
                    <a:pt x="332" y="321"/>
                  </a:lnTo>
                  <a:lnTo>
                    <a:pt x="335" y="326"/>
                  </a:lnTo>
                  <a:lnTo>
                    <a:pt x="344" y="328"/>
                  </a:lnTo>
                  <a:lnTo>
                    <a:pt x="350" y="323"/>
                  </a:lnTo>
                  <a:lnTo>
                    <a:pt x="353" y="316"/>
                  </a:lnTo>
                  <a:lnTo>
                    <a:pt x="353" y="316"/>
                  </a:lnTo>
                  <a:close/>
                  <a:moveTo>
                    <a:pt x="358" y="305"/>
                  </a:moveTo>
                  <a:lnTo>
                    <a:pt x="359" y="311"/>
                  </a:lnTo>
                  <a:lnTo>
                    <a:pt x="361" y="316"/>
                  </a:lnTo>
                  <a:lnTo>
                    <a:pt x="364" y="317"/>
                  </a:lnTo>
                  <a:lnTo>
                    <a:pt x="364" y="312"/>
                  </a:lnTo>
                  <a:lnTo>
                    <a:pt x="362" y="307"/>
                  </a:lnTo>
                  <a:lnTo>
                    <a:pt x="358" y="305"/>
                  </a:lnTo>
                  <a:lnTo>
                    <a:pt x="358" y="305"/>
                  </a:lnTo>
                  <a:close/>
                  <a:moveTo>
                    <a:pt x="408" y="235"/>
                  </a:moveTo>
                  <a:lnTo>
                    <a:pt x="409" y="231"/>
                  </a:lnTo>
                  <a:lnTo>
                    <a:pt x="411" y="228"/>
                  </a:lnTo>
                  <a:lnTo>
                    <a:pt x="413" y="221"/>
                  </a:lnTo>
                  <a:lnTo>
                    <a:pt x="416" y="219"/>
                  </a:lnTo>
                  <a:lnTo>
                    <a:pt x="419" y="220"/>
                  </a:lnTo>
                  <a:lnTo>
                    <a:pt x="422" y="224"/>
                  </a:lnTo>
                  <a:lnTo>
                    <a:pt x="422" y="228"/>
                  </a:lnTo>
                  <a:lnTo>
                    <a:pt x="420" y="231"/>
                  </a:lnTo>
                  <a:lnTo>
                    <a:pt x="420" y="235"/>
                  </a:lnTo>
                  <a:lnTo>
                    <a:pt x="417" y="237"/>
                  </a:lnTo>
                  <a:lnTo>
                    <a:pt x="410" y="237"/>
                  </a:lnTo>
                  <a:lnTo>
                    <a:pt x="408" y="235"/>
                  </a:lnTo>
                  <a:lnTo>
                    <a:pt x="408" y="235"/>
                  </a:lnTo>
                  <a:close/>
                  <a:moveTo>
                    <a:pt x="371" y="304"/>
                  </a:moveTo>
                  <a:lnTo>
                    <a:pt x="372" y="307"/>
                  </a:lnTo>
                  <a:lnTo>
                    <a:pt x="378" y="309"/>
                  </a:lnTo>
                  <a:lnTo>
                    <a:pt x="384" y="308"/>
                  </a:lnTo>
                  <a:lnTo>
                    <a:pt x="385" y="305"/>
                  </a:lnTo>
                  <a:lnTo>
                    <a:pt x="385" y="300"/>
                  </a:lnTo>
                  <a:lnTo>
                    <a:pt x="382" y="296"/>
                  </a:lnTo>
                  <a:lnTo>
                    <a:pt x="378" y="297"/>
                  </a:lnTo>
                  <a:lnTo>
                    <a:pt x="375" y="302"/>
                  </a:lnTo>
                  <a:lnTo>
                    <a:pt x="371" y="304"/>
                  </a:lnTo>
                  <a:lnTo>
                    <a:pt x="371" y="304"/>
                  </a:lnTo>
                  <a:close/>
                  <a:moveTo>
                    <a:pt x="374" y="292"/>
                  </a:moveTo>
                  <a:lnTo>
                    <a:pt x="376" y="291"/>
                  </a:lnTo>
                  <a:lnTo>
                    <a:pt x="378" y="288"/>
                  </a:lnTo>
                  <a:lnTo>
                    <a:pt x="379" y="283"/>
                  </a:lnTo>
                  <a:lnTo>
                    <a:pt x="375" y="285"/>
                  </a:lnTo>
                  <a:lnTo>
                    <a:pt x="374" y="292"/>
                  </a:lnTo>
                  <a:lnTo>
                    <a:pt x="374" y="292"/>
                  </a:lnTo>
                  <a:close/>
                  <a:moveTo>
                    <a:pt x="383" y="286"/>
                  </a:moveTo>
                  <a:lnTo>
                    <a:pt x="384" y="290"/>
                  </a:lnTo>
                  <a:lnTo>
                    <a:pt x="387" y="291"/>
                  </a:lnTo>
                  <a:lnTo>
                    <a:pt x="393" y="289"/>
                  </a:lnTo>
                  <a:lnTo>
                    <a:pt x="394" y="285"/>
                  </a:lnTo>
                  <a:lnTo>
                    <a:pt x="391" y="283"/>
                  </a:lnTo>
                  <a:lnTo>
                    <a:pt x="388" y="283"/>
                  </a:lnTo>
                  <a:lnTo>
                    <a:pt x="386" y="285"/>
                  </a:lnTo>
                  <a:lnTo>
                    <a:pt x="383" y="286"/>
                  </a:lnTo>
                  <a:lnTo>
                    <a:pt x="383" y="286"/>
                  </a:lnTo>
                  <a:close/>
                  <a:moveTo>
                    <a:pt x="384" y="261"/>
                  </a:moveTo>
                  <a:lnTo>
                    <a:pt x="381" y="266"/>
                  </a:lnTo>
                  <a:lnTo>
                    <a:pt x="376" y="267"/>
                  </a:lnTo>
                  <a:lnTo>
                    <a:pt x="373" y="263"/>
                  </a:lnTo>
                  <a:lnTo>
                    <a:pt x="373" y="257"/>
                  </a:lnTo>
                  <a:lnTo>
                    <a:pt x="377" y="250"/>
                  </a:lnTo>
                  <a:lnTo>
                    <a:pt x="385" y="248"/>
                  </a:lnTo>
                  <a:lnTo>
                    <a:pt x="389" y="250"/>
                  </a:lnTo>
                  <a:lnTo>
                    <a:pt x="393" y="254"/>
                  </a:lnTo>
                  <a:lnTo>
                    <a:pt x="398" y="256"/>
                  </a:lnTo>
                  <a:lnTo>
                    <a:pt x="398" y="260"/>
                  </a:lnTo>
                  <a:lnTo>
                    <a:pt x="395" y="263"/>
                  </a:lnTo>
                  <a:lnTo>
                    <a:pt x="388" y="263"/>
                  </a:lnTo>
                  <a:lnTo>
                    <a:pt x="384" y="261"/>
                  </a:lnTo>
                  <a:lnTo>
                    <a:pt x="384" y="261"/>
                  </a:lnTo>
                  <a:close/>
                  <a:moveTo>
                    <a:pt x="408" y="259"/>
                  </a:moveTo>
                  <a:lnTo>
                    <a:pt x="412" y="263"/>
                  </a:lnTo>
                  <a:lnTo>
                    <a:pt x="417" y="265"/>
                  </a:lnTo>
                  <a:lnTo>
                    <a:pt x="422" y="261"/>
                  </a:lnTo>
                  <a:lnTo>
                    <a:pt x="423" y="257"/>
                  </a:lnTo>
                  <a:lnTo>
                    <a:pt x="420" y="254"/>
                  </a:lnTo>
                  <a:lnTo>
                    <a:pt x="416" y="255"/>
                  </a:lnTo>
                  <a:lnTo>
                    <a:pt x="413" y="259"/>
                  </a:lnTo>
                  <a:lnTo>
                    <a:pt x="408" y="259"/>
                  </a:lnTo>
                  <a:lnTo>
                    <a:pt x="408" y="259"/>
                  </a:lnTo>
                  <a:close/>
                  <a:moveTo>
                    <a:pt x="422" y="318"/>
                  </a:moveTo>
                  <a:lnTo>
                    <a:pt x="422" y="315"/>
                  </a:lnTo>
                  <a:lnTo>
                    <a:pt x="419" y="309"/>
                  </a:lnTo>
                  <a:lnTo>
                    <a:pt x="418" y="302"/>
                  </a:lnTo>
                  <a:lnTo>
                    <a:pt x="419" y="296"/>
                  </a:lnTo>
                  <a:lnTo>
                    <a:pt x="414" y="289"/>
                  </a:lnTo>
                  <a:lnTo>
                    <a:pt x="409" y="285"/>
                  </a:lnTo>
                  <a:lnTo>
                    <a:pt x="407" y="288"/>
                  </a:lnTo>
                  <a:lnTo>
                    <a:pt x="399" y="289"/>
                  </a:lnTo>
                  <a:lnTo>
                    <a:pt x="391" y="293"/>
                  </a:lnTo>
                  <a:lnTo>
                    <a:pt x="390" y="298"/>
                  </a:lnTo>
                  <a:lnTo>
                    <a:pt x="396" y="306"/>
                  </a:lnTo>
                  <a:lnTo>
                    <a:pt x="397" y="316"/>
                  </a:lnTo>
                  <a:lnTo>
                    <a:pt x="401" y="320"/>
                  </a:lnTo>
                  <a:lnTo>
                    <a:pt x="406" y="321"/>
                  </a:lnTo>
                  <a:lnTo>
                    <a:pt x="414" y="318"/>
                  </a:lnTo>
                  <a:lnTo>
                    <a:pt x="422" y="318"/>
                  </a:lnTo>
                  <a:lnTo>
                    <a:pt x="422" y="318"/>
                  </a:lnTo>
                  <a:close/>
                  <a:moveTo>
                    <a:pt x="439" y="314"/>
                  </a:moveTo>
                  <a:lnTo>
                    <a:pt x="439" y="309"/>
                  </a:lnTo>
                  <a:lnTo>
                    <a:pt x="434" y="306"/>
                  </a:lnTo>
                  <a:lnTo>
                    <a:pt x="434" y="303"/>
                  </a:lnTo>
                  <a:lnTo>
                    <a:pt x="439" y="301"/>
                  </a:lnTo>
                  <a:lnTo>
                    <a:pt x="441" y="294"/>
                  </a:lnTo>
                  <a:lnTo>
                    <a:pt x="443" y="290"/>
                  </a:lnTo>
                  <a:lnTo>
                    <a:pt x="451" y="285"/>
                  </a:lnTo>
                  <a:lnTo>
                    <a:pt x="454" y="285"/>
                  </a:lnTo>
                  <a:lnTo>
                    <a:pt x="456" y="282"/>
                  </a:lnTo>
                  <a:lnTo>
                    <a:pt x="451" y="281"/>
                  </a:lnTo>
                  <a:lnTo>
                    <a:pt x="446" y="282"/>
                  </a:lnTo>
                  <a:lnTo>
                    <a:pt x="434" y="275"/>
                  </a:lnTo>
                  <a:lnTo>
                    <a:pt x="428" y="269"/>
                  </a:lnTo>
                  <a:lnTo>
                    <a:pt x="423" y="271"/>
                  </a:lnTo>
                  <a:lnTo>
                    <a:pt x="418" y="273"/>
                  </a:lnTo>
                  <a:lnTo>
                    <a:pt x="416" y="272"/>
                  </a:lnTo>
                  <a:lnTo>
                    <a:pt x="416" y="278"/>
                  </a:lnTo>
                  <a:lnTo>
                    <a:pt x="422" y="291"/>
                  </a:lnTo>
                  <a:lnTo>
                    <a:pt x="422" y="300"/>
                  </a:lnTo>
                  <a:lnTo>
                    <a:pt x="426" y="309"/>
                  </a:lnTo>
                  <a:lnTo>
                    <a:pt x="433" y="314"/>
                  </a:lnTo>
                  <a:lnTo>
                    <a:pt x="439" y="314"/>
                  </a:lnTo>
                  <a:lnTo>
                    <a:pt x="439" y="314"/>
                  </a:lnTo>
                  <a:close/>
                  <a:moveTo>
                    <a:pt x="458" y="314"/>
                  </a:moveTo>
                  <a:lnTo>
                    <a:pt x="458" y="317"/>
                  </a:lnTo>
                  <a:lnTo>
                    <a:pt x="465" y="321"/>
                  </a:lnTo>
                  <a:lnTo>
                    <a:pt x="470" y="327"/>
                  </a:lnTo>
                  <a:lnTo>
                    <a:pt x="478" y="327"/>
                  </a:lnTo>
                  <a:lnTo>
                    <a:pt x="483" y="318"/>
                  </a:lnTo>
                  <a:lnTo>
                    <a:pt x="480" y="308"/>
                  </a:lnTo>
                  <a:lnTo>
                    <a:pt x="475" y="306"/>
                  </a:lnTo>
                  <a:lnTo>
                    <a:pt x="467" y="308"/>
                  </a:lnTo>
                  <a:lnTo>
                    <a:pt x="458" y="314"/>
                  </a:lnTo>
                  <a:lnTo>
                    <a:pt x="458" y="314"/>
                  </a:lnTo>
                  <a:close/>
                  <a:moveTo>
                    <a:pt x="456" y="327"/>
                  </a:moveTo>
                  <a:lnTo>
                    <a:pt x="455" y="331"/>
                  </a:lnTo>
                  <a:lnTo>
                    <a:pt x="461" y="333"/>
                  </a:lnTo>
                  <a:lnTo>
                    <a:pt x="465" y="335"/>
                  </a:lnTo>
                  <a:lnTo>
                    <a:pt x="467" y="332"/>
                  </a:lnTo>
                  <a:lnTo>
                    <a:pt x="461" y="327"/>
                  </a:lnTo>
                  <a:lnTo>
                    <a:pt x="456" y="327"/>
                  </a:lnTo>
                  <a:lnTo>
                    <a:pt x="456" y="327"/>
                  </a:lnTo>
                  <a:close/>
                  <a:moveTo>
                    <a:pt x="457" y="126"/>
                  </a:moveTo>
                  <a:lnTo>
                    <a:pt x="460" y="123"/>
                  </a:lnTo>
                  <a:lnTo>
                    <a:pt x="465" y="123"/>
                  </a:lnTo>
                  <a:lnTo>
                    <a:pt x="469" y="118"/>
                  </a:lnTo>
                  <a:lnTo>
                    <a:pt x="474" y="118"/>
                  </a:lnTo>
                  <a:lnTo>
                    <a:pt x="476" y="121"/>
                  </a:lnTo>
                  <a:lnTo>
                    <a:pt x="481" y="121"/>
                  </a:lnTo>
                  <a:lnTo>
                    <a:pt x="482" y="126"/>
                  </a:lnTo>
                  <a:lnTo>
                    <a:pt x="477" y="130"/>
                  </a:lnTo>
                  <a:lnTo>
                    <a:pt x="472" y="131"/>
                  </a:lnTo>
                  <a:lnTo>
                    <a:pt x="468" y="129"/>
                  </a:lnTo>
                  <a:lnTo>
                    <a:pt x="459" y="128"/>
                  </a:lnTo>
                  <a:lnTo>
                    <a:pt x="457" y="126"/>
                  </a:lnTo>
                  <a:lnTo>
                    <a:pt x="457" y="126"/>
                  </a:lnTo>
                  <a:close/>
                  <a:moveTo>
                    <a:pt x="469" y="213"/>
                  </a:moveTo>
                  <a:lnTo>
                    <a:pt x="472" y="205"/>
                  </a:lnTo>
                  <a:lnTo>
                    <a:pt x="476" y="203"/>
                  </a:lnTo>
                  <a:lnTo>
                    <a:pt x="476" y="200"/>
                  </a:lnTo>
                  <a:lnTo>
                    <a:pt x="471" y="197"/>
                  </a:lnTo>
                  <a:lnTo>
                    <a:pt x="469" y="192"/>
                  </a:lnTo>
                  <a:lnTo>
                    <a:pt x="464" y="191"/>
                  </a:lnTo>
                  <a:lnTo>
                    <a:pt x="455" y="195"/>
                  </a:lnTo>
                  <a:lnTo>
                    <a:pt x="446" y="199"/>
                  </a:lnTo>
                  <a:lnTo>
                    <a:pt x="444" y="203"/>
                  </a:lnTo>
                  <a:lnTo>
                    <a:pt x="445" y="207"/>
                  </a:lnTo>
                  <a:lnTo>
                    <a:pt x="456" y="214"/>
                  </a:lnTo>
                  <a:lnTo>
                    <a:pt x="463" y="216"/>
                  </a:lnTo>
                  <a:lnTo>
                    <a:pt x="469" y="213"/>
                  </a:lnTo>
                  <a:lnTo>
                    <a:pt x="469" y="213"/>
                  </a:lnTo>
                  <a:close/>
                  <a:moveTo>
                    <a:pt x="484" y="203"/>
                  </a:moveTo>
                  <a:lnTo>
                    <a:pt x="483" y="207"/>
                  </a:lnTo>
                  <a:lnTo>
                    <a:pt x="483" y="214"/>
                  </a:lnTo>
                  <a:lnTo>
                    <a:pt x="477" y="219"/>
                  </a:lnTo>
                  <a:lnTo>
                    <a:pt x="476" y="216"/>
                  </a:lnTo>
                  <a:lnTo>
                    <a:pt x="471" y="218"/>
                  </a:lnTo>
                  <a:lnTo>
                    <a:pt x="463" y="224"/>
                  </a:lnTo>
                  <a:lnTo>
                    <a:pt x="457" y="224"/>
                  </a:lnTo>
                  <a:lnTo>
                    <a:pt x="453" y="221"/>
                  </a:lnTo>
                  <a:lnTo>
                    <a:pt x="448" y="223"/>
                  </a:lnTo>
                  <a:lnTo>
                    <a:pt x="448" y="228"/>
                  </a:lnTo>
                  <a:lnTo>
                    <a:pt x="451" y="235"/>
                  </a:lnTo>
                  <a:lnTo>
                    <a:pt x="451" y="253"/>
                  </a:lnTo>
                  <a:lnTo>
                    <a:pt x="454" y="262"/>
                  </a:lnTo>
                  <a:lnTo>
                    <a:pt x="463" y="273"/>
                  </a:lnTo>
                  <a:lnTo>
                    <a:pt x="468" y="272"/>
                  </a:lnTo>
                  <a:lnTo>
                    <a:pt x="478" y="269"/>
                  </a:lnTo>
                  <a:lnTo>
                    <a:pt x="486" y="268"/>
                  </a:lnTo>
                  <a:lnTo>
                    <a:pt x="491" y="265"/>
                  </a:lnTo>
                  <a:lnTo>
                    <a:pt x="501" y="262"/>
                  </a:lnTo>
                  <a:lnTo>
                    <a:pt x="501" y="258"/>
                  </a:lnTo>
                  <a:lnTo>
                    <a:pt x="495" y="254"/>
                  </a:lnTo>
                  <a:lnTo>
                    <a:pt x="491" y="247"/>
                  </a:lnTo>
                  <a:lnTo>
                    <a:pt x="484" y="245"/>
                  </a:lnTo>
                  <a:lnTo>
                    <a:pt x="481" y="237"/>
                  </a:lnTo>
                  <a:lnTo>
                    <a:pt x="481" y="233"/>
                  </a:lnTo>
                  <a:lnTo>
                    <a:pt x="487" y="228"/>
                  </a:lnTo>
                  <a:lnTo>
                    <a:pt x="494" y="228"/>
                  </a:lnTo>
                  <a:lnTo>
                    <a:pt x="500" y="225"/>
                  </a:lnTo>
                  <a:lnTo>
                    <a:pt x="500" y="221"/>
                  </a:lnTo>
                  <a:lnTo>
                    <a:pt x="494" y="214"/>
                  </a:lnTo>
                  <a:lnTo>
                    <a:pt x="489" y="211"/>
                  </a:lnTo>
                  <a:lnTo>
                    <a:pt x="484" y="203"/>
                  </a:lnTo>
                  <a:lnTo>
                    <a:pt x="484" y="203"/>
                  </a:lnTo>
                  <a:close/>
                  <a:moveTo>
                    <a:pt x="514" y="215"/>
                  </a:moveTo>
                  <a:lnTo>
                    <a:pt x="510" y="212"/>
                  </a:lnTo>
                  <a:lnTo>
                    <a:pt x="509" y="207"/>
                  </a:lnTo>
                  <a:lnTo>
                    <a:pt x="504" y="203"/>
                  </a:lnTo>
                  <a:lnTo>
                    <a:pt x="498" y="203"/>
                  </a:lnTo>
                  <a:lnTo>
                    <a:pt x="493" y="199"/>
                  </a:lnTo>
                  <a:lnTo>
                    <a:pt x="492" y="193"/>
                  </a:lnTo>
                  <a:lnTo>
                    <a:pt x="495" y="189"/>
                  </a:lnTo>
                  <a:lnTo>
                    <a:pt x="492" y="180"/>
                  </a:lnTo>
                  <a:lnTo>
                    <a:pt x="490" y="174"/>
                  </a:lnTo>
                  <a:lnTo>
                    <a:pt x="492" y="165"/>
                  </a:lnTo>
                  <a:lnTo>
                    <a:pt x="498" y="162"/>
                  </a:lnTo>
                  <a:lnTo>
                    <a:pt x="503" y="154"/>
                  </a:lnTo>
                  <a:lnTo>
                    <a:pt x="503" y="150"/>
                  </a:lnTo>
                  <a:lnTo>
                    <a:pt x="505" y="145"/>
                  </a:lnTo>
                  <a:lnTo>
                    <a:pt x="510" y="145"/>
                  </a:lnTo>
                  <a:lnTo>
                    <a:pt x="514" y="147"/>
                  </a:lnTo>
                  <a:lnTo>
                    <a:pt x="519" y="149"/>
                  </a:lnTo>
                  <a:lnTo>
                    <a:pt x="522" y="155"/>
                  </a:lnTo>
                  <a:lnTo>
                    <a:pt x="522" y="165"/>
                  </a:lnTo>
                  <a:lnTo>
                    <a:pt x="523" y="168"/>
                  </a:lnTo>
                  <a:lnTo>
                    <a:pt x="528" y="170"/>
                  </a:lnTo>
                  <a:lnTo>
                    <a:pt x="536" y="178"/>
                  </a:lnTo>
                  <a:lnTo>
                    <a:pt x="540" y="178"/>
                  </a:lnTo>
                  <a:lnTo>
                    <a:pt x="540" y="181"/>
                  </a:lnTo>
                  <a:lnTo>
                    <a:pt x="529" y="187"/>
                  </a:lnTo>
                  <a:lnTo>
                    <a:pt x="521" y="191"/>
                  </a:lnTo>
                  <a:lnTo>
                    <a:pt x="518" y="196"/>
                  </a:lnTo>
                  <a:lnTo>
                    <a:pt x="519" y="201"/>
                  </a:lnTo>
                  <a:lnTo>
                    <a:pt x="518" y="209"/>
                  </a:lnTo>
                  <a:lnTo>
                    <a:pt x="514" y="215"/>
                  </a:lnTo>
                  <a:lnTo>
                    <a:pt x="514" y="215"/>
                  </a:lnTo>
                  <a:close/>
                  <a:moveTo>
                    <a:pt x="3212" y="393"/>
                  </a:moveTo>
                  <a:lnTo>
                    <a:pt x="3214" y="391"/>
                  </a:lnTo>
                  <a:lnTo>
                    <a:pt x="3215" y="388"/>
                  </a:lnTo>
                  <a:lnTo>
                    <a:pt x="3212" y="385"/>
                  </a:lnTo>
                  <a:lnTo>
                    <a:pt x="3210" y="388"/>
                  </a:lnTo>
                  <a:lnTo>
                    <a:pt x="3212" y="393"/>
                  </a:lnTo>
                  <a:lnTo>
                    <a:pt x="3212" y="393"/>
                  </a:lnTo>
                  <a:close/>
                  <a:moveTo>
                    <a:pt x="3188" y="387"/>
                  </a:moveTo>
                  <a:lnTo>
                    <a:pt x="3192" y="387"/>
                  </a:lnTo>
                  <a:lnTo>
                    <a:pt x="3194" y="384"/>
                  </a:lnTo>
                  <a:lnTo>
                    <a:pt x="3187" y="382"/>
                  </a:lnTo>
                  <a:lnTo>
                    <a:pt x="3184" y="385"/>
                  </a:lnTo>
                  <a:lnTo>
                    <a:pt x="3188" y="387"/>
                  </a:lnTo>
                  <a:lnTo>
                    <a:pt x="3188" y="387"/>
                  </a:lnTo>
                  <a:close/>
                  <a:moveTo>
                    <a:pt x="3165" y="396"/>
                  </a:moveTo>
                  <a:lnTo>
                    <a:pt x="3167" y="396"/>
                  </a:lnTo>
                  <a:lnTo>
                    <a:pt x="3169" y="394"/>
                  </a:lnTo>
                  <a:lnTo>
                    <a:pt x="3168" y="388"/>
                  </a:lnTo>
                  <a:lnTo>
                    <a:pt x="3164" y="387"/>
                  </a:lnTo>
                  <a:lnTo>
                    <a:pt x="3160" y="391"/>
                  </a:lnTo>
                  <a:lnTo>
                    <a:pt x="3165" y="396"/>
                  </a:lnTo>
                  <a:lnTo>
                    <a:pt x="3165" y="396"/>
                  </a:lnTo>
                  <a:close/>
                  <a:moveTo>
                    <a:pt x="3710" y="1063"/>
                  </a:moveTo>
                  <a:lnTo>
                    <a:pt x="3708" y="1064"/>
                  </a:lnTo>
                  <a:lnTo>
                    <a:pt x="3711" y="1071"/>
                  </a:lnTo>
                  <a:lnTo>
                    <a:pt x="3713" y="1068"/>
                  </a:lnTo>
                  <a:lnTo>
                    <a:pt x="3713" y="1064"/>
                  </a:lnTo>
                  <a:lnTo>
                    <a:pt x="3711" y="1062"/>
                  </a:lnTo>
                  <a:lnTo>
                    <a:pt x="3710" y="1063"/>
                  </a:lnTo>
                  <a:lnTo>
                    <a:pt x="3710" y="1063"/>
                  </a:lnTo>
                  <a:close/>
                  <a:moveTo>
                    <a:pt x="3702" y="1051"/>
                  </a:moveTo>
                  <a:lnTo>
                    <a:pt x="3708" y="1058"/>
                  </a:lnTo>
                  <a:lnTo>
                    <a:pt x="3711" y="1057"/>
                  </a:lnTo>
                  <a:lnTo>
                    <a:pt x="3712" y="1053"/>
                  </a:lnTo>
                  <a:lnTo>
                    <a:pt x="3707" y="1048"/>
                  </a:lnTo>
                  <a:lnTo>
                    <a:pt x="3703" y="1048"/>
                  </a:lnTo>
                  <a:lnTo>
                    <a:pt x="3702" y="1051"/>
                  </a:lnTo>
                  <a:lnTo>
                    <a:pt x="3702" y="1051"/>
                  </a:lnTo>
                  <a:close/>
                  <a:moveTo>
                    <a:pt x="589" y="669"/>
                  </a:moveTo>
                  <a:lnTo>
                    <a:pt x="593" y="668"/>
                  </a:lnTo>
                  <a:lnTo>
                    <a:pt x="594" y="666"/>
                  </a:lnTo>
                  <a:lnTo>
                    <a:pt x="603" y="660"/>
                  </a:lnTo>
                  <a:lnTo>
                    <a:pt x="604" y="655"/>
                  </a:lnTo>
                  <a:lnTo>
                    <a:pt x="602" y="655"/>
                  </a:lnTo>
                  <a:lnTo>
                    <a:pt x="595" y="661"/>
                  </a:lnTo>
                  <a:lnTo>
                    <a:pt x="591" y="662"/>
                  </a:lnTo>
                  <a:lnTo>
                    <a:pt x="587" y="666"/>
                  </a:lnTo>
                  <a:lnTo>
                    <a:pt x="589" y="669"/>
                  </a:lnTo>
                  <a:lnTo>
                    <a:pt x="589" y="669"/>
                  </a:lnTo>
                  <a:close/>
                  <a:moveTo>
                    <a:pt x="551" y="872"/>
                  </a:moveTo>
                  <a:lnTo>
                    <a:pt x="561" y="872"/>
                  </a:lnTo>
                  <a:lnTo>
                    <a:pt x="570" y="867"/>
                  </a:lnTo>
                  <a:lnTo>
                    <a:pt x="577" y="864"/>
                  </a:lnTo>
                  <a:lnTo>
                    <a:pt x="583" y="865"/>
                  </a:lnTo>
                  <a:lnTo>
                    <a:pt x="586" y="868"/>
                  </a:lnTo>
                  <a:lnTo>
                    <a:pt x="593" y="871"/>
                  </a:lnTo>
                  <a:lnTo>
                    <a:pt x="598" y="867"/>
                  </a:lnTo>
                  <a:lnTo>
                    <a:pt x="595" y="864"/>
                  </a:lnTo>
                  <a:lnTo>
                    <a:pt x="596" y="860"/>
                  </a:lnTo>
                  <a:lnTo>
                    <a:pt x="598" y="861"/>
                  </a:lnTo>
                  <a:lnTo>
                    <a:pt x="602" y="866"/>
                  </a:lnTo>
                  <a:lnTo>
                    <a:pt x="607" y="870"/>
                  </a:lnTo>
                  <a:lnTo>
                    <a:pt x="616" y="870"/>
                  </a:lnTo>
                  <a:lnTo>
                    <a:pt x="617" y="866"/>
                  </a:lnTo>
                  <a:lnTo>
                    <a:pt x="622" y="865"/>
                  </a:lnTo>
                  <a:lnTo>
                    <a:pt x="626" y="858"/>
                  </a:lnTo>
                  <a:lnTo>
                    <a:pt x="624" y="850"/>
                  </a:lnTo>
                  <a:lnTo>
                    <a:pt x="629" y="843"/>
                  </a:lnTo>
                  <a:lnTo>
                    <a:pt x="630" y="838"/>
                  </a:lnTo>
                  <a:lnTo>
                    <a:pt x="626" y="833"/>
                  </a:lnTo>
                  <a:lnTo>
                    <a:pt x="622" y="826"/>
                  </a:lnTo>
                  <a:lnTo>
                    <a:pt x="616" y="825"/>
                  </a:lnTo>
                  <a:lnTo>
                    <a:pt x="611" y="825"/>
                  </a:lnTo>
                  <a:lnTo>
                    <a:pt x="609" y="821"/>
                  </a:lnTo>
                  <a:lnTo>
                    <a:pt x="614" y="820"/>
                  </a:lnTo>
                  <a:lnTo>
                    <a:pt x="618" y="821"/>
                  </a:lnTo>
                  <a:lnTo>
                    <a:pt x="622" y="820"/>
                  </a:lnTo>
                  <a:lnTo>
                    <a:pt x="626" y="825"/>
                  </a:lnTo>
                  <a:lnTo>
                    <a:pt x="626" y="829"/>
                  </a:lnTo>
                  <a:lnTo>
                    <a:pt x="629" y="831"/>
                  </a:lnTo>
                  <a:lnTo>
                    <a:pt x="632" y="827"/>
                  </a:lnTo>
                  <a:lnTo>
                    <a:pt x="629" y="817"/>
                  </a:lnTo>
                  <a:lnTo>
                    <a:pt x="622" y="808"/>
                  </a:lnTo>
                  <a:lnTo>
                    <a:pt x="617" y="800"/>
                  </a:lnTo>
                  <a:lnTo>
                    <a:pt x="618" y="796"/>
                  </a:lnTo>
                  <a:lnTo>
                    <a:pt x="622" y="802"/>
                  </a:lnTo>
                  <a:lnTo>
                    <a:pt x="623" y="806"/>
                  </a:lnTo>
                  <a:lnTo>
                    <a:pt x="630" y="808"/>
                  </a:lnTo>
                  <a:lnTo>
                    <a:pt x="634" y="811"/>
                  </a:lnTo>
                  <a:lnTo>
                    <a:pt x="637" y="807"/>
                  </a:lnTo>
                  <a:lnTo>
                    <a:pt x="635" y="803"/>
                  </a:lnTo>
                  <a:lnTo>
                    <a:pt x="633" y="801"/>
                  </a:lnTo>
                  <a:lnTo>
                    <a:pt x="633" y="796"/>
                  </a:lnTo>
                  <a:lnTo>
                    <a:pt x="638" y="790"/>
                  </a:lnTo>
                  <a:lnTo>
                    <a:pt x="637" y="784"/>
                  </a:lnTo>
                  <a:lnTo>
                    <a:pt x="632" y="778"/>
                  </a:lnTo>
                  <a:lnTo>
                    <a:pt x="626" y="770"/>
                  </a:lnTo>
                  <a:lnTo>
                    <a:pt x="630" y="769"/>
                  </a:lnTo>
                  <a:lnTo>
                    <a:pt x="634" y="774"/>
                  </a:lnTo>
                  <a:lnTo>
                    <a:pt x="639" y="772"/>
                  </a:lnTo>
                  <a:lnTo>
                    <a:pt x="642" y="766"/>
                  </a:lnTo>
                  <a:lnTo>
                    <a:pt x="640" y="765"/>
                  </a:lnTo>
                  <a:lnTo>
                    <a:pt x="637" y="763"/>
                  </a:lnTo>
                  <a:lnTo>
                    <a:pt x="637" y="756"/>
                  </a:lnTo>
                  <a:lnTo>
                    <a:pt x="640" y="755"/>
                  </a:lnTo>
                  <a:lnTo>
                    <a:pt x="645" y="759"/>
                  </a:lnTo>
                  <a:lnTo>
                    <a:pt x="654" y="762"/>
                  </a:lnTo>
                  <a:lnTo>
                    <a:pt x="656" y="758"/>
                  </a:lnTo>
                  <a:lnTo>
                    <a:pt x="652" y="756"/>
                  </a:lnTo>
                  <a:lnTo>
                    <a:pt x="651" y="751"/>
                  </a:lnTo>
                  <a:lnTo>
                    <a:pt x="656" y="753"/>
                  </a:lnTo>
                  <a:lnTo>
                    <a:pt x="659" y="754"/>
                  </a:lnTo>
                  <a:lnTo>
                    <a:pt x="664" y="750"/>
                  </a:lnTo>
                  <a:lnTo>
                    <a:pt x="665" y="744"/>
                  </a:lnTo>
                  <a:lnTo>
                    <a:pt x="663" y="742"/>
                  </a:lnTo>
                  <a:lnTo>
                    <a:pt x="664" y="738"/>
                  </a:lnTo>
                  <a:lnTo>
                    <a:pt x="672" y="735"/>
                  </a:lnTo>
                  <a:lnTo>
                    <a:pt x="674" y="731"/>
                  </a:lnTo>
                  <a:lnTo>
                    <a:pt x="668" y="727"/>
                  </a:lnTo>
                  <a:lnTo>
                    <a:pt x="666" y="723"/>
                  </a:lnTo>
                  <a:lnTo>
                    <a:pt x="669" y="718"/>
                  </a:lnTo>
                  <a:lnTo>
                    <a:pt x="672" y="723"/>
                  </a:lnTo>
                  <a:lnTo>
                    <a:pt x="676" y="720"/>
                  </a:lnTo>
                  <a:lnTo>
                    <a:pt x="685" y="708"/>
                  </a:lnTo>
                  <a:lnTo>
                    <a:pt x="687" y="701"/>
                  </a:lnTo>
                  <a:lnTo>
                    <a:pt x="690" y="698"/>
                  </a:lnTo>
                  <a:lnTo>
                    <a:pt x="691" y="690"/>
                  </a:lnTo>
                  <a:lnTo>
                    <a:pt x="701" y="685"/>
                  </a:lnTo>
                  <a:lnTo>
                    <a:pt x="705" y="675"/>
                  </a:lnTo>
                  <a:lnTo>
                    <a:pt x="709" y="664"/>
                  </a:lnTo>
                  <a:lnTo>
                    <a:pt x="714" y="664"/>
                  </a:lnTo>
                  <a:lnTo>
                    <a:pt x="726" y="655"/>
                  </a:lnTo>
                  <a:lnTo>
                    <a:pt x="738" y="641"/>
                  </a:lnTo>
                  <a:lnTo>
                    <a:pt x="748" y="632"/>
                  </a:lnTo>
                  <a:lnTo>
                    <a:pt x="752" y="631"/>
                  </a:lnTo>
                  <a:lnTo>
                    <a:pt x="760" y="625"/>
                  </a:lnTo>
                  <a:lnTo>
                    <a:pt x="771" y="621"/>
                  </a:lnTo>
                  <a:lnTo>
                    <a:pt x="777" y="617"/>
                  </a:lnTo>
                  <a:lnTo>
                    <a:pt x="785" y="606"/>
                  </a:lnTo>
                  <a:lnTo>
                    <a:pt x="791" y="603"/>
                  </a:lnTo>
                  <a:lnTo>
                    <a:pt x="794" y="604"/>
                  </a:lnTo>
                  <a:lnTo>
                    <a:pt x="798" y="602"/>
                  </a:lnTo>
                  <a:lnTo>
                    <a:pt x="798" y="597"/>
                  </a:lnTo>
                  <a:lnTo>
                    <a:pt x="797" y="594"/>
                  </a:lnTo>
                  <a:lnTo>
                    <a:pt x="800" y="588"/>
                  </a:lnTo>
                  <a:lnTo>
                    <a:pt x="800" y="583"/>
                  </a:lnTo>
                  <a:lnTo>
                    <a:pt x="800" y="574"/>
                  </a:lnTo>
                  <a:lnTo>
                    <a:pt x="797" y="573"/>
                  </a:lnTo>
                  <a:lnTo>
                    <a:pt x="793" y="572"/>
                  </a:lnTo>
                  <a:lnTo>
                    <a:pt x="792" y="564"/>
                  </a:lnTo>
                  <a:lnTo>
                    <a:pt x="795" y="557"/>
                  </a:lnTo>
                  <a:lnTo>
                    <a:pt x="794" y="553"/>
                  </a:lnTo>
                  <a:lnTo>
                    <a:pt x="787" y="553"/>
                  </a:lnTo>
                  <a:lnTo>
                    <a:pt x="784" y="550"/>
                  </a:lnTo>
                  <a:lnTo>
                    <a:pt x="779" y="549"/>
                  </a:lnTo>
                  <a:lnTo>
                    <a:pt x="774" y="545"/>
                  </a:lnTo>
                  <a:lnTo>
                    <a:pt x="774" y="539"/>
                  </a:lnTo>
                  <a:lnTo>
                    <a:pt x="772" y="536"/>
                  </a:lnTo>
                  <a:lnTo>
                    <a:pt x="765" y="540"/>
                  </a:lnTo>
                  <a:lnTo>
                    <a:pt x="763" y="544"/>
                  </a:lnTo>
                  <a:lnTo>
                    <a:pt x="760" y="542"/>
                  </a:lnTo>
                  <a:lnTo>
                    <a:pt x="755" y="540"/>
                  </a:lnTo>
                  <a:lnTo>
                    <a:pt x="750" y="541"/>
                  </a:lnTo>
                  <a:lnTo>
                    <a:pt x="743" y="547"/>
                  </a:lnTo>
                  <a:lnTo>
                    <a:pt x="740" y="552"/>
                  </a:lnTo>
                  <a:lnTo>
                    <a:pt x="737" y="554"/>
                  </a:lnTo>
                  <a:lnTo>
                    <a:pt x="732" y="556"/>
                  </a:lnTo>
                  <a:lnTo>
                    <a:pt x="728" y="560"/>
                  </a:lnTo>
                  <a:lnTo>
                    <a:pt x="727" y="564"/>
                  </a:lnTo>
                  <a:lnTo>
                    <a:pt x="723" y="569"/>
                  </a:lnTo>
                  <a:lnTo>
                    <a:pt x="723" y="572"/>
                  </a:lnTo>
                  <a:lnTo>
                    <a:pt x="726" y="579"/>
                  </a:lnTo>
                  <a:lnTo>
                    <a:pt x="726" y="583"/>
                  </a:lnTo>
                  <a:lnTo>
                    <a:pt x="722" y="583"/>
                  </a:lnTo>
                  <a:lnTo>
                    <a:pt x="719" y="586"/>
                  </a:lnTo>
                  <a:lnTo>
                    <a:pt x="719" y="591"/>
                  </a:lnTo>
                  <a:lnTo>
                    <a:pt x="715" y="593"/>
                  </a:lnTo>
                  <a:lnTo>
                    <a:pt x="712" y="597"/>
                  </a:lnTo>
                  <a:lnTo>
                    <a:pt x="701" y="605"/>
                  </a:lnTo>
                  <a:lnTo>
                    <a:pt x="697" y="608"/>
                  </a:lnTo>
                  <a:lnTo>
                    <a:pt x="695" y="607"/>
                  </a:lnTo>
                  <a:lnTo>
                    <a:pt x="689" y="606"/>
                  </a:lnTo>
                  <a:lnTo>
                    <a:pt x="685" y="610"/>
                  </a:lnTo>
                  <a:lnTo>
                    <a:pt x="679" y="618"/>
                  </a:lnTo>
                  <a:lnTo>
                    <a:pt x="675" y="621"/>
                  </a:lnTo>
                  <a:lnTo>
                    <a:pt x="673" y="619"/>
                  </a:lnTo>
                  <a:lnTo>
                    <a:pt x="670" y="615"/>
                  </a:lnTo>
                  <a:lnTo>
                    <a:pt x="668" y="615"/>
                  </a:lnTo>
                  <a:lnTo>
                    <a:pt x="667" y="619"/>
                  </a:lnTo>
                  <a:lnTo>
                    <a:pt x="668" y="626"/>
                  </a:lnTo>
                  <a:lnTo>
                    <a:pt x="666" y="628"/>
                  </a:lnTo>
                  <a:lnTo>
                    <a:pt x="664" y="622"/>
                  </a:lnTo>
                  <a:lnTo>
                    <a:pt x="661" y="617"/>
                  </a:lnTo>
                  <a:lnTo>
                    <a:pt x="652" y="618"/>
                  </a:lnTo>
                  <a:lnTo>
                    <a:pt x="640" y="621"/>
                  </a:lnTo>
                  <a:lnTo>
                    <a:pt x="638" y="623"/>
                  </a:lnTo>
                  <a:lnTo>
                    <a:pt x="632" y="625"/>
                  </a:lnTo>
                  <a:lnTo>
                    <a:pt x="631" y="628"/>
                  </a:lnTo>
                  <a:lnTo>
                    <a:pt x="634" y="635"/>
                  </a:lnTo>
                  <a:lnTo>
                    <a:pt x="637" y="639"/>
                  </a:lnTo>
                  <a:lnTo>
                    <a:pt x="637" y="641"/>
                  </a:lnTo>
                  <a:lnTo>
                    <a:pt x="633" y="642"/>
                  </a:lnTo>
                  <a:lnTo>
                    <a:pt x="630" y="647"/>
                  </a:lnTo>
                  <a:lnTo>
                    <a:pt x="627" y="646"/>
                  </a:lnTo>
                  <a:lnTo>
                    <a:pt x="628" y="643"/>
                  </a:lnTo>
                  <a:lnTo>
                    <a:pt x="630" y="641"/>
                  </a:lnTo>
                  <a:lnTo>
                    <a:pt x="630" y="637"/>
                  </a:lnTo>
                  <a:lnTo>
                    <a:pt x="626" y="637"/>
                  </a:lnTo>
                  <a:lnTo>
                    <a:pt x="620" y="643"/>
                  </a:lnTo>
                  <a:lnTo>
                    <a:pt x="616" y="646"/>
                  </a:lnTo>
                  <a:lnTo>
                    <a:pt x="616" y="651"/>
                  </a:lnTo>
                  <a:lnTo>
                    <a:pt x="620" y="653"/>
                  </a:lnTo>
                  <a:lnTo>
                    <a:pt x="617" y="655"/>
                  </a:lnTo>
                  <a:lnTo>
                    <a:pt x="615" y="661"/>
                  </a:lnTo>
                  <a:lnTo>
                    <a:pt x="608" y="661"/>
                  </a:lnTo>
                  <a:lnTo>
                    <a:pt x="604" y="664"/>
                  </a:lnTo>
                  <a:lnTo>
                    <a:pt x="603" y="667"/>
                  </a:lnTo>
                  <a:lnTo>
                    <a:pt x="597" y="669"/>
                  </a:lnTo>
                  <a:lnTo>
                    <a:pt x="594" y="673"/>
                  </a:lnTo>
                  <a:lnTo>
                    <a:pt x="593" y="681"/>
                  </a:lnTo>
                  <a:lnTo>
                    <a:pt x="594" y="684"/>
                  </a:lnTo>
                  <a:lnTo>
                    <a:pt x="598" y="685"/>
                  </a:lnTo>
                  <a:lnTo>
                    <a:pt x="594" y="689"/>
                  </a:lnTo>
                  <a:lnTo>
                    <a:pt x="584" y="689"/>
                  </a:lnTo>
                  <a:lnTo>
                    <a:pt x="581" y="692"/>
                  </a:lnTo>
                  <a:lnTo>
                    <a:pt x="580" y="700"/>
                  </a:lnTo>
                  <a:lnTo>
                    <a:pt x="581" y="704"/>
                  </a:lnTo>
                  <a:lnTo>
                    <a:pt x="583" y="704"/>
                  </a:lnTo>
                  <a:lnTo>
                    <a:pt x="587" y="704"/>
                  </a:lnTo>
                  <a:lnTo>
                    <a:pt x="589" y="707"/>
                  </a:lnTo>
                  <a:lnTo>
                    <a:pt x="588" y="710"/>
                  </a:lnTo>
                  <a:lnTo>
                    <a:pt x="589" y="715"/>
                  </a:lnTo>
                  <a:lnTo>
                    <a:pt x="585" y="719"/>
                  </a:lnTo>
                  <a:lnTo>
                    <a:pt x="582" y="718"/>
                  </a:lnTo>
                  <a:lnTo>
                    <a:pt x="574" y="715"/>
                  </a:lnTo>
                  <a:lnTo>
                    <a:pt x="568" y="719"/>
                  </a:lnTo>
                  <a:lnTo>
                    <a:pt x="565" y="723"/>
                  </a:lnTo>
                  <a:lnTo>
                    <a:pt x="565" y="727"/>
                  </a:lnTo>
                  <a:lnTo>
                    <a:pt x="563" y="733"/>
                  </a:lnTo>
                  <a:lnTo>
                    <a:pt x="557" y="738"/>
                  </a:lnTo>
                  <a:lnTo>
                    <a:pt x="552" y="735"/>
                  </a:lnTo>
                  <a:lnTo>
                    <a:pt x="549" y="732"/>
                  </a:lnTo>
                  <a:lnTo>
                    <a:pt x="548" y="727"/>
                  </a:lnTo>
                  <a:lnTo>
                    <a:pt x="546" y="728"/>
                  </a:lnTo>
                  <a:lnTo>
                    <a:pt x="544" y="736"/>
                  </a:lnTo>
                  <a:lnTo>
                    <a:pt x="545" y="743"/>
                  </a:lnTo>
                  <a:lnTo>
                    <a:pt x="550" y="747"/>
                  </a:lnTo>
                  <a:lnTo>
                    <a:pt x="554" y="746"/>
                  </a:lnTo>
                  <a:lnTo>
                    <a:pt x="557" y="747"/>
                  </a:lnTo>
                  <a:lnTo>
                    <a:pt x="557" y="751"/>
                  </a:lnTo>
                  <a:lnTo>
                    <a:pt x="554" y="758"/>
                  </a:lnTo>
                  <a:lnTo>
                    <a:pt x="554" y="761"/>
                  </a:lnTo>
                  <a:lnTo>
                    <a:pt x="559" y="762"/>
                  </a:lnTo>
                  <a:lnTo>
                    <a:pt x="562" y="759"/>
                  </a:lnTo>
                  <a:lnTo>
                    <a:pt x="564" y="759"/>
                  </a:lnTo>
                  <a:lnTo>
                    <a:pt x="568" y="761"/>
                  </a:lnTo>
                  <a:lnTo>
                    <a:pt x="573" y="761"/>
                  </a:lnTo>
                  <a:lnTo>
                    <a:pt x="577" y="758"/>
                  </a:lnTo>
                  <a:lnTo>
                    <a:pt x="580" y="760"/>
                  </a:lnTo>
                  <a:lnTo>
                    <a:pt x="577" y="765"/>
                  </a:lnTo>
                  <a:lnTo>
                    <a:pt x="572" y="766"/>
                  </a:lnTo>
                  <a:lnTo>
                    <a:pt x="564" y="766"/>
                  </a:lnTo>
                  <a:lnTo>
                    <a:pt x="562" y="769"/>
                  </a:lnTo>
                  <a:lnTo>
                    <a:pt x="558" y="768"/>
                  </a:lnTo>
                  <a:lnTo>
                    <a:pt x="556" y="771"/>
                  </a:lnTo>
                  <a:lnTo>
                    <a:pt x="558" y="778"/>
                  </a:lnTo>
                  <a:lnTo>
                    <a:pt x="563" y="781"/>
                  </a:lnTo>
                  <a:lnTo>
                    <a:pt x="567" y="782"/>
                  </a:lnTo>
                  <a:lnTo>
                    <a:pt x="571" y="780"/>
                  </a:lnTo>
                  <a:lnTo>
                    <a:pt x="573" y="782"/>
                  </a:lnTo>
                  <a:lnTo>
                    <a:pt x="572" y="784"/>
                  </a:lnTo>
                  <a:lnTo>
                    <a:pt x="564" y="788"/>
                  </a:lnTo>
                  <a:lnTo>
                    <a:pt x="558" y="786"/>
                  </a:lnTo>
                  <a:lnTo>
                    <a:pt x="553" y="790"/>
                  </a:lnTo>
                  <a:lnTo>
                    <a:pt x="553" y="793"/>
                  </a:lnTo>
                  <a:lnTo>
                    <a:pt x="556" y="795"/>
                  </a:lnTo>
                  <a:lnTo>
                    <a:pt x="561" y="794"/>
                  </a:lnTo>
                  <a:lnTo>
                    <a:pt x="568" y="795"/>
                  </a:lnTo>
                  <a:lnTo>
                    <a:pt x="568" y="797"/>
                  </a:lnTo>
                  <a:lnTo>
                    <a:pt x="564" y="798"/>
                  </a:lnTo>
                  <a:lnTo>
                    <a:pt x="558" y="800"/>
                  </a:lnTo>
                  <a:lnTo>
                    <a:pt x="558" y="803"/>
                  </a:lnTo>
                  <a:lnTo>
                    <a:pt x="560" y="804"/>
                  </a:lnTo>
                  <a:lnTo>
                    <a:pt x="568" y="805"/>
                  </a:lnTo>
                  <a:lnTo>
                    <a:pt x="576" y="811"/>
                  </a:lnTo>
                  <a:lnTo>
                    <a:pt x="582" y="813"/>
                  </a:lnTo>
                  <a:lnTo>
                    <a:pt x="582" y="815"/>
                  </a:lnTo>
                  <a:lnTo>
                    <a:pt x="582" y="818"/>
                  </a:lnTo>
                  <a:lnTo>
                    <a:pt x="577" y="814"/>
                  </a:lnTo>
                  <a:lnTo>
                    <a:pt x="572" y="811"/>
                  </a:lnTo>
                  <a:lnTo>
                    <a:pt x="567" y="811"/>
                  </a:lnTo>
                  <a:lnTo>
                    <a:pt x="561" y="807"/>
                  </a:lnTo>
                  <a:lnTo>
                    <a:pt x="556" y="807"/>
                  </a:lnTo>
                  <a:lnTo>
                    <a:pt x="552" y="811"/>
                  </a:lnTo>
                  <a:lnTo>
                    <a:pt x="551" y="815"/>
                  </a:lnTo>
                  <a:lnTo>
                    <a:pt x="548" y="817"/>
                  </a:lnTo>
                  <a:lnTo>
                    <a:pt x="549" y="820"/>
                  </a:lnTo>
                  <a:lnTo>
                    <a:pt x="551" y="824"/>
                  </a:lnTo>
                  <a:lnTo>
                    <a:pt x="550" y="826"/>
                  </a:lnTo>
                  <a:lnTo>
                    <a:pt x="547" y="827"/>
                  </a:lnTo>
                  <a:lnTo>
                    <a:pt x="545" y="827"/>
                  </a:lnTo>
                  <a:lnTo>
                    <a:pt x="540" y="831"/>
                  </a:lnTo>
                  <a:lnTo>
                    <a:pt x="539" y="836"/>
                  </a:lnTo>
                  <a:lnTo>
                    <a:pt x="539" y="839"/>
                  </a:lnTo>
                  <a:lnTo>
                    <a:pt x="538" y="841"/>
                  </a:lnTo>
                  <a:lnTo>
                    <a:pt x="533" y="842"/>
                  </a:lnTo>
                  <a:lnTo>
                    <a:pt x="533" y="844"/>
                  </a:lnTo>
                  <a:lnTo>
                    <a:pt x="539" y="851"/>
                  </a:lnTo>
                  <a:lnTo>
                    <a:pt x="545" y="854"/>
                  </a:lnTo>
                  <a:lnTo>
                    <a:pt x="548" y="852"/>
                  </a:lnTo>
                  <a:lnTo>
                    <a:pt x="549" y="849"/>
                  </a:lnTo>
                  <a:lnTo>
                    <a:pt x="553" y="847"/>
                  </a:lnTo>
                  <a:lnTo>
                    <a:pt x="561" y="840"/>
                  </a:lnTo>
                  <a:lnTo>
                    <a:pt x="568" y="838"/>
                  </a:lnTo>
                  <a:lnTo>
                    <a:pt x="574" y="839"/>
                  </a:lnTo>
                  <a:lnTo>
                    <a:pt x="577" y="841"/>
                  </a:lnTo>
                  <a:lnTo>
                    <a:pt x="577" y="844"/>
                  </a:lnTo>
                  <a:lnTo>
                    <a:pt x="574" y="844"/>
                  </a:lnTo>
                  <a:lnTo>
                    <a:pt x="571" y="841"/>
                  </a:lnTo>
                  <a:lnTo>
                    <a:pt x="567" y="841"/>
                  </a:lnTo>
                  <a:lnTo>
                    <a:pt x="564" y="844"/>
                  </a:lnTo>
                  <a:lnTo>
                    <a:pt x="557" y="850"/>
                  </a:lnTo>
                  <a:lnTo>
                    <a:pt x="553" y="855"/>
                  </a:lnTo>
                  <a:lnTo>
                    <a:pt x="551" y="861"/>
                  </a:lnTo>
                  <a:lnTo>
                    <a:pt x="553" y="866"/>
                  </a:lnTo>
                  <a:lnTo>
                    <a:pt x="552" y="868"/>
                  </a:lnTo>
                  <a:lnTo>
                    <a:pt x="552" y="868"/>
                  </a:lnTo>
                  <a:lnTo>
                    <a:pt x="551" y="872"/>
                  </a:lnTo>
                  <a:lnTo>
                    <a:pt x="551" y="872"/>
                  </a:lnTo>
                  <a:close/>
                  <a:moveTo>
                    <a:pt x="580" y="1041"/>
                  </a:moveTo>
                  <a:lnTo>
                    <a:pt x="582" y="1042"/>
                  </a:lnTo>
                  <a:lnTo>
                    <a:pt x="583" y="1039"/>
                  </a:lnTo>
                  <a:lnTo>
                    <a:pt x="580" y="1035"/>
                  </a:lnTo>
                  <a:lnTo>
                    <a:pt x="583" y="1030"/>
                  </a:lnTo>
                  <a:lnTo>
                    <a:pt x="581" y="1025"/>
                  </a:lnTo>
                  <a:lnTo>
                    <a:pt x="574" y="1023"/>
                  </a:lnTo>
                  <a:lnTo>
                    <a:pt x="572" y="1019"/>
                  </a:lnTo>
                  <a:lnTo>
                    <a:pt x="569" y="1017"/>
                  </a:lnTo>
                  <a:lnTo>
                    <a:pt x="561" y="1017"/>
                  </a:lnTo>
                  <a:lnTo>
                    <a:pt x="557" y="1022"/>
                  </a:lnTo>
                  <a:lnTo>
                    <a:pt x="558" y="1025"/>
                  </a:lnTo>
                  <a:lnTo>
                    <a:pt x="562" y="1027"/>
                  </a:lnTo>
                  <a:lnTo>
                    <a:pt x="565" y="1026"/>
                  </a:lnTo>
                  <a:lnTo>
                    <a:pt x="570" y="1028"/>
                  </a:lnTo>
                  <a:lnTo>
                    <a:pt x="570" y="1034"/>
                  </a:lnTo>
                  <a:lnTo>
                    <a:pt x="575" y="1035"/>
                  </a:lnTo>
                  <a:lnTo>
                    <a:pt x="580" y="1041"/>
                  </a:lnTo>
                  <a:lnTo>
                    <a:pt x="580" y="1041"/>
                  </a:lnTo>
                  <a:close/>
                  <a:moveTo>
                    <a:pt x="692" y="1040"/>
                  </a:moveTo>
                  <a:lnTo>
                    <a:pt x="686" y="1036"/>
                  </a:lnTo>
                  <a:lnTo>
                    <a:pt x="682" y="1038"/>
                  </a:lnTo>
                  <a:lnTo>
                    <a:pt x="677" y="1036"/>
                  </a:lnTo>
                  <a:lnTo>
                    <a:pt x="673" y="1028"/>
                  </a:lnTo>
                  <a:lnTo>
                    <a:pt x="666" y="1028"/>
                  </a:lnTo>
                  <a:lnTo>
                    <a:pt x="656" y="1019"/>
                  </a:lnTo>
                  <a:lnTo>
                    <a:pt x="652" y="1014"/>
                  </a:lnTo>
                  <a:lnTo>
                    <a:pt x="645" y="1014"/>
                  </a:lnTo>
                  <a:lnTo>
                    <a:pt x="638" y="1000"/>
                  </a:lnTo>
                  <a:lnTo>
                    <a:pt x="627" y="987"/>
                  </a:lnTo>
                  <a:lnTo>
                    <a:pt x="622" y="974"/>
                  </a:lnTo>
                  <a:lnTo>
                    <a:pt x="617" y="964"/>
                  </a:lnTo>
                  <a:lnTo>
                    <a:pt x="617" y="947"/>
                  </a:lnTo>
                  <a:lnTo>
                    <a:pt x="611" y="939"/>
                  </a:lnTo>
                  <a:lnTo>
                    <a:pt x="609" y="921"/>
                  </a:lnTo>
                  <a:lnTo>
                    <a:pt x="608" y="918"/>
                  </a:lnTo>
                  <a:lnTo>
                    <a:pt x="610" y="912"/>
                  </a:lnTo>
                  <a:lnTo>
                    <a:pt x="610" y="908"/>
                  </a:lnTo>
                  <a:lnTo>
                    <a:pt x="605" y="907"/>
                  </a:lnTo>
                  <a:lnTo>
                    <a:pt x="599" y="909"/>
                  </a:lnTo>
                  <a:lnTo>
                    <a:pt x="596" y="906"/>
                  </a:lnTo>
                  <a:lnTo>
                    <a:pt x="597" y="905"/>
                  </a:lnTo>
                  <a:lnTo>
                    <a:pt x="606" y="905"/>
                  </a:lnTo>
                  <a:lnTo>
                    <a:pt x="612" y="900"/>
                  </a:lnTo>
                  <a:lnTo>
                    <a:pt x="614" y="888"/>
                  </a:lnTo>
                  <a:lnTo>
                    <a:pt x="612" y="883"/>
                  </a:lnTo>
                  <a:lnTo>
                    <a:pt x="607" y="884"/>
                  </a:lnTo>
                  <a:lnTo>
                    <a:pt x="602" y="886"/>
                  </a:lnTo>
                  <a:lnTo>
                    <a:pt x="604" y="883"/>
                  </a:lnTo>
                  <a:lnTo>
                    <a:pt x="612" y="879"/>
                  </a:lnTo>
                  <a:lnTo>
                    <a:pt x="614" y="876"/>
                  </a:lnTo>
                  <a:lnTo>
                    <a:pt x="611" y="874"/>
                  </a:lnTo>
                  <a:lnTo>
                    <a:pt x="599" y="874"/>
                  </a:lnTo>
                  <a:lnTo>
                    <a:pt x="585" y="872"/>
                  </a:lnTo>
                  <a:lnTo>
                    <a:pt x="579" y="867"/>
                  </a:lnTo>
                  <a:lnTo>
                    <a:pt x="574" y="867"/>
                  </a:lnTo>
                  <a:lnTo>
                    <a:pt x="562" y="875"/>
                  </a:lnTo>
                  <a:lnTo>
                    <a:pt x="552" y="875"/>
                  </a:lnTo>
                  <a:lnTo>
                    <a:pt x="548" y="878"/>
                  </a:lnTo>
                  <a:lnTo>
                    <a:pt x="540" y="884"/>
                  </a:lnTo>
                  <a:lnTo>
                    <a:pt x="539" y="890"/>
                  </a:lnTo>
                  <a:lnTo>
                    <a:pt x="537" y="895"/>
                  </a:lnTo>
                  <a:lnTo>
                    <a:pt x="539" y="901"/>
                  </a:lnTo>
                  <a:lnTo>
                    <a:pt x="545" y="901"/>
                  </a:lnTo>
                  <a:lnTo>
                    <a:pt x="547" y="904"/>
                  </a:lnTo>
                  <a:lnTo>
                    <a:pt x="546" y="907"/>
                  </a:lnTo>
                  <a:lnTo>
                    <a:pt x="539" y="907"/>
                  </a:lnTo>
                  <a:lnTo>
                    <a:pt x="533" y="909"/>
                  </a:lnTo>
                  <a:lnTo>
                    <a:pt x="528" y="918"/>
                  </a:lnTo>
                  <a:lnTo>
                    <a:pt x="527" y="925"/>
                  </a:lnTo>
                  <a:lnTo>
                    <a:pt x="530" y="929"/>
                  </a:lnTo>
                  <a:lnTo>
                    <a:pt x="535" y="928"/>
                  </a:lnTo>
                  <a:lnTo>
                    <a:pt x="544" y="923"/>
                  </a:lnTo>
                  <a:lnTo>
                    <a:pt x="545" y="925"/>
                  </a:lnTo>
                  <a:lnTo>
                    <a:pt x="539" y="931"/>
                  </a:lnTo>
                  <a:lnTo>
                    <a:pt x="538" y="935"/>
                  </a:lnTo>
                  <a:lnTo>
                    <a:pt x="541" y="935"/>
                  </a:lnTo>
                  <a:lnTo>
                    <a:pt x="546" y="931"/>
                  </a:lnTo>
                  <a:lnTo>
                    <a:pt x="549" y="930"/>
                  </a:lnTo>
                  <a:lnTo>
                    <a:pt x="550" y="932"/>
                  </a:lnTo>
                  <a:lnTo>
                    <a:pt x="546" y="936"/>
                  </a:lnTo>
                  <a:lnTo>
                    <a:pt x="545" y="942"/>
                  </a:lnTo>
                  <a:lnTo>
                    <a:pt x="549" y="946"/>
                  </a:lnTo>
                  <a:lnTo>
                    <a:pt x="556" y="946"/>
                  </a:lnTo>
                  <a:lnTo>
                    <a:pt x="552" y="948"/>
                  </a:lnTo>
                  <a:lnTo>
                    <a:pt x="548" y="948"/>
                  </a:lnTo>
                  <a:lnTo>
                    <a:pt x="544" y="953"/>
                  </a:lnTo>
                  <a:lnTo>
                    <a:pt x="544" y="957"/>
                  </a:lnTo>
                  <a:lnTo>
                    <a:pt x="547" y="963"/>
                  </a:lnTo>
                  <a:lnTo>
                    <a:pt x="545" y="965"/>
                  </a:lnTo>
                  <a:lnTo>
                    <a:pt x="541" y="964"/>
                  </a:lnTo>
                  <a:lnTo>
                    <a:pt x="536" y="965"/>
                  </a:lnTo>
                  <a:lnTo>
                    <a:pt x="530" y="963"/>
                  </a:lnTo>
                  <a:lnTo>
                    <a:pt x="527" y="964"/>
                  </a:lnTo>
                  <a:lnTo>
                    <a:pt x="522" y="970"/>
                  </a:lnTo>
                  <a:lnTo>
                    <a:pt x="522" y="977"/>
                  </a:lnTo>
                  <a:lnTo>
                    <a:pt x="524" y="984"/>
                  </a:lnTo>
                  <a:lnTo>
                    <a:pt x="522" y="991"/>
                  </a:lnTo>
                  <a:lnTo>
                    <a:pt x="524" y="997"/>
                  </a:lnTo>
                  <a:lnTo>
                    <a:pt x="531" y="1004"/>
                  </a:lnTo>
                  <a:lnTo>
                    <a:pt x="533" y="1007"/>
                  </a:lnTo>
                  <a:lnTo>
                    <a:pt x="540" y="1014"/>
                  </a:lnTo>
                  <a:lnTo>
                    <a:pt x="547" y="1017"/>
                  </a:lnTo>
                  <a:lnTo>
                    <a:pt x="549" y="1015"/>
                  </a:lnTo>
                  <a:lnTo>
                    <a:pt x="554" y="1014"/>
                  </a:lnTo>
                  <a:lnTo>
                    <a:pt x="560" y="1005"/>
                  </a:lnTo>
                  <a:lnTo>
                    <a:pt x="558" y="998"/>
                  </a:lnTo>
                  <a:lnTo>
                    <a:pt x="559" y="991"/>
                  </a:lnTo>
                  <a:lnTo>
                    <a:pt x="563" y="986"/>
                  </a:lnTo>
                  <a:lnTo>
                    <a:pt x="560" y="993"/>
                  </a:lnTo>
                  <a:lnTo>
                    <a:pt x="560" y="998"/>
                  </a:lnTo>
                  <a:lnTo>
                    <a:pt x="562" y="1002"/>
                  </a:lnTo>
                  <a:lnTo>
                    <a:pt x="564" y="1010"/>
                  </a:lnTo>
                  <a:lnTo>
                    <a:pt x="569" y="1011"/>
                  </a:lnTo>
                  <a:lnTo>
                    <a:pt x="573" y="1007"/>
                  </a:lnTo>
                  <a:lnTo>
                    <a:pt x="573" y="1003"/>
                  </a:lnTo>
                  <a:lnTo>
                    <a:pt x="576" y="998"/>
                  </a:lnTo>
                  <a:lnTo>
                    <a:pt x="577" y="1001"/>
                  </a:lnTo>
                  <a:lnTo>
                    <a:pt x="576" y="1003"/>
                  </a:lnTo>
                  <a:lnTo>
                    <a:pt x="576" y="1009"/>
                  </a:lnTo>
                  <a:lnTo>
                    <a:pt x="583" y="1018"/>
                  </a:lnTo>
                  <a:lnTo>
                    <a:pt x="591" y="1023"/>
                  </a:lnTo>
                  <a:lnTo>
                    <a:pt x="595" y="1023"/>
                  </a:lnTo>
                  <a:lnTo>
                    <a:pt x="599" y="1019"/>
                  </a:lnTo>
                  <a:lnTo>
                    <a:pt x="603" y="1021"/>
                  </a:lnTo>
                  <a:lnTo>
                    <a:pt x="600" y="1024"/>
                  </a:lnTo>
                  <a:lnTo>
                    <a:pt x="597" y="1024"/>
                  </a:lnTo>
                  <a:lnTo>
                    <a:pt x="595" y="1027"/>
                  </a:lnTo>
                  <a:lnTo>
                    <a:pt x="592" y="1030"/>
                  </a:lnTo>
                  <a:lnTo>
                    <a:pt x="591" y="1034"/>
                  </a:lnTo>
                  <a:lnTo>
                    <a:pt x="596" y="1039"/>
                  </a:lnTo>
                  <a:lnTo>
                    <a:pt x="596" y="1044"/>
                  </a:lnTo>
                  <a:lnTo>
                    <a:pt x="593" y="1044"/>
                  </a:lnTo>
                  <a:lnTo>
                    <a:pt x="588" y="1042"/>
                  </a:lnTo>
                  <a:lnTo>
                    <a:pt x="589" y="1046"/>
                  </a:lnTo>
                  <a:lnTo>
                    <a:pt x="593" y="1050"/>
                  </a:lnTo>
                  <a:lnTo>
                    <a:pt x="602" y="1050"/>
                  </a:lnTo>
                  <a:lnTo>
                    <a:pt x="608" y="1053"/>
                  </a:lnTo>
                  <a:lnTo>
                    <a:pt x="615" y="1052"/>
                  </a:lnTo>
                  <a:lnTo>
                    <a:pt x="622" y="1056"/>
                  </a:lnTo>
                  <a:lnTo>
                    <a:pt x="622" y="1049"/>
                  </a:lnTo>
                  <a:lnTo>
                    <a:pt x="626" y="1050"/>
                  </a:lnTo>
                  <a:lnTo>
                    <a:pt x="628" y="1054"/>
                  </a:lnTo>
                  <a:lnTo>
                    <a:pt x="630" y="1063"/>
                  </a:lnTo>
                  <a:lnTo>
                    <a:pt x="635" y="1067"/>
                  </a:lnTo>
                  <a:lnTo>
                    <a:pt x="639" y="1067"/>
                  </a:lnTo>
                  <a:lnTo>
                    <a:pt x="643" y="1061"/>
                  </a:lnTo>
                  <a:lnTo>
                    <a:pt x="642" y="1056"/>
                  </a:lnTo>
                  <a:lnTo>
                    <a:pt x="634" y="1051"/>
                  </a:lnTo>
                  <a:lnTo>
                    <a:pt x="631" y="1050"/>
                  </a:lnTo>
                  <a:lnTo>
                    <a:pt x="634" y="1048"/>
                  </a:lnTo>
                  <a:lnTo>
                    <a:pt x="639" y="1049"/>
                  </a:lnTo>
                  <a:lnTo>
                    <a:pt x="644" y="1052"/>
                  </a:lnTo>
                  <a:lnTo>
                    <a:pt x="647" y="1058"/>
                  </a:lnTo>
                  <a:lnTo>
                    <a:pt x="650" y="1063"/>
                  </a:lnTo>
                  <a:lnTo>
                    <a:pt x="652" y="1063"/>
                  </a:lnTo>
                  <a:lnTo>
                    <a:pt x="654" y="1058"/>
                  </a:lnTo>
                  <a:lnTo>
                    <a:pt x="656" y="1057"/>
                  </a:lnTo>
                  <a:lnTo>
                    <a:pt x="659" y="1062"/>
                  </a:lnTo>
                  <a:lnTo>
                    <a:pt x="667" y="1065"/>
                  </a:lnTo>
                  <a:lnTo>
                    <a:pt x="672" y="1065"/>
                  </a:lnTo>
                  <a:lnTo>
                    <a:pt x="672" y="1061"/>
                  </a:lnTo>
                  <a:lnTo>
                    <a:pt x="666" y="1057"/>
                  </a:lnTo>
                  <a:lnTo>
                    <a:pt x="666" y="1054"/>
                  </a:lnTo>
                  <a:lnTo>
                    <a:pt x="668" y="1053"/>
                  </a:lnTo>
                  <a:lnTo>
                    <a:pt x="675" y="1057"/>
                  </a:lnTo>
                  <a:lnTo>
                    <a:pt x="677" y="1060"/>
                  </a:lnTo>
                  <a:lnTo>
                    <a:pt x="679" y="1060"/>
                  </a:lnTo>
                  <a:lnTo>
                    <a:pt x="681" y="1065"/>
                  </a:lnTo>
                  <a:lnTo>
                    <a:pt x="685" y="1068"/>
                  </a:lnTo>
                  <a:lnTo>
                    <a:pt x="688" y="1067"/>
                  </a:lnTo>
                  <a:lnTo>
                    <a:pt x="689" y="1061"/>
                  </a:lnTo>
                  <a:lnTo>
                    <a:pt x="687" y="1057"/>
                  </a:lnTo>
                  <a:lnTo>
                    <a:pt x="682" y="1057"/>
                  </a:lnTo>
                  <a:lnTo>
                    <a:pt x="679" y="1054"/>
                  </a:lnTo>
                  <a:lnTo>
                    <a:pt x="680" y="1052"/>
                  </a:lnTo>
                  <a:lnTo>
                    <a:pt x="684" y="1053"/>
                  </a:lnTo>
                  <a:lnTo>
                    <a:pt x="687" y="1053"/>
                  </a:lnTo>
                  <a:lnTo>
                    <a:pt x="691" y="1048"/>
                  </a:lnTo>
                  <a:lnTo>
                    <a:pt x="692" y="1045"/>
                  </a:lnTo>
                  <a:lnTo>
                    <a:pt x="692" y="1040"/>
                  </a:lnTo>
                  <a:lnTo>
                    <a:pt x="692" y="1040"/>
                  </a:lnTo>
                  <a:close/>
                  <a:moveTo>
                    <a:pt x="220" y="1434"/>
                  </a:moveTo>
                  <a:lnTo>
                    <a:pt x="218" y="1429"/>
                  </a:lnTo>
                  <a:lnTo>
                    <a:pt x="220" y="1426"/>
                  </a:lnTo>
                  <a:lnTo>
                    <a:pt x="219" y="1422"/>
                  </a:lnTo>
                  <a:lnTo>
                    <a:pt x="214" y="1421"/>
                  </a:lnTo>
                  <a:lnTo>
                    <a:pt x="210" y="1425"/>
                  </a:lnTo>
                  <a:lnTo>
                    <a:pt x="211" y="1430"/>
                  </a:lnTo>
                  <a:lnTo>
                    <a:pt x="215" y="1434"/>
                  </a:lnTo>
                  <a:lnTo>
                    <a:pt x="216" y="1437"/>
                  </a:lnTo>
                  <a:lnTo>
                    <a:pt x="220" y="1437"/>
                  </a:lnTo>
                  <a:lnTo>
                    <a:pt x="220" y="1434"/>
                  </a:lnTo>
                  <a:lnTo>
                    <a:pt x="220" y="1434"/>
                  </a:lnTo>
                  <a:close/>
                  <a:moveTo>
                    <a:pt x="383" y="1330"/>
                  </a:moveTo>
                  <a:lnTo>
                    <a:pt x="386" y="1330"/>
                  </a:lnTo>
                  <a:lnTo>
                    <a:pt x="386" y="1327"/>
                  </a:lnTo>
                  <a:lnTo>
                    <a:pt x="382" y="1323"/>
                  </a:lnTo>
                  <a:lnTo>
                    <a:pt x="379" y="1324"/>
                  </a:lnTo>
                  <a:lnTo>
                    <a:pt x="378" y="1327"/>
                  </a:lnTo>
                  <a:lnTo>
                    <a:pt x="383" y="1330"/>
                  </a:lnTo>
                  <a:lnTo>
                    <a:pt x="383" y="1330"/>
                  </a:lnTo>
                  <a:close/>
                  <a:moveTo>
                    <a:pt x="510" y="1195"/>
                  </a:moveTo>
                  <a:lnTo>
                    <a:pt x="516" y="1193"/>
                  </a:lnTo>
                  <a:lnTo>
                    <a:pt x="524" y="1187"/>
                  </a:lnTo>
                  <a:lnTo>
                    <a:pt x="530" y="1179"/>
                  </a:lnTo>
                  <a:lnTo>
                    <a:pt x="530" y="1168"/>
                  </a:lnTo>
                  <a:lnTo>
                    <a:pt x="534" y="1165"/>
                  </a:lnTo>
                  <a:lnTo>
                    <a:pt x="536" y="1170"/>
                  </a:lnTo>
                  <a:lnTo>
                    <a:pt x="535" y="1179"/>
                  </a:lnTo>
                  <a:lnTo>
                    <a:pt x="539" y="1170"/>
                  </a:lnTo>
                  <a:lnTo>
                    <a:pt x="539" y="1164"/>
                  </a:lnTo>
                  <a:lnTo>
                    <a:pt x="533" y="1156"/>
                  </a:lnTo>
                  <a:lnTo>
                    <a:pt x="511" y="1147"/>
                  </a:lnTo>
                  <a:lnTo>
                    <a:pt x="500" y="1145"/>
                  </a:lnTo>
                  <a:lnTo>
                    <a:pt x="493" y="1150"/>
                  </a:lnTo>
                  <a:lnTo>
                    <a:pt x="490" y="1163"/>
                  </a:lnTo>
                  <a:lnTo>
                    <a:pt x="489" y="1178"/>
                  </a:lnTo>
                  <a:lnTo>
                    <a:pt x="493" y="1185"/>
                  </a:lnTo>
                  <a:lnTo>
                    <a:pt x="495" y="1193"/>
                  </a:lnTo>
                  <a:lnTo>
                    <a:pt x="496" y="1191"/>
                  </a:lnTo>
                  <a:lnTo>
                    <a:pt x="502" y="1195"/>
                  </a:lnTo>
                  <a:lnTo>
                    <a:pt x="500" y="1199"/>
                  </a:lnTo>
                  <a:lnTo>
                    <a:pt x="504" y="1199"/>
                  </a:lnTo>
                  <a:lnTo>
                    <a:pt x="510" y="1195"/>
                  </a:lnTo>
                  <a:lnTo>
                    <a:pt x="510" y="1195"/>
                  </a:lnTo>
                  <a:close/>
                  <a:moveTo>
                    <a:pt x="565" y="1205"/>
                  </a:moveTo>
                  <a:lnTo>
                    <a:pt x="568" y="1205"/>
                  </a:lnTo>
                  <a:lnTo>
                    <a:pt x="570" y="1204"/>
                  </a:lnTo>
                  <a:lnTo>
                    <a:pt x="576" y="1202"/>
                  </a:lnTo>
                  <a:lnTo>
                    <a:pt x="580" y="1200"/>
                  </a:lnTo>
                  <a:lnTo>
                    <a:pt x="572" y="1200"/>
                  </a:lnTo>
                  <a:lnTo>
                    <a:pt x="567" y="1202"/>
                  </a:lnTo>
                  <a:lnTo>
                    <a:pt x="565" y="1205"/>
                  </a:lnTo>
                  <a:lnTo>
                    <a:pt x="565" y="1205"/>
                  </a:lnTo>
                  <a:close/>
                  <a:moveTo>
                    <a:pt x="656" y="1204"/>
                  </a:moveTo>
                  <a:lnTo>
                    <a:pt x="658" y="1207"/>
                  </a:lnTo>
                  <a:lnTo>
                    <a:pt x="663" y="1201"/>
                  </a:lnTo>
                  <a:lnTo>
                    <a:pt x="663" y="1196"/>
                  </a:lnTo>
                  <a:lnTo>
                    <a:pt x="658" y="1197"/>
                  </a:lnTo>
                  <a:lnTo>
                    <a:pt x="656" y="1201"/>
                  </a:lnTo>
                  <a:lnTo>
                    <a:pt x="656" y="1204"/>
                  </a:lnTo>
                  <a:lnTo>
                    <a:pt x="656" y="1204"/>
                  </a:lnTo>
                  <a:close/>
                  <a:moveTo>
                    <a:pt x="644" y="1205"/>
                  </a:moveTo>
                  <a:lnTo>
                    <a:pt x="649" y="1205"/>
                  </a:lnTo>
                  <a:lnTo>
                    <a:pt x="652" y="1202"/>
                  </a:lnTo>
                  <a:lnTo>
                    <a:pt x="650" y="1199"/>
                  </a:lnTo>
                  <a:lnTo>
                    <a:pt x="646" y="1200"/>
                  </a:lnTo>
                  <a:lnTo>
                    <a:pt x="644" y="1205"/>
                  </a:lnTo>
                  <a:lnTo>
                    <a:pt x="644" y="1205"/>
                  </a:lnTo>
                  <a:close/>
                  <a:moveTo>
                    <a:pt x="720" y="1174"/>
                  </a:moveTo>
                  <a:lnTo>
                    <a:pt x="722" y="1175"/>
                  </a:lnTo>
                  <a:lnTo>
                    <a:pt x="725" y="1172"/>
                  </a:lnTo>
                  <a:lnTo>
                    <a:pt x="734" y="1169"/>
                  </a:lnTo>
                  <a:lnTo>
                    <a:pt x="736" y="1166"/>
                  </a:lnTo>
                  <a:lnTo>
                    <a:pt x="731" y="1164"/>
                  </a:lnTo>
                  <a:lnTo>
                    <a:pt x="723" y="1168"/>
                  </a:lnTo>
                  <a:lnTo>
                    <a:pt x="720" y="1174"/>
                  </a:lnTo>
                  <a:lnTo>
                    <a:pt x="720" y="1174"/>
                  </a:lnTo>
                  <a:close/>
                  <a:moveTo>
                    <a:pt x="689" y="1167"/>
                  </a:moveTo>
                  <a:lnTo>
                    <a:pt x="692" y="1170"/>
                  </a:lnTo>
                  <a:lnTo>
                    <a:pt x="696" y="1170"/>
                  </a:lnTo>
                  <a:lnTo>
                    <a:pt x="697" y="1167"/>
                  </a:lnTo>
                  <a:lnTo>
                    <a:pt x="692" y="1165"/>
                  </a:lnTo>
                  <a:lnTo>
                    <a:pt x="689" y="1167"/>
                  </a:lnTo>
                  <a:lnTo>
                    <a:pt x="689" y="1167"/>
                  </a:lnTo>
                  <a:close/>
                  <a:moveTo>
                    <a:pt x="670" y="1166"/>
                  </a:moveTo>
                  <a:lnTo>
                    <a:pt x="674" y="1167"/>
                  </a:lnTo>
                  <a:lnTo>
                    <a:pt x="677" y="1169"/>
                  </a:lnTo>
                  <a:lnTo>
                    <a:pt x="682" y="1172"/>
                  </a:lnTo>
                  <a:lnTo>
                    <a:pt x="680" y="1165"/>
                  </a:lnTo>
                  <a:lnTo>
                    <a:pt x="675" y="1163"/>
                  </a:lnTo>
                  <a:lnTo>
                    <a:pt x="670" y="1166"/>
                  </a:lnTo>
                  <a:lnTo>
                    <a:pt x="670" y="1166"/>
                  </a:lnTo>
                  <a:close/>
                  <a:moveTo>
                    <a:pt x="661" y="1166"/>
                  </a:moveTo>
                  <a:lnTo>
                    <a:pt x="662" y="1168"/>
                  </a:lnTo>
                  <a:lnTo>
                    <a:pt x="665" y="1168"/>
                  </a:lnTo>
                  <a:lnTo>
                    <a:pt x="668" y="1165"/>
                  </a:lnTo>
                  <a:lnTo>
                    <a:pt x="665" y="1164"/>
                  </a:lnTo>
                  <a:lnTo>
                    <a:pt x="661" y="1166"/>
                  </a:lnTo>
                  <a:lnTo>
                    <a:pt x="661" y="1166"/>
                  </a:lnTo>
                  <a:close/>
                  <a:moveTo>
                    <a:pt x="1332" y="961"/>
                  </a:moveTo>
                  <a:lnTo>
                    <a:pt x="1333" y="969"/>
                  </a:lnTo>
                  <a:lnTo>
                    <a:pt x="1336" y="972"/>
                  </a:lnTo>
                  <a:lnTo>
                    <a:pt x="1338" y="967"/>
                  </a:lnTo>
                  <a:lnTo>
                    <a:pt x="1336" y="963"/>
                  </a:lnTo>
                  <a:lnTo>
                    <a:pt x="1332" y="961"/>
                  </a:lnTo>
                  <a:lnTo>
                    <a:pt x="1332" y="961"/>
                  </a:lnTo>
                  <a:close/>
                  <a:moveTo>
                    <a:pt x="1320" y="943"/>
                  </a:moveTo>
                  <a:lnTo>
                    <a:pt x="1320" y="954"/>
                  </a:lnTo>
                  <a:lnTo>
                    <a:pt x="1324" y="960"/>
                  </a:lnTo>
                  <a:lnTo>
                    <a:pt x="1322" y="971"/>
                  </a:lnTo>
                  <a:lnTo>
                    <a:pt x="1325" y="974"/>
                  </a:lnTo>
                  <a:lnTo>
                    <a:pt x="1328" y="967"/>
                  </a:lnTo>
                  <a:lnTo>
                    <a:pt x="1327" y="951"/>
                  </a:lnTo>
                  <a:lnTo>
                    <a:pt x="1322" y="943"/>
                  </a:lnTo>
                  <a:lnTo>
                    <a:pt x="1320" y="943"/>
                  </a:lnTo>
                  <a:lnTo>
                    <a:pt x="1320" y="943"/>
                  </a:lnTo>
                  <a:close/>
                  <a:moveTo>
                    <a:pt x="1312" y="931"/>
                  </a:moveTo>
                  <a:lnTo>
                    <a:pt x="1315" y="937"/>
                  </a:lnTo>
                  <a:lnTo>
                    <a:pt x="1318" y="940"/>
                  </a:lnTo>
                  <a:lnTo>
                    <a:pt x="1318" y="934"/>
                  </a:lnTo>
                  <a:lnTo>
                    <a:pt x="1315" y="930"/>
                  </a:lnTo>
                  <a:lnTo>
                    <a:pt x="1312" y="931"/>
                  </a:lnTo>
                  <a:lnTo>
                    <a:pt x="1312" y="931"/>
                  </a:lnTo>
                  <a:close/>
                  <a:moveTo>
                    <a:pt x="739" y="1120"/>
                  </a:moveTo>
                  <a:lnTo>
                    <a:pt x="742" y="1119"/>
                  </a:lnTo>
                  <a:lnTo>
                    <a:pt x="743" y="1115"/>
                  </a:lnTo>
                  <a:lnTo>
                    <a:pt x="739" y="1112"/>
                  </a:lnTo>
                  <a:lnTo>
                    <a:pt x="739" y="1120"/>
                  </a:lnTo>
                  <a:lnTo>
                    <a:pt x="739" y="1120"/>
                  </a:lnTo>
                  <a:close/>
                  <a:moveTo>
                    <a:pt x="770" y="1145"/>
                  </a:moveTo>
                  <a:lnTo>
                    <a:pt x="770" y="1145"/>
                  </a:lnTo>
                  <a:lnTo>
                    <a:pt x="774" y="1141"/>
                  </a:lnTo>
                  <a:lnTo>
                    <a:pt x="769" y="1142"/>
                  </a:lnTo>
                  <a:lnTo>
                    <a:pt x="770" y="1145"/>
                  </a:lnTo>
                  <a:lnTo>
                    <a:pt x="770" y="1145"/>
                  </a:lnTo>
                  <a:close/>
                  <a:moveTo>
                    <a:pt x="765" y="1137"/>
                  </a:moveTo>
                  <a:lnTo>
                    <a:pt x="763" y="1129"/>
                  </a:lnTo>
                  <a:lnTo>
                    <a:pt x="754" y="1125"/>
                  </a:lnTo>
                  <a:lnTo>
                    <a:pt x="749" y="1120"/>
                  </a:lnTo>
                  <a:lnTo>
                    <a:pt x="748" y="1123"/>
                  </a:lnTo>
                  <a:lnTo>
                    <a:pt x="755" y="1129"/>
                  </a:lnTo>
                  <a:lnTo>
                    <a:pt x="765" y="1137"/>
                  </a:lnTo>
                  <a:lnTo>
                    <a:pt x="765" y="1137"/>
                  </a:lnTo>
                  <a:close/>
                  <a:moveTo>
                    <a:pt x="781" y="1106"/>
                  </a:moveTo>
                  <a:lnTo>
                    <a:pt x="784" y="1099"/>
                  </a:lnTo>
                  <a:lnTo>
                    <a:pt x="782" y="1090"/>
                  </a:lnTo>
                  <a:lnTo>
                    <a:pt x="771" y="1083"/>
                  </a:lnTo>
                  <a:lnTo>
                    <a:pt x="763" y="1074"/>
                  </a:lnTo>
                  <a:lnTo>
                    <a:pt x="757" y="1074"/>
                  </a:lnTo>
                  <a:lnTo>
                    <a:pt x="750" y="1067"/>
                  </a:lnTo>
                  <a:lnTo>
                    <a:pt x="744" y="1063"/>
                  </a:lnTo>
                  <a:lnTo>
                    <a:pt x="742" y="1059"/>
                  </a:lnTo>
                  <a:lnTo>
                    <a:pt x="734" y="1053"/>
                  </a:lnTo>
                  <a:lnTo>
                    <a:pt x="730" y="1052"/>
                  </a:lnTo>
                  <a:lnTo>
                    <a:pt x="726" y="1056"/>
                  </a:lnTo>
                  <a:lnTo>
                    <a:pt x="726" y="1059"/>
                  </a:lnTo>
                  <a:lnTo>
                    <a:pt x="722" y="1062"/>
                  </a:lnTo>
                  <a:lnTo>
                    <a:pt x="726" y="1068"/>
                  </a:lnTo>
                  <a:lnTo>
                    <a:pt x="732" y="1069"/>
                  </a:lnTo>
                  <a:lnTo>
                    <a:pt x="730" y="1072"/>
                  </a:lnTo>
                  <a:lnTo>
                    <a:pt x="727" y="1073"/>
                  </a:lnTo>
                  <a:lnTo>
                    <a:pt x="722" y="1069"/>
                  </a:lnTo>
                  <a:lnTo>
                    <a:pt x="720" y="1070"/>
                  </a:lnTo>
                  <a:lnTo>
                    <a:pt x="722" y="1074"/>
                  </a:lnTo>
                  <a:lnTo>
                    <a:pt x="733" y="1086"/>
                  </a:lnTo>
                  <a:lnTo>
                    <a:pt x="739" y="1091"/>
                  </a:lnTo>
                  <a:lnTo>
                    <a:pt x="743" y="1096"/>
                  </a:lnTo>
                  <a:lnTo>
                    <a:pt x="746" y="1096"/>
                  </a:lnTo>
                  <a:lnTo>
                    <a:pt x="747" y="1090"/>
                  </a:lnTo>
                  <a:lnTo>
                    <a:pt x="751" y="1092"/>
                  </a:lnTo>
                  <a:lnTo>
                    <a:pt x="757" y="1091"/>
                  </a:lnTo>
                  <a:lnTo>
                    <a:pt x="758" y="1093"/>
                  </a:lnTo>
                  <a:lnTo>
                    <a:pt x="760" y="1100"/>
                  </a:lnTo>
                  <a:lnTo>
                    <a:pt x="759" y="1104"/>
                  </a:lnTo>
                  <a:lnTo>
                    <a:pt x="762" y="1107"/>
                  </a:lnTo>
                  <a:lnTo>
                    <a:pt x="771" y="1108"/>
                  </a:lnTo>
                  <a:lnTo>
                    <a:pt x="774" y="1104"/>
                  </a:lnTo>
                  <a:lnTo>
                    <a:pt x="781" y="1106"/>
                  </a:lnTo>
                  <a:lnTo>
                    <a:pt x="781" y="1106"/>
                  </a:lnTo>
                  <a:close/>
                  <a:moveTo>
                    <a:pt x="930" y="839"/>
                  </a:moveTo>
                  <a:lnTo>
                    <a:pt x="933" y="839"/>
                  </a:lnTo>
                  <a:lnTo>
                    <a:pt x="931" y="836"/>
                  </a:lnTo>
                  <a:lnTo>
                    <a:pt x="932" y="832"/>
                  </a:lnTo>
                  <a:lnTo>
                    <a:pt x="935" y="831"/>
                  </a:lnTo>
                  <a:lnTo>
                    <a:pt x="937" y="838"/>
                  </a:lnTo>
                  <a:lnTo>
                    <a:pt x="942" y="836"/>
                  </a:lnTo>
                  <a:lnTo>
                    <a:pt x="944" y="838"/>
                  </a:lnTo>
                  <a:lnTo>
                    <a:pt x="948" y="836"/>
                  </a:lnTo>
                  <a:lnTo>
                    <a:pt x="950" y="831"/>
                  </a:lnTo>
                  <a:lnTo>
                    <a:pt x="957" y="826"/>
                  </a:lnTo>
                  <a:lnTo>
                    <a:pt x="963" y="824"/>
                  </a:lnTo>
                  <a:lnTo>
                    <a:pt x="964" y="820"/>
                  </a:lnTo>
                  <a:lnTo>
                    <a:pt x="960" y="814"/>
                  </a:lnTo>
                  <a:lnTo>
                    <a:pt x="953" y="809"/>
                  </a:lnTo>
                  <a:lnTo>
                    <a:pt x="950" y="805"/>
                  </a:lnTo>
                  <a:lnTo>
                    <a:pt x="946" y="797"/>
                  </a:lnTo>
                  <a:lnTo>
                    <a:pt x="942" y="795"/>
                  </a:lnTo>
                  <a:lnTo>
                    <a:pt x="937" y="797"/>
                  </a:lnTo>
                  <a:lnTo>
                    <a:pt x="932" y="803"/>
                  </a:lnTo>
                  <a:lnTo>
                    <a:pt x="926" y="804"/>
                  </a:lnTo>
                  <a:lnTo>
                    <a:pt x="920" y="809"/>
                  </a:lnTo>
                  <a:lnTo>
                    <a:pt x="921" y="814"/>
                  </a:lnTo>
                  <a:lnTo>
                    <a:pt x="925" y="819"/>
                  </a:lnTo>
                  <a:lnTo>
                    <a:pt x="925" y="826"/>
                  </a:lnTo>
                  <a:lnTo>
                    <a:pt x="925" y="835"/>
                  </a:lnTo>
                  <a:lnTo>
                    <a:pt x="930" y="839"/>
                  </a:lnTo>
                  <a:lnTo>
                    <a:pt x="930" y="839"/>
                  </a:lnTo>
                  <a:close/>
                  <a:moveTo>
                    <a:pt x="949" y="1104"/>
                  </a:moveTo>
                  <a:lnTo>
                    <a:pt x="949" y="1104"/>
                  </a:lnTo>
                  <a:lnTo>
                    <a:pt x="950" y="1106"/>
                  </a:lnTo>
                  <a:lnTo>
                    <a:pt x="955" y="1108"/>
                  </a:lnTo>
                  <a:lnTo>
                    <a:pt x="958" y="1104"/>
                  </a:lnTo>
                  <a:lnTo>
                    <a:pt x="958" y="1098"/>
                  </a:lnTo>
                  <a:lnTo>
                    <a:pt x="955" y="1095"/>
                  </a:lnTo>
                  <a:lnTo>
                    <a:pt x="950" y="1097"/>
                  </a:lnTo>
                  <a:lnTo>
                    <a:pt x="950" y="1100"/>
                  </a:lnTo>
                  <a:lnTo>
                    <a:pt x="949" y="1104"/>
                  </a:lnTo>
                  <a:lnTo>
                    <a:pt x="949" y="1104"/>
                  </a:lnTo>
                  <a:close/>
                  <a:moveTo>
                    <a:pt x="1068" y="1253"/>
                  </a:moveTo>
                  <a:lnTo>
                    <a:pt x="1068" y="1256"/>
                  </a:lnTo>
                  <a:lnTo>
                    <a:pt x="1072" y="1257"/>
                  </a:lnTo>
                  <a:lnTo>
                    <a:pt x="1072" y="1261"/>
                  </a:lnTo>
                  <a:lnTo>
                    <a:pt x="1080" y="1266"/>
                  </a:lnTo>
                  <a:lnTo>
                    <a:pt x="1085" y="1263"/>
                  </a:lnTo>
                  <a:lnTo>
                    <a:pt x="1088" y="1260"/>
                  </a:lnTo>
                  <a:lnTo>
                    <a:pt x="1085" y="1255"/>
                  </a:lnTo>
                  <a:lnTo>
                    <a:pt x="1081" y="1254"/>
                  </a:lnTo>
                  <a:lnTo>
                    <a:pt x="1075" y="1255"/>
                  </a:lnTo>
                  <a:lnTo>
                    <a:pt x="1071" y="1253"/>
                  </a:lnTo>
                  <a:lnTo>
                    <a:pt x="1068" y="1253"/>
                  </a:lnTo>
                  <a:lnTo>
                    <a:pt x="1068" y="1253"/>
                  </a:lnTo>
                  <a:close/>
                  <a:moveTo>
                    <a:pt x="1046" y="836"/>
                  </a:moveTo>
                  <a:lnTo>
                    <a:pt x="1045" y="829"/>
                  </a:lnTo>
                  <a:lnTo>
                    <a:pt x="1041" y="826"/>
                  </a:lnTo>
                  <a:lnTo>
                    <a:pt x="1041" y="821"/>
                  </a:lnTo>
                  <a:lnTo>
                    <a:pt x="1045" y="818"/>
                  </a:lnTo>
                  <a:lnTo>
                    <a:pt x="1042" y="815"/>
                  </a:lnTo>
                  <a:lnTo>
                    <a:pt x="1037" y="813"/>
                  </a:lnTo>
                  <a:lnTo>
                    <a:pt x="1033" y="815"/>
                  </a:lnTo>
                  <a:lnTo>
                    <a:pt x="1030" y="826"/>
                  </a:lnTo>
                  <a:lnTo>
                    <a:pt x="1033" y="830"/>
                  </a:lnTo>
                  <a:lnTo>
                    <a:pt x="1038" y="831"/>
                  </a:lnTo>
                  <a:lnTo>
                    <a:pt x="1041" y="835"/>
                  </a:lnTo>
                  <a:lnTo>
                    <a:pt x="1046" y="836"/>
                  </a:lnTo>
                  <a:lnTo>
                    <a:pt x="1046" y="836"/>
                  </a:lnTo>
                  <a:close/>
                  <a:moveTo>
                    <a:pt x="1035" y="790"/>
                  </a:moveTo>
                  <a:lnTo>
                    <a:pt x="1041" y="783"/>
                  </a:lnTo>
                  <a:lnTo>
                    <a:pt x="1045" y="785"/>
                  </a:lnTo>
                  <a:lnTo>
                    <a:pt x="1050" y="781"/>
                  </a:lnTo>
                  <a:lnTo>
                    <a:pt x="1049" y="778"/>
                  </a:lnTo>
                  <a:lnTo>
                    <a:pt x="1050" y="774"/>
                  </a:lnTo>
                  <a:lnTo>
                    <a:pt x="1053" y="772"/>
                  </a:lnTo>
                  <a:lnTo>
                    <a:pt x="1051" y="771"/>
                  </a:lnTo>
                  <a:lnTo>
                    <a:pt x="1047" y="771"/>
                  </a:lnTo>
                  <a:lnTo>
                    <a:pt x="1038" y="778"/>
                  </a:lnTo>
                  <a:lnTo>
                    <a:pt x="1035" y="785"/>
                  </a:lnTo>
                  <a:lnTo>
                    <a:pt x="1035" y="790"/>
                  </a:lnTo>
                  <a:lnTo>
                    <a:pt x="1035" y="790"/>
                  </a:lnTo>
                  <a:close/>
                  <a:moveTo>
                    <a:pt x="1062" y="797"/>
                  </a:moveTo>
                  <a:lnTo>
                    <a:pt x="1069" y="803"/>
                  </a:lnTo>
                  <a:lnTo>
                    <a:pt x="1077" y="804"/>
                  </a:lnTo>
                  <a:lnTo>
                    <a:pt x="1081" y="803"/>
                  </a:lnTo>
                  <a:lnTo>
                    <a:pt x="1081" y="800"/>
                  </a:lnTo>
                  <a:lnTo>
                    <a:pt x="1072" y="797"/>
                  </a:lnTo>
                  <a:lnTo>
                    <a:pt x="1066" y="795"/>
                  </a:lnTo>
                  <a:lnTo>
                    <a:pt x="1062" y="797"/>
                  </a:lnTo>
                  <a:lnTo>
                    <a:pt x="1062" y="797"/>
                  </a:lnTo>
                  <a:close/>
                  <a:moveTo>
                    <a:pt x="1123" y="842"/>
                  </a:moveTo>
                  <a:lnTo>
                    <a:pt x="1123" y="848"/>
                  </a:lnTo>
                  <a:lnTo>
                    <a:pt x="1120" y="853"/>
                  </a:lnTo>
                  <a:lnTo>
                    <a:pt x="1116" y="856"/>
                  </a:lnTo>
                  <a:lnTo>
                    <a:pt x="1115" y="862"/>
                  </a:lnTo>
                  <a:lnTo>
                    <a:pt x="1118" y="866"/>
                  </a:lnTo>
                  <a:lnTo>
                    <a:pt x="1121" y="865"/>
                  </a:lnTo>
                  <a:lnTo>
                    <a:pt x="1128" y="860"/>
                  </a:lnTo>
                  <a:lnTo>
                    <a:pt x="1132" y="858"/>
                  </a:lnTo>
                  <a:lnTo>
                    <a:pt x="1136" y="851"/>
                  </a:lnTo>
                  <a:lnTo>
                    <a:pt x="1141" y="849"/>
                  </a:lnTo>
                  <a:lnTo>
                    <a:pt x="1146" y="841"/>
                  </a:lnTo>
                  <a:lnTo>
                    <a:pt x="1146" y="837"/>
                  </a:lnTo>
                  <a:lnTo>
                    <a:pt x="1143" y="835"/>
                  </a:lnTo>
                  <a:lnTo>
                    <a:pt x="1136" y="835"/>
                  </a:lnTo>
                  <a:lnTo>
                    <a:pt x="1128" y="837"/>
                  </a:lnTo>
                  <a:lnTo>
                    <a:pt x="1123" y="842"/>
                  </a:lnTo>
                  <a:lnTo>
                    <a:pt x="1123" y="842"/>
                  </a:lnTo>
                  <a:close/>
                  <a:moveTo>
                    <a:pt x="1145" y="784"/>
                  </a:moveTo>
                  <a:lnTo>
                    <a:pt x="1140" y="792"/>
                  </a:lnTo>
                  <a:lnTo>
                    <a:pt x="1139" y="802"/>
                  </a:lnTo>
                  <a:lnTo>
                    <a:pt x="1134" y="809"/>
                  </a:lnTo>
                  <a:lnTo>
                    <a:pt x="1135" y="814"/>
                  </a:lnTo>
                  <a:lnTo>
                    <a:pt x="1143" y="815"/>
                  </a:lnTo>
                  <a:lnTo>
                    <a:pt x="1145" y="818"/>
                  </a:lnTo>
                  <a:lnTo>
                    <a:pt x="1152" y="819"/>
                  </a:lnTo>
                  <a:lnTo>
                    <a:pt x="1157" y="821"/>
                  </a:lnTo>
                  <a:lnTo>
                    <a:pt x="1163" y="819"/>
                  </a:lnTo>
                  <a:lnTo>
                    <a:pt x="1163" y="815"/>
                  </a:lnTo>
                  <a:lnTo>
                    <a:pt x="1157" y="806"/>
                  </a:lnTo>
                  <a:lnTo>
                    <a:pt x="1156" y="797"/>
                  </a:lnTo>
                  <a:lnTo>
                    <a:pt x="1149" y="791"/>
                  </a:lnTo>
                  <a:lnTo>
                    <a:pt x="1145" y="784"/>
                  </a:lnTo>
                  <a:lnTo>
                    <a:pt x="1145" y="784"/>
                  </a:lnTo>
                  <a:close/>
                  <a:moveTo>
                    <a:pt x="1103" y="679"/>
                  </a:moveTo>
                  <a:lnTo>
                    <a:pt x="1101" y="675"/>
                  </a:lnTo>
                  <a:lnTo>
                    <a:pt x="1101" y="670"/>
                  </a:lnTo>
                  <a:lnTo>
                    <a:pt x="1097" y="668"/>
                  </a:lnTo>
                  <a:lnTo>
                    <a:pt x="1091" y="669"/>
                  </a:lnTo>
                  <a:lnTo>
                    <a:pt x="1089" y="673"/>
                  </a:lnTo>
                  <a:lnTo>
                    <a:pt x="1093" y="675"/>
                  </a:lnTo>
                  <a:lnTo>
                    <a:pt x="1094" y="679"/>
                  </a:lnTo>
                  <a:lnTo>
                    <a:pt x="1098" y="683"/>
                  </a:lnTo>
                  <a:lnTo>
                    <a:pt x="1103" y="679"/>
                  </a:lnTo>
                  <a:lnTo>
                    <a:pt x="1103" y="679"/>
                  </a:lnTo>
                  <a:close/>
                  <a:moveTo>
                    <a:pt x="1121" y="600"/>
                  </a:moveTo>
                  <a:lnTo>
                    <a:pt x="1119" y="599"/>
                  </a:lnTo>
                  <a:lnTo>
                    <a:pt x="1116" y="596"/>
                  </a:lnTo>
                  <a:lnTo>
                    <a:pt x="1117" y="608"/>
                  </a:lnTo>
                  <a:lnTo>
                    <a:pt x="1121" y="610"/>
                  </a:lnTo>
                  <a:lnTo>
                    <a:pt x="1124" y="607"/>
                  </a:lnTo>
                  <a:lnTo>
                    <a:pt x="1127" y="609"/>
                  </a:lnTo>
                  <a:lnTo>
                    <a:pt x="1127" y="616"/>
                  </a:lnTo>
                  <a:lnTo>
                    <a:pt x="1130" y="619"/>
                  </a:lnTo>
                  <a:lnTo>
                    <a:pt x="1131" y="612"/>
                  </a:lnTo>
                  <a:lnTo>
                    <a:pt x="1129" y="606"/>
                  </a:lnTo>
                  <a:lnTo>
                    <a:pt x="1133" y="603"/>
                  </a:lnTo>
                  <a:lnTo>
                    <a:pt x="1133" y="599"/>
                  </a:lnTo>
                  <a:lnTo>
                    <a:pt x="1129" y="595"/>
                  </a:lnTo>
                  <a:lnTo>
                    <a:pt x="1129" y="591"/>
                  </a:lnTo>
                  <a:lnTo>
                    <a:pt x="1127" y="586"/>
                  </a:lnTo>
                  <a:lnTo>
                    <a:pt x="1122" y="588"/>
                  </a:lnTo>
                  <a:lnTo>
                    <a:pt x="1120" y="588"/>
                  </a:lnTo>
                  <a:lnTo>
                    <a:pt x="1118" y="592"/>
                  </a:lnTo>
                  <a:lnTo>
                    <a:pt x="1122" y="596"/>
                  </a:lnTo>
                  <a:lnTo>
                    <a:pt x="1121" y="600"/>
                  </a:lnTo>
                  <a:lnTo>
                    <a:pt x="1121" y="600"/>
                  </a:lnTo>
                  <a:close/>
                  <a:moveTo>
                    <a:pt x="1111" y="563"/>
                  </a:moveTo>
                  <a:lnTo>
                    <a:pt x="1104" y="561"/>
                  </a:lnTo>
                  <a:lnTo>
                    <a:pt x="1101" y="558"/>
                  </a:lnTo>
                  <a:lnTo>
                    <a:pt x="1098" y="557"/>
                  </a:lnTo>
                  <a:lnTo>
                    <a:pt x="1095" y="559"/>
                  </a:lnTo>
                  <a:lnTo>
                    <a:pt x="1096" y="563"/>
                  </a:lnTo>
                  <a:lnTo>
                    <a:pt x="1103" y="567"/>
                  </a:lnTo>
                  <a:lnTo>
                    <a:pt x="1109" y="567"/>
                  </a:lnTo>
                  <a:lnTo>
                    <a:pt x="1111" y="563"/>
                  </a:lnTo>
                  <a:lnTo>
                    <a:pt x="1111" y="563"/>
                  </a:lnTo>
                  <a:close/>
                  <a:moveTo>
                    <a:pt x="1112" y="557"/>
                  </a:moveTo>
                  <a:lnTo>
                    <a:pt x="1112" y="557"/>
                  </a:lnTo>
                  <a:lnTo>
                    <a:pt x="1116" y="559"/>
                  </a:lnTo>
                  <a:lnTo>
                    <a:pt x="1122" y="558"/>
                  </a:lnTo>
                  <a:lnTo>
                    <a:pt x="1128" y="558"/>
                  </a:lnTo>
                  <a:lnTo>
                    <a:pt x="1133" y="556"/>
                  </a:lnTo>
                  <a:lnTo>
                    <a:pt x="1134" y="553"/>
                  </a:lnTo>
                  <a:lnTo>
                    <a:pt x="1124" y="551"/>
                  </a:lnTo>
                  <a:lnTo>
                    <a:pt x="1120" y="549"/>
                  </a:lnTo>
                  <a:lnTo>
                    <a:pt x="1116" y="550"/>
                  </a:lnTo>
                  <a:lnTo>
                    <a:pt x="1112" y="557"/>
                  </a:lnTo>
                  <a:lnTo>
                    <a:pt x="1112" y="557"/>
                  </a:lnTo>
                  <a:close/>
                  <a:moveTo>
                    <a:pt x="1184" y="709"/>
                  </a:moveTo>
                  <a:lnTo>
                    <a:pt x="1189" y="701"/>
                  </a:lnTo>
                  <a:lnTo>
                    <a:pt x="1186" y="699"/>
                  </a:lnTo>
                  <a:lnTo>
                    <a:pt x="1181" y="699"/>
                  </a:lnTo>
                  <a:lnTo>
                    <a:pt x="1177" y="702"/>
                  </a:lnTo>
                  <a:lnTo>
                    <a:pt x="1179" y="708"/>
                  </a:lnTo>
                  <a:lnTo>
                    <a:pt x="1184" y="709"/>
                  </a:lnTo>
                  <a:lnTo>
                    <a:pt x="1184" y="709"/>
                  </a:lnTo>
                  <a:close/>
                  <a:moveTo>
                    <a:pt x="1202" y="703"/>
                  </a:moveTo>
                  <a:lnTo>
                    <a:pt x="1206" y="700"/>
                  </a:lnTo>
                  <a:lnTo>
                    <a:pt x="1208" y="696"/>
                  </a:lnTo>
                  <a:lnTo>
                    <a:pt x="1201" y="695"/>
                  </a:lnTo>
                  <a:lnTo>
                    <a:pt x="1199" y="697"/>
                  </a:lnTo>
                  <a:lnTo>
                    <a:pt x="1193" y="699"/>
                  </a:lnTo>
                  <a:lnTo>
                    <a:pt x="1196" y="701"/>
                  </a:lnTo>
                  <a:lnTo>
                    <a:pt x="1202" y="703"/>
                  </a:lnTo>
                  <a:lnTo>
                    <a:pt x="1202" y="703"/>
                  </a:lnTo>
                  <a:close/>
                  <a:moveTo>
                    <a:pt x="1231" y="708"/>
                  </a:moveTo>
                  <a:lnTo>
                    <a:pt x="1233" y="705"/>
                  </a:lnTo>
                  <a:lnTo>
                    <a:pt x="1227" y="702"/>
                  </a:lnTo>
                  <a:lnTo>
                    <a:pt x="1220" y="705"/>
                  </a:lnTo>
                  <a:lnTo>
                    <a:pt x="1222" y="708"/>
                  </a:lnTo>
                  <a:lnTo>
                    <a:pt x="1231" y="708"/>
                  </a:lnTo>
                  <a:lnTo>
                    <a:pt x="1231" y="708"/>
                  </a:lnTo>
                  <a:close/>
                  <a:moveTo>
                    <a:pt x="1275" y="693"/>
                  </a:moveTo>
                  <a:lnTo>
                    <a:pt x="1279" y="701"/>
                  </a:lnTo>
                  <a:lnTo>
                    <a:pt x="1281" y="703"/>
                  </a:lnTo>
                  <a:lnTo>
                    <a:pt x="1284" y="699"/>
                  </a:lnTo>
                  <a:lnTo>
                    <a:pt x="1281" y="696"/>
                  </a:lnTo>
                  <a:lnTo>
                    <a:pt x="1275" y="693"/>
                  </a:lnTo>
                  <a:lnTo>
                    <a:pt x="1275" y="693"/>
                  </a:lnTo>
                  <a:close/>
                  <a:moveTo>
                    <a:pt x="1249" y="689"/>
                  </a:moveTo>
                  <a:lnTo>
                    <a:pt x="1256" y="688"/>
                  </a:lnTo>
                  <a:lnTo>
                    <a:pt x="1260" y="684"/>
                  </a:lnTo>
                  <a:lnTo>
                    <a:pt x="1255" y="681"/>
                  </a:lnTo>
                  <a:lnTo>
                    <a:pt x="1250" y="683"/>
                  </a:lnTo>
                  <a:lnTo>
                    <a:pt x="1251" y="686"/>
                  </a:lnTo>
                  <a:lnTo>
                    <a:pt x="1249" y="689"/>
                  </a:lnTo>
                  <a:lnTo>
                    <a:pt x="1249" y="689"/>
                  </a:lnTo>
                  <a:close/>
                  <a:moveTo>
                    <a:pt x="1228" y="662"/>
                  </a:moveTo>
                  <a:lnTo>
                    <a:pt x="1229" y="660"/>
                  </a:lnTo>
                  <a:lnTo>
                    <a:pt x="1225" y="658"/>
                  </a:lnTo>
                  <a:lnTo>
                    <a:pt x="1219" y="664"/>
                  </a:lnTo>
                  <a:lnTo>
                    <a:pt x="1217" y="668"/>
                  </a:lnTo>
                  <a:lnTo>
                    <a:pt x="1224" y="670"/>
                  </a:lnTo>
                  <a:lnTo>
                    <a:pt x="1225" y="668"/>
                  </a:lnTo>
                  <a:lnTo>
                    <a:pt x="1224" y="666"/>
                  </a:lnTo>
                  <a:lnTo>
                    <a:pt x="1225" y="664"/>
                  </a:lnTo>
                  <a:lnTo>
                    <a:pt x="1228" y="662"/>
                  </a:lnTo>
                  <a:lnTo>
                    <a:pt x="1228" y="662"/>
                  </a:lnTo>
                  <a:close/>
                  <a:moveTo>
                    <a:pt x="1246" y="657"/>
                  </a:moveTo>
                  <a:lnTo>
                    <a:pt x="1244" y="654"/>
                  </a:lnTo>
                  <a:lnTo>
                    <a:pt x="1237" y="653"/>
                  </a:lnTo>
                  <a:lnTo>
                    <a:pt x="1236" y="656"/>
                  </a:lnTo>
                  <a:lnTo>
                    <a:pt x="1237" y="662"/>
                  </a:lnTo>
                  <a:lnTo>
                    <a:pt x="1241" y="662"/>
                  </a:lnTo>
                  <a:lnTo>
                    <a:pt x="1245" y="660"/>
                  </a:lnTo>
                  <a:lnTo>
                    <a:pt x="1246" y="657"/>
                  </a:lnTo>
                  <a:lnTo>
                    <a:pt x="1246" y="657"/>
                  </a:lnTo>
                  <a:close/>
                  <a:moveTo>
                    <a:pt x="1248" y="661"/>
                  </a:moveTo>
                  <a:lnTo>
                    <a:pt x="1249" y="662"/>
                  </a:lnTo>
                  <a:lnTo>
                    <a:pt x="1252" y="661"/>
                  </a:lnTo>
                  <a:lnTo>
                    <a:pt x="1258" y="656"/>
                  </a:lnTo>
                  <a:lnTo>
                    <a:pt x="1258" y="652"/>
                  </a:lnTo>
                  <a:lnTo>
                    <a:pt x="1256" y="649"/>
                  </a:lnTo>
                  <a:lnTo>
                    <a:pt x="1250" y="649"/>
                  </a:lnTo>
                  <a:lnTo>
                    <a:pt x="1249" y="653"/>
                  </a:lnTo>
                  <a:lnTo>
                    <a:pt x="1250" y="657"/>
                  </a:lnTo>
                  <a:lnTo>
                    <a:pt x="1248" y="661"/>
                  </a:lnTo>
                  <a:lnTo>
                    <a:pt x="1248" y="661"/>
                  </a:lnTo>
                  <a:close/>
                  <a:moveTo>
                    <a:pt x="1229" y="642"/>
                  </a:moveTo>
                  <a:lnTo>
                    <a:pt x="1234" y="635"/>
                  </a:lnTo>
                  <a:lnTo>
                    <a:pt x="1233" y="633"/>
                  </a:lnTo>
                  <a:lnTo>
                    <a:pt x="1228" y="632"/>
                  </a:lnTo>
                  <a:lnTo>
                    <a:pt x="1224" y="634"/>
                  </a:lnTo>
                  <a:lnTo>
                    <a:pt x="1219" y="635"/>
                  </a:lnTo>
                  <a:lnTo>
                    <a:pt x="1219" y="637"/>
                  </a:lnTo>
                  <a:lnTo>
                    <a:pt x="1226" y="640"/>
                  </a:lnTo>
                  <a:lnTo>
                    <a:pt x="1229" y="642"/>
                  </a:lnTo>
                  <a:lnTo>
                    <a:pt x="1229" y="642"/>
                  </a:lnTo>
                  <a:close/>
                  <a:moveTo>
                    <a:pt x="1259" y="627"/>
                  </a:moveTo>
                  <a:lnTo>
                    <a:pt x="1261" y="626"/>
                  </a:lnTo>
                  <a:lnTo>
                    <a:pt x="1261" y="623"/>
                  </a:lnTo>
                  <a:lnTo>
                    <a:pt x="1259" y="620"/>
                  </a:lnTo>
                  <a:lnTo>
                    <a:pt x="1263" y="619"/>
                  </a:lnTo>
                  <a:lnTo>
                    <a:pt x="1263" y="617"/>
                  </a:lnTo>
                  <a:lnTo>
                    <a:pt x="1260" y="612"/>
                  </a:lnTo>
                  <a:lnTo>
                    <a:pt x="1252" y="611"/>
                  </a:lnTo>
                  <a:lnTo>
                    <a:pt x="1249" y="614"/>
                  </a:lnTo>
                  <a:lnTo>
                    <a:pt x="1249" y="617"/>
                  </a:lnTo>
                  <a:lnTo>
                    <a:pt x="1248" y="618"/>
                  </a:lnTo>
                  <a:lnTo>
                    <a:pt x="1244" y="615"/>
                  </a:lnTo>
                  <a:lnTo>
                    <a:pt x="1241" y="616"/>
                  </a:lnTo>
                  <a:lnTo>
                    <a:pt x="1245" y="621"/>
                  </a:lnTo>
                  <a:lnTo>
                    <a:pt x="1248" y="623"/>
                  </a:lnTo>
                  <a:lnTo>
                    <a:pt x="1255" y="625"/>
                  </a:lnTo>
                  <a:lnTo>
                    <a:pt x="1259" y="627"/>
                  </a:lnTo>
                  <a:lnTo>
                    <a:pt x="1259" y="627"/>
                  </a:lnTo>
                  <a:close/>
                  <a:moveTo>
                    <a:pt x="1236" y="356"/>
                  </a:moveTo>
                  <a:lnTo>
                    <a:pt x="1239" y="356"/>
                  </a:lnTo>
                  <a:lnTo>
                    <a:pt x="1239" y="352"/>
                  </a:lnTo>
                  <a:lnTo>
                    <a:pt x="1235" y="350"/>
                  </a:lnTo>
                  <a:lnTo>
                    <a:pt x="1232" y="352"/>
                  </a:lnTo>
                  <a:lnTo>
                    <a:pt x="1236" y="356"/>
                  </a:lnTo>
                  <a:lnTo>
                    <a:pt x="1236" y="356"/>
                  </a:lnTo>
                  <a:close/>
                  <a:moveTo>
                    <a:pt x="1201" y="411"/>
                  </a:moveTo>
                  <a:lnTo>
                    <a:pt x="1202" y="416"/>
                  </a:lnTo>
                  <a:lnTo>
                    <a:pt x="1205" y="416"/>
                  </a:lnTo>
                  <a:lnTo>
                    <a:pt x="1211" y="413"/>
                  </a:lnTo>
                  <a:lnTo>
                    <a:pt x="1213" y="409"/>
                  </a:lnTo>
                  <a:lnTo>
                    <a:pt x="1212" y="401"/>
                  </a:lnTo>
                  <a:lnTo>
                    <a:pt x="1208" y="397"/>
                  </a:lnTo>
                  <a:lnTo>
                    <a:pt x="1204" y="397"/>
                  </a:lnTo>
                  <a:lnTo>
                    <a:pt x="1201" y="400"/>
                  </a:lnTo>
                  <a:lnTo>
                    <a:pt x="1201" y="406"/>
                  </a:lnTo>
                  <a:lnTo>
                    <a:pt x="1201" y="411"/>
                  </a:lnTo>
                  <a:lnTo>
                    <a:pt x="1201" y="411"/>
                  </a:lnTo>
                  <a:close/>
                  <a:moveTo>
                    <a:pt x="1341" y="400"/>
                  </a:moveTo>
                  <a:lnTo>
                    <a:pt x="1343" y="400"/>
                  </a:lnTo>
                  <a:lnTo>
                    <a:pt x="1350" y="398"/>
                  </a:lnTo>
                  <a:lnTo>
                    <a:pt x="1353" y="394"/>
                  </a:lnTo>
                  <a:lnTo>
                    <a:pt x="1356" y="393"/>
                  </a:lnTo>
                  <a:lnTo>
                    <a:pt x="1356" y="396"/>
                  </a:lnTo>
                  <a:lnTo>
                    <a:pt x="1355" y="399"/>
                  </a:lnTo>
                  <a:lnTo>
                    <a:pt x="1362" y="395"/>
                  </a:lnTo>
                  <a:lnTo>
                    <a:pt x="1366" y="388"/>
                  </a:lnTo>
                  <a:lnTo>
                    <a:pt x="1367" y="383"/>
                  </a:lnTo>
                  <a:lnTo>
                    <a:pt x="1371" y="381"/>
                  </a:lnTo>
                  <a:lnTo>
                    <a:pt x="1371" y="374"/>
                  </a:lnTo>
                  <a:lnTo>
                    <a:pt x="1368" y="372"/>
                  </a:lnTo>
                  <a:lnTo>
                    <a:pt x="1365" y="373"/>
                  </a:lnTo>
                  <a:lnTo>
                    <a:pt x="1363" y="376"/>
                  </a:lnTo>
                  <a:lnTo>
                    <a:pt x="1357" y="381"/>
                  </a:lnTo>
                  <a:lnTo>
                    <a:pt x="1350" y="385"/>
                  </a:lnTo>
                  <a:lnTo>
                    <a:pt x="1343" y="394"/>
                  </a:lnTo>
                  <a:lnTo>
                    <a:pt x="1341" y="400"/>
                  </a:lnTo>
                  <a:lnTo>
                    <a:pt x="1341" y="400"/>
                  </a:lnTo>
                  <a:close/>
                  <a:moveTo>
                    <a:pt x="1402" y="405"/>
                  </a:moveTo>
                  <a:lnTo>
                    <a:pt x="1409" y="404"/>
                  </a:lnTo>
                  <a:lnTo>
                    <a:pt x="1412" y="399"/>
                  </a:lnTo>
                  <a:lnTo>
                    <a:pt x="1408" y="398"/>
                  </a:lnTo>
                  <a:lnTo>
                    <a:pt x="1402" y="400"/>
                  </a:lnTo>
                  <a:lnTo>
                    <a:pt x="1401" y="404"/>
                  </a:lnTo>
                  <a:lnTo>
                    <a:pt x="1402" y="405"/>
                  </a:lnTo>
                  <a:lnTo>
                    <a:pt x="1402" y="405"/>
                  </a:lnTo>
                  <a:close/>
                  <a:moveTo>
                    <a:pt x="1412" y="419"/>
                  </a:moveTo>
                  <a:lnTo>
                    <a:pt x="1414" y="419"/>
                  </a:lnTo>
                  <a:lnTo>
                    <a:pt x="1418" y="418"/>
                  </a:lnTo>
                  <a:lnTo>
                    <a:pt x="1419" y="413"/>
                  </a:lnTo>
                  <a:lnTo>
                    <a:pt x="1413" y="412"/>
                  </a:lnTo>
                  <a:lnTo>
                    <a:pt x="1411" y="407"/>
                  </a:lnTo>
                  <a:lnTo>
                    <a:pt x="1408" y="407"/>
                  </a:lnTo>
                  <a:lnTo>
                    <a:pt x="1408" y="410"/>
                  </a:lnTo>
                  <a:lnTo>
                    <a:pt x="1411" y="413"/>
                  </a:lnTo>
                  <a:lnTo>
                    <a:pt x="1412" y="419"/>
                  </a:lnTo>
                  <a:lnTo>
                    <a:pt x="1412" y="419"/>
                  </a:lnTo>
                  <a:close/>
                  <a:moveTo>
                    <a:pt x="1357" y="434"/>
                  </a:moveTo>
                  <a:lnTo>
                    <a:pt x="1364" y="431"/>
                  </a:lnTo>
                  <a:lnTo>
                    <a:pt x="1363" y="428"/>
                  </a:lnTo>
                  <a:lnTo>
                    <a:pt x="1360" y="425"/>
                  </a:lnTo>
                  <a:lnTo>
                    <a:pt x="1356" y="430"/>
                  </a:lnTo>
                  <a:lnTo>
                    <a:pt x="1350" y="432"/>
                  </a:lnTo>
                  <a:lnTo>
                    <a:pt x="1352" y="434"/>
                  </a:lnTo>
                  <a:lnTo>
                    <a:pt x="1357" y="434"/>
                  </a:lnTo>
                  <a:lnTo>
                    <a:pt x="1357" y="434"/>
                  </a:lnTo>
                  <a:close/>
                  <a:moveTo>
                    <a:pt x="1388" y="435"/>
                  </a:moveTo>
                  <a:lnTo>
                    <a:pt x="1391" y="432"/>
                  </a:lnTo>
                  <a:lnTo>
                    <a:pt x="1392" y="426"/>
                  </a:lnTo>
                  <a:lnTo>
                    <a:pt x="1389" y="425"/>
                  </a:lnTo>
                  <a:lnTo>
                    <a:pt x="1390" y="418"/>
                  </a:lnTo>
                  <a:lnTo>
                    <a:pt x="1386" y="418"/>
                  </a:lnTo>
                  <a:lnTo>
                    <a:pt x="1384" y="421"/>
                  </a:lnTo>
                  <a:lnTo>
                    <a:pt x="1382" y="425"/>
                  </a:lnTo>
                  <a:lnTo>
                    <a:pt x="1376" y="430"/>
                  </a:lnTo>
                  <a:lnTo>
                    <a:pt x="1377" y="432"/>
                  </a:lnTo>
                  <a:lnTo>
                    <a:pt x="1382" y="431"/>
                  </a:lnTo>
                  <a:lnTo>
                    <a:pt x="1385" y="428"/>
                  </a:lnTo>
                  <a:lnTo>
                    <a:pt x="1387" y="429"/>
                  </a:lnTo>
                  <a:lnTo>
                    <a:pt x="1388" y="435"/>
                  </a:lnTo>
                  <a:lnTo>
                    <a:pt x="1388" y="435"/>
                  </a:lnTo>
                  <a:close/>
                  <a:moveTo>
                    <a:pt x="1391" y="466"/>
                  </a:moveTo>
                  <a:lnTo>
                    <a:pt x="1396" y="465"/>
                  </a:lnTo>
                  <a:lnTo>
                    <a:pt x="1399" y="468"/>
                  </a:lnTo>
                  <a:lnTo>
                    <a:pt x="1406" y="468"/>
                  </a:lnTo>
                  <a:lnTo>
                    <a:pt x="1409" y="467"/>
                  </a:lnTo>
                  <a:lnTo>
                    <a:pt x="1415" y="468"/>
                  </a:lnTo>
                  <a:lnTo>
                    <a:pt x="1420" y="467"/>
                  </a:lnTo>
                  <a:lnTo>
                    <a:pt x="1422" y="463"/>
                  </a:lnTo>
                  <a:lnTo>
                    <a:pt x="1422" y="459"/>
                  </a:lnTo>
                  <a:lnTo>
                    <a:pt x="1421" y="459"/>
                  </a:lnTo>
                  <a:lnTo>
                    <a:pt x="1422" y="456"/>
                  </a:lnTo>
                  <a:lnTo>
                    <a:pt x="1420" y="451"/>
                  </a:lnTo>
                  <a:lnTo>
                    <a:pt x="1415" y="451"/>
                  </a:lnTo>
                  <a:lnTo>
                    <a:pt x="1412" y="454"/>
                  </a:lnTo>
                  <a:lnTo>
                    <a:pt x="1412" y="457"/>
                  </a:lnTo>
                  <a:lnTo>
                    <a:pt x="1410" y="458"/>
                  </a:lnTo>
                  <a:lnTo>
                    <a:pt x="1408" y="458"/>
                  </a:lnTo>
                  <a:lnTo>
                    <a:pt x="1406" y="455"/>
                  </a:lnTo>
                  <a:lnTo>
                    <a:pt x="1402" y="455"/>
                  </a:lnTo>
                  <a:lnTo>
                    <a:pt x="1400" y="458"/>
                  </a:lnTo>
                  <a:lnTo>
                    <a:pt x="1397" y="460"/>
                  </a:lnTo>
                  <a:lnTo>
                    <a:pt x="1392" y="459"/>
                  </a:lnTo>
                  <a:lnTo>
                    <a:pt x="1389" y="464"/>
                  </a:lnTo>
                  <a:lnTo>
                    <a:pt x="1391" y="466"/>
                  </a:lnTo>
                  <a:lnTo>
                    <a:pt x="1391" y="466"/>
                  </a:lnTo>
                  <a:close/>
                  <a:moveTo>
                    <a:pt x="827" y="280"/>
                  </a:moveTo>
                  <a:lnTo>
                    <a:pt x="833" y="281"/>
                  </a:lnTo>
                  <a:lnTo>
                    <a:pt x="838" y="285"/>
                  </a:lnTo>
                  <a:lnTo>
                    <a:pt x="841" y="285"/>
                  </a:lnTo>
                  <a:lnTo>
                    <a:pt x="850" y="281"/>
                  </a:lnTo>
                  <a:lnTo>
                    <a:pt x="851" y="278"/>
                  </a:lnTo>
                  <a:lnTo>
                    <a:pt x="848" y="277"/>
                  </a:lnTo>
                  <a:lnTo>
                    <a:pt x="839" y="279"/>
                  </a:lnTo>
                  <a:lnTo>
                    <a:pt x="835" y="277"/>
                  </a:lnTo>
                  <a:lnTo>
                    <a:pt x="830" y="274"/>
                  </a:lnTo>
                  <a:lnTo>
                    <a:pt x="827" y="275"/>
                  </a:lnTo>
                  <a:lnTo>
                    <a:pt x="826" y="279"/>
                  </a:lnTo>
                  <a:lnTo>
                    <a:pt x="827" y="280"/>
                  </a:lnTo>
                  <a:lnTo>
                    <a:pt x="827" y="280"/>
                  </a:lnTo>
                  <a:close/>
                  <a:moveTo>
                    <a:pt x="812" y="146"/>
                  </a:moveTo>
                  <a:lnTo>
                    <a:pt x="809" y="144"/>
                  </a:lnTo>
                  <a:lnTo>
                    <a:pt x="809" y="139"/>
                  </a:lnTo>
                  <a:lnTo>
                    <a:pt x="818" y="132"/>
                  </a:lnTo>
                  <a:lnTo>
                    <a:pt x="828" y="132"/>
                  </a:lnTo>
                  <a:lnTo>
                    <a:pt x="837" y="134"/>
                  </a:lnTo>
                  <a:lnTo>
                    <a:pt x="840" y="141"/>
                  </a:lnTo>
                  <a:lnTo>
                    <a:pt x="836" y="145"/>
                  </a:lnTo>
                  <a:lnTo>
                    <a:pt x="828" y="147"/>
                  </a:lnTo>
                  <a:lnTo>
                    <a:pt x="817" y="147"/>
                  </a:lnTo>
                  <a:lnTo>
                    <a:pt x="817" y="147"/>
                  </a:lnTo>
                  <a:lnTo>
                    <a:pt x="812" y="146"/>
                  </a:lnTo>
                  <a:lnTo>
                    <a:pt x="812" y="146"/>
                  </a:lnTo>
                  <a:close/>
                  <a:moveTo>
                    <a:pt x="1007" y="46"/>
                  </a:moveTo>
                  <a:lnTo>
                    <a:pt x="1013" y="39"/>
                  </a:lnTo>
                  <a:lnTo>
                    <a:pt x="1017" y="34"/>
                  </a:lnTo>
                  <a:lnTo>
                    <a:pt x="1026" y="34"/>
                  </a:lnTo>
                  <a:lnTo>
                    <a:pt x="1034" y="36"/>
                  </a:lnTo>
                  <a:lnTo>
                    <a:pt x="1031" y="39"/>
                  </a:lnTo>
                  <a:lnTo>
                    <a:pt x="1030" y="44"/>
                  </a:lnTo>
                  <a:lnTo>
                    <a:pt x="1025" y="49"/>
                  </a:lnTo>
                  <a:lnTo>
                    <a:pt x="1017" y="50"/>
                  </a:lnTo>
                  <a:lnTo>
                    <a:pt x="1011" y="49"/>
                  </a:lnTo>
                  <a:lnTo>
                    <a:pt x="1007" y="46"/>
                  </a:lnTo>
                  <a:lnTo>
                    <a:pt x="1007" y="46"/>
                  </a:lnTo>
                  <a:close/>
                  <a:moveTo>
                    <a:pt x="1149" y="134"/>
                  </a:moveTo>
                  <a:lnTo>
                    <a:pt x="1158" y="128"/>
                  </a:lnTo>
                  <a:lnTo>
                    <a:pt x="1163" y="122"/>
                  </a:lnTo>
                  <a:lnTo>
                    <a:pt x="1164" y="116"/>
                  </a:lnTo>
                  <a:lnTo>
                    <a:pt x="1171" y="108"/>
                  </a:lnTo>
                  <a:lnTo>
                    <a:pt x="1184" y="99"/>
                  </a:lnTo>
                  <a:lnTo>
                    <a:pt x="1192" y="95"/>
                  </a:lnTo>
                  <a:lnTo>
                    <a:pt x="1194" y="90"/>
                  </a:lnTo>
                  <a:lnTo>
                    <a:pt x="1194" y="83"/>
                  </a:lnTo>
                  <a:lnTo>
                    <a:pt x="1184" y="76"/>
                  </a:lnTo>
                  <a:lnTo>
                    <a:pt x="1174" y="68"/>
                  </a:lnTo>
                  <a:lnTo>
                    <a:pt x="1168" y="58"/>
                  </a:lnTo>
                  <a:lnTo>
                    <a:pt x="1169" y="51"/>
                  </a:lnTo>
                  <a:lnTo>
                    <a:pt x="1173" y="45"/>
                  </a:lnTo>
                  <a:lnTo>
                    <a:pt x="1173" y="39"/>
                  </a:lnTo>
                  <a:lnTo>
                    <a:pt x="1169" y="37"/>
                  </a:lnTo>
                  <a:lnTo>
                    <a:pt x="1154" y="37"/>
                  </a:lnTo>
                  <a:lnTo>
                    <a:pt x="1142" y="34"/>
                  </a:lnTo>
                  <a:lnTo>
                    <a:pt x="1134" y="28"/>
                  </a:lnTo>
                  <a:lnTo>
                    <a:pt x="1121" y="13"/>
                  </a:lnTo>
                  <a:lnTo>
                    <a:pt x="1112" y="5"/>
                  </a:lnTo>
                  <a:lnTo>
                    <a:pt x="1101" y="0"/>
                  </a:lnTo>
                  <a:lnTo>
                    <a:pt x="1097" y="0"/>
                  </a:lnTo>
                  <a:lnTo>
                    <a:pt x="1095" y="2"/>
                  </a:lnTo>
                  <a:lnTo>
                    <a:pt x="1094" y="7"/>
                  </a:lnTo>
                  <a:lnTo>
                    <a:pt x="1095" y="12"/>
                  </a:lnTo>
                  <a:lnTo>
                    <a:pt x="1095" y="21"/>
                  </a:lnTo>
                  <a:lnTo>
                    <a:pt x="1089" y="28"/>
                  </a:lnTo>
                  <a:lnTo>
                    <a:pt x="1084" y="38"/>
                  </a:lnTo>
                  <a:lnTo>
                    <a:pt x="1077" y="46"/>
                  </a:lnTo>
                  <a:lnTo>
                    <a:pt x="1076" y="52"/>
                  </a:lnTo>
                  <a:lnTo>
                    <a:pt x="1077" y="77"/>
                  </a:lnTo>
                  <a:lnTo>
                    <a:pt x="1082" y="84"/>
                  </a:lnTo>
                  <a:lnTo>
                    <a:pt x="1087" y="87"/>
                  </a:lnTo>
                  <a:lnTo>
                    <a:pt x="1088" y="93"/>
                  </a:lnTo>
                  <a:lnTo>
                    <a:pt x="1086" y="110"/>
                  </a:lnTo>
                  <a:lnTo>
                    <a:pt x="1083" y="117"/>
                  </a:lnTo>
                  <a:lnTo>
                    <a:pt x="1081" y="122"/>
                  </a:lnTo>
                  <a:lnTo>
                    <a:pt x="1083" y="127"/>
                  </a:lnTo>
                  <a:lnTo>
                    <a:pt x="1086" y="126"/>
                  </a:lnTo>
                  <a:lnTo>
                    <a:pt x="1089" y="119"/>
                  </a:lnTo>
                  <a:lnTo>
                    <a:pt x="1098" y="117"/>
                  </a:lnTo>
                  <a:lnTo>
                    <a:pt x="1100" y="119"/>
                  </a:lnTo>
                  <a:lnTo>
                    <a:pt x="1103" y="125"/>
                  </a:lnTo>
                  <a:lnTo>
                    <a:pt x="1111" y="131"/>
                  </a:lnTo>
                  <a:lnTo>
                    <a:pt x="1117" y="131"/>
                  </a:lnTo>
                  <a:lnTo>
                    <a:pt x="1120" y="128"/>
                  </a:lnTo>
                  <a:lnTo>
                    <a:pt x="1124" y="129"/>
                  </a:lnTo>
                  <a:lnTo>
                    <a:pt x="1133" y="134"/>
                  </a:lnTo>
                  <a:lnTo>
                    <a:pt x="1141" y="135"/>
                  </a:lnTo>
                  <a:lnTo>
                    <a:pt x="1149" y="134"/>
                  </a:lnTo>
                  <a:lnTo>
                    <a:pt x="1149" y="134"/>
                  </a:lnTo>
                  <a:close/>
                  <a:moveTo>
                    <a:pt x="1119" y="178"/>
                  </a:moveTo>
                  <a:lnTo>
                    <a:pt x="1119" y="180"/>
                  </a:lnTo>
                  <a:lnTo>
                    <a:pt x="1126" y="185"/>
                  </a:lnTo>
                  <a:lnTo>
                    <a:pt x="1132" y="185"/>
                  </a:lnTo>
                  <a:lnTo>
                    <a:pt x="1138" y="180"/>
                  </a:lnTo>
                  <a:lnTo>
                    <a:pt x="1145" y="174"/>
                  </a:lnTo>
                  <a:lnTo>
                    <a:pt x="1150" y="172"/>
                  </a:lnTo>
                  <a:lnTo>
                    <a:pt x="1152" y="163"/>
                  </a:lnTo>
                  <a:lnTo>
                    <a:pt x="1156" y="153"/>
                  </a:lnTo>
                  <a:lnTo>
                    <a:pt x="1154" y="150"/>
                  </a:lnTo>
                  <a:lnTo>
                    <a:pt x="1141" y="142"/>
                  </a:lnTo>
                  <a:lnTo>
                    <a:pt x="1130" y="140"/>
                  </a:lnTo>
                  <a:lnTo>
                    <a:pt x="1120" y="142"/>
                  </a:lnTo>
                  <a:lnTo>
                    <a:pt x="1115" y="145"/>
                  </a:lnTo>
                  <a:lnTo>
                    <a:pt x="1109" y="142"/>
                  </a:lnTo>
                  <a:lnTo>
                    <a:pt x="1105" y="143"/>
                  </a:lnTo>
                  <a:lnTo>
                    <a:pt x="1099" y="147"/>
                  </a:lnTo>
                  <a:lnTo>
                    <a:pt x="1092" y="147"/>
                  </a:lnTo>
                  <a:lnTo>
                    <a:pt x="1091" y="149"/>
                  </a:lnTo>
                  <a:lnTo>
                    <a:pt x="1093" y="153"/>
                  </a:lnTo>
                  <a:lnTo>
                    <a:pt x="1100" y="155"/>
                  </a:lnTo>
                  <a:lnTo>
                    <a:pt x="1104" y="161"/>
                  </a:lnTo>
                  <a:lnTo>
                    <a:pt x="1110" y="163"/>
                  </a:lnTo>
                  <a:lnTo>
                    <a:pt x="1115" y="169"/>
                  </a:lnTo>
                  <a:lnTo>
                    <a:pt x="1122" y="173"/>
                  </a:lnTo>
                  <a:lnTo>
                    <a:pt x="1133" y="172"/>
                  </a:lnTo>
                  <a:lnTo>
                    <a:pt x="1138" y="174"/>
                  </a:lnTo>
                  <a:lnTo>
                    <a:pt x="1135" y="176"/>
                  </a:lnTo>
                  <a:lnTo>
                    <a:pt x="1127" y="178"/>
                  </a:lnTo>
                  <a:lnTo>
                    <a:pt x="1119" y="178"/>
                  </a:lnTo>
                  <a:lnTo>
                    <a:pt x="1119" y="178"/>
                  </a:lnTo>
                  <a:close/>
                  <a:moveTo>
                    <a:pt x="1332" y="197"/>
                  </a:moveTo>
                  <a:lnTo>
                    <a:pt x="1332" y="202"/>
                  </a:lnTo>
                  <a:lnTo>
                    <a:pt x="1325" y="212"/>
                  </a:lnTo>
                  <a:lnTo>
                    <a:pt x="1316" y="214"/>
                  </a:lnTo>
                  <a:lnTo>
                    <a:pt x="1308" y="222"/>
                  </a:lnTo>
                  <a:lnTo>
                    <a:pt x="1302" y="226"/>
                  </a:lnTo>
                  <a:lnTo>
                    <a:pt x="1296" y="227"/>
                  </a:lnTo>
                  <a:lnTo>
                    <a:pt x="1290" y="222"/>
                  </a:lnTo>
                  <a:lnTo>
                    <a:pt x="1286" y="219"/>
                  </a:lnTo>
                  <a:lnTo>
                    <a:pt x="1280" y="219"/>
                  </a:lnTo>
                  <a:lnTo>
                    <a:pt x="1275" y="218"/>
                  </a:lnTo>
                  <a:lnTo>
                    <a:pt x="1269" y="219"/>
                  </a:lnTo>
                  <a:lnTo>
                    <a:pt x="1254" y="218"/>
                  </a:lnTo>
                  <a:lnTo>
                    <a:pt x="1246" y="213"/>
                  </a:lnTo>
                  <a:lnTo>
                    <a:pt x="1241" y="211"/>
                  </a:lnTo>
                  <a:lnTo>
                    <a:pt x="1234" y="213"/>
                  </a:lnTo>
                  <a:lnTo>
                    <a:pt x="1226" y="218"/>
                  </a:lnTo>
                  <a:lnTo>
                    <a:pt x="1221" y="215"/>
                  </a:lnTo>
                  <a:lnTo>
                    <a:pt x="1213" y="211"/>
                  </a:lnTo>
                  <a:lnTo>
                    <a:pt x="1205" y="211"/>
                  </a:lnTo>
                  <a:lnTo>
                    <a:pt x="1201" y="205"/>
                  </a:lnTo>
                  <a:lnTo>
                    <a:pt x="1198" y="193"/>
                  </a:lnTo>
                  <a:lnTo>
                    <a:pt x="1193" y="188"/>
                  </a:lnTo>
                  <a:lnTo>
                    <a:pt x="1189" y="187"/>
                  </a:lnTo>
                  <a:lnTo>
                    <a:pt x="1184" y="190"/>
                  </a:lnTo>
                  <a:lnTo>
                    <a:pt x="1178" y="186"/>
                  </a:lnTo>
                  <a:lnTo>
                    <a:pt x="1173" y="184"/>
                  </a:lnTo>
                  <a:lnTo>
                    <a:pt x="1171" y="187"/>
                  </a:lnTo>
                  <a:lnTo>
                    <a:pt x="1173" y="191"/>
                  </a:lnTo>
                  <a:lnTo>
                    <a:pt x="1169" y="192"/>
                  </a:lnTo>
                  <a:lnTo>
                    <a:pt x="1167" y="190"/>
                  </a:lnTo>
                  <a:lnTo>
                    <a:pt x="1161" y="186"/>
                  </a:lnTo>
                  <a:lnTo>
                    <a:pt x="1162" y="183"/>
                  </a:lnTo>
                  <a:lnTo>
                    <a:pt x="1168" y="178"/>
                  </a:lnTo>
                  <a:lnTo>
                    <a:pt x="1169" y="174"/>
                  </a:lnTo>
                  <a:lnTo>
                    <a:pt x="1167" y="164"/>
                  </a:lnTo>
                  <a:lnTo>
                    <a:pt x="1169" y="158"/>
                  </a:lnTo>
                  <a:lnTo>
                    <a:pt x="1176" y="152"/>
                  </a:lnTo>
                  <a:lnTo>
                    <a:pt x="1174" y="147"/>
                  </a:lnTo>
                  <a:lnTo>
                    <a:pt x="1169" y="147"/>
                  </a:lnTo>
                  <a:lnTo>
                    <a:pt x="1164" y="144"/>
                  </a:lnTo>
                  <a:lnTo>
                    <a:pt x="1163" y="139"/>
                  </a:lnTo>
                  <a:lnTo>
                    <a:pt x="1166" y="129"/>
                  </a:lnTo>
                  <a:lnTo>
                    <a:pt x="1171" y="125"/>
                  </a:lnTo>
                  <a:lnTo>
                    <a:pt x="1180" y="122"/>
                  </a:lnTo>
                  <a:lnTo>
                    <a:pt x="1180" y="117"/>
                  </a:lnTo>
                  <a:lnTo>
                    <a:pt x="1184" y="112"/>
                  </a:lnTo>
                  <a:lnTo>
                    <a:pt x="1191" y="109"/>
                  </a:lnTo>
                  <a:lnTo>
                    <a:pt x="1201" y="103"/>
                  </a:lnTo>
                  <a:lnTo>
                    <a:pt x="1204" y="95"/>
                  </a:lnTo>
                  <a:lnTo>
                    <a:pt x="1206" y="93"/>
                  </a:lnTo>
                  <a:lnTo>
                    <a:pt x="1219" y="95"/>
                  </a:lnTo>
                  <a:lnTo>
                    <a:pt x="1227" y="100"/>
                  </a:lnTo>
                  <a:lnTo>
                    <a:pt x="1237" y="115"/>
                  </a:lnTo>
                  <a:lnTo>
                    <a:pt x="1240" y="121"/>
                  </a:lnTo>
                  <a:lnTo>
                    <a:pt x="1237" y="131"/>
                  </a:lnTo>
                  <a:lnTo>
                    <a:pt x="1240" y="133"/>
                  </a:lnTo>
                  <a:lnTo>
                    <a:pt x="1238" y="140"/>
                  </a:lnTo>
                  <a:lnTo>
                    <a:pt x="1235" y="144"/>
                  </a:lnTo>
                  <a:lnTo>
                    <a:pt x="1236" y="150"/>
                  </a:lnTo>
                  <a:lnTo>
                    <a:pt x="1239" y="146"/>
                  </a:lnTo>
                  <a:lnTo>
                    <a:pt x="1243" y="139"/>
                  </a:lnTo>
                  <a:lnTo>
                    <a:pt x="1245" y="131"/>
                  </a:lnTo>
                  <a:lnTo>
                    <a:pt x="1245" y="126"/>
                  </a:lnTo>
                  <a:lnTo>
                    <a:pt x="1247" y="120"/>
                  </a:lnTo>
                  <a:lnTo>
                    <a:pt x="1246" y="116"/>
                  </a:lnTo>
                  <a:lnTo>
                    <a:pt x="1238" y="107"/>
                  </a:lnTo>
                  <a:lnTo>
                    <a:pt x="1237" y="103"/>
                  </a:lnTo>
                  <a:lnTo>
                    <a:pt x="1238" y="98"/>
                  </a:lnTo>
                  <a:lnTo>
                    <a:pt x="1249" y="97"/>
                  </a:lnTo>
                  <a:lnTo>
                    <a:pt x="1261" y="98"/>
                  </a:lnTo>
                  <a:lnTo>
                    <a:pt x="1280" y="115"/>
                  </a:lnTo>
                  <a:lnTo>
                    <a:pt x="1283" y="115"/>
                  </a:lnTo>
                  <a:lnTo>
                    <a:pt x="1286" y="118"/>
                  </a:lnTo>
                  <a:lnTo>
                    <a:pt x="1287" y="125"/>
                  </a:lnTo>
                  <a:lnTo>
                    <a:pt x="1292" y="128"/>
                  </a:lnTo>
                  <a:lnTo>
                    <a:pt x="1294" y="137"/>
                  </a:lnTo>
                  <a:lnTo>
                    <a:pt x="1294" y="145"/>
                  </a:lnTo>
                  <a:lnTo>
                    <a:pt x="1303" y="155"/>
                  </a:lnTo>
                  <a:lnTo>
                    <a:pt x="1310" y="164"/>
                  </a:lnTo>
                  <a:lnTo>
                    <a:pt x="1309" y="167"/>
                  </a:lnTo>
                  <a:lnTo>
                    <a:pt x="1304" y="168"/>
                  </a:lnTo>
                  <a:lnTo>
                    <a:pt x="1299" y="165"/>
                  </a:lnTo>
                  <a:lnTo>
                    <a:pt x="1296" y="165"/>
                  </a:lnTo>
                  <a:lnTo>
                    <a:pt x="1297" y="173"/>
                  </a:lnTo>
                  <a:lnTo>
                    <a:pt x="1304" y="178"/>
                  </a:lnTo>
                  <a:lnTo>
                    <a:pt x="1313" y="179"/>
                  </a:lnTo>
                  <a:lnTo>
                    <a:pt x="1319" y="187"/>
                  </a:lnTo>
                  <a:lnTo>
                    <a:pt x="1325" y="189"/>
                  </a:lnTo>
                  <a:lnTo>
                    <a:pt x="1332" y="197"/>
                  </a:lnTo>
                  <a:lnTo>
                    <a:pt x="1332" y="197"/>
                  </a:lnTo>
                  <a:close/>
                  <a:moveTo>
                    <a:pt x="2482" y="22"/>
                  </a:moveTo>
                  <a:lnTo>
                    <a:pt x="2484" y="10"/>
                  </a:lnTo>
                  <a:lnTo>
                    <a:pt x="2493" y="1"/>
                  </a:lnTo>
                  <a:lnTo>
                    <a:pt x="2495" y="3"/>
                  </a:lnTo>
                  <a:lnTo>
                    <a:pt x="2496" y="9"/>
                  </a:lnTo>
                  <a:lnTo>
                    <a:pt x="2497" y="11"/>
                  </a:lnTo>
                  <a:lnTo>
                    <a:pt x="2493" y="14"/>
                  </a:lnTo>
                  <a:lnTo>
                    <a:pt x="2489" y="18"/>
                  </a:lnTo>
                  <a:lnTo>
                    <a:pt x="2482" y="22"/>
                  </a:lnTo>
                  <a:lnTo>
                    <a:pt x="2482" y="22"/>
                  </a:lnTo>
                  <a:close/>
                  <a:moveTo>
                    <a:pt x="2550" y="129"/>
                  </a:moveTo>
                  <a:lnTo>
                    <a:pt x="2552" y="141"/>
                  </a:lnTo>
                  <a:lnTo>
                    <a:pt x="2563" y="155"/>
                  </a:lnTo>
                  <a:lnTo>
                    <a:pt x="2566" y="161"/>
                  </a:lnTo>
                  <a:lnTo>
                    <a:pt x="2588" y="168"/>
                  </a:lnTo>
                  <a:lnTo>
                    <a:pt x="2604" y="169"/>
                  </a:lnTo>
                  <a:lnTo>
                    <a:pt x="2614" y="175"/>
                  </a:lnTo>
                  <a:lnTo>
                    <a:pt x="2625" y="176"/>
                  </a:lnTo>
                  <a:lnTo>
                    <a:pt x="2634" y="173"/>
                  </a:lnTo>
                  <a:lnTo>
                    <a:pt x="2643" y="176"/>
                  </a:lnTo>
                  <a:lnTo>
                    <a:pt x="2648" y="174"/>
                  </a:lnTo>
                  <a:lnTo>
                    <a:pt x="2661" y="166"/>
                  </a:lnTo>
                  <a:lnTo>
                    <a:pt x="2664" y="157"/>
                  </a:lnTo>
                  <a:lnTo>
                    <a:pt x="2668" y="151"/>
                  </a:lnTo>
                  <a:lnTo>
                    <a:pt x="2666" y="142"/>
                  </a:lnTo>
                  <a:lnTo>
                    <a:pt x="2660" y="140"/>
                  </a:lnTo>
                  <a:lnTo>
                    <a:pt x="2656" y="141"/>
                  </a:lnTo>
                  <a:lnTo>
                    <a:pt x="2654" y="135"/>
                  </a:lnTo>
                  <a:lnTo>
                    <a:pt x="2655" y="132"/>
                  </a:lnTo>
                  <a:lnTo>
                    <a:pt x="2652" y="129"/>
                  </a:lnTo>
                  <a:lnTo>
                    <a:pt x="2646" y="131"/>
                  </a:lnTo>
                  <a:lnTo>
                    <a:pt x="2636" y="129"/>
                  </a:lnTo>
                  <a:lnTo>
                    <a:pt x="2621" y="132"/>
                  </a:lnTo>
                  <a:lnTo>
                    <a:pt x="2612" y="139"/>
                  </a:lnTo>
                  <a:lnTo>
                    <a:pt x="2606" y="141"/>
                  </a:lnTo>
                  <a:lnTo>
                    <a:pt x="2604" y="137"/>
                  </a:lnTo>
                  <a:lnTo>
                    <a:pt x="2601" y="131"/>
                  </a:lnTo>
                  <a:lnTo>
                    <a:pt x="2598" y="132"/>
                  </a:lnTo>
                  <a:lnTo>
                    <a:pt x="2590" y="133"/>
                  </a:lnTo>
                  <a:lnTo>
                    <a:pt x="2581" y="133"/>
                  </a:lnTo>
                  <a:lnTo>
                    <a:pt x="2575" y="131"/>
                  </a:lnTo>
                  <a:lnTo>
                    <a:pt x="2575" y="137"/>
                  </a:lnTo>
                  <a:lnTo>
                    <a:pt x="2572" y="141"/>
                  </a:lnTo>
                  <a:lnTo>
                    <a:pt x="2560" y="139"/>
                  </a:lnTo>
                  <a:lnTo>
                    <a:pt x="2555" y="134"/>
                  </a:lnTo>
                  <a:lnTo>
                    <a:pt x="2554" y="130"/>
                  </a:lnTo>
                  <a:lnTo>
                    <a:pt x="2550" y="129"/>
                  </a:lnTo>
                  <a:lnTo>
                    <a:pt x="2550" y="129"/>
                  </a:lnTo>
                  <a:close/>
                  <a:moveTo>
                    <a:pt x="2307" y="237"/>
                  </a:moveTo>
                  <a:lnTo>
                    <a:pt x="2300" y="222"/>
                  </a:lnTo>
                  <a:lnTo>
                    <a:pt x="2298" y="214"/>
                  </a:lnTo>
                  <a:lnTo>
                    <a:pt x="2293" y="210"/>
                  </a:lnTo>
                  <a:lnTo>
                    <a:pt x="2282" y="210"/>
                  </a:lnTo>
                  <a:lnTo>
                    <a:pt x="2278" y="201"/>
                  </a:lnTo>
                  <a:lnTo>
                    <a:pt x="2272" y="197"/>
                  </a:lnTo>
                  <a:lnTo>
                    <a:pt x="2268" y="196"/>
                  </a:lnTo>
                  <a:lnTo>
                    <a:pt x="2270" y="200"/>
                  </a:lnTo>
                  <a:lnTo>
                    <a:pt x="2275" y="210"/>
                  </a:lnTo>
                  <a:lnTo>
                    <a:pt x="2284" y="219"/>
                  </a:lnTo>
                  <a:lnTo>
                    <a:pt x="2293" y="231"/>
                  </a:lnTo>
                  <a:lnTo>
                    <a:pt x="2298" y="244"/>
                  </a:lnTo>
                  <a:lnTo>
                    <a:pt x="2304" y="247"/>
                  </a:lnTo>
                  <a:lnTo>
                    <a:pt x="2307" y="245"/>
                  </a:lnTo>
                  <a:lnTo>
                    <a:pt x="2307" y="237"/>
                  </a:lnTo>
                  <a:lnTo>
                    <a:pt x="2307" y="237"/>
                  </a:lnTo>
                  <a:close/>
                  <a:moveTo>
                    <a:pt x="2430" y="251"/>
                  </a:moveTo>
                  <a:lnTo>
                    <a:pt x="2426" y="251"/>
                  </a:lnTo>
                  <a:lnTo>
                    <a:pt x="2422" y="248"/>
                  </a:lnTo>
                  <a:lnTo>
                    <a:pt x="2422" y="244"/>
                  </a:lnTo>
                  <a:lnTo>
                    <a:pt x="2423" y="240"/>
                  </a:lnTo>
                  <a:lnTo>
                    <a:pt x="2426" y="243"/>
                  </a:lnTo>
                  <a:lnTo>
                    <a:pt x="2428" y="247"/>
                  </a:lnTo>
                  <a:lnTo>
                    <a:pt x="2435" y="249"/>
                  </a:lnTo>
                  <a:lnTo>
                    <a:pt x="2437" y="254"/>
                  </a:lnTo>
                  <a:lnTo>
                    <a:pt x="2437" y="256"/>
                  </a:lnTo>
                  <a:lnTo>
                    <a:pt x="2442" y="256"/>
                  </a:lnTo>
                  <a:lnTo>
                    <a:pt x="2447" y="247"/>
                  </a:lnTo>
                  <a:lnTo>
                    <a:pt x="2454" y="235"/>
                  </a:lnTo>
                  <a:lnTo>
                    <a:pt x="2463" y="225"/>
                  </a:lnTo>
                  <a:lnTo>
                    <a:pt x="2471" y="223"/>
                  </a:lnTo>
                  <a:lnTo>
                    <a:pt x="2477" y="219"/>
                  </a:lnTo>
                  <a:lnTo>
                    <a:pt x="2480" y="221"/>
                  </a:lnTo>
                  <a:lnTo>
                    <a:pt x="2478" y="225"/>
                  </a:lnTo>
                  <a:lnTo>
                    <a:pt x="2483" y="226"/>
                  </a:lnTo>
                  <a:lnTo>
                    <a:pt x="2489" y="228"/>
                  </a:lnTo>
                  <a:lnTo>
                    <a:pt x="2493" y="226"/>
                  </a:lnTo>
                  <a:lnTo>
                    <a:pt x="2493" y="221"/>
                  </a:lnTo>
                  <a:lnTo>
                    <a:pt x="2503" y="215"/>
                  </a:lnTo>
                  <a:lnTo>
                    <a:pt x="2508" y="210"/>
                  </a:lnTo>
                  <a:lnTo>
                    <a:pt x="2505" y="208"/>
                  </a:lnTo>
                  <a:lnTo>
                    <a:pt x="2497" y="209"/>
                  </a:lnTo>
                  <a:lnTo>
                    <a:pt x="2488" y="213"/>
                  </a:lnTo>
                  <a:lnTo>
                    <a:pt x="2479" y="208"/>
                  </a:lnTo>
                  <a:lnTo>
                    <a:pt x="2468" y="204"/>
                  </a:lnTo>
                  <a:lnTo>
                    <a:pt x="2465" y="200"/>
                  </a:lnTo>
                  <a:lnTo>
                    <a:pt x="2457" y="200"/>
                  </a:lnTo>
                  <a:lnTo>
                    <a:pt x="2456" y="197"/>
                  </a:lnTo>
                  <a:lnTo>
                    <a:pt x="2446" y="187"/>
                  </a:lnTo>
                  <a:lnTo>
                    <a:pt x="2442" y="184"/>
                  </a:lnTo>
                  <a:lnTo>
                    <a:pt x="2438" y="174"/>
                  </a:lnTo>
                  <a:lnTo>
                    <a:pt x="2437" y="168"/>
                  </a:lnTo>
                  <a:lnTo>
                    <a:pt x="2433" y="163"/>
                  </a:lnTo>
                  <a:lnTo>
                    <a:pt x="2432" y="156"/>
                  </a:lnTo>
                  <a:lnTo>
                    <a:pt x="2425" y="153"/>
                  </a:lnTo>
                  <a:lnTo>
                    <a:pt x="2425" y="150"/>
                  </a:lnTo>
                  <a:lnTo>
                    <a:pt x="2428" y="149"/>
                  </a:lnTo>
                  <a:lnTo>
                    <a:pt x="2425" y="144"/>
                  </a:lnTo>
                  <a:lnTo>
                    <a:pt x="2428" y="142"/>
                  </a:lnTo>
                  <a:lnTo>
                    <a:pt x="2431" y="140"/>
                  </a:lnTo>
                  <a:lnTo>
                    <a:pt x="2431" y="135"/>
                  </a:lnTo>
                  <a:lnTo>
                    <a:pt x="2427" y="133"/>
                  </a:lnTo>
                  <a:lnTo>
                    <a:pt x="2422" y="130"/>
                  </a:lnTo>
                  <a:lnTo>
                    <a:pt x="2411" y="130"/>
                  </a:lnTo>
                  <a:lnTo>
                    <a:pt x="2403" y="129"/>
                  </a:lnTo>
                  <a:lnTo>
                    <a:pt x="2398" y="123"/>
                  </a:lnTo>
                  <a:lnTo>
                    <a:pt x="2390" y="123"/>
                  </a:lnTo>
                  <a:lnTo>
                    <a:pt x="2384" y="121"/>
                  </a:lnTo>
                  <a:lnTo>
                    <a:pt x="2381" y="122"/>
                  </a:lnTo>
                  <a:lnTo>
                    <a:pt x="2391" y="131"/>
                  </a:lnTo>
                  <a:lnTo>
                    <a:pt x="2397" y="132"/>
                  </a:lnTo>
                  <a:lnTo>
                    <a:pt x="2399" y="135"/>
                  </a:lnTo>
                  <a:lnTo>
                    <a:pt x="2391" y="135"/>
                  </a:lnTo>
                  <a:lnTo>
                    <a:pt x="2389" y="134"/>
                  </a:lnTo>
                  <a:lnTo>
                    <a:pt x="2384" y="134"/>
                  </a:lnTo>
                  <a:lnTo>
                    <a:pt x="2380" y="139"/>
                  </a:lnTo>
                  <a:lnTo>
                    <a:pt x="2383" y="146"/>
                  </a:lnTo>
                  <a:lnTo>
                    <a:pt x="2386" y="153"/>
                  </a:lnTo>
                  <a:lnTo>
                    <a:pt x="2388" y="162"/>
                  </a:lnTo>
                  <a:lnTo>
                    <a:pt x="2398" y="172"/>
                  </a:lnTo>
                  <a:lnTo>
                    <a:pt x="2400" y="176"/>
                  </a:lnTo>
                  <a:lnTo>
                    <a:pt x="2397" y="178"/>
                  </a:lnTo>
                  <a:lnTo>
                    <a:pt x="2390" y="179"/>
                  </a:lnTo>
                  <a:lnTo>
                    <a:pt x="2383" y="172"/>
                  </a:lnTo>
                  <a:lnTo>
                    <a:pt x="2379" y="163"/>
                  </a:lnTo>
                  <a:lnTo>
                    <a:pt x="2375" y="160"/>
                  </a:lnTo>
                  <a:lnTo>
                    <a:pt x="2368" y="162"/>
                  </a:lnTo>
                  <a:lnTo>
                    <a:pt x="2365" y="163"/>
                  </a:lnTo>
                  <a:lnTo>
                    <a:pt x="2363" y="162"/>
                  </a:lnTo>
                  <a:lnTo>
                    <a:pt x="2357" y="160"/>
                  </a:lnTo>
                  <a:lnTo>
                    <a:pt x="2356" y="153"/>
                  </a:lnTo>
                  <a:lnTo>
                    <a:pt x="2354" y="149"/>
                  </a:lnTo>
                  <a:lnTo>
                    <a:pt x="2349" y="147"/>
                  </a:lnTo>
                  <a:lnTo>
                    <a:pt x="2342" y="142"/>
                  </a:lnTo>
                  <a:lnTo>
                    <a:pt x="2332" y="141"/>
                  </a:lnTo>
                  <a:lnTo>
                    <a:pt x="2329" y="139"/>
                  </a:lnTo>
                  <a:lnTo>
                    <a:pt x="2326" y="133"/>
                  </a:lnTo>
                  <a:lnTo>
                    <a:pt x="2319" y="135"/>
                  </a:lnTo>
                  <a:lnTo>
                    <a:pt x="2314" y="140"/>
                  </a:lnTo>
                  <a:lnTo>
                    <a:pt x="2315" y="149"/>
                  </a:lnTo>
                  <a:lnTo>
                    <a:pt x="2313" y="151"/>
                  </a:lnTo>
                  <a:lnTo>
                    <a:pt x="2314" y="160"/>
                  </a:lnTo>
                  <a:lnTo>
                    <a:pt x="2311" y="167"/>
                  </a:lnTo>
                  <a:lnTo>
                    <a:pt x="2304" y="173"/>
                  </a:lnTo>
                  <a:lnTo>
                    <a:pt x="2304" y="176"/>
                  </a:lnTo>
                  <a:lnTo>
                    <a:pt x="2311" y="187"/>
                  </a:lnTo>
                  <a:lnTo>
                    <a:pt x="2315" y="188"/>
                  </a:lnTo>
                  <a:lnTo>
                    <a:pt x="2319" y="191"/>
                  </a:lnTo>
                  <a:lnTo>
                    <a:pt x="2317" y="193"/>
                  </a:lnTo>
                  <a:lnTo>
                    <a:pt x="2313" y="193"/>
                  </a:lnTo>
                  <a:lnTo>
                    <a:pt x="2314" y="200"/>
                  </a:lnTo>
                  <a:lnTo>
                    <a:pt x="2319" y="201"/>
                  </a:lnTo>
                  <a:lnTo>
                    <a:pt x="2321" y="208"/>
                  </a:lnTo>
                  <a:lnTo>
                    <a:pt x="2321" y="211"/>
                  </a:lnTo>
                  <a:lnTo>
                    <a:pt x="2325" y="214"/>
                  </a:lnTo>
                  <a:lnTo>
                    <a:pt x="2332" y="218"/>
                  </a:lnTo>
                  <a:lnTo>
                    <a:pt x="2334" y="221"/>
                  </a:lnTo>
                  <a:lnTo>
                    <a:pt x="2333" y="223"/>
                  </a:lnTo>
                  <a:lnTo>
                    <a:pt x="2335" y="226"/>
                  </a:lnTo>
                  <a:lnTo>
                    <a:pt x="2339" y="224"/>
                  </a:lnTo>
                  <a:lnTo>
                    <a:pt x="2343" y="225"/>
                  </a:lnTo>
                  <a:lnTo>
                    <a:pt x="2345" y="228"/>
                  </a:lnTo>
                  <a:lnTo>
                    <a:pt x="2341" y="232"/>
                  </a:lnTo>
                  <a:lnTo>
                    <a:pt x="2339" y="231"/>
                  </a:lnTo>
                  <a:lnTo>
                    <a:pt x="2334" y="231"/>
                  </a:lnTo>
                  <a:lnTo>
                    <a:pt x="2333" y="234"/>
                  </a:lnTo>
                  <a:lnTo>
                    <a:pt x="2335" y="239"/>
                  </a:lnTo>
                  <a:lnTo>
                    <a:pt x="2354" y="253"/>
                  </a:lnTo>
                  <a:lnTo>
                    <a:pt x="2364" y="256"/>
                  </a:lnTo>
                  <a:lnTo>
                    <a:pt x="2374" y="256"/>
                  </a:lnTo>
                  <a:lnTo>
                    <a:pt x="2379" y="259"/>
                  </a:lnTo>
                  <a:lnTo>
                    <a:pt x="2385" y="263"/>
                  </a:lnTo>
                  <a:lnTo>
                    <a:pt x="2387" y="270"/>
                  </a:lnTo>
                  <a:lnTo>
                    <a:pt x="2392" y="275"/>
                  </a:lnTo>
                  <a:lnTo>
                    <a:pt x="2401" y="274"/>
                  </a:lnTo>
                  <a:lnTo>
                    <a:pt x="2411" y="271"/>
                  </a:lnTo>
                  <a:lnTo>
                    <a:pt x="2419" y="272"/>
                  </a:lnTo>
                  <a:lnTo>
                    <a:pt x="2425" y="275"/>
                  </a:lnTo>
                  <a:lnTo>
                    <a:pt x="2431" y="274"/>
                  </a:lnTo>
                  <a:lnTo>
                    <a:pt x="2433" y="269"/>
                  </a:lnTo>
                  <a:lnTo>
                    <a:pt x="2433" y="263"/>
                  </a:lnTo>
                  <a:lnTo>
                    <a:pt x="2430" y="256"/>
                  </a:lnTo>
                  <a:lnTo>
                    <a:pt x="2430" y="251"/>
                  </a:lnTo>
                  <a:lnTo>
                    <a:pt x="2430" y="251"/>
                  </a:lnTo>
                  <a:close/>
                  <a:moveTo>
                    <a:pt x="2433" y="129"/>
                  </a:moveTo>
                  <a:lnTo>
                    <a:pt x="2442" y="129"/>
                  </a:lnTo>
                  <a:lnTo>
                    <a:pt x="2453" y="128"/>
                  </a:lnTo>
                  <a:lnTo>
                    <a:pt x="2459" y="129"/>
                  </a:lnTo>
                  <a:lnTo>
                    <a:pt x="2473" y="137"/>
                  </a:lnTo>
                  <a:lnTo>
                    <a:pt x="2481" y="138"/>
                  </a:lnTo>
                  <a:lnTo>
                    <a:pt x="2486" y="137"/>
                  </a:lnTo>
                  <a:lnTo>
                    <a:pt x="2502" y="138"/>
                  </a:lnTo>
                  <a:lnTo>
                    <a:pt x="2517" y="143"/>
                  </a:lnTo>
                  <a:lnTo>
                    <a:pt x="2517" y="146"/>
                  </a:lnTo>
                  <a:lnTo>
                    <a:pt x="2511" y="147"/>
                  </a:lnTo>
                  <a:lnTo>
                    <a:pt x="2506" y="152"/>
                  </a:lnTo>
                  <a:lnTo>
                    <a:pt x="2506" y="158"/>
                  </a:lnTo>
                  <a:lnTo>
                    <a:pt x="2513" y="166"/>
                  </a:lnTo>
                  <a:lnTo>
                    <a:pt x="2520" y="168"/>
                  </a:lnTo>
                  <a:lnTo>
                    <a:pt x="2520" y="176"/>
                  </a:lnTo>
                  <a:lnTo>
                    <a:pt x="2521" y="180"/>
                  </a:lnTo>
                  <a:lnTo>
                    <a:pt x="2518" y="186"/>
                  </a:lnTo>
                  <a:lnTo>
                    <a:pt x="2517" y="195"/>
                  </a:lnTo>
                  <a:lnTo>
                    <a:pt x="2512" y="200"/>
                  </a:lnTo>
                  <a:lnTo>
                    <a:pt x="2509" y="203"/>
                  </a:lnTo>
                  <a:lnTo>
                    <a:pt x="2504" y="199"/>
                  </a:lnTo>
                  <a:lnTo>
                    <a:pt x="2501" y="200"/>
                  </a:lnTo>
                  <a:lnTo>
                    <a:pt x="2493" y="204"/>
                  </a:lnTo>
                  <a:lnTo>
                    <a:pt x="2486" y="204"/>
                  </a:lnTo>
                  <a:lnTo>
                    <a:pt x="2473" y="198"/>
                  </a:lnTo>
                  <a:lnTo>
                    <a:pt x="2466" y="191"/>
                  </a:lnTo>
                  <a:lnTo>
                    <a:pt x="2451" y="179"/>
                  </a:lnTo>
                  <a:lnTo>
                    <a:pt x="2449" y="170"/>
                  </a:lnTo>
                  <a:lnTo>
                    <a:pt x="2451" y="165"/>
                  </a:lnTo>
                  <a:lnTo>
                    <a:pt x="2451" y="160"/>
                  </a:lnTo>
                  <a:lnTo>
                    <a:pt x="2454" y="156"/>
                  </a:lnTo>
                  <a:lnTo>
                    <a:pt x="2450" y="151"/>
                  </a:lnTo>
                  <a:lnTo>
                    <a:pt x="2446" y="149"/>
                  </a:lnTo>
                  <a:lnTo>
                    <a:pt x="2445" y="142"/>
                  </a:lnTo>
                  <a:lnTo>
                    <a:pt x="2442" y="140"/>
                  </a:lnTo>
                  <a:lnTo>
                    <a:pt x="2437" y="135"/>
                  </a:lnTo>
                  <a:lnTo>
                    <a:pt x="2433" y="129"/>
                  </a:lnTo>
                  <a:lnTo>
                    <a:pt x="2433" y="129"/>
                  </a:lnTo>
                  <a:close/>
                  <a:moveTo>
                    <a:pt x="1387" y="292"/>
                  </a:moveTo>
                  <a:lnTo>
                    <a:pt x="1387" y="292"/>
                  </a:lnTo>
                  <a:lnTo>
                    <a:pt x="1396" y="289"/>
                  </a:lnTo>
                  <a:lnTo>
                    <a:pt x="1399" y="281"/>
                  </a:lnTo>
                  <a:lnTo>
                    <a:pt x="1407" y="271"/>
                  </a:lnTo>
                  <a:lnTo>
                    <a:pt x="1411" y="268"/>
                  </a:lnTo>
                  <a:lnTo>
                    <a:pt x="1410" y="265"/>
                  </a:lnTo>
                  <a:lnTo>
                    <a:pt x="1411" y="259"/>
                  </a:lnTo>
                  <a:lnTo>
                    <a:pt x="1424" y="250"/>
                  </a:lnTo>
                  <a:lnTo>
                    <a:pt x="1430" y="249"/>
                  </a:lnTo>
                  <a:lnTo>
                    <a:pt x="1433" y="253"/>
                  </a:lnTo>
                  <a:lnTo>
                    <a:pt x="1438" y="251"/>
                  </a:lnTo>
                  <a:lnTo>
                    <a:pt x="1441" y="246"/>
                  </a:lnTo>
                  <a:lnTo>
                    <a:pt x="1444" y="240"/>
                  </a:lnTo>
                  <a:lnTo>
                    <a:pt x="1450" y="238"/>
                  </a:lnTo>
                  <a:lnTo>
                    <a:pt x="1460" y="231"/>
                  </a:lnTo>
                  <a:lnTo>
                    <a:pt x="1462" y="225"/>
                  </a:lnTo>
                  <a:lnTo>
                    <a:pt x="1467" y="222"/>
                  </a:lnTo>
                  <a:lnTo>
                    <a:pt x="1472" y="210"/>
                  </a:lnTo>
                  <a:lnTo>
                    <a:pt x="1470" y="203"/>
                  </a:lnTo>
                  <a:lnTo>
                    <a:pt x="1462" y="193"/>
                  </a:lnTo>
                  <a:lnTo>
                    <a:pt x="1458" y="186"/>
                  </a:lnTo>
                  <a:lnTo>
                    <a:pt x="1458" y="180"/>
                  </a:lnTo>
                  <a:lnTo>
                    <a:pt x="1448" y="174"/>
                  </a:lnTo>
                  <a:lnTo>
                    <a:pt x="1442" y="173"/>
                  </a:lnTo>
                  <a:lnTo>
                    <a:pt x="1440" y="175"/>
                  </a:lnTo>
                  <a:lnTo>
                    <a:pt x="1434" y="172"/>
                  </a:lnTo>
                  <a:lnTo>
                    <a:pt x="1427" y="168"/>
                  </a:lnTo>
                  <a:lnTo>
                    <a:pt x="1420" y="162"/>
                  </a:lnTo>
                  <a:lnTo>
                    <a:pt x="1415" y="161"/>
                  </a:lnTo>
                  <a:lnTo>
                    <a:pt x="1414" y="163"/>
                  </a:lnTo>
                  <a:lnTo>
                    <a:pt x="1410" y="162"/>
                  </a:lnTo>
                  <a:lnTo>
                    <a:pt x="1408" y="157"/>
                  </a:lnTo>
                  <a:lnTo>
                    <a:pt x="1403" y="152"/>
                  </a:lnTo>
                  <a:lnTo>
                    <a:pt x="1399" y="152"/>
                  </a:lnTo>
                  <a:lnTo>
                    <a:pt x="1398" y="157"/>
                  </a:lnTo>
                  <a:lnTo>
                    <a:pt x="1396" y="157"/>
                  </a:lnTo>
                  <a:lnTo>
                    <a:pt x="1389" y="149"/>
                  </a:lnTo>
                  <a:lnTo>
                    <a:pt x="1386" y="146"/>
                  </a:lnTo>
                  <a:lnTo>
                    <a:pt x="1385" y="150"/>
                  </a:lnTo>
                  <a:lnTo>
                    <a:pt x="1389" y="155"/>
                  </a:lnTo>
                  <a:lnTo>
                    <a:pt x="1390" y="160"/>
                  </a:lnTo>
                  <a:lnTo>
                    <a:pt x="1386" y="163"/>
                  </a:lnTo>
                  <a:lnTo>
                    <a:pt x="1387" y="168"/>
                  </a:lnTo>
                  <a:lnTo>
                    <a:pt x="1383" y="168"/>
                  </a:lnTo>
                  <a:lnTo>
                    <a:pt x="1380" y="164"/>
                  </a:lnTo>
                  <a:lnTo>
                    <a:pt x="1379" y="143"/>
                  </a:lnTo>
                  <a:lnTo>
                    <a:pt x="1373" y="141"/>
                  </a:lnTo>
                  <a:lnTo>
                    <a:pt x="1367" y="139"/>
                  </a:lnTo>
                  <a:lnTo>
                    <a:pt x="1359" y="135"/>
                  </a:lnTo>
                  <a:lnTo>
                    <a:pt x="1354" y="135"/>
                  </a:lnTo>
                  <a:lnTo>
                    <a:pt x="1351" y="140"/>
                  </a:lnTo>
                  <a:lnTo>
                    <a:pt x="1352" y="146"/>
                  </a:lnTo>
                  <a:lnTo>
                    <a:pt x="1359" y="150"/>
                  </a:lnTo>
                  <a:lnTo>
                    <a:pt x="1363" y="156"/>
                  </a:lnTo>
                  <a:lnTo>
                    <a:pt x="1361" y="158"/>
                  </a:lnTo>
                  <a:lnTo>
                    <a:pt x="1355" y="158"/>
                  </a:lnTo>
                  <a:lnTo>
                    <a:pt x="1353" y="154"/>
                  </a:lnTo>
                  <a:lnTo>
                    <a:pt x="1349" y="151"/>
                  </a:lnTo>
                  <a:lnTo>
                    <a:pt x="1347" y="151"/>
                  </a:lnTo>
                  <a:lnTo>
                    <a:pt x="1348" y="155"/>
                  </a:lnTo>
                  <a:lnTo>
                    <a:pt x="1350" y="161"/>
                  </a:lnTo>
                  <a:lnTo>
                    <a:pt x="1348" y="163"/>
                  </a:lnTo>
                  <a:lnTo>
                    <a:pt x="1348" y="169"/>
                  </a:lnTo>
                  <a:lnTo>
                    <a:pt x="1351" y="173"/>
                  </a:lnTo>
                  <a:lnTo>
                    <a:pt x="1355" y="174"/>
                  </a:lnTo>
                  <a:lnTo>
                    <a:pt x="1359" y="178"/>
                  </a:lnTo>
                  <a:lnTo>
                    <a:pt x="1357" y="183"/>
                  </a:lnTo>
                  <a:lnTo>
                    <a:pt x="1364" y="199"/>
                  </a:lnTo>
                  <a:lnTo>
                    <a:pt x="1368" y="203"/>
                  </a:lnTo>
                  <a:lnTo>
                    <a:pt x="1374" y="203"/>
                  </a:lnTo>
                  <a:lnTo>
                    <a:pt x="1371" y="207"/>
                  </a:lnTo>
                  <a:lnTo>
                    <a:pt x="1364" y="208"/>
                  </a:lnTo>
                  <a:lnTo>
                    <a:pt x="1362" y="219"/>
                  </a:lnTo>
                  <a:lnTo>
                    <a:pt x="1367" y="230"/>
                  </a:lnTo>
                  <a:lnTo>
                    <a:pt x="1369" y="238"/>
                  </a:lnTo>
                  <a:lnTo>
                    <a:pt x="1368" y="246"/>
                  </a:lnTo>
                  <a:lnTo>
                    <a:pt x="1372" y="248"/>
                  </a:lnTo>
                  <a:lnTo>
                    <a:pt x="1373" y="255"/>
                  </a:lnTo>
                  <a:lnTo>
                    <a:pt x="1371" y="258"/>
                  </a:lnTo>
                  <a:lnTo>
                    <a:pt x="1375" y="267"/>
                  </a:lnTo>
                  <a:lnTo>
                    <a:pt x="1378" y="277"/>
                  </a:lnTo>
                  <a:lnTo>
                    <a:pt x="1384" y="282"/>
                  </a:lnTo>
                  <a:lnTo>
                    <a:pt x="1384" y="288"/>
                  </a:lnTo>
                  <a:lnTo>
                    <a:pt x="1387" y="292"/>
                  </a:lnTo>
                  <a:lnTo>
                    <a:pt x="1387" y="292"/>
                  </a:lnTo>
                  <a:close/>
                  <a:moveTo>
                    <a:pt x="1508" y="222"/>
                  </a:moveTo>
                  <a:lnTo>
                    <a:pt x="1514" y="218"/>
                  </a:lnTo>
                  <a:lnTo>
                    <a:pt x="1514" y="214"/>
                  </a:lnTo>
                  <a:lnTo>
                    <a:pt x="1512" y="212"/>
                  </a:lnTo>
                  <a:lnTo>
                    <a:pt x="1514" y="210"/>
                  </a:lnTo>
                  <a:lnTo>
                    <a:pt x="1517" y="208"/>
                  </a:lnTo>
                  <a:lnTo>
                    <a:pt x="1515" y="204"/>
                  </a:lnTo>
                  <a:lnTo>
                    <a:pt x="1511" y="205"/>
                  </a:lnTo>
                  <a:lnTo>
                    <a:pt x="1506" y="211"/>
                  </a:lnTo>
                  <a:lnTo>
                    <a:pt x="1507" y="214"/>
                  </a:lnTo>
                  <a:lnTo>
                    <a:pt x="1503" y="215"/>
                  </a:lnTo>
                  <a:lnTo>
                    <a:pt x="1502" y="221"/>
                  </a:lnTo>
                  <a:lnTo>
                    <a:pt x="1505" y="223"/>
                  </a:lnTo>
                  <a:lnTo>
                    <a:pt x="1508" y="222"/>
                  </a:lnTo>
                  <a:lnTo>
                    <a:pt x="1508" y="222"/>
                  </a:lnTo>
                  <a:close/>
                  <a:moveTo>
                    <a:pt x="1516" y="223"/>
                  </a:moveTo>
                  <a:lnTo>
                    <a:pt x="1519" y="218"/>
                  </a:lnTo>
                  <a:lnTo>
                    <a:pt x="1528" y="219"/>
                  </a:lnTo>
                  <a:lnTo>
                    <a:pt x="1531" y="213"/>
                  </a:lnTo>
                  <a:lnTo>
                    <a:pt x="1537" y="213"/>
                  </a:lnTo>
                  <a:lnTo>
                    <a:pt x="1539" y="211"/>
                  </a:lnTo>
                  <a:lnTo>
                    <a:pt x="1543" y="212"/>
                  </a:lnTo>
                  <a:lnTo>
                    <a:pt x="1546" y="220"/>
                  </a:lnTo>
                  <a:lnTo>
                    <a:pt x="1542" y="225"/>
                  </a:lnTo>
                  <a:lnTo>
                    <a:pt x="1538" y="222"/>
                  </a:lnTo>
                  <a:lnTo>
                    <a:pt x="1535" y="225"/>
                  </a:lnTo>
                  <a:lnTo>
                    <a:pt x="1526" y="226"/>
                  </a:lnTo>
                  <a:lnTo>
                    <a:pt x="1517" y="226"/>
                  </a:lnTo>
                  <a:lnTo>
                    <a:pt x="1516" y="223"/>
                  </a:lnTo>
                  <a:lnTo>
                    <a:pt x="1516" y="223"/>
                  </a:lnTo>
                  <a:close/>
                  <a:moveTo>
                    <a:pt x="1581" y="282"/>
                  </a:moveTo>
                  <a:lnTo>
                    <a:pt x="1581" y="288"/>
                  </a:lnTo>
                  <a:lnTo>
                    <a:pt x="1586" y="294"/>
                  </a:lnTo>
                  <a:lnTo>
                    <a:pt x="1585" y="297"/>
                  </a:lnTo>
                  <a:lnTo>
                    <a:pt x="1585" y="300"/>
                  </a:lnTo>
                  <a:lnTo>
                    <a:pt x="1592" y="297"/>
                  </a:lnTo>
                  <a:lnTo>
                    <a:pt x="1594" y="291"/>
                  </a:lnTo>
                  <a:lnTo>
                    <a:pt x="1589" y="282"/>
                  </a:lnTo>
                  <a:lnTo>
                    <a:pt x="1583" y="281"/>
                  </a:lnTo>
                  <a:lnTo>
                    <a:pt x="1581" y="282"/>
                  </a:lnTo>
                  <a:lnTo>
                    <a:pt x="1581" y="282"/>
                  </a:lnTo>
                  <a:close/>
                  <a:moveTo>
                    <a:pt x="2166" y="472"/>
                  </a:moveTo>
                  <a:lnTo>
                    <a:pt x="2169" y="470"/>
                  </a:lnTo>
                  <a:lnTo>
                    <a:pt x="2170" y="464"/>
                  </a:lnTo>
                  <a:lnTo>
                    <a:pt x="2169" y="458"/>
                  </a:lnTo>
                  <a:lnTo>
                    <a:pt x="2162" y="463"/>
                  </a:lnTo>
                  <a:lnTo>
                    <a:pt x="2159" y="464"/>
                  </a:lnTo>
                  <a:lnTo>
                    <a:pt x="2160" y="469"/>
                  </a:lnTo>
                  <a:lnTo>
                    <a:pt x="2164" y="470"/>
                  </a:lnTo>
                  <a:lnTo>
                    <a:pt x="2166" y="472"/>
                  </a:lnTo>
                  <a:lnTo>
                    <a:pt x="2166" y="472"/>
                  </a:lnTo>
                  <a:close/>
                  <a:moveTo>
                    <a:pt x="2087" y="560"/>
                  </a:moveTo>
                  <a:lnTo>
                    <a:pt x="2096" y="560"/>
                  </a:lnTo>
                  <a:lnTo>
                    <a:pt x="2098" y="558"/>
                  </a:lnTo>
                  <a:lnTo>
                    <a:pt x="2100" y="558"/>
                  </a:lnTo>
                  <a:lnTo>
                    <a:pt x="2101" y="556"/>
                  </a:lnTo>
                  <a:lnTo>
                    <a:pt x="2097" y="551"/>
                  </a:lnTo>
                  <a:lnTo>
                    <a:pt x="2090" y="547"/>
                  </a:lnTo>
                  <a:lnTo>
                    <a:pt x="2086" y="547"/>
                  </a:lnTo>
                  <a:lnTo>
                    <a:pt x="2083" y="549"/>
                  </a:lnTo>
                  <a:lnTo>
                    <a:pt x="2083" y="552"/>
                  </a:lnTo>
                  <a:lnTo>
                    <a:pt x="2087" y="554"/>
                  </a:lnTo>
                  <a:lnTo>
                    <a:pt x="2087" y="554"/>
                  </a:lnTo>
                  <a:lnTo>
                    <a:pt x="2087" y="560"/>
                  </a:lnTo>
                  <a:lnTo>
                    <a:pt x="2087" y="560"/>
                  </a:lnTo>
                  <a:close/>
                  <a:moveTo>
                    <a:pt x="1869" y="521"/>
                  </a:moveTo>
                  <a:lnTo>
                    <a:pt x="1876" y="522"/>
                  </a:lnTo>
                  <a:lnTo>
                    <a:pt x="1879" y="524"/>
                  </a:lnTo>
                  <a:lnTo>
                    <a:pt x="1884" y="522"/>
                  </a:lnTo>
                  <a:lnTo>
                    <a:pt x="1886" y="516"/>
                  </a:lnTo>
                  <a:lnTo>
                    <a:pt x="1888" y="514"/>
                  </a:lnTo>
                  <a:lnTo>
                    <a:pt x="1888" y="510"/>
                  </a:lnTo>
                  <a:lnTo>
                    <a:pt x="1885" y="506"/>
                  </a:lnTo>
                  <a:lnTo>
                    <a:pt x="1885" y="495"/>
                  </a:lnTo>
                  <a:lnTo>
                    <a:pt x="1881" y="492"/>
                  </a:lnTo>
                  <a:lnTo>
                    <a:pt x="1878" y="486"/>
                  </a:lnTo>
                  <a:lnTo>
                    <a:pt x="1878" y="481"/>
                  </a:lnTo>
                  <a:lnTo>
                    <a:pt x="1873" y="480"/>
                  </a:lnTo>
                  <a:lnTo>
                    <a:pt x="1862" y="483"/>
                  </a:lnTo>
                  <a:lnTo>
                    <a:pt x="1851" y="490"/>
                  </a:lnTo>
                  <a:lnTo>
                    <a:pt x="1844" y="490"/>
                  </a:lnTo>
                  <a:lnTo>
                    <a:pt x="1843" y="493"/>
                  </a:lnTo>
                  <a:lnTo>
                    <a:pt x="1844" y="500"/>
                  </a:lnTo>
                  <a:lnTo>
                    <a:pt x="1850" y="503"/>
                  </a:lnTo>
                  <a:lnTo>
                    <a:pt x="1851" y="509"/>
                  </a:lnTo>
                  <a:lnTo>
                    <a:pt x="1849" y="512"/>
                  </a:lnTo>
                  <a:lnTo>
                    <a:pt x="1843" y="511"/>
                  </a:lnTo>
                  <a:lnTo>
                    <a:pt x="1842" y="513"/>
                  </a:lnTo>
                  <a:lnTo>
                    <a:pt x="1844" y="516"/>
                  </a:lnTo>
                  <a:lnTo>
                    <a:pt x="1853" y="517"/>
                  </a:lnTo>
                  <a:lnTo>
                    <a:pt x="1869" y="521"/>
                  </a:lnTo>
                  <a:lnTo>
                    <a:pt x="1869" y="521"/>
                  </a:lnTo>
                  <a:close/>
                  <a:moveTo>
                    <a:pt x="2509" y="330"/>
                  </a:moveTo>
                  <a:lnTo>
                    <a:pt x="2513" y="327"/>
                  </a:lnTo>
                  <a:lnTo>
                    <a:pt x="2511" y="325"/>
                  </a:lnTo>
                  <a:lnTo>
                    <a:pt x="2514" y="319"/>
                  </a:lnTo>
                  <a:lnTo>
                    <a:pt x="2517" y="314"/>
                  </a:lnTo>
                  <a:lnTo>
                    <a:pt x="2515" y="307"/>
                  </a:lnTo>
                  <a:lnTo>
                    <a:pt x="2507" y="300"/>
                  </a:lnTo>
                  <a:lnTo>
                    <a:pt x="2504" y="292"/>
                  </a:lnTo>
                  <a:lnTo>
                    <a:pt x="2500" y="291"/>
                  </a:lnTo>
                  <a:lnTo>
                    <a:pt x="2492" y="292"/>
                  </a:lnTo>
                  <a:lnTo>
                    <a:pt x="2486" y="298"/>
                  </a:lnTo>
                  <a:lnTo>
                    <a:pt x="2486" y="304"/>
                  </a:lnTo>
                  <a:lnTo>
                    <a:pt x="2491" y="311"/>
                  </a:lnTo>
                  <a:lnTo>
                    <a:pt x="2491" y="314"/>
                  </a:lnTo>
                  <a:lnTo>
                    <a:pt x="2493" y="318"/>
                  </a:lnTo>
                  <a:lnTo>
                    <a:pt x="2497" y="319"/>
                  </a:lnTo>
                  <a:lnTo>
                    <a:pt x="2504" y="327"/>
                  </a:lnTo>
                  <a:lnTo>
                    <a:pt x="2509" y="330"/>
                  </a:lnTo>
                  <a:lnTo>
                    <a:pt x="2509" y="330"/>
                  </a:lnTo>
                  <a:close/>
                  <a:moveTo>
                    <a:pt x="2528" y="377"/>
                  </a:moveTo>
                  <a:lnTo>
                    <a:pt x="2532" y="374"/>
                  </a:lnTo>
                  <a:lnTo>
                    <a:pt x="2537" y="367"/>
                  </a:lnTo>
                  <a:lnTo>
                    <a:pt x="2547" y="362"/>
                  </a:lnTo>
                  <a:lnTo>
                    <a:pt x="2555" y="364"/>
                  </a:lnTo>
                  <a:lnTo>
                    <a:pt x="2569" y="364"/>
                  </a:lnTo>
                  <a:lnTo>
                    <a:pt x="2577" y="362"/>
                  </a:lnTo>
                  <a:lnTo>
                    <a:pt x="2591" y="362"/>
                  </a:lnTo>
                  <a:lnTo>
                    <a:pt x="2597" y="359"/>
                  </a:lnTo>
                  <a:lnTo>
                    <a:pt x="2607" y="358"/>
                  </a:lnTo>
                  <a:lnTo>
                    <a:pt x="2613" y="359"/>
                  </a:lnTo>
                  <a:lnTo>
                    <a:pt x="2619" y="354"/>
                  </a:lnTo>
                  <a:lnTo>
                    <a:pt x="2613" y="349"/>
                  </a:lnTo>
                  <a:lnTo>
                    <a:pt x="2611" y="343"/>
                  </a:lnTo>
                  <a:lnTo>
                    <a:pt x="2604" y="333"/>
                  </a:lnTo>
                  <a:lnTo>
                    <a:pt x="2590" y="324"/>
                  </a:lnTo>
                  <a:lnTo>
                    <a:pt x="2583" y="323"/>
                  </a:lnTo>
                  <a:lnTo>
                    <a:pt x="2574" y="320"/>
                  </a:lnTo>
                  <a:lnTo>
                    <a:pt x="2567" y="315"/>
                  </a:lnTo>
                  <a:lnTo>
                    <a:pt x="2562" y="315"/>
                  </a:lnTo>
                  <a:lnTo>
                    <a:pt x="2558" y="317"/>
                  </a:lnTo>
                  <a:lnTo>
                    <a:pt x="2549" y="314"/>
                  </a:lnTo>
                  <a:lnTo>
                    <a:pt x="2544" y="314"/>
                  </a:lnTo>
                  <a:lnTo>
                    <a:pt x="2539" y="320"/>
                  </a:lnTo>
                  <a:lnTo>
                    <a:pt x="2532" y="330"/>
                  </a:lnTo>
                  <a:lnTo>
                    <a:pt x="2535" y="337"/>
                  </a:lnTo>
                  <a:lnTo>
                    <a:pt x="2535" y="350"/>
                  </a:lnTo>
                  <a:lnTo>
                    <a:pt x="2530" y="365"/>
                  </a:lnTo>
                  <a:lnTo>
                    <a:pt x="2524" y="371"/>
                  </a:lnTo>
                  <a:lnTo>
                    <a:pt x="2524" y="376"/>
                  </a:lnTo>
                  <a:lnTo>
                    <a:pt x="2528" y="377"/>
                  </a:lnTo>
                  <a:lnTo>
                    <a:pt x="2528" y="377"/>
                  </a:lnTo>
                  <a:close/>
                  <a:moveTo>
                    <a:pt x="2378" y="346"/>
                  </a:moveTo>
                  <a:lnTo>
                    <a:pt x="2380" y="351"/>
                  </a:lnTo>
                  <a:lnTo>
                    <a:pt x="2384" y="356"/>
                  </a:lnTo>
                  <a:lnTo>
                    <a:pt x="2390" y="355"/>
                  </a:lnTo>
                  <a:lnTo>
                    <a:pt x="2396" y="361"/>
                  </a:lnTo>
                  <a:lnTo>
                    <a:pt x="2403" y="361"/>
                  </a:lnTo>
                  <a:lnTo>
                    <a:pt x="2410" y="367"/>
                  </a:lnTo>
                  <a:lnTo>
                    <a:pt x="2413" y="367"/>
                  </a:lnTo>
                  <a:lnTo>
                    <a:pt x="2414" y="363"/>
                  </a:lnTo>
                  <a:lnTo>
                    <a:pt x="2406" y="354"/>
                  </a:lnTo>
                  <a:lnTo>
                    <a:pt x="2399" y="352"/>
                  </a:lnTo>
                  <a:lnTo>
                    <a:pt x="2391" y="352"/>
                  </a:lnTo>
                  <a:lnTo>
                    <a:pt x="2384" y="346"/>
                  </a:lnTo>
                  <a:lnTo>
                    <a:pt x="2379" y="344"/>
                  </a:lnTo>
                  <a:lnTo>
                    <a:pt x="2378" y="346"/>
                  </a:lnTo>
                  <a:lnTo>
                    <a:pt x="2378" y="346"/>
                  </a:lnTo>
                  <a:close/>
                  <a:moveTo>
                    <a:pt x="2578" y="545"/>
                  </a:moveTo>
                  <a:lnTo>
                    <a:pt x="2584" y="552"/>
                  </a:lnTo>
                  <a:lnTo>
                    <a:pt x="2588" y="553"/>
                  </a:lnTo>
                  <a:lnTo>
                    <a:pt x="2589" y="550"/>
                  </a:lnTo>
                  <a:lnTo>
                    <a:pt x="2598" y="548"/>
                  </a:lnTo>
                  <a:lnTo>
                    <a:pt x="2599" y="545"/>
                  </a:lnTo>
                  <a:lnTo>
                    <a:pt x="2597" y="541"/>
                  </a:lnTo>
                  <a:lnTo>
                    <a:pt x="2595" y="534"/>
                  </a:lnTo>
                  <a:lnTo>
                    <a:pt x="2593" y="535"/>
                  </a:lnTo>
                  <a:lnTo>
                    <a:pt x="2591" y="540"/>
                  </a:lnTo>
                  <a:lnTo>
                    <a:pt x="2585" y="545"/>
                  </a:lnTo>
                  <a:lnTo>
                    <a:pt x="2585" y="545"/>
                  </a:lnTo>
                  <a:lnTo>
                    <a:pt x="2582" y="545"/>
                  </a:lnTo>
                  <a:lnTo>
                    <a:pt x="2578" y="545"/>
                  </a:lnTo>
                  <a:lnTo>
                    <a:pt x="2578" y="545"/>
                  </a:lnTo>
                  <a:close/>
                  <a:moveTo>
                    <a:pt x="3281" y="490"/>
                  </a:moveTo>
                  <a:lnTo>
                    <a:pt x="3283" y="490"/>
                  </a:lnTo>
                  <a:lnTo>
                    <a:pt x="3284" y="484"/>
                  </a:lnTo>
                  <a:lnTo>
                    <a:pt x="3282" y="480"/>
                  </a:lnTo>
                  <a:lnTo>
                    <a:pt x="3279" y="479"/>
                  </a:lnTo>
                  <a:lnTo>
                    <a:pt x="3277" y="482"/>
                  </a:lnTo>
                  <a:lnTo>
                    <a:pt x="3281" y="490"/>
                  </a:lnTo>
                  <a:lnTo>
                    <a:pt x="3281" y="490"/>
                  </a:lnTo>
                  <a:close/>
                  <a:moveTo>
                    <a:pt x="3275" y="495"/>
                  </a:moveTo>
                  <a:lnTo>
                    <a:pt x="3279" y="497"/>
                  </a:lnTo>
                  <a:lnTo>
                    <a:pt x="3279" y="492"/>
                  </a:lnTo>
                  <a:lnTo>
                    <a:pt x="3275" y="487"/>
                  </a:lnTo>
                  <a:lnTo>
                    <a:pt x="3272" y="487"/>
                  </a:lnTo>
                  <a:lnTo>
                    <a:pt x="3271" y="490"/>
                  </a:lnTo>
                  <a:lnTo>
                    <a:pt x="3275" y="495"/>
                  </a:lnTo>
                  <a:lnTo>
                    <a:pt x="3275" y="495"/>
                  </a:lnTo>
                  <a:close/>
                  <a:moveTo>
                    <a:pt x="3270" y="499"/>
                  </a:moveTo>
                  <a:lnTo>
                    <a:pt x="3275" y="505"/>
                  </a:lnTo>
                  <a:lnTo>
                    <a:pt x="3279" y="511"/>
                  </a:lnTo>
                  <a:lnTo>
                    <a:pt x="3281" y="509"/>
                  </a:lnTo>
                  <a:lnTo>
                    <a:pt x="3277" y="500"/>
                  </a:lnTo>
                  <a:lnTo>
                    <a:pt x="3272" y="495"/>
                  </a:lnTo>
                  <a:lnTo>
                    <a:pt x="3270" y="495"/>
                  </a:lnTo>
                  <a:lnTo>
                    <a:pt x="3270" y="499"/>
                  </a:lnTo>
                  <a:lnTo>
                    <a:pt x="3270" y="499"/>
                  </a:lnTo>
                  <a:close/>
                  <a:moveTo>
                    <a:pt x="3254" y="494"/>
                  </a:moveTo>
                  <a:lnTo>
                    <a:pt x="3258" y="501"/>
                  </a:lnTo>
                  <a:lnTo>
                    <a:pt x="3262" y="504"/>
                  </a:lnTo>
                  <a:lnTo>
                    <a:pt x="3263" y="501"/>
                  </a:lnTo>
                  <a:lnTo>
                    <a:pt x="3265" y="500"/>
                  </a:lnTo>
                  <a:lnTo>
                    <a:pt x="3263" y="493"/>
                  </a:lnTo>
                  <a:lnTo>
                    <a:pt x="3260" y="491"/>
                  </a:lnTo>
                  <a:lnTo>
                    <a:pt x="3259" y="493"/>
                  </a:lnTo>
                  <a:lnTo>
                    <a:pt x="3254" y="494"/>
                  </a:lnTo>
                  <a:lnTo>
                    <a:pt x="3254" y="494"/>
                  </a:lnTo>
                  <a:close/>
                  <a:moveTo>
                    <a:pt x="3429" y="422"/>
                  </a:moveTo>
                  <a:lnTo>
                    <a:pt x="3436" y="425"/>
                  </a:lnTo>
                  <a:lnTo>
                    <a:pt x="3444" y="424"/>
                  </a:lnTo>
                  <a:lnTo>
                    <a:pt x="3447" y="418"/>
                  </a:lnTo>
                  <a:lnTo>
                    <a:pt x="3446" y="411"/>
                  </a:lnTo>
                  <a:lnTo>
                    <a:pt x="3440" y="406"/>
                  </a:lnTo>
                  <a:lnTo>
                    <a:pt x="3443" y="404"/>
                  </a:lnTo>
                  <a:lnTo>
                    <a:pt x="3440" y="397"/>
                  </a:lnTo>
                  <a:lnTo>
                    <a:pt x="3434" y="393"/>
                  </a:lnTo>
                  <a:lnTo>
                    <a:pt x="3433" y="396"/>
                  </a:lnTo>
                  <a:lnTo>
                    <a:pt x="3427" y="395"/>
                  </a:lnTo>
                  <a:lnTo>
                    <a:pt x="3422" y="393"/>
                  </a:lnTo>
                  <a:lnTo>
                    <a:pt x="3415" y="391"/>
                  </a:lnTo>
                  <a:lnTo>
                    <a:pt x="3414" y="395"/>
                  </a:lnTo>
                  <a:lnTo>
                    <a:pt x="3411" y="396"/>
                  </a:lnTo>
                  <a:lnTo>
                    <a:pt x="3411" y="398"/>
                  </a:lnTo>
                  <a:lnTo>
                    <a:pt x="3407" y="398"/>
                  </a:lnTo>
                  <a:lnTo>
                    <a:pt x="3404" y="404"/>
                  </a:lnTo>
                  <a:lnTo>
                    <a:pt x="3405" y="414"/>
                  </a:lnTo>
                  <a:lnTo>
                    <a:pt x="3408" y="416"/>
                  </a:lnTo>
                  <a:lnTo>
                    <a:pt x="3414" y="416"/>
                  </a:lnTo>
                  <a:lnTo>
                    <a:pt x="3422" y="417"/>
                  </a:lnTo>
                  <a:lnTo>
                    <a:pt x="3429" y="422"/>
                  </a:lnTo>
                  <a:lnTo>
                    <a:pt x="3429" y="422"/>
                  </a:lnTo>
                  <a:close/>
                  <a:moveTo>
                    <a:pt x="3468" y="408"/>
                  </a:moveTo>
                  <a:lnTo>
                    <a:pt x="3472" y="405"/>
                  </a:lnTo>
                  <a:lnTo>
                    <a:pt x="3473" y="400"/>
                  </a:lnTo>
                  <a:lnTo>
                    <a:pt x="3468" y="401"/>
                  </a:lnTo>
                  <a:lnTo>
                    <a:pt x="3466" y="405"/>
                  </a:lnTo>
                  <a:lnTo>
                    <a:pt x="3468" y="408"/>
                  </a:lnTo>
                  <a:lnTo>
                    <a:pt x="3468" y="408"/>
                  </a:lnTo>
                  <a:close/>
                  <a:moveTo>
                    <a:pt x="3512" y="2095"/>
                  </a:moveTo>
                  <a:lnTo>
                    <a:pt x="3510" y="2087"/>
                  </a:lnTo>
                  <a:lnTo>
                    <a:pt x="3512" y="2081"/>
                  </a:lnTo>
                  <a:lnTo>
                    <a:pt x="3509" y="2075"/>
                  </a:lnTo>
                  <a:lnTo>
                    <a:pt x="3507" y="2068"/>
                  </a:lnTo>
                  <a:lnTo>
                    <a:pt x="3508" y="2058"/>
                  </a:lnTo>
                  <a:lnTo>
                    <a:pt x="3514" y="2052"/>
                  </a:lnTo>
                  <a:lnTo>
                    <a:pt x="3517" y="2053"/>
                  </a:lnTo>
                  <a:lnTo>
                    <a:pt x="3517" y="2058"/>
                  </a:lnTo>
                  <a:lnTo>
                    <a:pt x="3520" y="2061"/>
                  </a:lnTo>
                  <a:lnTo>
                    <a:pt x="3532" y="2060"/>
                  </a:lnTo>
                  <a:lnTo>
                    <a:pt x="3534" y="2057"/>
                  </a:lnTo>
                  <a:lnTo>
                    <a:pt x="3537" y="2056"/>
                  </a:lnTo>
                  <a:lnTo>
                    <a:pt x="3539" y="2059"/>
                  </a:lnTo>
                  <a:lnTo>
                    <a:pt x="3538" y="2061"/>
                  </a:lnTo>
                  <a:lnTo>
                    <a:pt x="3538" y="2067"/>
                  </a:lnTo>
                  <a:lnTo>
                    <a:pt x="3544" y="2073"/>
                  </a:lnTo>
                  <a:lnTo>
                    <a:pt x="3545" y="2079"/>
                  </a:lnTo>
                  <a:lnTo>
                    <a:pt x="3549" y="2083"/>
                  </a:lnTo>
                  <a:lnTo>
                    <a:pt x="3549" y="2079"/>
                  </a:lnTo>
                  <a:lnTo>
                    <a:pt x="3548" y="2075"/>
                  </a:lnTo>
                  <a:lnTo>
                    <a:pt x="3549" y="2069"/>
                  </a:lnTo>
                  <a:lnTo>
                    <a:pt x="3549" y="2061"/>
                  </a:lnTo>
                  <a:lnTo>
                    <a:pt x="3542" y="2057"/>
                  </a:lnTo>
                  <a:lnTo>
                    <a:pt x="3541" y="2048"/>
                  </a:lnTo>
                  <a:lnTo>
                    <a:pt x="3539" y="2042"/>
                  </a:lnTo>
                  <a:lnTo>
                    <a:pt x="3534" y="2045"/>
                  </a:lnTo>
                  <a:lnTo>
                    <a:pt x="3530" y="2045"/>
                  </a:lnTo>
                  <a:lnTo>
                    <a:pt x="3521" y="2039"/>
                  </a:lnTo>
                  <a:lnTo>
                    <a:pt x="3520" y="2030"/>
                  </a:lnTo>
                  <a:lnTo>
                    <a:pt x="3516" y="2023"/>
                  </a:lnTo>
                  <a:lnTo>
                    <a:pt x="3508" y="2016"/>
                  </a:lnTo>
                  <a:lnTo>
                    <a:pt x="3504" y="2015"/>
                  </a:lnTo>
                  <a:lnTo>
                    <a:pt x="3498" y="2009"/>
                  </a:lnTo>
                  <a:lnTo>
                    <a:pt x="3496" y="1998"/>
                  </a:lnTo>
                  <a:lnTo>
                    <a:pt x="3491" y="1990"/>
                  </a:lnTo>
                  <a:lnTo>
                    <a:pt x="3489" y="1982"/>
                  </a:lnTo>
                  <a:lnTo>
                    <a:pt x="3489" y="1972"/>
                  </a:lnTo>
                  <a:lnTo>
                    <a:pt x="3487" y="1959"/>
                  </a:lnTo>
                  <a:lnTo>
                    <a:pt x="3484" y="1954"/>
                  </a:lnTo>
                  <a:lnTo>
                    <a:pt x="3485" y="1943"/>
                  </a:lnTo>
                  <a:lnTo>
                    <a:pt x="3485" y="1936"/>
                  </a:lnTo>
                  <a:lnTo>
                    <a:pt x="3481" y="1929"/>
                  </a:lnTo>
                  <a:lnTo>
                    <a:pt x="3483" y="1924"/>
                  </a:lnTo>
                  <a:lnTo>
                    <a:pt x="3484" y="1920"/>
                  </a:lnTo>
                  <a:lnTo>
                    <a:pt x="3484" y="1917"/>
                  </a:lnTo>
                  <a:lnTo>
                    <a:pt x="3487" y="1916"/>
                  </a:lnTo>
                  <a:lnTo>
                    <a:pt x="3491" y="1917"/>
                  </a:lnTo>
                  <a:lnTo>
                    <a:pt x="3498" y="1914"/>
                  </a:lnTo>
                  <a:lnTo>
                    <a:pt x="3506" y="1916"/>
                  </a:lnTo>
                  <a:lnTo>
                    <a:pt x="3513" y="1920"/>
                  </a:lnTo>
                  <a:lnTo>
                    <a:pt x="3517" y="1929"/>
                  </a:lnTo>
                  <a:lnTo>
                    <a:pt x="3524" y="1932"/>
                  </a:lnTo>
                  <a:lnTo>
                    <a:pt x="3529" y="1935"/>
                  </a:lnTo>
                  <a:lnTo>
                    <a:pt x="3534" y="1944"/>
                  </a:lnTo>
                  <a:lnTo>
                    <a:pt x="3538" y="1946"/>
                  </a:lnTo>
                  <a:lnTo>
                    <a:pt x="3536" y="1937"/>
                  </a:lnTo>
                  <a:lnTo>
                    <a:pt x="3529" y="1930"/>
                  </a:lnTo>
                  <a:lnTo>
                    <a:pt x="3520" y="1923"/>
                  </a:lnTo>
                  <a:lnTo>
                    <a:pt x="3515" y="1914"/>
                  </a:lnTo>
                  <a:lnTo>
                    <a:pt x="3509" y="1907"/>
                  </a:lnTo>
                  <a:lnTo>
                    <a:pt x="3509" y="1902"/>
                  </a:lnTo>
                  <a:lnTo>
                    <a:pt x="3506" y="1899"/>
                  </a:lnTo>
                  <a:lnTo>
                    <a:pt x="3499" y="1888"/>
                  </a:lnTo>
                  <a:lnTo>
                    <a:pt x="3497" y="1882"/>
                  </a:lnTo>
                  <a:lnTo>
                    <a:pt x="3493" y="1879"/>
                  </a:lnTo>
                  <a:lnTo>
                    <a:pt x="3492" y="1873"/>
                  </a:lnTo>
                  <a:lnTo>
                    <a:pt x="3483" y="1862"/>
                  </a:lnTo>
                  <a:lnTo>
                    <a:pt x="3474" y="1847"/>
                  </a:lnTo>
                  <a:lnTo>
                    <a:pt x="3472" y="1839"/>
                  </a:lnTo>
                  <a:lnTo>
                    <a:pt x="3461" y="1824"/>
                  </a:lnTo>
                  <a:lnTo>
                    <a:pt x="3456" y="1813"/>
                  </a:lnTo>
                  <a:lnTo>
                    <a:pt x="3450" y="1809"/>
                  </a:lnTo>
                  <a:lnTo>
                    <a:pt x="3450" y="1803"/>
                  </a:lnTo>
                  <a:lnTo>
                    <a:pt x="3447" y="1797"/>
                  </a:lnTo>
                  <a:lnTo>
                    <a:pt x="3443" y="1796"/>
                  </a:lnTo>
                  <a:lnTo>
                    <a:pt x="3443" y="1798"/>
                  </a:lnTo>
                  <a:lnTo>
                    <a:pt x="3439" y="1798"/>
                  </a:lnTo>
                  <a:lnTo>
                    <a:pt x="3437" y="1795"/>
                  </a:lnTo>
                  <a:lnTo>
                    <a:pt x="3439" y="1791"/>
                  </a:lnTo>
                  <a:lnTo>
                    <a:pt x="3437" y="1785"/>
                  </a:lnTo>
                  <a:lnTo>
                    <a:pt x="3432" y="1782"/>
                  </a:lnTo>
                  <a:lnTo>
                    <a:pt x="3425" y="1776"/>
                  </a:lnTo>
                  <a:lnTo>
                    <a:pt x="3422" y="1767"/>
                  </a:lnTo>
                  <a:lnTo>
                    <a:pt x="3420" y="1762"/>
                  </a:lnTo>
                  <a:lnTo>
                    <a:pt x="3419" y="1756"/>
                  </a:lnTo>
                  <a:lnTo>
                    <a:pt x="3420" y="1750"/>
                  </a:lnTo>
                  <a:lnTo>
                    <a:pt x="3421" y="1751"/>
                  </a:lnTo>
                  <a:lnTo>
                    <a:pt x="3420" y="1743"/>
                  </a:lnTo>
                  <a:lnTo>
                    <a:pt x="3419" y="1732"/>
                  </a:lnTo>
                  <a:lnTo>
                    <a:pt x="3416" y="1725"/>
                  </a:lnTo>
                  <a:lnTo>
                    <a:pt x="3411" y="1723"/>
                  </a:lnTo>
                  <a:lnTo>
                    <a:pt x="3404" y="1715"/>
                  </a:lnTo>
                  <a:lnTo>
                    <a:pt x="3403" y="1711"/>
                  </a:lnTo>
                  <a:lnTo>
                    <a:pt x="3400" y="1708"/>
                  </a:lnTo>
                  <a:lnTo>
                    <a:pt x="3400" y="1704"/>
                  </a:lnTo>
                  <a:lnTo>
                    <a:pt x="3402" y="1704"/>
                  </a:lnTo>
                  <a:lnTo>
                    <a:pt x="3409" y="1710"/>
                  </a:lnTo>
                  <a:lnTo>
                    <a:pt x="3414" y="1719"/>
                  </a:lnTo>
                  <a:lnTo>
                    <a:pt x="3412" y="1711"/>
                  </a:lnTo>
                  <a:lnTo>
                    <a:pt x="3404" y="1700"/>
                  </a:lnTo>
                  <a:lnTo>
                    <a:pt x="3397" y="1692"/>
                  </a:lnTo>
                  <a:lnTo>
                    <a:pt x="3394" y="1692"/>
                  </a:lnTo>
                  <a:lnTo>
                    <a:pt x="3392" y="1687"/>
                  </a:lnTo>
                  <a:lnTo>
                    <a:pt x="3380" y="1676"/>
                  </a:lnTo>
                  <a:lnTo>
                    <a:pt x="3376" y="1669"/>
                  </a:lnTo>
                  <a:lnTo>
                    <a:pt x="3376" y="1658"/>
                  </a:lnTo>
                  <a:lnTo>
                    <a:pt x="3373" y="1655"/>
                  </a:lnTo>
                  <a:lnTo>
                    <a:pt x="3363" y="1651"/>
                  </a:lnTo>
                  <a:lnTo>
                    <a:pt x="3358" y="1642"/>
                  </a:lnTo>
                  <a:lnTo>
                    <a:pt x="3356" y="1640"/>
                  </a:lnTo>
                  <a:lnTo>
                    <a:pt x="3354" y="1643"/>
                  </a:lnTo>
                  <a:lnTo>
                    <a:pt x="3356" y="1645"/>
                  </a:lnTo>
                  <a:lnTo>
                    <a:pt x="3356" y="1650"/>
                  </a:lnTo>
                  <a:lnTo>
                    <a:pt x="3353" y="1652"/>
                  </a:lnTo>
                  <a:lnTo>
                    <a:pt x="3349" y="1649"/>
                  </a:lnTo>
                  <a:lnTo>
                    <a:pt x="3343" y="1649"/>
                  </a:lnTo>
                  <a:lnTo>
                    <a:pt x="3351" y="1657"/>
                  </a:lnTo>
                  <a:lnTo>
                    <a:pt x="3362" y="1664"/>
                  </a:lnTo>
                  <a:lnTo>
                    <a:pt x="3365" y="1668"/>
                  </a:lnTo>
                  <a:lnTo>
                    <a:pt x="3364" y="1676"/>
                  </a:lnTo>
                  <a:lnTo>
                    <a:pt x="3367" y="1673"/>
                  </a:lnTo>
                  <a:lnTo>
                    <a:pt x="3370" y="1673"/>
                  </a:lnTo>
                  <a:lnTo>
                    <a:pt x="3373" y="1677"/>
                  </a:lnTo>
                  <a:lnTo>
                    <a:pt x="3370" y="1679"/>
                  </a:lnTo>
                  <a:lnTo>
                    <a:pt x="3366" y="1681"/>
                  </a:lnTo>
                  <a:lnTo>
                    <a:pt x="3367" y="1686"/>
                  </a:lnTo>
                  <a:lnTo>
                    <a:pt x="3371" y="1686"/>
                  </a:lnTo>
                  <a:lnTo>
                    <a:pt x="3374" y="1692"/>
                  </a:lnTo>
                  <a:lnTo>
                    <a:pt x="3368" y="1695"/>
                  </a:lnTo>
                  <a:lnTo>
                    <a:pt x="3364" y="1695"/>
                  </a:lnTo>
                  <a:lnTo>
                    <a:pt x="3359" y="1689"/>
                  </a:lnTo>
                  <a:lnTo>
                    <a:pt x="3355" y="1692"/>
                  </a:lnTo>
                  <a:lnTo>
                    <a:pt x="3352" y="1701"/>
                  </a:lnTo>
                  <a:lnTo>
                    <a:pt x="3357" y="1708"/>
                  </a:lnTo>
                  <a:lnTo>
                    <a:pt x="3359" y="1715"/>
                  </a:lnTo>
                  <a:lnTo>
                    <a:pt x="3366" y="1723"/>
                  </a:lnTo>
                  <a:lnTo>
                    <a:pt x="3371" y="1733"/>
                  </a:lnTo>
                  <a:lnTo>
                    <a:pt x="3373" y="1746"/>
                  </a:lnTo>
                  <a:lnTo>
                    <a:pt x="3375" y="1749"/>
                  </a:lnTo>
                  <a:lnTo>
                    <a:pt x="3376" y="1759"/>
                  </a:lnTo>
                  <a:lnTo>
                    <a:pt x="3380" y="1774"/>
                  </a:lnTo>
                  <a:lnTo>
                    <a:pt x="3385" y="1784"/>
                  </a:lnTo>
                  <a:lnTo>
                    <a:pt x="3391" y="1788"/>
                  </a:lnTo>
                  <a:lnTo>
                    <a:pt x="3392" y="1791"/>
                  </a:lnTo>
                  <a:lnTo>
                    <a:pt x="3389" y="1793"/>
                  </a:lnTo>
                  <a:lnTo>
                    <a:pt x="3404" y="1807"/>
                  </a:lnTo>
                  <a:lnTo>
                    <a:pt x="3410" y="1809"/>
                  </a:lnTo>
                  <a:lnTo>
                    <a:pt x="3417" y="1820"/>
                  </a:lnTo>
                  <a:lnTo>
                    <a:pt x="3420" y="1830"/>
                  </a:lnTo>
                  <a:lnTo>
                    <a:pt x="3419" y="1839"/>
                  </a:lnTo>
                  <a:lnTo>
                    <a:pt x="3424" y="1847"/>
                  </a:lnTo>
                  <a:lnTo>
                    <a:pt x="3424" y="1853"/>
                  </a:lnTo>
                  <a:lnTo>
                    <a:pt x="3428" y="1858"/>
                  </a:lnTo>
                  <a:lnTo>
                    <a:pt x="3435" y="1864"/>
                  </a:lnTo>
                  <a:lnTo>
                    <a:pt x="3433" y="1865"/>
                  </a:lnTo>
                  <a:lnTo>
                    <a:pt x="3434" y="1871"/>
                  </a:lnTo>
                  <a:lnTo>
                    <a:pt x="3440" y="1882"/>
                  </a:lnTo>
                  <a:lnTo>
                    <a:pt x="3443" y="1888"/>
                  </a:lnTo>
                  <a:lnTo>
                    <a:pt x="3445" y="1897"/>
                  </a:lnTo>
                  <a:lnTo>
                    <a:pt x="3446" y="1909"/>
                  </a:lnTo>
                  <a:lnTo>
                    <a:pt x="3448" y="1912"/>
                  </a:lnTo>
                  <a:lnTo>
                    <a:pt x="3447" y="1919"/>
                  </a:lnTo>
                  <a:lnTo>
                    <a:pt x="3449" y="1929"/>
                  </a:lnTo>
                  <a:lnTo>
                    <a:pt x="3454" y="1942"/>
                  </a:lnTo>
                  <a:lnTo>
                    <a:pt x="3452" y="1946"/>
                  </a:lnTo>
                  <a:lnTo>
                    <a:pt x="3454" y="1954"/>
                  </a:lnTo>
                  <a:lnTo>
                    <a:pt x="3459" y="1959"/>
                  </a:lnTo>
                  <a:lnTo>
                    <a:pt x="3471" y="1975"/>
                  </a:lnTo>
                  <a:lnTo>
                    <a:pt x="3471" y="1980"/>
                  </a:lnTo>
                  <a:lnTo>
                    <a:pt x="3475" y="1989"/>
                  </a:lnTo>
                  <a:lnTo>
                    <a:pt x="3474" y="2002"/>
                  </a:lnTo>
                  <a:lnTo>
                    <a:pt x="3477" y="2013"/>
                  </a:lnTo>
                  <a:lnTo>
                    <a:pt x="3482" y="2022"/>
                  </a:lnTo>
                  <a:lnTo>
                    <a:pt x="3483" y="2028"/>
                  </a:lnTo>
                  <a:lnTo>
                    <a:pt x="3492" y="2039"/>
                  </a:lnTo>
                  <a:lnTo>
                    <a:pt x="3492" y="2045"/>
                  </a:lnTo>
                  <a:lnTo>
                    <a:pt x="3491" y="2055"/>
                  </a:lnTo>
                  <a:lnTo>
                    <a:pt x="3490" y="2068"/>
                  </a:lnTo>
                  <a:lnTo>
                    <a:pt x="3492" y="2075"/>
                  </a:lnTo>
                  <a:lnTo>
                    <a:pt x="3498" y="2080"/>
                  </a:lnTo>
                  <a:lnTo>
                    <a:pt x="3504" y="2090"/>
                  </a:lnTo>
                  <a:lnTo>
                    <a:pt x="3512" y="2095"/>
                  </a:lnTo>
                  <a:lnTo>
                    <a:pt x="3512" y="2095"/>
                  </a:lnTo>
                  <a:close/>
                  <a:moveTo>
                    <a:pt x="3191" y="1650"/>
                  </a:moveTo>
                  <a:lnTo>
                    <a:pt x="3193" y="1649"/>
                  </a:lnTo>
                  <a:lnTo>
                    <a:pt x="3193" y="1645"/>
                  </a:lnTo>
                  <a:lnTo>
                    <a:pt x="3195" y="1643"/>
                  </a:lnTo>
                  <a:lnTo>
                    <a:pt x="3199" y="1644"/>
                  </a:lnTo>
                  <a:lnTo>
                    <a:pt x="3202" y="1649"/>
                  </a:lnTo>
                  <a:lnTo>
                    <a:pt x="3207" y="1650"/>
                  </a:lnTo>
                  <a:lnTo>
                    <a:pt x="3211" y="1646"/>
                  </a:lnTo>
                  <a:lnTo>
                    <a:pt x="3213" y="1643"/>
                  </a:lnTo>
                  <a:lnTo>
                    <a:pt x="3211" y="1640"/>
                  </a:lnTo>
                  <a:lnTo>
                    <a:pt x="3211" y="1635"/>
                  </a:lnTo>
                  <a:lnTo>
                    <a:pt x="3214" y="1632"/>
                  </a:lnTo>
                  <a:lnTo>
                    <a:pt x="3215" y="1629"/>
                  </a:lnTo>
                  <a:lnTo>
                    <a:pt x="3211" y="1630"/>
                  </a:lnTo>
                  <a:lnTo>
                    <a:pt x="3210" y="1632"/>
                  </a:lnTo>
                  <a:lnTo>
                    <a:pt x="3205" y="1634"/>
                  </a:lnTo>
                  <a:lnTo>
                    <a:pt x="3204" y="1632"/>
                  </a:lnTo>
                  <a:lnTo>
                    <a:pt x="3207" y="1629"/>
                  </a:lnTo>
                  <a:lnTo>
                    <a:pt x="3207" y="1627"/>
                  </a:lnTo>
                  <a:lnTo>
                    <a:pt x="3205" y="1625"/>
                  </a:lnTo>
                  <a:lnTo>
                    <a:pt x="3199" y="1627"/>
                  </a:lnTo>
                  <a:lnTo>
                    <a:pt x="3194" y="1625"/>
                  </a:lnTo>
                  <a:lnTo>
                    <a:pt x="3191" y="1627"/>
                  </a:lnTo>
                  <a:lnTo>
                    <a:pt x="3190" y="1633"/>
                  </a:lnTo>
                  <a:lnTo>
                    <a:pt x="3186" y="1637"/>
                  </a:lnTo>
                  <a:lnTo>
                    <a:pt x="3186" y="1641"/>
                  </a:lnTo>
                  <a:lnTo>
                    <a:pt x="3191" y="1650"/>
                  </a:lnTo>
                  <a:lnTo>
                    <a:pt x="3191" y="1650"/>
                  </a:lnTo>
                  <a:close/>
                  <a:moveTo>
                    <a:pt x="3170" y="1644"/>
                  </a:moveTo>
                  <a:lnTo>
                    <a:pt x="3172" y="1643"/>
                  </a:lnTo>
                  <a:lnTo>
                    <a:pt x="3172" y="1642"/>
                  </a:lnTo>
                  <a:lnTo>
                    <a:pt x="3175" y="1640"/>
                  </a:lnTo>
                  <a:lnTo>
                    <a:pt x="3178" y="1642"/>
                  </a:lnTo>
                  <a:lnTo>
                    <a:pt x="3180" y="1641"/>
                  </a:lnTo>
                  <a:lnTo>
                    <a:pt x="3178" y="1637"/>
                  </a:lnTo>
                  <a:lnTo>
                    <a:pt x="3180" y="1632"/>
                  </a:lnTo>
                  <a:lnTo>
                    <a:pt x="3179" y="1629"/>
                  </a:lnTo>
                  <a:lnTo>
                    <a:pt x="3177" y="1629"/>
                  </a:lnTo>
                  <a:lnTo>
                    <a:pt x="3173" y="1633"/>
                  </a:lnTo>
                  <a:lnTo>
                    <a:pt x="3168" y="1635"/>
                  </a:lnTo>
                  <a:lnTo>
                    <a:pt x="3167" y="1640"/>
                  </a:lnTo>
                  <a:lnTo>
                    <a:pt x="3170" y="1644"/>
                  </a:lnTo>
                  <a:lnTo>
                    <a:pt x="3170" y="1644"/>
                  </a:lnTo>
                  <a:close/>
                  <a:moveTo>
                    <a:pt x="3213" y="1665"/>
                  </a:moveTo>
                  <a:lnTo>
                    <a:pt x="3214" y="1667"/>
                  </a:lnTo>
                  <a:lnTo>
                    <a:pt x="3217" y="1664"/>
                  </a:lnTo>
                  <a:lnTo>
                    <a:pt x="3219" y="1661"/>
                  </a:lnTo>
                  <a:lnTo>
                    <a:pt x="3216" y="1657"/>
                  </a:lnTo>
                  <a:lnTo>
                    <a:pt x="3215" y="1660"/>
                  </a:lnTo>
                  <a:lnTo>
                    <a:pt x="3215" y="1662"/>
                  </a:lnTo>
                  <a:lnTo>
                    <a:pt x="3213" y="1665"/>
                  </a:lnTo>
                  <a:lnTo>
                    <a:pt x="3213" y="1665"/>
                  </a:lnTo>
                  <a:close/>
                  <a:moveTo>
                    <a:pt x="3206" y="1658"/>
                  </a:moveTo>
                  <a:lnTo>
                    <a:pt x="3206" y="1662"/>
                  </a:lnTo>
                  <a:lnTo>
                    <a:pt x="3208" y="1666"/>
                  </a:lnTo>
                  <a:lnTo>
                    <a:pt x="3210" y="1663"/>
                  </a:lnTo>
                  <a:lnTo>
                    <a:pt x="3210" y="1658"/>
                  </a:lnTo>
                  <a:lnTo>
                    <a:pt x="3208" y="1656"/>
                  </a:lnTo>
                  <a:lnTo>
                    <a:pt x="3206" y="1658"/>
                  </a:lnTo>
                  <a:lnTo>
                    <a:pt x="3206" y="1658"/>
                  </a:lnTo>
                  <a:close/>
                  <a:moveTo>
                    <a:pt x="3207" y="1687"/>
                  </a:moveTo>
                  <a:lnTo>
                    <a:pt x="3212" y="1681"/>
                  </a:lnTo>
                  <a:lnTo>
                    <a:pt x="3215" y="1680"/>
                  </a:lnTo>
                  <a:lnTo>
                    <a:pt x="3217" y="1675"/>
                  </a:lnTo>
                  <a:lnTo>
                    <a:pt x="3215" y="1674"/>
                  </a:lnTo>
                  <a:lnTo>
                    <a:pt x="3217" y="1669"/>
                  </a:lnTo>
                  <a:lnTo>
                    <a:pt x="3207" y="1672"/>
                  </a:lnTo>
                  <a:lnTo>
                    <a:pt x="3203" y="1679"/>
                  </a:lnTo>
                  <a:lnTo>
                    <a:pt x="3203" y="1684"/>
                  </a:lnTo>
                  <a:lnTo>
                    <a:pt x="3207" y="1687"/>
                  </a:lnTo>
                  <a:lnTo>
                    <a:pt x="3207" y="1687"/>
                  </a:lnTo>
                  <a:close/>
                  <a:moveTo>
                    <a:pt x="3449" y="1319"/>
                  </a:moveTo>
                  <a:lnTo>
                    <a:pt x="3451" y="1319"/>
                  </a:lnTo>
                  <a:lnTo>
                    <a:pt x="3456" y="1313"/>
                  </a:lnTo>
                  <a:lnTo>
                    <a:pt x="3456" y="1308"/>
                  </a:lnTo>
                  <a:lnTo>
                    <a:pt x="3452" y="1309"/>
                  </a:lnTo>
                  <a:lnTo>
                    <a:pt x="3449" y="1315"/>
                  </a:lnTo>
                  <a:lnTo>
                    <a:pt x="3449" y="1319"/>
                  </a:lnTo>
                  <a:lnTo>
                    <a:pt x="3449" y="1319"/>
                  </a:lnTo>
                  <a:close/>
                  <a:moveTo>
                    <a:pt x="3833" y="1279"/>
                  </a:moveTo>
                  <a:lnTo>
                    <a:pt x="3835" y="1280"/>
                  </a:lnTo>
                  <a:lnTo>
                    <a:pt x="3834" y="1273"/>
                  </a:lnTo>
                  <a:lnTo>
                    <a:pt x="3831" y="1267"/>
                  </a:lnTo>
                  <a:lnTo>
                    <a:pt x="3833" y="1265"/>
                  </a:lnTo>
                  <a:lnTo>
                    <a:pt x="3833" y="1260"/>
                  </a:lnTo>
                  <a:lnTo>
                    <a:pt x="3836" y="1253"/>
                  </a:lnTo>
                  <a:lnTo>
                    <a:pt x="3842" y="1247"/>
                  </a:lnTo>
                  <a:lnTo>
                    <a:pt x="3850" y="1240"/>
                  </a:lnTo>
                  <a:lnTo>
                    <a:pt x="3852" y="1239"/>
                  </a:lnTo>
                  <a:lnTo>
                    <a:pt x="3851" y="1233"/>
                  </a:lnTo>
                  <a:lnTo>
                    <a:pt x="3847" y="1225"/>
                  </a:lnTo>
                  <a:lnTo>
                    <a:pt x="3840" y="1216"/>
                  </a:lnTo>
                  <a:lnTo>
                    <a:pt x="3836" y="1215"/>
                  </a:lnTo>
                  <a:lnTo>
                    <a:pt x="3833" y="1219"/>
                  </a:lnTo>
                  <a:lnTo>
                    <a:pt x="3832" y="1222"/>
                  </a:lnTo>
                  <a:lnTo>
                    <a:pt x="3830" y="1224"/>
                  </a:lnTo>
                  <a:lnTo>
                    <a:pt x="3822" y="1233"/>
                  </a:lnTo>
                  <a:lnTo>
                    <a:pt x="3819" y="1234"/>
                  </a:lnTo>
                  <a:lnTo>
                    <a:pt x="3816" y="1240"/>
                  </a:lnTo>
                  <a:lnTo>
                    <a:pt x="3819" y="1239"/>
                  </a:lnTo>
                  <a:lnTo>
                    <a:pt x="3824" y="1237"/>
                  </a:lnTo>
                  <a:lnTo>
                    <a:pt x="3825" y="1238"/>
                  </a:lnTo>
                  <a:lnTo>
                    <a:pt x="3823" y="1244"/>
                  </a:lnTo>
                  <a:lnTo>
                    <a:pt x="3825" y="1254"/>
                  </a:lnTo>
                  <a:lnTo>
                    <a:pt x="3829" y="1259"/>
                  </a:lnTo>
                  <a:lnTo>
                    <a:pt x="3829" y="1266"/>
                  </a:lnTo>
                  <a:lnTo>
                    <a:pt x="3827" y="1270"/>
                  </a:lnTo>
                  <a:lnTo>
                    <a:pt x="3828" y="1273"/>
                  </a:lnTo>
                  <a:lnTo>
                    <a:pt x="3833" y="1279"/>
                  </a:lnTo>
                  <a:lnTo>
                    <a:pt x="3833" y="1279"/>
                  </a:lnTo>
                  <a:close/>
                  <a:moveTo>
                    <a:pt x="4060" y="1478"/>
                  </a:moveTo>
                  <a:lnTo>
                    <a:pt x="4063" y="1482"/>
                  </a:lnTo>
                  <a:lnTo>
                    <a:pt x="4068" y="1483"/>
                  </a:lnTo>
                  <a:lnTo>
                    <a:pt x="4075" y="1489"/>
                  </a:lnTo>
                  <a:lnTo>
                    <a:pt x="4085" y="1492"/>
                  </a:lnTo>
                  <a:lnTo>
                    <a:pt x="4088" y="1495"/>
                  </a:lnTo>
                  <a:lnTo>
                    <a:pt x="4097" y="1493"/>
                  </a:lnTo>
                  <a:lnTo>
                    <a:pt x="4095" y="1491"/>
                  </a:lnTo>
                  <a:lnTo>
                    <a:pt x="4085" y="1487"/>
                  </a:lnTo>
                  <a:lnTo>
                    <a:pt x="4080" y="1483"/>
                  </a:lnTo>
                  <a:lnTo>
                    <a:pt x="4074" y="1483"/>
                  </a:lnTo>
                  <a:lnTo>
                    <a:pt x="4071" y="1478"/>
                  </a:lnTo>
                  <a:lnTo>
                    <a:pt x="4062" y="1476"/>
                  </a:lnTo>
                  <a:lnTo>
                    <a:pt x="4060" y="1478"/>
                  </a:lnTo>
                  <a:lnTo>
                    <a:pt x="4060" y="1478"/>
                  </a:lnTo>
                  <a:close/>
                  <a:moveTo>
                    <a:pt x="3994" y="1463"/>
                  </a:moveTo>
                  <a:lnTo>
                    <a:pt x="3999" y="1465"/>
                  </a:lnTo>
                  <a:lnTo>
                    <a:pt x="4005" y="1465"/>
                  </a:lnTo>
                  <a:lnTo>
                    <a:pt x="4008" y="1468"/>
                  </a:lnTo>
                  <a:lnTo>
                    <a:pt x="4007" y="1470"/>
                  </a:lnTo>
                  <a:lnTo>
                    <a:pt x="4014" y="1478"/>
                  </a:lnTo>
                  <a:lnTo>
                    <a:pt x="4018" y="1479"/>
                  </a:lnTo>
                  <a:lnTo>
                    <a:pt x="4024" y="1484"/>
                  </a:lnTo>
                  <a:lnTo>
                    <a:pt x="4027" y="1486"/>
                  </a:lnTo>
                  <a:lnTo>
                    <a:pt x="4029" y="1483"/>
                  </a:lnTo>
                  <a:lnTo>
                    <a:pt x="4034" y="1490"/>
                  </a:lnTo>
                  <a:lnTo>
                    <a:pt x="4042" y="1491"/>
                  </a:lnTo>
                  <a:lnTo>
                    <a:pt x="4043" y="1488"/>
                  </a:lnTo>
                  <a:lnTo>
                    <a:pt x="4040" y="1481"/>
                  </a:lnTo>
                  <a:lnTo>
                    <a:pt x="4033" y="1479"/>
                  </a:lnTo>
                  <a:lnTo>
                    <a:pt x="4025" y="1472"/>
                  </a:lnTo>
                  <a:lnTo>
                    <a:pt x="4022" y="1467"/>
                  </a:lnTo>
                  <a:lnTo>
                    <a:pt x="4016" y="1466"/>
                  </a:lnTo>
                  <a:lnTo>
                    <a:pt x="4010" y="1457"/>
                  </a:lnTo>
                  <a:lnTo>
                    <a:pt x="4010" y="1455"/>
                  </a:lnTo>
                  <a:lnTo>
                    <a:pt x="4014" y="1453"/>
                  </a:lnTo>
                  <a:lnTo>
                    <a:pt x="4007" y="1452"/>
                  </a:lnTo>
                  <a:lnTo>
                    <a:pt x="4003" y="1454"/>
                  </a:lnTo>
                  <a:lnTo>
                    <a:pt x="3998" y="1454"/>
                  </a:lnTo>
                  <a:lnTo>
                    <a:pt x="3994" y="1459"/>
                  </a:lnTo>
                  <a:lnTo>
                    <a:pt x="3994" y="1463"/>
                  </a:lnTo>
                  <a:lnTo>
                    <a:pt x="3994" y="1463"/>
                  </a:lnTo>
                  <a:close/>
                  <a:moveTo>
                    <a:pt x="3840" y="1788"/>
                  </a:moveTo>
                  <a:lnTo>
                    <a:pt x="3842" y="1788"/>
                  </a:lnTo>
                  <a:lnTo>
                    <a:pt x="3844" y="1784"/>
                  </a:lnTo>
                  <a:lnTo>
                    <a:pt x="3843" y="1779"/>
                  </a:lnTo>
                  <a:lnTo>
                    <a:pt x="3840" y="1774"/>
                  </a:lnTo>
                  <a:lnTo>
                    <a:pt x="3835" y="1779"/>
                  </a:lnTo>
                  <a:lnTo>
                    <a:pt x="3835" y="1782"/>
                  </a:lnTo>
                  <a:lnTo>
                    <a:pt x="3840" y="1788"/>
                  </a:lnTo>
                  <a:lnTo>
                    <a:pt x="3840" y="1788"/>
                  </a:lnTo>
                  <a:close/>
                  <a:moveTo>
                    <a:pt x="3807" y="1779"/>
                  </a:moveTo>
                  <a:lnTo>
                    <a:pt x="3806" y="1784"/>
                  </a:lnTo>
                  <a:lnTo>
                    <a:pt x="3809" y="1786"/>
                  </a:lnTo>
                  <a:lnTo>
                    <a:pt x="3816" y="1785"/>
                  </a:lnTo>
                  <a:lnTo>
                    <a:pt x="3817" y="1782"/>
                  </a:lnTo>
                  <a:lnTo>
                    <a:pt x="3810" y="1777"/>
                  </a:lnTo>
                  <a:lnTo>
                    <a:pt x="3807" y="1779"/>
                  </a:lnTo>
                  <a:lnTo>
                    <a:pt x="3807" y="1779"/>
                  </a:lnTo>
                  <a:close/>
                  <a:moveTo>
                    <a:pt x="3824" y="1831"/>
                  </a:moveTo>
                  <a:lnTo>
                    <a:pt x="3827" y="1831"/>
                  </a:lnTo>
                  <a:lnTo>
                    <a:pt x="3827" y="1825"/>
                  </a:lnTo>
                  <a:lnTo>
                    <a:pt x="3828" y="1819"/>
                  </a:lnTo>
                  <a:lnTo>
                    <a:pt x="3832" y="1817"/>
                  </a:lnTo>
                  <a:lnTo>
                    <a:pt x="3836" y="1812"/>
                  </a:lnTo>
                  <a:lnTo>
                    <a:pt x="3835" y="1805"/>
                  </a:lnTo>
                  <a:lnTo>
                    <a:pt x="3836" y="1800"/>
                  </a:lnTo>
                  <a:lnTo>
                    <a:pt x="3840" y="1796"/>
                  </a:lnTo>
                  <a:lnTo>
                    <a:pt x="3839" y="1791"/>
                  </a:lnTo>
                  <a:lnTo>
                    <a:pt x="3828" y="1782"/>
                  </a:lnTo>
                  <a:lnTo>
                    <a:pt x="3827" y="1786"/>
                  </a:lnTo>
                  <a:lnTo>
                    <a:pt x="3828" y="1797"/>
                  </a:lnTo>
                  <a:lnTo>
                    <a:pt x="3827" y="1804"/>
                  </a:lnTo>
                  <a:lnTo>
                    <a:pt x="3821" y="1806"/>
                  </a:lnTo>
                  <a:lnTo>
                    <a:pt x="3818" y="1812"/>
                  </a:lnTo>
                  <a:lnTo>
                    <a:pt x="3815" y="1813"/>
                  </a:lnTo>
                  <a:lnTo>
                    <a:pt x="3813" y="1814"/>
                  </a:lnTo>
                  <a:lnTo>
                    <a:pt x="3819" y="1819"/>
                  </a:lnTo>
                  <a:lnTo>
                    <a:pt x="3819" y="1825"/>
                  </a:lnTo>
                  <a:lnTo>
                    <a:pt x="3815" y="1827"/>
                  </a:lnTo>
                  <a:lnTo>
                    <a:pt x="3817" y="1828"/>
                  </a:lnTo>
                  <a:lnTo>
                    <a:pt x="3822" y="1828"/>
                  </a:lnTo>
                  <a:lnTo>
                    <a:pt x="3824" y="1831"/>
                  </a:lnTo>
                  <a:lnTo>
                    <a:pt x="3824" y="1831"/>
                  </a:lnTo>
                  <a:close/>
                  <a:moveTo>
                    <a:pt x="3818" y="1870"/>
                  </a:moveTo>
                  <a:lnTo>
                    <a:pt x="3818" y="1870"/>
                  </a:lnTo>
                  <a:lnTo>
                    <a:pt x="3820" y="1867"/>
                  </a:lnTo>
                  <a:lnTo>
                    <a:pt x="3821" y="1866"/>
                  </a:lnTo>
                  <a:lnTo>
                    <a:pt x="3818" y="1860"/>
                  </a:lnTo>
                  <a:lnTo>
                    <a:pt x="3818" y="1854"/>
                  </a:lnTo>
                  <a:lnTo>
                    <a:pt x="3816" y="1853"/>
                  </a:lnTo>
                  <a:lnTo>
                    <a:pt x="3816" y="1860"/>
                  </a:lnTo>
                  <a:lnTo>
                    <a:pt x="3815" y="1865"/>
                  </a:lnTo>
                  <a:lnTo>
                    <a:pt x="3818" y="1870"/>
                  </a:lnTo>
                  <a:lnTo>
                    <a:pt x="3818" y="1870"/>
                  </a:lnTo>
                  <a:close/>
                  <a:moveTo>
                    <a:pt x="3820" y="1882"/>
                  </a:moveTo>
                  <a:lnTo>
                    <a:pt x="3822" y="1881"/>
                  </a:lnTo>
                  <a:lnTo>
                    <a:pt x="3821" y="1877"/>
                  </a:lnTo>
                  <a:lnTo>
                    <a:pt x="3817" y="1875"/>
                  </a:lnTo>
                  <a:lnTo>
                    <a:pt x="3816" y="1876"/>
                  </a:lnTo>
                  <a:lnTo>
                    <a:pt x="3817" y="1879"/>
                  </a:lnTo>
                  <a:lnTo>
                    <a:pt x="3820" y="1882"/>
                  </a:lnTo>
                  <a:lnTo>
                    <a:pt x="3820" y="1882"/>
                  </a:lnTo>
                  <a:close/>
                  <a:moveTo>
                    <a:pt x="3808" y="1891"/>
                  </a:moveTo>
                  <a:lnTo>
                    <a:pt x="3810" y="1890"/>
                  </a:lnTo>
                  <a:lnTo>
                    <a:pt x="3809" y="1888"/>
                  </a:lnTo>
                  <a:lnTo>
                    <a:pt x="3807" y="1887"/>
                  </a:lnTo>
                  <a:lnTo>
                    <a:pt x="3805" y="1890"/>
                  </a:lnTo>
                  <a:lnTo>
                    <a:pt x="3808" y="1891"/>
                  </a:lnTo>
                  <a:lnTo>
                    <a:pt x="3808" y="1891"/>
                  </a:lnTo>
                  <a:close/>
                  <a:moveTo>
                    <a:pt x="3812" y="1906"/>
                  </a:moveTo>
                  <a:lnTo>
                    <a:pt x="3815" y="1905"/>
                  </a:lnTo>
                  <a:lnTo>
                    <a:pt x="3817" y="1901"/>
                  </a:lnTo>
                  <a:lnTo>
                    <a:pt x="3818" y="1896"/>
                  </a:lnTo>
                  <a:lnTo>
                    <a:pt x="3816" y="1894"/>
                  </a:lnTo>
                  <a:lnTo>
                    <a:pt x="3813" y="1898"/>
                  </a:lnTo>
                  <a:lnTo>
                    <a:pt x="3812" y="1906"/>
                  </a:lnTo>
                  <a:lnTo>
                    <a:pt x="3812" y="1906"/>
                  </a:lnTo>
                  <a:close/>
                  <a:moveTo>
                    <a:pt x="3805" y="1944"/>
                  </a:moveTo>
                  <a:lnTo>
                    <a:pt x="3807" y="1943"/>
                  </a:lnTo>
                  <a:lnTo>
                    <a:pt x="3804" y="1941"/>
                  </a:lnTo>
                  <a:lnTo>
                    <a:pt x="3801" y="1942"/>
                  </a:lnTo>
                  <a:lnTo>
                    <a:pt x="3805" y="1944"/>
                  </a:lnTo>
                  <a:lnTo>
                    <a:pt x="3805" y="1944"/>
                  </a:lnTo>
                  <a:close/>
                  <a:moveTo>
                    <a:pt x="3803" y="1967"/>
                  </a:moveTo>
                  <a:lnTo>
                    <a:pt x="3805" y="1962"/>
                  </a:lnTo>
                  <a:lnTo>
                    <a:pt x="3803" y="1958"/>
                  </a:lnTo>
                  <a:lnTo>
                    <a:pt x="3801" y="1962"/>
                  </a:lnTo>
                  <a:lnTo>
                    <a:pt x="3803" y="1967"/>
                  </a:lnTo>
                  <a:lnTo>
                    <a:pt x="3803" y="1967"/>
                  </a:lnTo>
                  <a:close/>
                  <a:moveTo>
                    <a:pt x="3801" y="1971"/>
                  </a:moveTo>
                  <a:lnTo>
                    <a:pt x="3803" y="1975"/>
                  </a:lnTo>
                  <a:lnTo>
                    <a:pt x="3804" y="1971"/>
                  </a:lnTo>
                  <a:lnTo>
                    <a:pt x="3801" y="1971"/>
                  </a:lnTo>
                  <a:lnTo>
                    <a:pt x="3801" y="1971"/>
                  </a:lnTo>
                  <a:close/>
                  <a:moveTo>
                    <a:pt x="3795" y="1982"/>
                  </a:moveTo>
                  <a:lnTo>
                    <a:pt x="3796" y="1984"/>
                  </a:lnTo>
                  <a:lnTo>
                    <a:pt x="3798" y="1986"/>
                  </a:lnTo>
                  <a:lnTo>
                    <a:pt x="3799" y="1982"/>
                  </a:lnTo>
                  <a:lnTo>
                    <a:pt x="3796" y="1980"/>
                  </a:lnTo>
                  <a:lnTo>
                    <a:pt x="3795" y="1982"/>
                  </a:lnTo>
                  <a:lnTo>
                    <a:pt x="3795" y="1982"/>
                  </a:lnTo>
                  <a:close/>
                  <a:moveTo>
                    <a:pt x="3790" y="2009"/>
                  </a:moveTo>
                  <a:lnTo>
                    <a:pt x="3793" y="2005"/>
                  </a:lnTo>
                  <a:lnTo>
                    <a:pt x="3794" y="1995"/>
                  </a:lnTo>
                  <a:lnTo>
                    <a:pt x="3792" y="1994"/>
                  </a:lnTo>
                  <a:lnTo>
                    <a:pt x="3790" y="2000"/>
                  </a:lnTo>
                  <a:lnTo>
                    <a:pt x="3788" y="2007"/>
                  </a:lnTo>
                  <a:lnTo>
                    <a:pt x="3790" y="2009"/>
                  </a:lnTo>
                  <a:lnTo>
                    <a:pt x="3790" y="2009"/>
                  </a:lnTo>
                  <a:close/>
                  <a:moveTo>
                    <a:pt x="3736" y="2080"/>
                  </a:moveTo>
                  <a:lnTo>
                    <a:pt x="3739" y="2081"/>
                  </a:lnTo>
                  <a:lnTo>
                    <a:pt x="3746" y="2074"/>
                  </a:lnTo>
                  <a:lnTo>
                    <a:pt x="3750" y="2068"/>
                  </a:lnTo>
                  <a:lnTo>
                    <a:pt x="3754" y="2064"/>
                  </a:lnTo>
                  <a:lnTo>
                    <a:pt x="3754" y="2058"/>
                  </a:lnTo>
                  <a:lnTo>
                    <a:pt x="3757" y="2051"/>
                  </a:lnTo>
                  <a:lnTo>
                    <a:pt x="3763" y="2042"/>
                  </a:lnTo>
                  <a:lnTo>
                    <a:pt x="3760" y="2044"/>
                  </a:lnTo>
                  <a:lnTo>
                    <a:pt x="3753" y="2045"/>
                  </a:lnTo>
                  <a:lnTo>
                    <a:pt x="3750" y="2051"/>
                  </a:lnTo>
                  <a:lnTo>
                    <a:pt x="3748" y="2053"/>
                  </a:lnTo>
                  <a:lnTo>
                    <a:pt x="3746" y="2060"/>
                  </a:lnTo>
                  <a:lnTo>
                    <a:pt x="3743" y="2062"/>
                  </a:lnTo>
                  <a:lnTo>
                    <a:pt x="3742" y="2065"/>
                  </a:lnTo>
                  <a:lnTo>
                    <a:pt x="3738" y="2071"/>
                  </a:lnTo>
                  <a:lnTo>
                    <a:pt x="3736" y="2080"/>
                  </a:lnTo>
                  <a:lnTo>
                    <a:pt x="3736" y="2080"/>
                  </a:lnTo>
                  <a:close/>
                  <a:moveTo>
                    <a:pt x="3677" y="2150"/>
                  </a:moveTo>
                  <a:lnTo>
                    <a:pt x="3680" y="2149"/>
                  </a:lnTo>
                  <a:lnTo>
                    <a:pt x="3682" y="2141"/>
                  </a:lnTo>
                  <a:lnTo>
                    <a:pt x="3687" y="2138"/>
                  </a:lnTo>
                  <a:lnTo>
                    <a:pt x="3685" y="2129"/>
                  </a:lnTo>
                  <a:lnTo>
                    <a:pt x="3688" y="2127"/>
                  </a:lnTo>
                  <a:lnTo>
                    <a:pt x="3689" y="2123"/>
                  </a:lnTo>
                  <a:lnTo>
                    <a:pt x="3691" y="2121"/>
                  </a:lnTo>
                  <a:lnTo>
                    <a:pt x="3694" y="2122"/>
                  </a:lnTo>
                  <a:lnTo>
                    <a:pt x="3699" y="2118"/>
                  </a:lnTo>
                  <a:lnTo>
                    <a:pt x="3704" y="2109"/>
                  </a:lnTo>
                  <a:lnTo>
                    <a:pt x="3710" y="2102"/>
                  </a:lnTo>
                  <a:lnTo>
                    <a:pt x="3717" y="2100"/>
                  </a:lnTo>
                  <a:lnTo>
                    <a:pt x="3722" y="2098"/>
                  </a:lnTo>
                  <a:lnTo>
                    <a:pt x="3722" y="2092"/>
                  </a:lnTo>
                  <a:lnTo>
                    <a:pt x="3719" y="2085"/>
                  </a:lnTo>
                  <a:lnTo>
                    <a:pt x="3715" y="2086"/>
                  </a:lnTo>
                  <a:lnTo>
                    <a:pt x="3708" y="2094"/>
                  </a:lnTo>
                  <a:lnTo>
                    <a:pt x="3707" y="2099"/>
                  </a:lnTo>
                  <a:lnTo>
                    <a:pt x="3703" y="2099"/>
                  </a:lnTo>
                  <a:lnTo>
                    <a:pt x="3699" y="2103"/>
                  </a:lnTo>
                  <a:lnTo>
                    <a:pt x="3695" y="2102"/>
                  </a:lnTo>
                  <a:lnTo>
                    <a:pt x="3693" y="2096"/>
                  </a:lnTo>
                  <a:lnTo>
                    <a:pt x="3692" y="2097"/>
                  </a:lnTo>
                  <a:lnTo>
                    <a:pt x="3690" y="2103"/>
                  </a:lnTo>
                  <a:lnTo>
                    <a:pt x="3692" y="2106"/>
                  </a:lnTo>
                  <a:lnTo>
                    <a:pt x="3690" y="2110"/>
                  </a:lnTo>
                  <a:lnTo>
                    <a:pt x="3685" y="2116"/>
                  </a:lnTo>
                  <a:lnTo>
                    <a:pt x="3683" y="2116"/>
                  </a:lnTo>
                  <a:lnTo>
                    <a:pt x="3683" y="2120"/>
                  </a:lnTo>
                  <a:lnTo>
                    <a:pt x="3682" y="2126"/>
                  </a:lnTo>
                  <a:lnTo>
                    <a:pt x="3677" y="2129"/>
                  </a:lnTo>
                  <a:lnTo>
                    <a:pt x="3676" y="2132"/>
                  </a:lnTo>
                  <a:lnTo>
                    <a:pt x="3679" y="2135"/>
                  </a:lnTo>
                  <a:lnTo>
                    <a:pt x="3677" y="2138"/>
                  </a:lnTo>
                  <a:lnTo>
                    <a:pt x="3676" y="2142"/>
                  </a:lnTo>
                  <a:lnTo>
                    <a:pt x="3677" y="2150"/>
                  </a:lnTo>
                  <a:lnTo>
                    <a:pt x="3677" y="2150"/>
                  </a:lnTo>
                  <a:close/>
                  <a:moveTo>
                    <a:pt x="3650" y="2191"/>
                  </a:moveTo>
                  <a:lnTo>
                    <a:pt x="3650" y="2191"/>
                  </a:lnTo>
                  <a:lnTo>
                    <a:pt x="3652" y="2183"/>
                  </a:lnTo>
                  <a:lnTo>
                    <a:pt x="3654" y="2167"/>
                  </a:lnTo>
                  <a:lnTo>
                    <a:pt x="3657" y="2166"/>
                  </a:lnTo>
                  <a:lnTo>
                    <a:pt x="3665" y="2158"/>
                  </a:lnTo>
                  <a:lnTo>
                    <a:pt x="3666" y="2152"/>
                  </a:lnTo>
                  <a:lnTo>
                    <a:pt x="3664" y="2152"/>
                  </a:lnTo>
                  <a:lnTo>
                    <a:pt x="3659" y="2153"/>
                  </a:lnTo>
                  <a:lnTo>
                    <a:pt x="3656" y="2152"/>
                  </a:lnTo>
                  <a:lnTo>
                    <a:pt x="3653" y="2149"/>
                  </a:lnTo>
                  <a:lnTo>
                    <a:pt x="3650" y="2151"/>
                  </a:lnTo>
                  <a:lnTo>
                    <a:pt x="3649" y="2158"/>
                  </a:lnTo>
                  <a:lnTo>
                    <a:pt x="3648" y="2165"/>
                  </a:lnTo>
                  <a:lnTo>
                    <a:pt x="3647" y="2175"/>
                  </a:lnTo>
                  <a:lnTo>
                    <a:pt x="3644" y="2180"/>
                  </a:lnTo>
                  <a:lnTo>
                    <a:pt x="3645" y="2185"/>
                  </a:lnTo>
                  <a:lnTo>
                    <a:pt x="3650" y="2191"/>
                  </a:lnTo>
                  <a:lnTo>
                    <a:pt x="3650" y="2191"/>
                  </a:lnTo>
                  <a:close/>
                  <a:moveTo>
                    <a:pt x="64" y="1687"/>
                  </a:moveTo>
                  <a:lnTo>
                    <a:pt x="64" y="1687"/>
                  </a:lnTo>
                  <a:lnTo>
                    <a:pt x="62" y="1692"/>
                  </a:lnTo>
                  <a:lnTo>
                    <a:pt x="69" y="1696"/>
                  </a:lnTo>
                  <a:lnTo>
                    <a:pt x="71" y="1692"/>
                  </a:lnTo>
                  <a:lnTo>
                    <a:pt x="64" y="168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63" name="Freeform 12"/>
            <p:cNvSpPr>
              <a:spLocks noEditPoints="1"/>
            </p:cNvSpPr>
            <p:nvPr/>
          </p:nvSpPr>
          <p:spPr bwMode="auto">
            <a:xfrm>
              <a:off x="3642" y="1537"/>
              <a:ext cx="1024" cy="757"/>
            </a:xfrm>
            <a:custGeom>
              <a:avLst/>
              <a:gdLst/>
              <a:ahLst/>
              <a:cxnLst>
                <a:cxn ang="0">
                  <a:pos x="1529" y="203"/>
                </a:cxn>
                <a:cxn ang="0">
                  <a:pos x="1546" y="145"/>
                </a:cxn>
                <a:cxn ang="0">
                  <a:pos x="1552" y="69"/>
                </a:cxn>
                <a:cxn ang="0">
                  <a:pos x="1538" y="23"/>
                </a:cxn>
                <a:cxn ang="0">
                  <a:pos x="1601" y="3"/>
                </a:cxn>
                <a:cxn ang="0">
                  <a:pos x="1663" y="9"/>
                </a:cxn>
                <a:cxn ang="0">
                  <a:pos x="1697" y="30"/>
                </a:cxn>
                <a:cxn ang="0">
                  <a:pos x="1725" y="68"/>
                </a:cxn>
                <a:cxn ang="0">
                  <a:pos x="1775" y="127"/>
                </a:cxn>
                <a:cxn ang="0">
                  <a:pos x="1816" y="181"/>
                </a:cxn>
                <a:cxn ang="0">
                  <a:pos x="1857" y="184"/>
                </a:cxn>
                <a:cxn ang="0">
                  <a:pos x="1899" y="214"/>
                </a:cxn>
                <a:cxn ang="0">
                  <a:pos x="1918" y="249"/>
                </a:cxn>
                <a:cxn ang="0">
                  <a:pos x="1978" y="263"/>
                </a:cxn>
                <a:cxn ang="0">
                  <a:pos x="2019" y="220"/>
                </a:cxn>
                <a:cxn ang="0">
                  <a:pos x="2042" y="272"/>
                </a:cxn>
                <a:cxn ang="0">
                  <a:pos x="2045" y="323"/>
                </a:cxn>
                <a:cxn ang="0">
                  <a:pos x="2041" y="372"/>
                </a:cxn>
                <a:cxn ang="0">
                  <a:pos x="1988" y="401"/>
                </a:cxn>
                <a:cxn ang="0">
                  <a:pos x="2004" y="483"/>
                </a:cxn>
                <a:cxn ang="0">
                  <a:pos x="1851" y="655"/>
                </a:cxn>
                <a:cxn ang="0">
                  <a:pos x="1776" y="700"/>
                </a:cxn>
                <a:cxn ang="0">
                  <a:pos x="1776" y="682"/>
                </a:cxn>
                <a:cxn ang="0">
                  <a:pos x="1778" y="632"/>
                </a:cxn>
                <a:cxn ang="0">
                  <a:pos x="1706" y="656"/>
                </a:cxn>
                <a:cxn ang="0">
                  <a:pos x="1650" y="713"/>
                </a:cxn>
                <a:cxn ang="0">
                  <a:pos x="1695" y="753"/>
                </a:cxn>
                <a:cxn ang="0">
                  <a:pos x="1745" y="754"/>
                </a:cxn>
                <a:cxn ang="0">
                  <a:pos x="1818" y="767"/>
                </a:cxn>
                <a:cxn ang="0">
                  <a:pos x="1778" y="799"/>
                </a:cxn>
                <a:cxn ang="0">
                  <a:pos x="1740" y="845"/>
                </a:cxn>
                <a:cxn ang="0">
                  <a:pos x="1791" y="944"/>
                </a:cxn>
                <a:cxn ang="0">
                  <a:pos x="1808" y="996"/>
                </a:cxn>
                <a:cxn ang="0">
                  <a:pos x="1753" y="988"/>
                </a:cxn>
                <a:cxn ang="0">
                  <a:pos x="1832" y="1047"/>
                </a:cxn>
                <a:cxn ang="0">
                  <a:pos x="1830" y="1061"/>
                </a:cxn>
                <a:cxn ang="0">
                  <a:pos x="1859" y="1085"/>
                </a:cxn>
                <a:cxn ang="0">
                  <a:pos x="1851" y="1115"/>
                </a:cxn>
                <a:cxn ang="0">
                  <a:pos x="1837" y="1151"/>
                </a:cxn>
                <a:cxn ang="0">
                  <a:pos x="1828" y="1190"/>
                </a:cxn>
                <a:cxn ang="0">
                  <a:pos x="1809" y="1218"/>
                </a:cxn>
                <a:cxn ang="0">
                  <a:pos x="1808" y="1254"/>
                </a:cxn>
                <a:cxn ang="0">
                  <a:pos x="1787" y="1264"/>
                </a:cxn>
                <a:cxn ang="0">
                  <a:pos x="1765" y="1295"/>
                </a:cxn>
                <a:cxn ang="0">
                  <a:pos x="1743" y="1317"/>
                </a:cxn>
                <a:cxn ang="0">
                  <a:pos x="1705" y="1352"/>
                </a:cxn>
                <a:cxn ang="0">
                  <a:pos x="1659" y="1367"/>
                </a:cxn>
                <a:cxn ang="0">
                  <a:pos x="1627" y="1376"/>
                </a:cxn>
                <a:cxn ang="0">
                  <a:pos x="1566" y="1400"/>
                </a:cxn>
                <a:cxn ang="0">
                  <a:pos x="1544" y="1411"/>
                </a:cxn>
                <a:cxn ang="0">
                  <a:pos x="1531" y="1436"/>
                </a:cxn>
                <a:cxn ang="0">
                  <a:pos x="1498" y="1399"/>
                </a:cxn>
                <a:cxn ang="0">
                  <a:pos x="1261" y="1429"/>
                </a:cxn>
                <a:cxn ang="0">
                  <a:pos x="1748" y="1324"/>
                </a:cxn>
                <a:cxn ang="0">
                  <a:pos x="1865" y="1064"/>
                </a:cxn>
                <a:cxn ang="0">
                  <a:pos x="1868" y="1380"/>
                </a:cxn>
                <a:cxn ang="0">
                  <a:pos x="1890" y="1268"/>
                </a:cxn>
                <a:cxn ang="0">
                  <a:pos x="1843" y="1298"/>
                </a:cxn>
                <a:cxn ang="0">
                  <a:pos x="1862" y="1377"/>
                </a:cxn>
                <a:cxn ang="0">
                  <a:pos x="1527" y="1452"/>
                </a:cxn>
                <a:cxn ang="0">
                  <a:pos x="1533" y="1512"/>
                </a:cxn>
                <a:cxn ang="0">
                  <a:pos x="1555" y="1448"/>
                </a:cxn>
              </a:cxnLst>
              <a:rect l="0" t="0" r="r" b="b"/>
              <a:pathLst>
                <a:path w="2049" h="1515">
                  <a:moveTo>
                    <a:pt x="622" y="321"/>
                  </a:moveTo>
                  <a:lnTo>
                    <a:pt x="630" y="321"/>
                  </a:lnTo>
                  <a:lnTo>
                    <a:pt x="637" y="323"/>
                  </a:lnTo>
                  <a:lnTo>
                    <a:pt x="642" y="324"/>
                  </a:lnTo>
                  <a:lnTo>
                    <a:pt x="919" y="332"/>
                  </a:lnTo>
                  <a:lnTo>
                    <a:pt x="1411" y="278"/>
                  </a:lnTo>
                  <a:lnTo>
                    <a:pt x="1473" y="215"/>
                  </a:lnTo>
                  <a:lnTo>
                    <a:pt x="1485" y="210"/>
                  </a:lnTo>
                  <a:lnTo>
                    <a:pt x="1489" y="212"/>
                  </a:lnTo>
                  <a:lnTo>
                    <a:pt x="1490" y="214"/>
                  </a:lnTo>
                  <a:lnTo>
                    <a:pt x="1497" y="213"/>
                  </a:lnTo>
                  <a:lnTo>
                    <a:pt x="1506" y="214"/>
                  </a:lnTo>
                  <a:lnTo>
                    <a:pt x="1510" y="218"/>
                  </a:lnTo>
                  <a:lnTo>
                    <a:pt x="1513" y="217"/>
                  </a:lnTo>
                  <a:lnTo>
                    <a:pt x="1529" y="203"/>
                  </a:lnTo>
                  <a:lnTo>
                    <a:pt x="1535" y="198"/>
                  </a:lnTo>
                  <a:lnTo>
                    <a:pt x="1547" y="196"/>
                  </a:lnTo>
                  <a:lnTo>
                    <a:pt x="1552" y="191"/>
                  </a:lnTo>
                  <a:lnTo>
                    <a:pt x="1554" y="185"/>
                  </a:lnTo>
                  <a:lnTo>
                    <a:pt x="1553" y="179"/>
                  </a:lnTo>
                  <a:lnTo>
                    <a:pt x="1550" y="178"/>
                  </a:lnTo>
                  <a:lnTo>
                    <a:pt x="1547" y="179"/>
                  </a:lnTo>
                  <a:lnTo>
                    <a:pt x="1545" y="178"/>
                  </a:lnTo>
                  <a:lnTo>
                    <a:pt x="1542" y="177"/>
                  </a:lnTo>
                  <a:lnTo>
                    <a:pt x="1542" y="168"/>
                  </a:lnTo>
                  <a:lnTo>
                    <a:pt x="1543" y="166"/>
                  </a:lnTo>
                  <a:lnTo>
                    <a:pt x="1543" y="156"/>
                  </a:lnTo>
                  <a:lnTo>
                    <a:pt x="1541" y="150"/>
                  </a:lnTo>
                  <a:lnTo>
                    <a:pt x="1542" y="147"/>
                  </a:lnTo>
                  <a:lnTo>
                    <a:pt x="1546" y="145"/>
                  </a:lnTo>
                  <a:lnTo>
                    <a:pt x="1546" y="139"/>
                  </a:lnTo>
                  <a:lnTo>
                    <a:pt x="1543" y="135"/>
                  </a:lnTo>
                  <a:lnTo>
                    <a:pt x="1542" y="128"/>
                  </a:lnTo>
                  <a:lnTo>
                    <a:pt x="1543" y="125"/>
                  </a:lnTo>
                  <a:lnTo>
                    <a:pt x="1539" y="120"/>
                  </a:lnTo>
                  <a:lnTo>
                    <a:pt x="1541" y="114"/>
                  </a:lnTo>
                  <a:lnTo>
                    <a:pt x="1544" y="108"/>
                  </a:lnTo>
                  <a:lnTo>
                    <a:pt x="1547" y="105"/>
                  </a:lnTo>
                  <a:lnTo>
                    <a:pt x="1549" y="98"/>
                  </a:lnTo>
                  <a:lnTo>
                    <a:pt x="1553" y="91"/>
                  </a:lnTo>
                  <a:lnTo>
                    <a:pt x="1557" y="89"/>
                  </a:lnTo>
                  <a:lnTo>
                    <a:pt x="1557" y="81"/>
                  </a:lnTo>
                  <a:lnTo>
                    <a:pt x="1556" y="77"/>
                  </a:lnTo>
                  <a:lnTo>
                    <a:pt x="1556" y="73"/>
                  </a:lnTo>
                  <a:lnTo>
                    <a:pt x="1552" y="69"/>
                  </a:lnTo>
                  <a:lnTo>
                    <a:pt x="1549" y="63"/>
                  </a:lnTo>
                  <a:lnTo>
                    <a:pt x="1544" y="56"/>
                  </a:lnTo>
                  <a:lnTo>
                    <a:pt x="1541" y="55"/>
                  </a:lnTo>
                  <a:lnTo>
                    <a:pt x="1536" y="56"/>
                  </a:lnTo>
                  <a:lnTo>
                    <a:pt x="1530" y="61"/>
                  </a:lnTo>
                  <a:lnTo>
                    <a:pt x="1526" y="61"/>
                  </a:lnTo>
                  <a:lnTo>
                    <a:pt x="1524" y="58"/>
                  </a:lnTo>
                  <a:lnTo>
                    <a:pt x="1524" y="51"/>
                  </a:lnTo>
                  <a:lnTo>
                    <a:pt x="1526" y="47"/>
                  </a:lnTo>
                  <a:lnTo>
                    <a:pt x="1526" y="44"/>
                  </a:lnTo>
                  <a:lnTo>
                    <a:pt x="1529" y="41"/>
                  </a:lnTo>
                  <a:lnTo>
                    <a:pt x="1531" y="35"/>
                  </a:lnTo>
                  <a:lnTo>
                    <a:pt x="1535" y="30"/>
                  </a:lnTo>
                  <a:lnTo>
                    <a:pt x="1535" y="26"/>
                  </a:lnTo>
                  <a:lnTo>
                    <a:pt x="1538" y="23"/>
                  </a:lnTo>
                  <a:lnTo>
                    <a:pt x="1546" y="22"/>
                  </a:lnTo>
                  <a:lnTo>
                    <a:pt x="1550" y="21"/>
                  </a:lnTo>
                  <a:lnTo>
                    <a:pt x="1555" y="21"/>
                  </a:lnTo>
                  <a:lnTo>
                    <a:pt x="1556" y="19"/>
                  </a:lnTo>
                  <a:lnTo>
                    <a:pt x="1560" y="20"/>
                  </a:lnTo>
                  <a:lnTo>
                    <a:pt x="1565" y="18"/>
                  </a:lnTo>
                  <a:lnTo>
                    <a:pt x="1567" y="14"/>
                  </a:lnTo>
                  <a:lnTo>
                    <a:pt x="1572" y="14"/>
                  </a:lnTo>
                  <a:lnTo>
                    <a:pt x="1577" y="9"/>
                  </a:lnTo>
                  <a:lnTo>
                    <a:pt x="1583" y="10"/>
                  </a:lnTo>
                  <a:lnTo>
                    <a:pt x="1587" y="9"/>
                  </a:lnTo>
                  <a:lnTo>
                    <a:pt x="1593" y="10"/>
                  </a:lnTo>
                  <a:lnTo>
                    <a:pt x="1596" y="7"/>
                  </a:lnTo>
                  <a:lnTo>
                    <a:pt x="1599" y="7"/>
                  </a:lnTo>
                  <a:lnTo>
                    <a:pt x="1601" y="3"/>
                  </a:lnTo>
                  <a:lnTo>
                    <a:pt x="1609" y="2"/>
                  </a:lnTo>
                  <a:lnTo>
                    <a:pt x="1612" y="0"/>
                  </a:lnTo>
                  <a:lnTo>
                    <a:pt x="1615" y="2"/>
                  </a:lnTo>
                  <a:lnTo>
                    <a:pt x="1619" y="2"/>
                  </a:lnTo>
                  <a:lnTo>
                    <a:pt x="1624" y="5"/>
                  </a:lnTo>
                  <a:lnTo>
                    <a:pt x="1634" y="6"/>
                  </a:lnTo>
                  <a:lnTo>
                    <a:pt x="1638" y="9"/>
                  </a:lnTo>
                  <a:lnTo>
                    <a:pt x="1639" y="12"/>
                  </a:lnTo>
                  <a:lnTo>
                    <a:pt x="1647" y="12"/>
                  </a:lnTo>
                  <a:lnTo>
                    <a:pt x="1651" y="10"/>
                  </a:lnTo>
                  <a:lnTo>
                    <a:pt x="1652" y="12"/>
                  </a:lnTo>
                  <a:lnTo>
                    <a:pt x="1659" y="16"/>
                  </a:lnTo>
                  <a:lnTo>
                    <a:pt x="1661" y="15"/>
                  </a:lnTo>
                  <a:lnTo>
                    <a:pt x="1660" y="10"/>
                  </a:lnTo>
                  <a:lnTo>
                    <a:pt x="1663" y="9"/>
                  </a:lnTo>
                  <a:lnTo>
                    <a:pt x="1666" y="10"/>
                  </a:lnTo>
                  <a:lnTo>
                    <a:pt x="1671" y="10"/>
                  </a:lnTo>
                  <a:lnTo>
                    <a:pt x="1673" y="9"/>
                  </a:lnTo>
                  <a:lnTo>
                    <a:pt x="1676" y="12"/>
                  </a:lnTo>
                  <a:lnTo>
                    <a:pt x="1680" y="12"/>
                  </a:lnTo>
                  <a:lnTo>
                    <a:pt x="1683" y="14"/>
                  </a:lnTo>
                  <a:lnTo>
                    <a:pt x="1685" y="17"/>
                  </a:lnTo>
                  <a:lnTo>
                    <a:pt x="1685" y="20"/>
                  </a:lnTo>
                  <a:lnTo>
                    <a:pt x="1685" y="23"/>
                  </a:lnTo>
                  <a:lnTo>
                    <a:pt x="1689" y="23"/>
                  </a:lnTo>
                  <a:lnTo>
                    <a:pt x="1690" y="26"/>
                  </a:lnTo>
                  <a:lnTo>
                    <a:pt x="1694" y="23"/>
                  </a:lnTo>
                  <a:lnTo>
                    <a:pt x="1698" y="23"/>
                  </a:lnTo>
                  <a:lnTo>
                    <a:pt x="1699" y="27"/>
                  </a:lnTo>
                  <a:lnTo>
                    <a:pt x="1697" y="30"/>
                  </a:lnTo>
                  <a:lnTo>
                    <a:pt x="1699" y="32"/>
                  </a:lnTo>
                  <a:lnTo>
                    <a:pt x="1704" y="34"/>
                  </a:lnTo>
                  <a:lnTo>
                    <a:pt x="1707" y="33"/>
                  </a:lnTo>
                  <a:lnTo>
                    <a:pt x="1709" y="35"/>
                  </a:lnTo>
                  <a:lnTo>
                    <a:pt x="1709" y="39"/>
                  </a:lnTo>
                  <a:lnTo>
                    <a:pt x="1712" y="40"/>
                  </a:lnTo>
                  <a:lnTo>
                    <a:pt x="1715" y="44"/>
                  </a:lnTo>
                  <a:lnTo>
                    <a:pt x="1715" y="49"/>
                  </a:lnTo>
                  <a:lnTo>
                    <a:pt x="1717" y="52"/>
                  </a:lnTo>
                  <a:lnTo>
                    <a:pt x="1717" y="55"/>
                  </a:lnTo>
                  <a:lnTo>
                    <a:pt x="1718" y="57"/>
                  </a:lnTo>
                  <a:lnTo>
                    <a:pt x="1725" y="57"/>
                  </a:lnTo>
                  <a:lnTo>
                    <a:pt x="1727" y="61"/>
                  </a:lnTo>
                  <a:lnTo>
                    <a:pt x="1724" y="65"/>
                  </a:lnTo>
                  <a:lnTo>
                    <a:pt x="1725" y="68"/>
                  </a:lnTo>
                  <a:lnTo>
                    <a:pt x="1733" y="73"/>
                  </a:lnTo>
                  <a:lnTo>
                    <a:pt x="1735" y="78"/>
                  </a:lnTo>
                  <a:lnTo>
                    <a:pt x="1740" y="82"/>
                  </a:lnTo>
                  <a:lnTo>
                    <a:pt x="1741" y="88"/>
                  </a:lnTo>
                  <a:lnTo>
                    <a:pt x="1743" y="89"/>
                  </a:lnTo>
                  <a:lnTo>
                    <a:pt x="1745" y="95"/>
                  </a:lnTo>
                  <a:lnTo>
                    <a:pt x="1750" y="98"/>
                  </a:lnTo>
                  <a:lnTo>
                    <a:pt x="1750" y="100"/>
                  </a:lnTo>
                  <a:lnTo>
                    <a:pt x="1748" y="103"/>
                  </a:lnTo>
                  <a:lnTo>
                    <a:pt x="1751" y="104"/>
                  </a:lnTo>
                  <a:lnTo>
                    <a:pt x="1753" y="103"/>
                  </a:lnTo>
                  <a:lnTo>
                    <a:pt x="1756" y="108"/>
                  </a:lnTo>
                  <a:lnTo>
                    <a:pt x="1757" y="112"/>
                  </a:lnTo>
                  <a:lnTo>
                    <a:pt x="1763" y="120"/>
                  </a:lnTo>
                  <a:lnTo>
                    <a:pt x="1775" y="127"/>
                  </a:lnTo>
                  <a:lnTo>
                    <a:pt x="1776" y="133"/>
                  </a:lnTo>
                  <a:lnTo>
                    <a:pt x="1778" y="139"/>
                  </a:lnTo>
                  <a:lnTo>
                    <a:pt x="1780" y="142"/>
                  </a:lnTo>
                  <a:lnTo>
                    <a:pt x="1780" y="148"/>
                  </a:lnTo>
                  <a:lnTo>
                    <a:pt x="1783" y="150"/>
                  </a:lnTo>
                  <a:lnTo>
                    <a:pt x="1787" y="150"/>
                  </a:lnTo>
                  <a:lnTo>
                    <a:pt x="1789" y="156"/>
                  </a:lnTo>
                  <a:lnTo>
                    <a:pt x="1788" y="160"/>
                  </a:lnTo>
                  <a:lnTo>
                    <a:pt x="1791" y="167"/>
                  </a:lnTo>
                  <a:lnTo>
                    <a:pt x="1799" y="173"/>
                  </a:lnTo>
                  <a:lnTo>
                    <a:pt x="1803" y="175"/>
                  </a:lnTo>
                  <a:lnTo>
                    <a:pt x="1805" y="180"/>
                  </a:lnTo>
                  <a:lnTo>
                    <a:pt x="1810" y="180"/>
                  </a:lnTo>
                  <a:lnTo>
                    <a:pt x="1813" y="179"/>
                  </a:lnTo>
                  <a:lnTo>
                    <a:pt x="1816" y="181"/>
                  </a:lnTo>
                  <a:lnTo>
                    <a:pt x="1818" y="180"/>
                  </a:lnTo>
                  <a:lnTo>
                    <a:pt x="1825" y="181"/>
                  </a:lnTo>
                  <a:lnTo>
                    <a:pt x="1828" y="178"/>
                  </a:lnTo>
                  <a:lnTo>
                    <a:pt x="1833" y="178"/>
                  </a:lnTo>
                  <a:lnTo>
                    <a:pt x="1833" y="179"/>
                  </a:lnTo>
                  <a:lnTo>
                    <a:pt x="1830" y="182"/>
                  </a:lnTo>
                  <a:lnTo>
                    <a:pt x="1833" y="184"/>
                  </a:lnTo>
                  <a:lnTo>
                    <a:pt x="1839" y="184"/>
                  </a:lnTo>
                  <a:lnTo>
                    <a:pt x="1843" y="186"/>
                  </a:lnTo>
                  <a:lnTo>
                    <a:pt x="1845" y="189"/>
                  </a:lnTo>
                  <a:lnTo>
                    <a:pt x="1849" y="191"/>
                  </a:lnTo>
                  <a:lnTo>
                    <a:pt x="1849" y="189"/>
                  </a:lnTo>
                  <a:lnTo>
                    <a:pt x="1852" y="188"/>
                  </a:lnTo>
                  <a:lnTo>
                    <a:pt x="1856" y="189"/>
                  </a:lnTo>
                  <a:lnTo>
                    <a:pt x="1857" y="184"/>
                  </a:lnTo>
                  <a:lnTo>
                    <a:pt x="1860" y="184"/>
                  </a:lnTo>
                  <a:lnTo>
                    <a:pt x="1862" y="186"/>
                  </a:lnTo>
                  <a:lnTo>
                    <a:pt x="1864" y="190"/>
                  </a:lnTo>
                  <a:lnTo>
                    <a:pt x="1868" y="194"/>
                  </a:lnTo>
                  <a:lnTo>
                    <a:pt x="1871" y="194"/>
                  </a:lnTo>
                  <a:lnTo>
                    <a:pt x="1872" y="197"/>
                  </a:lnTo>
                  <a:lnTo>
                    <a:pt x="1875" y="200"/>
                  </a:lnTo>
                  <a:lnTo>
                    <a:pt x="1876" y="200"/>
                  </a:lnTo>
                  <a:lnTo>
                    <a:pt x="1880" y="203"/>
                  </a:lnTo>
                  <a:lnTo>
                    <a:pt x="1880" y="206"/>
                  </a:lnTo>
                  <a:lnTo>
                    <a:pt x="1887" y="208"/>
                  </a:lnTo>
                  <a:lnTo>
                    <a:pt x="1888" y="210"/>
                  </a:lnTo>
                  <a:lnTo>
                    <a:pt x="1892" y="210"/>
                  </a:lnTo>
                  <a:lnTo>
                    <a:pt x="1895" y="213"/>
                  </a:lnTo>
                  <a:lnTo>
                    <a:pt x="1899" y="214"/>
                  </a:lnTo>
                  <a:lnTo>
                    <a:pt x="1903" y="213"/>
                  </a:lnTo>
                  <a:lnTo>
                    <a:pt x="1906" y="213"/>
                  </a:lnTo>
                  <a:lnTo>
                    <a:pt x="1909" y="210"/>
                  </a:lnTo>
                  <a:lnTo>
                    <a:pt x="1913" y="209"/>
                  </a:lnTo>
                  <a:lnTo>
                    <a:pt x="1915" y="210"/>
                  </a:lnTo>
                  <a:lnTo>
                    <a:pt x="1914" y="215"/>
                  </a:lnTo>
                  <a:lnTo>
                    <a:pt x="1911" y="218"/>
                  </a:lnTo>
                  <a:lnTo>
                    <a:pt x="1911" y="223"/>
                  </a:lnTo>
                  <a:lnTo>
                    <a:pt x="1911" y="227"/>
                  </a:lnTo>
                  <a:lnTo>
                    <a:pt x="1917" y="226"/>
                  </a:lnTo>
                  <a:lnTo>
                    <a:pt x="1918" y="231"/>
                  </a:lnTo>
                  <a:lnTo>
                    <a:pt x="1920" y="237"/>
                  </a:lnTo>
                  <a:lnTo>
                    <a:pt x="1919" y="243"/>
                  </a:lnTo>
                  <a:lnTo>
                    <a:pt x="1918" y="244"/>
                  </a:lnTo>
                  <a:lnTo>
                    <a:pt x="1918" y="249"/>
                  </a:lnTo>
                  <a:lnTo>
                    <a:pt x="1923" y="256"/>
                  </a:lnTo>
                  <a:lnTo>
                    <a:pt x="1927" y="259"/>
                  </a:lnTo>
                  <a:lnTo>
                    <a:pt x="1931" y="265"/>
                  </a:lnTo>
                  <a:lnTo>
                    <a:pt x="1933" y="268"/>
                  </a:lnTo>
                  <a:lnTo>
                    <a:pt x="1938" y="266"/>
                  </a:lnTo>
                  <a:lnTo>
                    <a:pt x="1942" y="263"/>
                  </a:lnTo>
                  <a:lnTo>
                    <a:pt x="1946" y="264"/>
                  </a:lnTo>
                  <a:lnTo>
                    <a:pt x="1950" y="267"/>
                  </a:lnTo>
                  <a:lnTo>
                    <a:pt x="1951" y="272"/>
                  </a:lnTo>
                  <a:lnTo>
                    <a:pt x="1955" y="271"/>
                  </a:lnTo>
                  <a:lnTo>
                    <a:pt x="1957" y="267"/>
                  </a:lnTo>
                  <a:lnTo>
                    <a:pt x="1962" y="268"/>
                  </a:lnTo>
                  <a:lnTo>
                    <a:pt x="1965" y="267"/>
                  </a:lnTo>
                  <a:lnTo>
                    <a:pt x="1974" y="266"/>
                  </a:lnTo>
                  <a:lnTo>
                    <a:pt x="1978" y="263"/>
                  </a:lnTo>
                  <a:lnTo>
                    <a:pt x="1981" y="261"/>
                  </a:lnTo>
                  <a:lnTo>
                    <a:pt x="1980" y="258"/>
                  </a:lnTo>
                  <a:lnTo>
                    <a:pt x="1983" y="252"/>
                  </a:lnTo>
                  <a:lnTo>
                    <a:pt x="1986" y="250"/>
                  </a:lnTo>
                  <a:lnTo>
                    <a:pt x="1986" y="244"/>
                  </a:lnTo>
                  <a:lnTo>
                    <a:pt x="1988" y="240"/>
                  </a:lnTo>
                  <a:lnTo>
                    <a:pt x="1992" y="240"/>
                  </a:lnTo>
                  <a:lnTo>
                    <a:pt x="1998" y="240"/>
                  </a:lnTo>
                  <a:lnTo>
                    <a:pt x="2000" y="233"/>
                  </a:lnTo>
                  <a:lnTo>
                    <a:pt x="2003" y="232"/>
                  </a:lnTo>
                  <a:lnTo>
                    <a:pt x="2007" y="231"/>
                  </a:lnTo>
                  <a:lnTo>
                    <a:pt x="2008" y="227"/>
                  </a:lnTo>
                  <a:lnTo>
                    <a:pt x="2011" y="224"/>
                  </a:lnTo>
                  <a:lnTo>
                    <a:pt x="2016" y="223"/>
                  </a:lnTo>
                  <a:lnTo>
                    <a:pt x="2019" y="220"/>
                  </a:lnTo>
                  <a:lnTo>
                    <a:pt x="2025" y="223"/>
                  </a:lnTo>
                  <a:lnTo>
                    <a:pt x="2028" y="225"/>
                  </a:lnTo>
                  <a:lnTo>
                    <a:pt x="2034" y="225"/>
                  </a:lnTo>
                  <a:lnTo>
                    <a:pt x="2035" y="228"/>
                  </a:lnTo>
                  <a:lnTo>
                    <a:pt x="2038" y="235"/>
                  </a:lnTo>
                  <a:lnTo>
                    <a:pt x="2035" y="237"/>
                  </a:lnTo>
                  <a:lnTo>
                    <a:pt x="2036" y="240"/>
                  </a:lnTo>
                  <a:lnTo>
                    <a:pt x="2042" y="245"/>
                  </a:lnTo>
                  <a:lnTo>
                    <a:pt x="2043" y="250"/>
                  </a:lnTo>
                  <a:lnTo>
                    <a:pt x="2046" y="253"/>
                  </a:lnTo>
                  <a:lnTo>
                    <a:pt x="2049" y="255"/>
                  </a:lnTo>
                  <a:lnTo>
                    <a:pt x="2048" y="262"/>
                  </a:lnTo>
                  <a:lnTo>
                    <a:pt x="2048" y="267"/>
                  </a:lnTo>
                  <a:lnTo>
                    <a:pt x="2046" y="271"/>
                  </a:lnTo>
                  <a:lnTo>
                    <a:pt x="2042" y="272"/>
                  </a:lnTo>
                  <a:lnTo>
                    <a:pt x="2037" y="276"/>
                  </a:lnTo>
                  <a:lnTo>
                    <a:pt x="2037" y="279"/>
                  </a:lnTo>
                  <a:lnTo>
                    <a:pt x="2041" y="283"/>
                  </a:lnTo>
                  <a:lnTo>
                    <a:pt x="2042" y="285"/>
                  </a:lnTo>
                  <a:lnTo>
                    <a:pt x="2042" y="290"/>
                  </a:lnTo>
                  <a:lnTo>
                    <a:pt x="2039" y="295"/>
                  </a:lnTo>
                  <a:lnTo>
                    <a:pt x="2042" y="297"/>
                  </a:lnTo>
                  <a:lnTo>
                    <a:pt x="2044" y="299"/>
                  </a:lnTo>
                  <a:lnTo>
                    <a:pt x="2044" y="302"/>
                  </a:lnTo>
                  <a:lnTo>
                    <a:pt x="2045" y="305"/>
                  </a:lnTo>
                  <a:lnTo>
                    <a:pt x="2045" y="308"/>
                  </a:lnTo>
                  <a:lnTo>
                    <a:pt x="2044" y="309"/>
                  </a:lnTo>
                  <a:lnTo>
                    <a:pt x="2042" y="310"/>
                  </a:lnTo>
                  <a:lnTo>
                    <a:pt x="2043" y="317"/>
                  </a:lnTo>
                  <a:lnTo>
                    <a:pt x="2045" y="323"/>
                  </a:lnTo>
                  <a:lnTo>
                    <a:pt x="2046" y="326"/>
                  </a:lnTo>
                  <a:lnTo>
                    <a:pt x="2046" y="330"/>
                  </a:lnTo>
                  <a:lnTo>
                    <a:pt x="2044" y="332"/>
                  </a:lnTo>
                  <a:lnTo>
                    <a:pt x="2042" y="335"/>
                  </a:lnTo>
                  <a:lnTo>
                    <a:pt x="2044" y="338"/>
                  </a:lnTo>
                  <a:lnTo>
                    <a:pt x="2044" y="343"/>
                  </a:lnTo>
                  <a:lnTo>
                    <a:pt x="2046" y="345"/>
                  </a:lnTo>
                  <a:lnTo>
                    <a:pt x="2042" y="347"/>
                  </a:lnTo>
                  <a:lnTo>
                    <a:pt x="2041" y="349"/>
                  </a:lnTo>
                  <a:lnTo>
                    <a:pt x="2043" y="353"/>
                  </a:lnTo>
                  <a:lnTo>
                    <a:pt x="2044" y="357"/>
                  </a:lnTo>
                  <a:lnTo>
                    <a:pt x="2042" y="359"/>
                  </a:lnTo>
                  <a:lnTo>
                    <a:pt x="2038" y="366"/>
                  </a:lnTo>
                  <a:lnTo>
                    <a:pt x="2039" y="369"/>
                  </a:lnTo>
                  <a:lnTo>
                    <a:pt x="2041" y="372"/>
                  </a:lnTo>
                  <a:lnTo>
                    <a:pt x="2039" y="376"/>
                  </a:lnTo>
                  <a:lnTo>
                    <a:pt x="2039" y="379"/>
                  </a:lnTo>
                  <a:lnTo>
                    <a:pt x="2042" y="382"/>
                  </a:lnTo>
                  <a:lnTo>
                    <a:pt x="2043" y="387"/>
                  </a:lnTo>
                  <a:lnTo>
                    <a:pt x="2041" y="390"/>
                  </a:lnTo>
                  <a:lnTo>
                    <a:pt x="2036" y="390"/>
                  </a:lnTo>
                  <a:lnTo>
                    <a:pt x="2034" y="389"/>
                  </a:lnTo>
                  <a:lnTo>
                    <a:pt x="2013" y="386"/>
                  </a:lnTo>
                  <a:lnTo>
                    <a:pt x="2010" y="383"/>
                  </a:lnTo>
                  <a:lnTo>
                    <a:pt x="2004" y="382"/>
                  </a:lnTo>
                  <a:lnTo>
                    <a:pt x="2002" y="383"/>
                  </a:lnTo>
                  <a:lnTo>
                    <a:pt x="1997" y="392"/>
                  </a:lnTo>
                  <a:lnTo>
                    <a:pt x="1995" y="396"/>
                  </a:lnTo>
                  <a:lnTo>
                    <a:pt x="1992" y="400"/>
                  </a:lnTo>
                  <a:lnTo>
                    <a:pt x="1988" y="401"/>
                  </a:lnTo>
                  <a:lnTo>
                    <a:pt x="1985" y="403"/>
                  </a:lnTo>
                  <a:lnTo>
                    <a:pt x="1984" y="406"/>
                  </a:lnTo>
                  <a:lnTo>
                    <a:pt x="1986" y="411"/>
                  </a:lnTo>
                  <a:lnTo>
                    <a:pt x="1992" y="423"/>
                  </a:lnTo>
                  <a:lnTo>
                    <a:pt x="1995" y="427"/>
                  </a:lnTo>
                  <a:lnTo>
                    <a:pt x="1997" y="431"/>
                  </a:lnTo>
                  <a:lnTo>
                    <a:pt x="2000" y="436"/>
                  </a:lnTo>
                  <a:lnTo>
                    <a:pt x="2000" y="442"/>
                  </a:lnTo>
                  <a:lnTo>
                    <a:pt x="2001" y="450"/>
                  </a:lnTo>
                  <a:lnTo>
                    <a:pt x="2001" y="454"/>
                  </a:lnTo>
                  <a:lnTo>
                    <a:pt x="2001" y="465"/>
                  </a:lnTo>
                  <a:lnTo>
                    <a:pt x="2006" y="469"/>
                  </a:lnTo>
                  <a:lnTo>
                    <a:pt x="2006" y="474"/>
                  </a:lnTo>
                  <a:lnTo>
                    <a:pt x="2006" y="480"/>
                  </a:lnTo>
                  <a:lnTo>
                    <a:pt x="2004" y="483"/>
                  </a:lnTo>
                  <a:lnTo>
                    <a:pt x="2004" y="487"/>
                  </a:lnTo>
                  <a:lnTo>
                    <a:pt x="2004" y="491"/>
                  </a:lnTo>
                  <a:lnTo>
                    <a:pt x="2004" y="496"/>
                  </a:lnTo>
                  <a:lnTo>
                    <a:pt x="2002" y="496"/>
                  </a:lnTo>
                  <a:lnTo>
                    <a:pt x="1996" y="495"/>
                  </a:lnTo>
                  <a:lnTo>
                    <a:pt x="1991" y="497"/>
                  </a:lnTo>
                  <a:lnTo>
                    <a:pt x="1991" y="499"/>
                  </a:lnTo>
                  <a:lnTo>
                    <a:pt x="1992" y="505"/>
                  </a:lnTo>
                  <a:lnTo>
                    <a:pt x="1995" y="507"/>
                  </a:lnTo>
                  <a:lnTo>
                    <a:pt x="1995" y="510"/>
                  </a:lnTo>
                  <a:lnTo>
                    <a:pt x="1993" y="514"/>
                  </a:lnTo>
                  <a:lnTo>
                    <a:pt x="1966" y="535"/>
                  </a:lnTo>
                  <a:lnTo>
                    <a:pt x="1958" y="584"/>
                  </a:lnTo>
                  <a:lnTo>
                    <a:pt x="1867" y="648"/>
                  </a:lnTo>
                  <a:lnTo>
                    <a:pt x="1851" y="655"/>
                  </a:lnTo>
                  <a:lnTo>
                    <a:pt x="1850" y="655"/>
                  </a:lnTo>
                  <a:lnTo>
                    <a:pt x="1848" y="649"/>
                  </a:lnTo>
                  <a:lnTo>
                    <a:pt x="1839" y="660"/>
                  </a:lnTo>
                  <a:lnTo>
                    <a:pt x="1832" y="660"/>
                  </a:lnTo>
                  <a:lnTo>
                    <a:pt x="1828" y="661"/>
                  </a:lnTo>
                  <a:lnTo>
                    <a:pt x="1825" y="658"/>
                  </a:lnTo>
                  <a:lnTo>
                    <a:pt x="1816" y="665"/>
                  </a:lnTo>
                  <a:lnTo>
                    <a:pt x="1810" y="665"/>
                  </a:lnTo>
                  <a:lnTo>
                    <a:pt x="1809" y="671"/>
                  </a:lnTo>
                  <a:lnTo>
                    <a:pt x="1804" y="670"/>
                  </a:lnTo>
                  <a:lnTo>
                    <a:pt x="1791" y="681"/>
                  </a:lnTo>
                  <a:lnTo>
                    <a:pt x="1782" y="686"/>
                  </a:lnTo>
                  <a:lnTo>
                    <a:pt x="1786" y="693"/>
                  </a:lnTo>
                  <a:lnTo>
                    <a:pt x="1785" y="695"/>
                  </a:lnTo>
                  <a:lnTo>
                    <a:pt x="1776" y="700"/>
                  </a:lnTo>
                  <a:lnTo>
                    <a:pt x="1770" y="707"/>
                  </a:lnTo>
                  <a:lnTo>
                    <a:pt x="1767" y="707"/>
                  </a:lnTo>
                  <a:lnTo>
                    <a:pt x="1763" y="712"/>
                  </a:lnTo>
                  <a:lnTo>
                    <a:pt x="1759" y="713"/>
                  </a:lnTo>
                  <a:lnTo>
                    <a:pt x="1758" y="707"/>
                  </a:lnTo>
                  <a:lnTo>
                    <a:pt x="1753" y="704"/>
                  </a:lnTo>
                  <a:lnTo>
                    <a:pt x="1756" y="700"/>
                  </a:lnTo>
                  <a:lnTo>
                    <a:pt x="1762" y="698"/>
                  </a:lnTo>
                  <a:lnTo>
                    <a:pt x="1764" y="694"/>
                  </a:lnTo>
                  <a:lnTo>
                    <a:pt x="1771" y="695"/>
                  </a:lnTo>
                  <a:lnTo>
                    <a:pt x="1774" y="694"/>
                  </a:lnTo>
                  <a:lnTo>
                    <a:pt x="1775" y="690"/>
                  </a:lnTo>
                  <a:lnTo>
                    <a:pt x="1771" y="690"/>
                  </a:lnTo>
                  <a:lnTo>
                    <a:pt x="1770" y="686"/>
                  </a:lnTo>
                  <a:lnTo>
                    <a:pt x="1776" y="682"/>
                  </a:lnTo>
                  <a:lnTo>
                    <a:pt x="1779" y="677"/>
                  </a:lnTo>
                  <a:lnTo>
                    <a:pt x="1771" y="682"/>
                  </a:lnTo>
                  <a:lnTo>
                    <a:pt x="1765" y="684"/>
                  </a:lnTo>
                  <a:lnTo>
                    <a:pt x="1762" y="681"/>
                  </a:lnTo>
                  <a:lnTo>
                    <a:pt x="1762" y="678"/>
                  </a:lnTo>
                  <a:lnTo>
                    <a:pt x="1765" y="677"/>
                  </a:lnTo>
                  <a:lnTo>
                    <a:pt x="1765" y="672"/>
                  </a:lnTo>
                  <a:lnTo>
                    <a:pt x="1758" y="666"/>
                  </a:lnTo>
                  <a:lnTo>
                    <a:pt x="1759" y="657"/>
                  </a:lnTo>
                  <a:lnTo>
                    <a:pt x="1759" y="655"/>
                  </a:lnTo>
                  <a:lnTo>
                    <a:pt x="1765" y="655"/>
                  </a:lnTo>
                  <a:lnTo>
                    <a:pt x="1766" y="647"/>
                  </a:lnTo>
                  <a:lnTo>
                    <a:pt x="1773" y="638"/>
                  </a:lnTo>
                  <a:lnTo>
                    <a:pt x="1774" y="634"/>
                  </a:lnTo>
                  <a:lnTo>
                    <a:pt x="1778" y="632"/>
                  </a:lnTo>
                  <a:lnTo>
                    <a:pt x="1777" y="626"/>
                  </a:lnTo>
                  <a:lnTo>
                    <a:pt x="1763" y="617"/>
                  </a:lnTo>
                  <a:lnTo>
                    <a:pt x="1753" y="607"/>
                  </a:lnTo>
                  <a:lnTo>
                    <a:pt x="1751" y="612"/>
                  </a:lnTo>
                  <a:lnTo>
                    <a:pt x="1745" y="612"/>
                  </a:lnTo>
                  <a:lnTo>
                    <a:pt x="1743" y="611"/>
                  </a:lnTo>
                  <a:lnTo>
                    <a:pt x="1735" y="611"/>
                  </a:lnTo>
                  <a:lnTo>
                    <a:pt x="1731" y="617"/>
                  </a:lnTo>
                  <a:lnTo>
                    <a:pt x="1729" y="620"/>
                  </a:lnTo>
                  <a:lnTo>
                    <a:pt x="1728" y="626"/>
                  </a:lnTo>
                  <a:lnTo>
                    <a:pt x="1721" y="634"/>
                  </a:lnTo>
                  <a:lnTo>
                    <a:pt x="1720" y="646"/>
                  </a:lnTo>
                  <a:lnTo>
                    <a:pt x="1717" y="647"/>
                  </a:lnTo>
                  <a:lnTo>
                    <a:pt x="1712" y="655"/>
                  </a:lnTo>
                  <a:lnTo>
                    <a:pt x="1706" y="656"/>
                  </a:lnTo>
                  <a:lnTo>
                    <a:pt x="1694" y="661"/>
                  </a:lnTo>
                  <a:lnTo>
                    <a:pt x="1690" y="678"/>
                  </a:lnTo>
                  <a:lnTo>
                    <a:pt x="1688" y="681"/>
                  </a:lnTo>
                  <a:lnTo>
                    <a:pt x="1690" y="683"/>
                  </a:lnTo>
                  <a:lnTo>
                    <a:pt x="1692" y="691"/>
                  </a:lnTo>
                  <a:lnTo>
                    <a:pt x="1687" y="691"/>
                  </a:lnTo>
                  <a:lnTo>
                    <a:pt x="1689" y="693"/>
                  </a:lnTo>
                  <a:lnTo>
                    <a:pt x="1686" y="700"/>
                  </a:lnTo>
                  <a:lnTo>
                    <a:pt x="1677" y="701"/>
                  </a:lnTo>
                  <a:lnTo>
                    <a:pt x="1667" y="701"/>
                  </a:lnTo>
                  <a:lnTo>
                    <a:pt x="1655" y="696"/>
                  </a:lnTo>
                  <a:lnTo>
                    <a:pt x="1655" y="700"/>
                  </a:lnTo>
                  <a:lnTo>
                    <a:pt x="1651" y="703"/>
                  </a:lnTo>
                  <a:lnTo>
                    <a:pt x="1650" y="709"/>
                  </a:lnTo>
                  <a:lnTo>
                    <a:pt x="1650" y="713"/>
                  </a:lnTo>
                  <a:lnTo>
                    <a:pt x="1650" y="716"/>
                  </a:lnTo>
                  <a:lnTo>
                    <a:pt x="1647" y="718"/>
                  </a:lnTo>
                  <a:lnTo>
                    <a:pt x="1650" y="726"/>
                  </a:lnTo>
                  <a:lnTo>
                    <a:pt x="1651" y="732"/>
                  </a:lnTo>
                  <a:lnTo>
                    <a:pt x="1658" y="737"/>
                  </a:lnTo>
                  <a:lnTo>
                    <a:pt x="1669" y="743"/>
                  </a:lnTo>
                  <a:lnTo>
                    <a:pt x="1670" y="748"/>
                  </a:lnTo>
                  <a:lnTo>
                    <a:pt x="1674" y="755"/>
                  </a:lnTo>
                  <a:lnTo>
                    <a:pt x="1674" y="752"/>
                  </a:lnTo>
                  <a:lnTo>
                    <a:pt x="1676" y="755"/>
                  </a:lnTo>
                  <a:lnTo>
                    <a:pt x="1680" y="752"/>
                  </a:lnTo>
                  <a:lnTo>
                    <a:pt x="1683" y="752"/>
                  </a:lnTo>
                  <a:lnTo>
                    <a:pt x="1683" y="755"/>
                  </a:lnTo>
                  <a:lnTo>
                    <a:pt x="1686" y="753"/>
                  </a:lnTo>
                  <a:lnTo>
                    <a:pt x="1695" y="753"/>
                  </a:lnTo>
                  <a:lnTo>
                    <a:pt x="1696" y="759"/>
                  </a:lnTo>
                  <a:lnTo>
                    <a:pt x="1696" y="767"/>
                  </a:lnTo>
                  <a:lnTo>
                    <a:pt x="1705" y="784"/>
                  </a:lnTo>
                  <a:lnTo>
                    <a:pt x="1713" y="784"/>
                  </a:lnTo>
                  <a:lnTo>
                    <a:pt x="1719" y="781"/>
                  </a:lnTo>
                  <a:lnTo>
                    <a:pt x="1725" y="783"/>
                  </a:lnTo>
                  <a:lnTo>
                    <a:pt x="1728" y="781"/>
                  </a:lnTo>
                  <a:lnTo>
                    <a:pt x="1731" y="775"/>
                  </a:lnTo>
                  <a:lnTo>
                    <a:pt x="1729" y="771"/>
                  </a:lnTo>
                  <a:lnTo>
                    <a:pt x="1727" y="770"/>
                  </a:lnTo>
                  <a:lnTo>
                    <a:pt x="1735" y="766"/>
                  </a:lnTo>
                  <a:lnTo>
                    <a:pt x="1740" y="763"/>
                  </a:lnTo>
                  <a:lnTo>
                    <a:pt x="1740" y="758"/>
                  </a:lnTo>
                  <a:lnTo>
                    <a:pt x="1737" y="755"/>
                  </a:lnTo>
                  <a:lnTo>
                    <a:pt x="1745" y="754"/>
                  </a:lnTo>
                  <a:lnTo>
                    <a:pt x="1759" y="748"/>
                  </a:lnTo>
                  <a:lnTo>
                    <a:pt x="1762" y="751"/>
                  </a:lnTo>
                  <a:lnTo>
                    <a:pt x="1765" y="752"/>
                  </a:lnTo>
                  <a:lnTo>
                    <a:pt x="1768" y="758"/>
                  </a:lnTo>
                  <a:lnTo>
                    <a:pt x="1773" y="760"/>
                  </a:lnTo>
                  <a:lnTo>
                    <a:pt x="1776" y="763"/>
                  </a:lnTo>
                  <a:lnTo>
                    <a:pt x="1797" y="762"/>
                  </a:lnTo>
                  <a:lnTo>
                    <a:pt x="1799" y="760"/>
                  </a:lnTo>
                  <a:lnTo>
                    <a:pt x="1805" y="759"/>
                  </a:lnTo>
                  <a:lnTo>
                    <a:pt x="1805" y="762"/>
                  </a:lnTo>
                  <a:lnTo>
                    <a:pt x="1814" y="762"/>
                  </a:lnTo>
                  <a:lnTo>
                    <a:pt x="1822" y="760"/>
                  </a:lnTo>
                  <a:lnTo>
                    <a:pt x="1825" y="762"/>
                  </a:lnTo>
                  <a:lnTo>
                    <a:pt x="1818" y="764"/>
                  </a:lnTo>
                  <a:lnTo>
                    <a:pt x="1818" y="767"/>
                  </a:lnTo>
                  <a:lnTo>
                    <a:pt x="1823" y="775"/>
                  </a:lnTo>
                  <a:lnTo>
                    <a:pt x="1820" y="775"/>
                  </a:lnTo>
                  <a:lnTo>
                    <a:pt x="1816" y="777"/>
                  </a:lnTo>
                  <a:lnTo>
                    <a:pt x="1816" y="784"/>
                  </a:lnTo>
                  <a:lnTo>
                    <a:pt x="1822" y="785"/>
                  </a:lnTo>
                  <a:lnTo>
                    <a:pt x="1822" y="787"/>
                  </a:lnTo>
                  <a:lnTo>
                    <a:pt x="1814" y="795"/>
                  </a:lnTo>
                  <a:lnTo>
                    <a:pt x="1806" y="789"/>
                  </a:lnTo>
                  <a:lnTo>
                    <a:pt x="1805" y="786"/>
                  </a:lnTo>
                  <a:lnTo>
                    <a:pt x="1802" y="789"/>
                  </a:lnTo>
                  <a:lnTo>
                    <a:pt x="1800" y="786"/>
                  </a:lnTo>
                  <a:lnTo>
                    <a:pt x="1793" y="795"/>
                  </a:lnTo>
                  <a:lnTo>
                    <a:pt x="1789" y="795"/>
                  </a:lnTo>
                  <a:lnTo>
                    <a:pt x="1783" y="799"/>
                  </a:lnTo>
                  <a:lnTo>
                    <a:pt x="1778" y="799"/>
                  </a:lnTo>
                  <a:lnTo>
                    <a:pt x="1777" y="802"/>
                  </a:lnTo>
                  <a:lnTo>
                    <a:pt x="1771" y="798"/>
                  </a:lnTo>
                  <a:lnTo>
                    <a:pt x="1764" y="799"/>
                  </a:lnTo>
                  <a:lnTo>
                    <a:pt x="1771" y="803"/>
                  </a:lnTo>
                  <a:lnTo>
                    <a:pt x="1773" y="809"/>
                  </a:lnTo>
                  <a:lnTo>
                    <a:pt x="1764" y="810"/>
                  </a:lnTo>
                  <a:lnTo>
                    <a:pt x="1764" y="817"/>
                  </a:lnTo>
                  <a:lnTo>
                    <a:pt x="1754" y="817"/>
                  </a:lnTo>
                  <a:lnTo>
                    <a:pt x="1750" y="822"/>
                  </a:lnTo>
                  <a:lnTo>
                    <a:pt x="1753" y="825"/>
                  </a:lnTo>
                  <a:lnTo>
                    <a:pt x="1758" y="830"/>
                  </a:lnTo>
                  <a:lnTo>
                    <a:pt x="1753" y="836"/>
                  </a:lnTo>
                  <a:lnTo>
                    <a:pt x="1750" y="834"/>
                  </a:lnTo>
                  <a:lnTo>
                    <a:pt x="1744" y="844"/>
                  </a:lnTo>
                  <a:lnTo>
                    <a:pt x="1740" y="845"/>
                  </a:lnTo>
                  <a:lnTo>
                    <a:pt x="1737" y="844"/>
                  </a:lnTo>
                  <a:lnTo>
                    <a:pt x="1735" y="853"/>
                  </a:lnTo>
                  <a:lnTo>
                    <a:pt x="1737" y="859"/>
                  </a:lnTo>
                  <a:lnTo>
                    <a:pt x="1735" y="870"/>
                  </a:lnTo>
                  <a:lnTo>
                    <a:pt x="1735" y="886"/>
                  </a:lnTo>
                  <a:lnTo>
                    <a:pt x="1737" y="886"/>
                  </a:lnTo>
                  <a:lnTo>
                    <a:pt x="1754" y="893"/>
                  </a:lnTo>
                  <a:lnTo>
                    <a:pt x="1754" y="898"/>
                  </a:lnTo>
                  <a:lnTo>
                    <a:pt x="1758" y="895"/>
                  </a:lnTo>
                  <a:lnTo>
                    <a:pt x="1776" y="904"/>
                  </a:lnTo>
                  <a:lnTo>
                    <a:pt x="1786" y="924"/>
                  </a:lnTo>
                  <a:lnTo>
                    <a:pt x="1788" y="924"/>
                  </a:lnTo>
                  <a:lnTo>
                    <a:pt x="1785" y="931"/>
                  </a:lnTo>
                  <a:lnTo>
                    <a:pt x="1791" y="934"/>
                  </a:lnTo>
                  <a:lnTo>
                    <a:pt x="1791" y="944"/>
                  </a:lnTo>
                  <a:lnTo>
                    <a:pt x="1803" y="951"/>
                  </a:lnTo>
                  <a:lnTo>
                    <a:pt x="1803" y="961"/>
                  </a:lnTo>
                  <a:lnTo>
                    <a:pt x="1812" y="973"/>
                  </a:lnTo>
                  <a:lnTo>
                    <a:pt x="1818" y="975"/>
                  </a:lnTo>
                  <a:lnTo>
                    <a:pt x="1824" y="975"/>
                  </a:lnTo>
                  <a:lnTo>
                    <a:pt x="1827" y="977"/>
                  </a:lnTo>
                  <a:lnTo>
                    <a:pt x="1827" y="980"/>
                  </a:lnTo>
                  <a:lnTo>
                    <a:pt x="1835" y="989"/>
                  </a:lnTo>
                  <a:lnTo>
                    <a:pt x="1839" y="991"/>
                  </a:lnTo>
                  <a:lnTo>
                    <a:pt x="1844" y="999"/>
                  </a:lnTo>
                  <a:lnTo>
                    <a:pt x="1840" y="1002"/>
                  </a:lnTo>
                  <a:lnTo>
                    <a:pt x="1827" y="997"/>
                  </a:lnTo>
                  <a:lnTo>
                    <a:pt x="1818" y="1003"/>
                  </a:lnTo>
                  <a:lnTo>
                    <a:pt x="1812" y="996"/>
                  </a:lnTo>
                  <a:lnTo>
                    <a:pt x="1808" y="996"/>
                  </a:lnTo>
                  <a:lnTo>
                    <a:pt x="1800" y="991"/>
                  </a:lnTo>
                  <a:lnTo>
                    <a:pt x="1790" y="989"/>
                  </a:lnTo>
                  <a:lnTo>
                    <a:pt x="1787" y="995"/>
                  </a:lnTo>
                  <a:lnTo>
                    <a:pt x="1780" y="995"/>
                  </a:lnTo>
                  <a:lnTo>
                    <a:pt x="1776" y="992"/>
                  </a:lnTo>
                  <a:lnTo>
                    <a:pt x="1773" y="982"/>
                  </a:lnTo>
                  <a:lnTo>
                    <a:pt x="1764" y="985"/>
                  </a:lnTo>
                  <a:lnTo>
                    <a:pt x="1759" y="984"/>
                  </a:lnTo>
                  <a:lnTo>
                    <a:pt x="1757" y="985"/>
                  </a:lnTo>
                  <a:lnTo>
                    <a:pt x="1754" y="985"/>
                  </a:lnTo>
                  <a:lnTo>
                    <a:pt x="1750" y="984"/>
                  </a:lnTo>
                  <a:lnTo>
                    <a:pt x="1744" y="987"/>
                  </a:lnTo>
                  <a:lnTo>
                    <a:pt x="1736" y="1002"/>
                  </a:lnTo>
                  <a:lnTo>
                    <a:pt x="1745" y="991"/>
                  </a:lnTo>
                  <a:lnTo>
                    <a:pt x="1753" y="988"/>
                  </a:lnTo>
                  <a:lnTo>
                    <a:pt x="1760" y="989"/>
                  </a:lnTo>
                  <a:lnTo>
                    <a:pt x="1767" y="986"/>
                  </a:lnTo>
                  <a:lnTo>
                    <a:pt x="1770" y="987"/>
                  </a:lnTo>
                  <a:lnTo>
                    <a:pt x="1771" y="992"/>
                  </a:lnTo>
                  <a:lnTo>
                    <a:pt x="1779" y="998"/>
                  </a:lnTo>
                  <a:lnTo>
                    <a:pt x="1785" y="999"/>
                  </a:lnTo>
                  <a:lnTo>
                    <a:pt x="1794" y="993"/>
                  </a:lnTo>
                  <a:lnTo>
                    <a:pt x="1801" y="993"/>
                  </a:lnTo>
                  <a:lnTo>
                    <a:pt x="1813" y="1005"/>
                  </a:lnTo>
                  <a:lnTo>
                    <a:pt x="1824" y="1011"/>
                  </a:lnTo>
                  <a:lnTo>
                    <a:pt x="1840" y="1021"/>
                  </a:lnTo>
                  <a:lnTo>
                    <a:pt x="1847" y="1033"/>
                  </a:lnTo>
                  <a:lnTo>
                    <a:pt x="1847" y="1038"/>
                  </a:lnTo>
                  <a:lnTo>
                    <a:pt x="1838" y="1039"/>
                  </a:lnTo>
                  <a:lnTo>
                    <a:pt x="1832" y="1047"/>
                  </a:lnTo>
                  <a:lnTo>
                    <a:pt x="1827" y="1047"/>
                  </a:lnTo>
                  <a:lnTo>
                    <a:pt x="1824" y="1050"/>
                  </a:lnTo>
                  <a:lnTo>
                    <a:pt x="1824" y="1055"/>
                  </a:lnTo>
                  <a:lnTo>
                    <a:pt x="1818" y="1058"/>
                  </a:lnTo>
                  <a:lnTo>
                    <a:pt x="1811" y="1054"/>
                  </a:lnTo>
                  <a:lnTo>
                    <a:pt x="1806" y="1057"/>
                  </a:lnTo>
                  <a:lnTo>
                    <a:pt x="1802" y="1057"/>
                  </a:lnTo>
                  <a:lnTo>
                    <a:pt x="1795" y="1063"/>
                  </a:lnTo>
                  <a:lnTo>
                    <a:pt x="1794" y="1070"/>
                  </a:lnTo>
                  <a:lnTo>
                    <a:pt x="1797" y="1065"/>
                  </a:lnTo>
                  <a:lnTo>
                    <a:pt x="1803" y="1059"/>
                  </a:lnTo>
                  <a:lnTo>
                    <a:pt x="1810" y="1058"/>
                  </a:lnTo>
                  <a:lnTo>
                    <a:pt x="1816" y="1067"/>
                  </a:lnTo>
                  <a:lnTo>
                    <a:pt x="1821" y="1069"/>
                  </a:lnTo>
                  <a:lnTo>
                    <a:pt x="1830" y="1061"/>
                  </a:lnTo>
                  <a:lnTo>
                    <a:pt x="1838" y="1062"/>
                  </a:lnTo>
                  <a:lnTo>
                    <a:pt x="1848" y="1075"/>
                  </a:lnTo>
                  <a:lnTo>
                    <a:pt x="1850" y="1073"/>
                  </a:lnTo>
                  <a:lnTo>
                    <a:pt x="1852" y="1076"/>
                  </a:lnTo>
                  <a:lnTo>
                    <a:pt x="1859" y="1076"/>
                  </a:lnTo>
                  <a:lnTo>
                    <a:pt x="1860" y="1077"/>
                  </a:lnTo>
                  <a:lnTo>
                    <a:pt x="1846" y="1090"/>
                  </a:lnTo>
                  <a:lnTo>
                    <a:pt x="1837" y="1092"/>
                  </a:lnTo>
                  <a:lnTo>
                    <a:pt x="1837" y="1098"/>
                  </a:lnTo>
                  <a:lnTo>
                    <a:pt x="1841" y="1099"/>
                  </a:lnTo>
                  <a:lnTo>
                    <a:pt x="1849" y="1091"/>
                  </a:lnTo>
                  <a:lnTo>
                    <a:pt x="1856" y="1093"/>
                  </a:lnTo>
                  <a:lnTo>
                    <a:pt x="1856" y="1090"/>
                  </a:lnTo>
                  <a:lnTo>
                    <a:pt x="1855" y="1089"/>
                  </a:lnTo>
                  <a:lnTo>
                    <a:pt x="1859" y="1085"/>
                  </a:lnTo>
                  <a:lnTo>
                    <a:pt x="1862" y="1087"/>
                  </a:lnTo>
                  <a:lnTo>
                    <a:pt x="1863" y="1097"/>
                  </a:lnTo>
                  <a:lnTo>
                    <a:pt x="1864" y="1100"/>
                  </a:lnTo>
                  <a:lnTo>
                    <a:pt x="1861" y="1103"/>
                  </a:lnTo>
                  <a:lnTo>
                    <a:pt x="1860" y="1101"/>
                  </a:lnTo>
                  <a:lnTo>
                    <a:pt x="1857" y="1099"/>
                  </a:lnTo>
                  <a:lnTo>
                    <a:pt x="1856" y="1102"/>
                  </a:lnTo>
                  <a:lnTo>
                    <a:pt x="1853" y="1103"/>
                  </a:lnTo>
                  <a:lnTo>
                    <a:pt x="1848" y="1102"/>
                  </a:lnTo>
                  <a:lnTo>
                    <a:pt x="1841" y="1108"/>
                  </a:lnTo>
                  <a:lnTo>
                    <a:pt x="1840" y="1111"/>
                  </a:lnTo>
                  <a:lnTo>
                    <a:pt x="1851" y="1110"/>
                  </a:lnTo>
                  <a:lnTo>
                    <a:pt x="1855" y="1113"/>
                  </a:lnTo>
                  <a:lnTo>
                    <a:pt x="1853" y="1116"/>
                  </a:lnTo>
                  <a:lnTo>
                    <a:pt x="1851" y="1115"/>
                  </a:lnTo>
                  <a:lnTo>
                    <a:pt x="1847" y="1120"/>
                  </a:lnTo>
                  <a:lnTo>
                    <a:pt x="1851" y="1122"/>
                  </a:lnTo>
                  <a:lnTo>
                    <a:pt x="1853" y="1124"/>
                  </a:lnTo>
                  <a:lnTo>
                    <a:pt x="1850" y="1127"/>
                  </a:lnTo>
                  <a:lnTo>
                    <a:pt x="1846" y="1127"/>
                  </a:lnTo>
                  <a:lnTo>
                    <a:pt x="1844" y="1130"/>
                  </a:lnTo>
                  <a:lnTo>
                    <a:pt x="1846" y="1132"/>
                  </a:lnTo>
                  <a:lnTo>
                    <a:pt x="1852" y="1132"/>
                  </a:lnTo>
                  <a:lnTo>
                    <a:pt x="1856" y="1138"/>
                  </a:lnTo>
                  <a:lnTo>
                    <a:pt x="1851" y="1140"/>
                  </a:lnTo>
                  <a:lnTo>
                    <a:pt x="1850" y="1147"/>
                  </a:lnTo>
                  <a:lnTo>
                    <a:pt x="1848" y="1145"/>
                  </a:lnTo>
                  <a:lnTo>
                    <a:pt x="1847" y="1139"/>
                  </a:lnTo>
                  <a:lnTo>
                    <a:pt x="1843" y="1140"/>
                  </a:lnTo>
                  <a:lnTo>
                    <a:pt x="1837" y="1151"/>
                  </a:lnTo>
                  <a:lnTo>
                    <a:pt x="1834" y="1155"/>
                  </a:lnTo>
                  <a:lnTo>
                    <a:pt x="1825" y="1151"/>
                  </a:lnTo>
                  <a:lnTo>
                    <a:pt x="1832" y="1156"/>
                  </a:lnTo>
                  <a:lnTo>
                    <a:pt x="1832" y="1159"/>
                  </a:lnTo>
                  <a:lnTo>
                    <a:pt x="1834" y="1162"/>
                  </a:lnTo>
                  <a:lnTo>
                    <a:pt x="1830" y="1165"/>
                  </a:lnTo>
                  <a:lnTo>
                    <a:pt x="1829" y="1169"/>
                  </a:lnTo>
                  <a:lnTo>
                    <a:pt x="1833" y="1172"/>
                  </a:lnTo>
                  <a:lnTo>
                    <a:pt x="1830" y="1175"/>
                  </a:lnTo>
                  <a:lnTo>
                    <a:pt x="1830" y="1181"/>
                  </a:lnTo>
                  <a:lnTo>
                    <a:pt x="1825" y="1183"/>
                  </a:lnTo>
                  <a:lnTo>
                    <a:pt x="1821" y="1179"/>
                  </a:lnTo>
                  <a:lnTo>
                    <a:pt x="1820" y="1184"/>
                  </a:lnTo>
                  <a:lnTo>
                    <a:pt x="1824" y="1184"/>
                  </a:lnTo>
                  <a:lnTo>
                    <a:pt x="1828" y="1190"/>
                  </a:lnTo>
                  <a:lnTo>
                    <a:pt x="1822" y="1190"/>
                  </a:lnTo>
                  <a:lnTo>
                    <a:pt x="1821" y="1193"/>
                  </a:lnTo>
                  <a:lnTo>
                    <a:pt x="1813" y="1202"/>
                  </a:lnTo>
                  <a:lnTo>
                    <a:pt x="1809" y="1202"/>
                  </a:lnTo>
                  <a:lnTo>
                    <a:pt x="1810" y="1195"/>
                  </a:lnTo>
                  <a:lnTo>
                    <a:pt x="1806" y="1195"/>
                  </a:lnTo>
                  <a:lnTo>
                    <a:pt x="1804" y="1195"/>
                  </a:lnTo>
                  <a:lnTo>
                    <a:pt x="1803" y="1201"/>
                  </a:lnTo>
                  <a:lnTo>
                    <a:pt x="1799" y="1200"/>
                  </a:lnTo>
                  <a:lnTo>
                    <a:pt x="1802" y="1203"/>
                  </a:lnTo>
                  <a:lnTo>
                    <a:pt x="1798" y="1206"/>
                  </a:lnTo>
                  <a:lnTo>
                    <a:pt x="1803" y="1206"/>
                  </a:lnTo>
                  <a:lnTo>
                    <a:pt x="1808" y="1212"/>
                  </a:lnTo>
                  <a:lnTo>
                    <a:pt x="1801" y="1212"/>
                  </a:lnTo>
                  <a:lnTo>
                    <a:pt x="1809" y="1218"/>
                  </a:lnTo>
                  <a:lnTo>
                    <a:pt x="1812" y="1215"/>
                  </a:lnTo>
                  <a:lnTo>
                    <a:pt x="1815" y="1218"/>
                  </a:lnTo>
                  <a:lnTo>
                    <a:pt x="1805" y="1224"/>
                  </a:lnTo>
                  <a:lnTo>
                    <a:pt x="1799" y="1228"/>
                  </a:lnTo>
                  <a:lnTo>
                    <a:pt x="1798" y="1232"/>
                  </a:lnTo>
                  <a:lnTo>
                    <a:pt x="1800" y="1230"/>
                  </a:lnTo>
                  <a:lnTo>
                    <a:pt x="1805" y="1230"/>
                  </a:lnTo>
                  <a:lnTo>
                    <a:pt x="1809" y="1233"/>
                  </a:lnTo>
                  <a:lnTo>
                    <a:pt x="1801" y="1239"/>
                  </a:lnTo>
                  <a:lnTo>
                    <a:pt x="1806" y="1241"/>
                  </a:lnTo>
                  <a:lnTo>
                    <a:pt x="1805" y="1245"/>
                  </a:lnTo>
                  <a:lnTo>
                    <a:pt x="1801" y="1247"/>
                  </a:lnTo>
                  <a:lnTo>
                    <a:pt x="1802" y="1250"/>
                  </a:lnTo>
                  <a:lnTo>
                    <a:pt x="1805" y="1250"/>
                  </a:lnTo>
                  <a:lnTo>
                    <a:pt x="1808" y="1254"/>
                  </a:lnTo>
                  <a:lnTo>
                    <a:pt x="1808" y="1262"/>
                  </a:lnTo>
                  <a:lnTo>
                    <a:pt x="1804" y="1256"/>
                  </a:lnTo>
                  <a:lnTo>
                    <a:pt x="1801" y="1256"/>
                  </a:lnTo>
                  <a:lnTo>
                    <a:pt x="1801" y="1252"/>
                  </a:lnTo>
                  <a:lnTo>
                    <a:pt x="1797" y="1249"/>
                  </a:lnTo>
                  <a:lnTo>
                    <a:pt x="1794" y="1252"/>
                  </a:lnTo>
                  <a:lnTo>
                    <a:pt x="1791" y="1252"/>
                  </a:lnTo>
                  <a:lnTo>
                    <a:pt x="1790" y="1258"/>
                  </a:lnTo>
                  <a:lnTo>
                    <a:pt x="1795" y="1261"/>
                  </a:lnTo>
                  <a:lnTo>
                    <a:pt x="1795" y="1266"/>
                  </a:lnTo>
                  <a:lnTo>
                    <a:pt x="1793" y="1263"/>
                  </a:lnTo>
                  <a:lnTo>
                    <a:pt x="1790" y="1263"/>
                  </a:lnTo>
                  <a:lnTo>
                    <a:pt x="1788" y="1260"/>
                  </a:lnTo>
                  <a:lnTo>
                    <a:pt x="1783" y="1261"/>
                  </a:lnTo>
                  <a:lnTo>
                    <a:pt x="1787" y="1264"/>
                  </a:lnTo>
                  <a:lnTo>
                    <a:pt x="1788" y="1270"/>
                  </a:lnTo>
                  <a:lnTo>
                    <a:pt x="1792" y="1270"/>
                  </a:lnTo>
                  <a:lnTo>
                    <a:pt x="1792" y="1272"/>
                  </a:lnTo>
                  <a:lnTo>
                    <a:pt x="1789" y="1276"/>
                  </a:lnTo>
                  <a:lnTo>
                    <a:pt x="1782" y="1271"/>
                  </a:lnTo>
                  <a:lnTo>
                    <a:pt x="1781" y="1275"/>
                  </a:lnTo>
                  <a:lnTo>
                    <a:pt x="1783" y="1278"/>
                  </a:lnTo>
                  <a:lnTo>
                    <a:pt x="1789" y="1279"/>
                  </a:lnTo>
                  <a:lnTo>
                    <a:pt x="1787" y="1286"/>
                  </a:lnTo>
                  <a:lnTo>
                    <a:pt x="1778" y="1282"/>
                  </a:lnTo>
                  <a:lnTo>
                    <a:pt x="1775" y="1285"/>
                  </a:lnTo>
                  <a:lnTo>
                    <a:pt x="1773" y="1282"/>
                  </a:lnTo>
                  <a:lnTo>
                    <a:pt x="1767" y="1288"/>
                  </a:lnTo>
                  <a:lnTo>
                    <a:pt x="1757" y="1289"/>
                  </a:lnTo>
                  <a:lnTo>
                    <a:pt x="1765" y="1295"/>
                  </a:lnTo>
                  <a:lnTo>
                    <a:pt x="1769" y="1294"/>
                  </a:lnTo>
                  <a:lnTo>
                    <a:pt x="1775" y="1295"/>
                  </a:lnTo>
                  <a:lnTo>
                    <a:pt x="1773" y="1299"/>
                  </a:lnTo>
                  <a:lnTo>
                    <a:pt x="1769" y="1300"/>
                  </a:lnTo>
                  <a:lnTo>
                    <a:pt x="1768" y="1307"/>
                  </a:lnTo>
                  <a:lnTo>
                    <a:pt x="1765" y="1302"/>
                  </a:lnTo>
                  <a:lnTo>
                    <a:pt x="1760" y="1308"/>
                  </a:lnTo>
                  <a:lnTo>
                    <a:pt x="1758" y="1309"/>
                  </a:lnTo>
                  <a:lnTo>
                    <a:pt x="1758" y="1307"/>
                  </a:lnTo>
                  <a:lnTo>
                    <a:pt x="1755" y="1307"/>
                  </a:lnTo>
                  <a:lnTo>
                    <a:pt x="1754" y="1312"/>
                  </a:lnTo>
                  <a:lnTo>
                    <a:pt x="1752" y="1312"/>
                  </a:lnTo>
                  <a:lnTo>
                    <a:pt x="1750" y="1319"/>
                  </a:lnTo>
                  <a:lnTo>
                    <a:pt x="1744" y="1319"/>
                  </a:lnTo>
                  <a:lnTo>
                    <a:pt x="1743" y="1317"/>
                  </a:lnTo>
                  <a:lnTo>
                    <a:pt x="1735" y="1318"/>
                  </a:lnTo>
                  <a:lnTo>
                    <a:pt x="1733" y="1321"/>
                  </a:lnTo>
                  <a:lnTo>
                    <a:pt x="1730" y="1320"/>
                  </a:lnTo>
                  <a:lnTo>
                    <a:pt x="1733" y="1326"/>
                  </a:lnTo>
                  <a:lnTo>
                    <a:pt x="1731" y="1333"/>
                  </a:lnTo>
                  <a:lnTo>
                    <a:pt x="1729" y="1336"/>
                  </a:lnTo>
                  <a:lnTo>
                    <a:pt x="1731" y="1341"/>
                  </a:lnTo>
                  <a:lnTo>
                    <a:pt x="1725" y="1343"/>
                  </a:lnTo>
                  <a:lnTo>
                    <a:pt x="1722" y="1342"/>
                  </a:lnTo>
                  <a:lnTo>
                    <a:pt x="1720" y="1345"/>
                  </a:lnTo>
                  <a:lnTo>
                    <a:pt x="1719" y="1342"/>
                  </a:lnTo>
                  <a:lnTo>
                    <a:pt x="1717" y="1344"/>
                  </a:lnTo>
                  <a:lnTo>
                    <a:pt x="1712" y="1348"/>
                  </a:lnTo>
                  <a:lnTo>
                    <a:pt x="1706" y="1348"/>
                  </a:lnTo>
                  <a:lnTo>
                    <a:pt x="1705" y="1352"/>
                  </a:lnTo>
                  <a:lnTo>
                    <a:pt x="1699" y="1352"/>
                  </a:lnTo>
                  <a:lnTo>
                    <a:pt x="1699" y="1351"/>
                  </a:lnTo>
                  <a:lnTo>
                    <a:pt x="1696" y="1351"/>
                  </a:lnTo>
                  <a:lnTo>
                    <a:pt x="1695" y="1356"/>
                  </a:lnTo>
                  <a:lnTo>
                    <a:pt x="1692" y="1358"/>
                  </a:lnTo>
                  <a:lnTo>
                    <a:pt x="1687" y="1353"/>
                  </a:lnTo>
                  <a:lnTo>
                    <a:pt x="1685" y="1349"/>
                  </a:lnTo>
                  <a:lnTo>
                    <a:pt x="1683" y="1352"/>
                  </a:lnTo>
                  <a:lnTo>
                    <a:pt x="1678" y="1354"/>
                  </a:lnTo>
                  <a:lnTo>
                    <a:pt x="1677" y="1357"/>
                  </a:lnTo>
                  <a:lnTo>
                    <a:pt x="1673" y="1359"/>
                  </a:lnTo>
                  <a:lnTo>
                    <a:pt x="1667" y="1356"/>
                  </a:lnTo>
                  <a:lnTo>
                    <a:pt x="1665" y="1358"/>
                  </a:lnTo>
                  <a:lnTo>
                    <a:pt x="1659" y="1360"/>
                  </a:lnTo>
                  <a:lnTo>
                    <a:pt x="1659" y="1367"/>
                  </a:lnTo>
                  <a:lnTo>
                    <a:pt x="1647" y="1372"/>
                  </a:lnTo>
                  <a:lnTo>
                    <a:pt x="1647" y="1369"/>
                  </a:lnTo>
                  <a:lnTo>
                    <a:pt x="1650" y="1368"/>
                  </a:lnTo>
                  <a:lnTo>
                    <a:pt x="1653" y="1363"/>
                  </a:lnTo>
                  <a:lnTo>
                    <a:pt x="1650" y="1364"/>
                  </a:lnTo>
                  <a:lnTo>
                    <a:pt x="1643" y="1358"/>
                  </a:lnTo>
                  <a:lnTo>
                    <a:pt x="1642" y="1354"/>
                  </a:lnTo>
                  <a:lnTo>
                    <a:pt x="1635" y="1349"/>
                  </a:lnTo>
                  <a:lnTo>
                    <a:pt x="1631" y="1347"/>
                  </a:lnTo>
                  <a:lnTo>
                    <a:pt x="1632" y="1351"/>
                  </a:lnTo>
                  <a:lnTo>
                    <a:pt x="1632" y="1355"/>
                  </a:lnTo>
                  <a:lnTo>
                    <a:pt x="1634" y="1360"/>
                  </a:lnTo>
                  <a:lnTo>
                    <a:pt x="1635" y="1368"/>
                  </a:lnTo>
                  <a:lnTo>
                    <a:pt x="1629" y="1371"/>
                  </a:lnTo>
                  <a:lnTo>
                    <a:pt x="1627" y="1376"/>
                  </a:lnTo>
                  <a:lnTo>
                    <a:pt x="1624" y="1378"/>
                  </a:lnTo>
                  <a:lnTo>
                    <a:pt x="1622" y="1376"/>
                  </a:lnTo>
                  <a:lnTo>
                    <a:pt x="1619" y="1375"/>
                  </a:lnTo>
                  <a:lnTo>
                    <a:pt x="1619" y="1377"/>
                  </a:lnTo>
                  <a:lnTo>
                    <a:pt x="1615" y="1382"/>
                  </a:lnTo>
                  <a:lnTo>
                    <a:pt x="1608" y="1388"/>
                  </a:lnTo>
                  <a:lnTo>
                    <a:pt x="1602" y="1392"/>
                  </a:lnTo>
                  <a:lnTo>
                    <a:pt x="1599" y="1392"/>
                  </a:lnTo>
                  <a:lnTo>
                    <a:pt x="1592" y="1391"/>
                  </a:lnTo>
                  <a:lnTo>
                    <a:pt x="1587" y="1392"/>
                  </a:lnTo>
                  <a:lnTo>
                    <a:pt x="1581" y="1392"/>
                  </a:lnTo>
                  <a:lnTo>
                    <a:pt x="1583" y="1396"/>
                  </a:lnTo>
                  <a:lnTo>
                    <a:pt x="1577" y="1400"/>
                  </a:lnTo>
                  <a:lnTo>
                    <a:pt x="1571" y="1402"/>
                  </a:lnTo>
                  <a:lnTo>
                    <a:pt x="1566" y="1400"/>
                  </a:lnTo>
                  <a:lnTo>
                    <a:pt x="1564" y="1405"/>
                  </a:lnTo>
                  <a:lnTo>
                    <a:pt x="1557" y="1405"/>
                  </a:lnTo>
                  <a:lnTo>
                    <a:pt x="1554" y="1410"/>
                  </a:lnTo>
                  <a:lnTo>
                    <a:pt x="1553" y="1409"/>
                  </a:lnTo>
                  <a:lnTo>
                    <a:pt x="1554" y="1407"/>
                  </a:lnTo>
                  <a:lnTo>
                    <a:pt x="1550" y="1406"/>
                  </a:lnTo>
                  <a:lnTo>
                    <a:pt x="1550" y="1405"/>
                  </a:lnTo>
                  <a:lnTo>
                    <a:pt x="1552" y="1404"/>
                  </a:lnTo>
                  <a:lnTo>
                    <a:pt x="1549" y="1404"/>
                  </a:lnTo>
                  <a:lnTo>
                    <a:pt x="1548" y="1402"/>
                  </a:lnTo>
                  <a:lnTo>
                    <a:pt x="1548" y="1401"/>
                  </a:lnTo>
                  <a:lnTo>
                    <a:pt x="1546" y="1403"/>
                  </a:lnTo>
                  <a:lnTo>
                    <a:pt x="1544" y="1403"/>
                  </a:lnTo>
                  <a:lnTo>
                    <a:pt x="1545" y="1406"/>
                  </a:lnTo>
                  <a:lnTo>
                    <a:pt x="1544" y="1411"/>
                  </a:lnTo>
                  <a:lnTo>
                    <a:pt x="1539" y="1414"/>
                  </a:lnTo>
                  <a:lnTo>
                    <a:pt x="1538" y="1416"/>
                  </a:lnTo>
                  <a:lnTo>
                    <a:pt x="1541" y="1422"/>
                  </a:lnTo>
                  <a:lnTo>
                    <a:pt x="1544" y="1422"/>
                  </a:lnTo>
                  <a:lnTo>
                    <a:pt x="1547" y="1428"/>
                  </a:lnTo>
                  <a:lnTo>
                    <a:pt x="1547" y="1430"/>
                  </a:lnTo>
                  <a:lnTo>
                    <a:pt x="1550" y="1430"/>
                  </a:lnTo>
                  <a:lnTo>
                    <a:pt x="1552" y="1434"/>
                  </a:lnTo>
                  <a:lnTo>
                    <a:pt x="1546" y="1440"/>
                  </a:lnTo>
                  <a:lnTo>
                    <a:pt x="1543" y="1440"/>
                  </a:lnTo>
                  <a:lnTo>
                    <a:pt x="1543" y="1439"/>
                  </a:lnTo>
                  <a:lnTo>
                    <a:pt x="1535" y="1437"/>
                  </a:lnTo>
                  <a:lnTo>
                    <a:pt x="1533" y="1441"/>
                  </a:lnTo>
                  <a:lnTo>
                    <a:pt x="1532" y="1442"/>
                  </a:lnTo>
                  <a:lnTo>
                    <a:pt x="1531" y="1436"/>
                  </a:lnTo>
                  <a:lnTo>
                    <a:pt x="1531" y="1434"/>
                  </a:lnTo>
                  <a:lnTo>
                    <a:pt x="1526" y="1430"/>
                  </a:lnTo>
                  <a:lnTo>
                    <a:pt x="1519" y="1421"/>
                  </a:lnTo>
                  <a:lnTo>
                    <a:pt x="1519" y="1416"/>
                  </a:lnTo>
                  <a:lnTo>
                    <a:pt x="1523" y="1411"/>
                  </a:lnTo>
                  <a:lnTo>
                    <a:pt x="1524" y="1405"/>
                  </a:lnTo>
                  <a:lnTo>
                    <a:pt x="1530" y="1405"/>
                  </a:lnTo>
                  <a:lnTo>
                    <a:pt x="1529" y="1403"/>
                  </a:lnTo>
                  <a:lnTo>
                    <a:pt x="1525" y="1401"/>
                  </a:lnTo>
                  <a:lnTo>
                    <a:pt x="1521" y="1403"/>
                  </a:lnTo>
                  <a:lnTo>
                    <a:pt x="1517" y="1399"/>
                  </a:lnTo>
                  <a:lnTo>
                    <a:pt x="1513" y="1404"/>
                  </a:lnTo>
                  <a:lnTo>
                    <a:pt x="1509" y="1403"/>
                  </a:lnTo>
                  <a:lnTo>
                    <a:pt x="1506" y="1404"/>
                  </a:lnTo>
                  <a:lnTo>
                    <a:pt x="1498" y="1399"/>
                  </a:lnTo>
                  <a:lnTo>
                    <a:pt x="1495" y="1400"/>
                  </a:lnTo>
                  <a:lnTo>
                    <a:pt x="1489" y="1393"/>
                  </a:lnTo>
                  <a:lnTo>
                    <a:pt x="1486" y="1388"/>
                  </a:lnTo>
                  <a:lnTo>
                    <a:pt x="1485" y="1394"/>
                  </a:lnTo>
                  <a:lnTo>
                    <a:pt x="1485" y="1398"/>
                  </a:lnTo>
                  <a:lnTo>
                    <a:pt x="1479" y="1400"/>
                  </a:lnTo>
                  <a:lnTo>
                    <a:pt x="1476" y="1398"/>
                  </a:lnTo>
                  <a:lnTo>
                    <a:pt x="1474" y="1399"/>
                  </a:lnTo>
                  <a:lnTo>
                    <a:pt x="1472" y="1399"/>
                  </a:lnTo>
                  <a:lnTo>
                    <a:pt x="1472" y="1399"/>
                  </a:lnTo>
                  <a:lnTo>
                    <a:pt x="1471" y="1398"/>
                  </a:lnTo>
                  <a:lnTo>
                    <a:pt x="1466" y="1398"/>
                  </a:lnTo>
                  <a:lnTo>
                    <a:pt x="1436" y="1401"/>
                  </a:lnTo>
                  <a:lnTo>
                    <a:pt x="1369" y="1375"/>
                  </a:lnTo>
                  <a:lnTo>
                    <a:pt x="1261" y="1429"/>
                  </a:lnTo>
                  <a:lnTo>
                    <a:pt x="1181" y="1404"/>
                  </a:lnTo>
                  <a:lnTo>
                    <a:pt x="997" y="1267"/>
                  </a:lnTo>
                  <a:lnTo>
                    <a:pt x="605" y="1231"/>
                  </a:lnTo>
                  <a:lnTo>
                    <a:pt x="398" y="1038"/>
                  </a:lnTo>
                  <a:lnTo>
                    <a:pt x="0" y="867"/>
                  </a:lnTo>
                  <a:lnTo>
                    <a:pt x="33" y="531"/>
                  </a:lnTo>
                  <a:lnTo>
                    <a:pt x="295" y="389"/>
                  </a:lnTo>
                  <a:lnTo>
                    <a:pt x="596" y="325"/>
                  </a:lnTo>
                  <a:lnTo>
                    <a:pt x="622" y="321"/>
                  </a:lnTo>
                  <a:lnTo>
                    <a:pt x="622" y="321"/>
                  </a:lnTo>
                  <a:close/>
                  <a:moveTo>
                    <a:pt x="1743" y="1326"/>
                  </a:moveTo>
                  <a:lnTo>
                    <a:pt x="1744" y="1330"/>
                  </a:lnTo>
                  <a:lnTo>
                    <a:pt x="1750" y="1330"/>
                  </a:lnTo>
                  <a:lnTo>
                    <a:pt x="1752" y="1328"/>
                  </a:lnTo>
                  <a:lnTo>
                    <a:pt x="1748" y="1324"/>
                  </a:lnTo>
                  <a:lnTo>
                    <a:pt x="1743" y="1326"/>
                  </a:lnTo>
                  <a:lnTo>
                    <a:pt x="1743" y="1326"/>
                  </a:lnTo>
                  <a:close/>
                  <a:moveTo>
                    <a:pt x="1810" y="1244"/>
                  </a:moveTo>
                  <a:lnTo>
                    <a:pt x="1812" y="1252"/>
                  </a:lnTo>
                  <a:lnTo>
                    <a:pt x="1815" y="1251"/>
                  </a:lnTo>
                  <a:lnTo>
                    <a:pt x="1815" y="1247"/>
                  </a:lnTo>
                  <a:lnTo>
                    <a:pt x="1813" y="1243"/>
                  </a:lnTo>
                  <a:lnTo>
                    <a:pt x="1810" y="1244"/>
                  </a:lnTo>
                  <a:lnTo>
                    <a:pt x="1810" y="1244"/>
                  </a:lnTo>
                  <a:close/>
                  <a:moveTo>
                    <a:pt x="1859" y="1064"/>
                  </a:moveTo>
                  <a:lnTo>
                    <a:pt x="1860" y="1068"/>
                  </a:lnTo>
                  <a:lnTo>
                    <a:pt x="1867" y="1070"/>
                  </a:lnTo>
                  <a:lnTo>
                    <a:pt x="1871" y="1073"/>
                  </a:lnTo>
                  <a:lnTo>
                    <a:pt x="1871" y="1068"/>
                  </a:lnTo>
                  <a:lnTo>
                    <a:pt x="1865" y="1064"/>
                  </a:lnTo>
                  <a:lnTo>
                    <a:pt x="1861" y="1065"/>
                  </a:lnTo>
                  <a:lnTo>
                    <a:pt x="1859" y="1064"/>
                  </a:lnTo>
                  <a:lnTo>
                    <a:pt x="1859" y="1064"/>
                  </a:lnTo>
                  <a:close/>
                  <a:moveTo>
                    <a:pt x="1825" y="1003"/>
                  </a:moveTo>
                  <a:lnTo>
                    <a:pt x="1824" y="1005"/>
                  </a:lnTo>
                  <a:lnTo>
                    <a:pt x="1827" y="1008"/>
                  </a:lnTo>
                  <a:lnTo>
                    <a:pt x="1835" y="1009"/>
                  </a:lnTo>
                  <a:lnTo>
                    <a:pt x="1841" y="1011"/>
                  </a:lnTo>
                  <a:lnTo>
                    <a:pt x="1840" y="1005"/>
                  </a:lnTo>
                  <a:lnTo>
                    <a:pt x="1835" y="1005"/>
                  </a:lnTo>
                  <a:lnTo>
                    <a:pt x="1833" y="1004"/>
                  </a:lnTo>
                  <a:lnTo>
                    <a:pt x="1825" y="1003"/>
                  </a:lnTo>
                  <a:lnTo>
                    <a:pt x="1825" y="1003"/>
                  </a:lnTo>
                  <a:close/>
                  <a:moveTo>
                    <a:pt x="1863" y="1382"/>
                  </a:moveTo>
                  <a:lnTo>
                    <a:pt x="1868" y="1380"/>
                  </a:lnTo>
                  <a:lnTo>
                    <a:pt x="1872" y="1382"/>
                  </a:lnTo>
                  <a:lnTo>
                    <a:pt x="1871" y="1376"/>
                  </a:lnTo>
                  <a:lnTo>
                    <a:pt x="1872" y="1368"/>
                  </a:lnTo>
                  <a:lnTo>
                    <a:pt x="1869" y="1359"/>
                  </a:lnTo>
                  <a:lnTo>
                    <a:pt x="1874" y="1352"/>
                  </a:lnTo>
                  <a:lnTo>
                    <a:pt x="1882" y="1340"/>
                  </a:lnTo>
                  <a:lnTo>
                    <a:pt x="1883" y="1332"/>
                  </a:lnTo>
                  <a:lnTo>
                    <a:pt x="1885" y="1330"/>
                  </a:lnTo>
                  <a:lnTo>
                    <a:pt x="1882" y="1329"/>
                  </a:lnTo>
                  <a:lnTo>
                    <a:pt x="1884" y="1317"/>
                  </a:lnTo>
                  <a:lnTo>
                    <a:pt x="1884" y="1309"/>
                  </a:lnTo>
                  <a:lnTo>
                    <a:pt x="1883" y="1299"/>
                  </a:lnTo>
                  <a:lnTo>
                    <a:pt x="1886" y="1293"/>
                  </a:lnTo>
                  <a:lnTo>
                    <a:pt x="1888" y="1276"/>
                  </a:lnTo>
                  <a:lnTo>
                    <a:pt x="1890" y="1268"/>
                  </a:lnTo>
                  <a:lnTo>
                    <a:pt x="1893" y="1267"/>
                  </a:lnTo>
                  <a:lnTo>
                    <a:pt x="1892" y="1262"/>
                  </a:lnTo>
                  <a:lnTo>
                    <a:pt x="1886" y="1259"/>
                  </a:lnTo>
                  <a:lnTo>
                    <a:pt x="1884" y="1259"/>
                  </a:lnTo>
                  <a:lnTo>
                    <a:pt x="1881" y="1251"/>
                  </a:lnTo>
                  <a:lnTo>
                    <a:pt x="1873" y="1249"/>
                  </a:lnTo>
                  <a:lnTo>
                    <a:pt x="1869" y="1251"/>
                  </a:lnTo>
                  <a:lnTo>
                    <a:pt x="1870" y="1255"/>
                  </a:lnTo>
                  <a:lnTo>
                    <a:pt x="1864" y="1258"/>
                  </a:lnTo>
                  <a:lnTo>
                    <a:pt x="1858" y="1265"/>
                  </a:lnTo>
                  <a:lnTo>
                    <a:pt x="1851" y="1276"/>
                  </a:lnTo>
                  <a:lnTo>
                    <a:pt x="1852" y="1278"/>
                  </a:lnTo>
                  <a:lnTo>
                    <a:pt x="1851" y="1283"/>
                  </a:lnTo>
                  <a:lnTo>
                    <a:pt x="1849" y="1286"/>
                  </a:lnTo>
                  <a:lnTo>
                    <a:pt x="1843" y="1298"/>
                  </a:lnTo>
                  <a:lnTo>
                    <a:pt x="1838" y="1310"/>
                  </a:lnTo>
                  <a:lnTo>
                    <a:pt x="1836" y="1312"/>
                  </a:lnTo>
                  <a:lnTo>
                    <a:pt x="1838" y="1314"/>
                  </a:lnTo>
                  <a:lnTo>
                    <a:pt x="1838" y="1328"/>
                  </a:lnTo>
                  <a:lnTo>
                    <a:pt x="1839" y="1340"/>
                  </a:lnTo>
                  <a:lnTo>
                    <a:pt x="1843" y="1342"/>
                  </a:lnTo>
                  <a:lnTo>
                    <a:pt x="1844" y="1345"/>
                  </a:lnTo>
                  <a:lnTo>
                    <a:pt x="1843" y="1346"/>
                  </a:lnTo>
                  <a:lnTo>
                    <a:pt x="1843" y="1349"/>
                  </a:lnTo>
                  <a:lnTo>
                    <a:pt x="1846" y="1355"/>
                  </a:lnTo>
                  <a:lnTo>
                    <a:pt x="1849" y="1356"/>
                  </a:lnTo>
                  <a:lnTo>
                    <a:pt x="1850" y="1360"/>
                  </a:lnTo>
                  <a:lnTo>
                    <a:pt x="1859" y="1363"/>
                  </a:lnTo>
                  <a:lnTo>
                    <a:pt x="1863" y="1370"/>
                  </a:lnTo>
                  <a:lnTo>
                    <a:pt x="1862" y="1377"/>
                  </a:lnTo>
                  <a:lnTo>
                    <a:pt x="1863" y="1382"/>
                  </a:lnTo>
                  <a:lnTo>
                    <a:pt x="1863" y="1382"/>
                  </a:lnTo>
                  <a:close/>
                  <a:moveTo>
                    <a:pt x="1546" y="1416"/>
                  </a:moveTo>
                  <a:lnTo>
                    <a:pt x="1549" y="1419"/>
                  </a:lnTo>
                  <a:lnTo>
                    <a:pt x="1554" y="1419"/>
                  </a:lnTo>
                  <a:lnTo>
                    <a:pt x="1559" y="1421"/>
                  </a:lnTo>
                  <a:lnTo>
                    <a:pt x="1559" y="1418"/>
                  </a:lnTo>
                  <a:lnTo>
                    <a:pt x="1554" y="1415"/>
                  </a:lnTo>
                  <a:lnTo>
                    <a:pt x="1546" y="1416"/>
                  </a:lnTo>
                  <a:lnTo>
                    <a:pt x="1546" y="1416"/>
                  </a:lnTo>
                  <a:close/>
                  <a:moveTo>
                    <a:pt x="1547" y="1448"/>
                  </a:moveTo>
                  <a:lnTo>
                    <a:pt x="1541" y="1450"/>
                  </a:lnTo>
                  <a:lnTo>
                    <a:pt x="1537" y="1449"/>
                  </a:lnTo>
                  <a:lnTo>
                    <a:pt x="1533" y="1452"/>
                  </a:lnTo>
                  <a:lnTo>
                    <a:pt x="1527" y="1452"/>
                  </a:lnTo>
                  <a:lnTo>
                    <a:pt x="1521" y="1454"/>
                  </a:lnTo>
                  <a:lnTo>
                    <a:pt x="1515" y="1456"/>
                  </a:lnTo>
                  <a:lnTo>
                    <a:pt x="1514" y="1462"/>
                  </a:lnTo>
                  <a:lnTo>
                    <a:pt x="1504" y="1468"/>
                  </a:lnTo>
                  <a:lnTo>
                    <a:pt x="1497" y="1476"/>
                  </a:lnTo>
                  <a:lnTo>
                    <a:pt x="1499" y="1481"/>
                  </a:lnTo>
                  <a:lnTo>
                    <a:pt x="1499" y="1493"/>
                  </a:lnTo>
                  <a:lnTo>
                    <a:pt x="1503" y="1499"/>
                  </a:lnTo>
                  <a:lnTo>
                    <a:pt x="1502" y="1503"/>
                  </a:lnTo>
                  <a:lnTo>
                    <a:pt x="1509" y="1507"/>
                  </a:lnTo>
                  <a:lnTo>
                    <a:pt x="1515" y="1507"/>
                  </a:lnTo>
                  <a:lnTo>
                    <a:pt x="1519" y="1511"/>
                  </a:lnTo>
                  <a:lnTo>
                    <a:pt x="1524" y="1510"/>
                  </a:lnTo>
                  <a:lnTo>
                    <a:pt x="1530" y="1515"/>
                  </a:lnTo>
                  <a:lnTo>
                    <a:pt x="1533" y="1512"/>
                  </a:lnTo>
                  <a:lnTo>
                    <a:pt x="1535" y="1507"/>
                  </a:lnTo>
                  <a:lnTo>
                    <a:pt x="1539" y="1506"/>
                  </a:lnTo>
                  <a:lnTo>
                    <a:pt x="1545" y="1507"/>
                  </a:lnTo>
                  <a:lnTo>
                    <a:pt x="1549" y="1503"/>
                  </a:lnTo>
                  <a:lnTo>
                    <a:pt x="1549" y="1498"/>
                  </a:lnTo>
                  <a:lnTo>
                    <a:pt x="1555" y="1497"/>
                  </a:lnTo>
                  <a:lnTo>
                    <a:pt x="1560" y="1493"/>
                  </a:lnTo>
                  <a:lnTo>
                    <a:pt x="1559" y="1487"/>
                  </a:lnTo>
                  <a:lnTo>
                    <a:pt x="1561" y="1477"/>
                  </a:lnTo>
                  <a:lnTo>
                    <a:pt x="1565" y="1475"/>
                  </a:lnTo>
                  <a:lnTo>
                    <a:pt x="1567" y="1471"/>
                  </a:lnTo>
                  <a:lnTo>
                    <a:pt x="1571" y="1463"/>
                  </a:lnTo>
                  <a:lnTo>
                    <a:pt x="1568" y="1454"/>
                  </a:lnTo>
                  <a:lnTo>
                    <a:pt x="1561" y="1450"/>
                  </a:lnTo>
                  <a:lnTo>
                    <a:pt x="1555" y="1448"/>
                  </a:lnTo>
                  <a:lnTo>
                    <a:pt x="1550" y="1451"/>
                  </a:lnTo>
                  <a:lnTo>
                    <a:pt x="1550" y="1451"/>
                  </a:lnTo>
                  <a:lnTo>
                    <a:pt x="1547" y="1448"/>
                  </a:lnTo>
                  <a:lnTo>
                    <a:pt x="1547" y="144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64" name="Freeform 13"/>
            <p:cNvSpPr>
              <a:spLocks noEditPoints="1"/>
            </p:cNvSpPr>
            <p:nvPr/>
          </p:nvSpPr>
          <p:spPr bwMode="auto">
            <a:xfrm>
              <a:off x="2788" y="817"/>
              <a:ext cx="223" cy="272"/>
            </a:xfrm>
            <a:custGeom>
              <a:avLst/>
              <a:gdLst/>
              <a:ahLst/>
              <a:cxnLst>
                <a:cxn ang="0">
                  <a:pos x="423" y="49"/>
                </a:cxn>
                <a:cxn ang="0">
                  <a:pos x="333" y="52"/>
                </a:cxn>
                <a:cxn ang="0">
                  <a:pos x="153" y="58"/>
                </a:cxn>
                <a:cxn ang="0">
                  <a:pos x="183" y="106"/>
                </a:cxn>
                <a:cxn ang="0">
                  <a:pos x="204" y="107"/>
                </a:cxn>
                <a:cxn ang="0">
                  <a:pos x="178" y="113"/>
                </a:cxn>
                <a:cxn ang="0">
                  <a:pos x="241" y="134"/>
                </a:cxn>
                <a:cxn ang="0">
                  <a:pos x="285" y="131"/>
                </a:cxn>
                <a:cxn ang="0">
                  <a:pos x="331" y="80"/>
                </a:cxn>
                <a:cxn ang="0">
                  <a:pos x="284" y="50"/>
                </a:cxn>
                <a:cxn ang="0">
                  <a:pos x="258" y="40"/>
                </a:cxn>
                <a:cxn ang="0">
                  <a:pos x="244" y="45"/>
                </a:cxn>
                <a:cxn ang="0">
                  <a:pos x="230" y="44"/>
                </a:cxn>
                <a:cxn ang="0">
                  <a:pos x="213" y="50"/>
                </a:cxn>
                <a:cxn ang="0">
                  <a:pos x="175" y="35"/>
                </a:cxn>
                <a:cxn ang="0">
                  <a:pos x="164" y="53"/>
                </a:cxn>
                <a:cxn ang="0">
                  <a:pos x="151" y="73"/>
                </a:cxn>
                <a:cxn ang="0">
                  <a:pos x="181" y="107"/>
                </a:cxn>
                <a:cxn ang="0">
                  <a:pos x="369" y="170"/>
                </a:cxn>
                <a:cxn ang="0">
                  <a:pos x="342" y="190"/>
                </a:cxn>
                <a:cxn ang="0">
                  <a:pos x="274" y="237"/>
                </a:cxn>
                <a:cxn ang="0">
                  <a:pos x="299" y="271"/>
                </a:cxn>
                <a:cxn ang="0">
                  <a:pos x="270" y="290"/>
                </a:cxn>
                <a:cxn ang="0">
                  <a:pos x="228" y="298"/>
                </a:cxn>
                <a:cxn ang="0">
                  <a:pos x="195" y="165"/>
                </a:cxn>
                <a:cxn ang="0">
                  <a:pos x="220" y="223"/>
                </a:cxn>
                <a:cxn ang="0">
                  <a:pos x="251" y="212"/>
                </a:cxn>
                <a:cxn ang="0">
                  <a:pos x="213" y="207"/>
                </a:cxn>
                <a:cxn ang="0">
                  <a:pos x="4" y="197"/>
                </a:cxn>
                <a:cxn ang="0">
                  <a:pos x="36" y="234"/>
                </a:cxn>
                <a:cxn ang="0">
                  <a:pos x="139" y="372"/>
                </a:cxn>
                <a:cxn ang="0">
                  <a:pos x="122" y="345"/>
                </a:cxn>
                <a:cxn ang="0">
                  <a:pos x="87" y="316"/>
                </a:cxn>
                <a:cxn ang="0">
                  <a:pos x="98" y="298"/>
                </a:cxn>
                <a:cxn ang="0">
                  <a:pos x="108" y="283"/>
                </a:cxn>
                <a:cxn ang="0">
                  <a:pos x="120" y="270"/>
                </a:cxn>
                <a:cxn ang="0">
                  <a:pos x="73" y="281"/>
                </a:cxn>
                <a:cxn ang="0">
                  <a:pos x="99" y="247"/>
                </a:cxn>
                <a:cxn ang="0">
                  <a:pos x="130" y="220"/>
                </a:cxn>
                <a:cxn ang="0">
                  <a:pos x="101" y="213"/>
                </a:cxn>
                <a:cxn ang="0">
                  <a:pos x="94" y="204"/>
                </a:cxn>
                <a:cxn ang="0">
                  <a:pos x="81" y="241"/>
                </a:cxn>
                <a:cxn ang="0">
                  <a:pos x="52" y="213"/>
                </a:cxn>
                <a:cxn ang="0">
                  <a:pos x="16" y="180"/>
                </a:cxn>
                <a:cxn ang="0">
                  <a:pos x="23" y="169"/>
                </a:cxn>
                <a:cxn ang="0">
                  <a:pos x="9" y="160"/>
                </a:cxn>
                <a:cxn ang="0">
                  <a:pos x="21" y="112"/>
                </a:cxn>
                <a:cxn ang="0">
                  <a:pos x="61" y="98"/>
                </a:cxn>
                <a:cxn ang="0">
                  <a:pos x="55" y="121"/>
                </a:cxn>
                <a:cxn ang="0">
                  <a:pos x="71" y="154"/>
                </a:cxn>
                <a:cxn ang="0">
                  <a:pos x="98" y="146"/>
                </a:cxn>
                <a:cxn ang="0">
                  <a:pos x="112" y="167"/>
                </a:cxn>
                <a:cxn ang="0">
                  <a:pos x="110" y="76"/>
                </a:cxn>
                <a:cxn ang="0">
                  <a:pos x="141" y="138"/>
                </a:cxn>
                <a:cxn ang="0">
                  <a:pos x="178" y="151"/>
                </a:cxn>
                <a:cxn ang="0">
                  <a:pos x="210" y="195"/>
                </a:cxn>
                <a:cxn ang="0">
                  <a:pos x="186" y="253"/>
                </a:cxn>
                <a:cxn ang="0">
                  <a:pos x="168" y="306"/>
                </a:cxn>
                <a:cxn ang="0">
                  <a:pos x="154" y="383"/>
                </a:cxn>
              </a:cxnLst>
              <a:rect l="0" t="0" r="r" b="b"/>
              <a:pathLst>
                <a:path w="446" h="545">
                  <a:moveTo>
                    <a:pt x="412" y="46"/>
                  </a:moveTo>
                  <a:lnTo>
                    <a:pt x="412" y="46"/>
                  </a:lnTo>
                  <a:lnTo>
                    <a:pt x="415" y="43"/>
                  </a:lnTo>
                  <a:lnTo>
                    <a:pt x="422" y="41"/>
                  </a:lnTo>
                  <a:lnTo>
                    <a:pt x="426" y="38"/>
                  </a:lnTo>
                  <a:lnTo>
                    <a:pt x="432" y="31"/>
                  </a:lnTo>
                  <a:lnTo>
                    <a:pt x="438" y="28"/>
                  </a:lnTo>
                  <a:lnTo>
                    <a:pt x="444" y="28"/>
                  </a:lnTo>
                  <a:lnTo>
                    <a:pt x="446" y="30"/>
                  </a:lnTo>
                  <a:lnTo>
                    <a:pt x="445" y="33"/>
                  </a:lnTo>
                  <a:lnTo>
                    <a:pt x="436" y="39"/>
                  </a:lnTo>
                  <a:lnTo>
                    <a:pt x="432" y="41"/>
                  </a:lnTo>
                  <a:lnTo>
                    <a:pt x="423" y="49"/>
                  </a:lnTo>
                  <a:lnTo>
                    <a:pt x="416" y="51"/>
                  </a:lnTo>
                  <a:lnTo>
                    <a:pt x="413" y="50"/>
                  </a:lnTo>
                  <a:lnTo>
                    <a:pt x="412" y="46"/>
                  </a:lnTo>
                  <a:lnTo>
                    <a:pt x="412" y="46"/>
                  </a:lnTo>
                  <a:close/>
                  <a:moveTo>
                    <a:pt x="333" y="52"/>
                  </a:moveTo>
                  <a:lnTo>
                    <a:pt x="337" y="58"/>
                  </a:lnTo>
                  <a:lnTo>
                    <a:pt x="340" y="58"/>
                  </a:lnTo>
                  <a:lnTo>
                    <a:pt x="342" y="55"/>
                  </a:lnTo>
                  <a:lnTo>
                    <a:pt x="340" y="50"/>
                  </a:lnTo>
                  <a:lnTo>
                    <a:pt x="337" y="48"/>
                  </a:lnTo>
                  <a:lnTo>
                    <a:pt x="333" y="50"/>
                  </a:lnTo>
                  <a:lnTo>
                    <a:pt x="333" y="52"/>
                  </a:lnTo>
                  <a:lnTo>
                    <a:pt x="333" y="52"/>
                  </a:lnTo>
                  <a:close/>
                  <a:moveTo>
                    <a:pt x="182" y="5"/>
                  </a:moveTo>
                  <a:lnTo>
                    <a:pt x="192" y="13"/>
                  </a:lnTo>
                  <a:lnTo>
                    <a:pt x="197" y="14"/>
                  </a:lnTo>
                  <a:lnTo>
                    <a:pt x="200" y="11"/>
                  </a:lnTo>
                  <a:lnTo>
                    <a:pt x="202" y="7"/>
                  </a:lnTo>
                  <a:lnTo>
                    <a:pt x="200" y="5"/>
                  </a:lnTo>
                  <a:lnTo>
                    <a:pt x="193" y="6"/>
                  </a:lnTo>
                  <a:lnTo>
                    <a:pt x="187" y="2"/>
                  </a:lnTo>
                  <a:lnTo>
                    <a:pt x="181" y="0"/>
                  </a:lnTo>
                  <a:lnTo>
                    <a:pt x="180" y="3"/>
                  </a:lnTo>
                  <a:lnTo>
                    <a:pt x="182" y="5"/>
                  </a:lnTo>
                  <a:lnTo>
                    <a:pt x="182" y="5"/>
                  </a:lnTo>
                  <a:close/>
                  <a:moveTo>
                    <a:pt x="153" y="58"/>
                  </a:moveTo>
                  <a:lnTo>
                    <a:pt x="147" y="55"/>
                  </a:lnTo>
                  <a:lnTo>
                    <a:pt x="146" y="52"/>
                  </a:lnTo>
                  <a:lnTo>
                    <a:pt x="147" y="49"/>
                  </a:lnTo>
                  <a:lnTo>
                    <a:pt x="152" y="45"/>
                  </a:lnTo>
                  <a:lnTo>
                    <a:pt x="155" y="46"/>
                  </a:lnTo>
                  <a:lnTo>
                    <a:pt x="157" y="52"/>
                  </a:lnTo>
                  <a:lnTo>
                    <a:pt x="157" y="55"/>
                  </a:lnTo>
                  <a:lnTo>
                    <a:pt x="155" y="57"/>
                  </a:lnTo>
                  <a:lnTo>
                    <a:pt x="153" y="58"/>
                  </a:lnTo>
                  <a:lnTo>
                    <a:pt x="153" y="58"/>
                  </a:lnTo>
                  <a:close/>
                  <a:moveTo>
                    <a:pt x="181" y="107"/>
                  </a:moveTo>
                  <a:lnTo>
                    <a:pt x="181" y="107"/>
                  </a:lnTo>
                  <a:lnTo>
                    <a:pt x="183" y="106"/>
                  </a:lnTo>
                  <a:lnTo>
                    <a:pt x="191" y="101"/>
                  </a:lnTo>
                  <a:lnTo>
                    <a:pt x="194" y="100"/>
                  </a:lnTo>
                  <a:lnTo>
                    <a:pt x="205" y="99"/>
                  </a:lnTo>
                  <a:lnTo>
                    <a:pt x="214" y="99"/>
                  </a:lnTo>
                  <a:lnTo>
                    <a:pt x="220" y="96"/>
                  </a:lnTo>
                  <a:lnTo>
                    <a:pt x="223" y="96"/>
                  </a:lnTo>
                  <a:lnTo>
                    <a:pt x="225" y="97"/>
                  </a:lnTo>
                  <a:lnTo>
                    <a:pt x="225" y="100"/>
                  </a:lnTo>
                  <a:lnTo>
                    <a:pt x="223" y="102"/>
                  </a:lnTo>
                  <a:lnTo>
                    <a:pt x="221" y="106"/>
                  </a:lnTo>
                  <a:lnTo>
                    <a:pt x="217" y="108"/>
                  </a:lnTo>
                  <a:lnTo>
                    <a:pt x="211" y="106"/>
                  </a:lnTo>
                  <a:lnTo>
                    <a:pt x="204" y="107"/>
                  </a:lnTo>
                  <a:lnTo>
                    <a:pt x="198" y="104"/>
                  </a:lnTo>
                  <a:lnTo>
                    <a:pt x="197" y="108"/>
                  </a:lnTo>
                  <a:lnTo>
                    <a:pt x="200" y="109"/>
                  </a:lnTo>
                  <a:lnTo>
                    <a:pt x="209" y="111"/>
                  </a:lnTo>
                  <a:lnTo>
                    <a:pt x="212" y="114"/>
                  </a:lnTo>
                  <a:lnTo>
                    <a:pt x="212" y="116"/>
                  </a:lnTo>
                  <a:lnTo>
                    <a:pt x="209" y="118"/>
                  </a:lnTo>
                  <a:lnTo>
                    <a:pt x="202" y="114"/>
                  </a:lnTo>
                  <a:lnTo>
                    <a:pt x="201" y="116"/>
                  </a:lnTo>
                  <a:lnTo>
                    <a:pt x="198" y="116"/>
                  </a:lnTo>
                  <a:lnTo>
                    <a:pt x="191" y="112"/>
                  </a:lnTo>
                  <a:lnTo>
                    <a:pt x="186" y="111"/>
                  </a:lnTo>
                  <a:lnTo>
                    <a:pt x="178" y="113"/>
                  </a:lnTo>
                  <a:lnTo>
                    <a:pt x="178" y="116"/>
                  </a:lnTo>
                  <a:lnTo>
                    <a:pt x="182" y="119"/>
                  </a:lnTo>
                  <a:lnTo>
                    <a:pt x="193" y="128"/>
                  </a:lnTo>
                  <a:lnTo>
                    <a:pt x="197" y="130"/>
                  </a:lnTo>
                  <a:lnTo>
                    <a:pt x="202" y="127"/>
                  </a:lnTo>
                  <a:lnTo>
                    <a:pt x="205" y="128"/>
                  </a:lnTo>
                  <a:lnTo>
                    <a:pt x="207" y="134"/>
                  </a:lnTo>
                  <a:lnTo>
                    <a:pt x="207" y="139"/>
                  </a:lnTo>
                  <a:lnTo>
                    <a:pt x="212" y="141"/>
                  </a:lnTo>
                  <a:lnTo>
                    <a:pt x="217" y="138"/>
                  </a:lnTo>
                  <a:lnTo>
                    <a:pt x="226" y="138"/>
                  </a:lnTo>
                  <a:lnTo>
                    <a:pt x="235" y="134"/>
                  </a:lnTo>
                  <a:lnTo>
                    <a:pt x="241" y="134"/>
                  </a:lnTo>
                  <a:lnTo>
                    <a:pt x="249" y="133"/>
                  </a:lnTo>
                  <a:lnTo>
                    <a:pt x="250" y="136"/>
                  </a:lnTo>
                  <a:lnTo>
                    <a:pt x="249" y="142"/>
                  </a:lnTo>
                  <a:lnTo>
                    <a:pt x="250" y="147"/>
                  </a:lnTo>
                  <a:lnTo>
                    <a:pt x="257" y="151"/>
                  </a:lnTo>
                  <a:lnTo>
                    <a:pt x="263" y="153"/>
                  </a:lnTo>
                  <a:lnTo>
                    <a:pt x="273" y="150"/>
                  </a:lnTo>
                  <a:lnTo>
                    <a:pt x="275" y="147"/>
                  </a:lnTo>
                  <a:lnTo>
                    <a:pt x="274" y="145"/>
                  </a:lnTo>
                  <a:lnTo>
                    <a:pt x="274" y="141"/>
                  </a:lnTo>
                  <a:lnTo>
                    <a:pt x="276" y="137"/>
                  </a:lnTo>
                  <a:lnTo>
                    <a:pt x="282" y="132"/>
                  </a:lnTo>
                  <a:lnTo>
                    <a:pt x="285" y="131"/>
                  </a:lnTo>
                  <a:lnTo>
                    <a:pt x="290" y="134"/>
                  </a:lnTo>
                  <a:lnTo>
                    <a:pt x="295" y="137"/>
                  </a:lnTo>
                  <a:lnTo>
                    <a:pt x="300" y="137"/>
                  </a:lnTo>
                  <a:lnTo>
                    <a:pt x="307" y="132"/>
                  </a:lnTo>
                  <a:lnTo>
                    <a:pt x="309" y="130"/>
                  </a:lnTo>
                  <a:lnTo>
                    <a:pt x="307" y="121"/>
                  </a:lnTo>
                  <a:lnTo>
                    <a:pt x="306" y="116"/>
                  </a:lnTo>
                  <a:lnTo>
                    <a:pt x="309" y="112"/>
                  </a:lnTo>
                  <a:lnTo>
                    <a:pt x="314" y="108"/>
                  </a:lnTo>
                  <a:lnTo>
                    <a:pt x="318" y="98"/>
                  </a:lnTo>
                  <a:lnTo>
                    <a:pt x="322" y="93"/>
                  </a:lnTo>
                  <a:lnTo>
                    <a:pt x="329" y="86"/>
                  </a:lnTo>
                  <a:lnTo>
                    <a:pt x="331" y="80"/>
                  </a:lnTo>
                  <a:lnTo>
                    <a:pt x="330" y="76"/>
                  </a:lnTo>
                  <a:lnTo>
                    <a:pt x="329" y="71"/>
                  </a:lnTo>
                  <a:lnTo>
                    <a:pt x="328" y="66"/>
                  </a:lnTo>
                  <a:lnTo>
                    <a:pt x="330" y="63"/>
                  </a:lnTo>
                  <a:lnTo>
                    <a:pt x="330" y="60"/>
                  </a:lnTo>
                  <a:lnTo>
                    <a:pt x="328" y="57"/>
                  </a:lnTo>
                  <a:lnTo>
                    <a:pt x="319" y="57"/>
                  </a:lnTo>
                  <a:lnTo>
                    <a:pt x="315" y="53"/>
                  </a:lnTo>
                  <a:lnTo>
                    <a:pt x="310" y="52"/>
                  </a:lnTo>
                  <a:lnTo>
                    <a:pt x="300" y="53"/>
                  </a:lnTo>
                  <a:lnTo>
                    <a:pt x="294" y="52"/>
                  </a:lnTo>
                  <a:lnTo>
                    <a:pt x="290" y="50"/>
                  </a:lnTo>
                  <a:lnTo>
                    <a:pt x="284" y="50"/>
                  </a:lnTo>
                  <a:lnTo>
                    <a:pt x="280" y="48"/>
                  </a:lnTo>
                  <a:lnTo>
                    <a:pt x="280" y="44"/>
                  </a:lnTo>
                  <a:lnTo>
                    <a:pt x="277" y="42"/>
                  </a:lnTo>
                  <a:lnTo>
                    <a:pt x="272" y="45"/>
                  </a:lnTo>
                  <a:lnTo>
                    <a:pt x="272" y="43"/>
                  </a:lnTo>
                  <a:lnTo>
                    <a:pt x="272" y="39"/>
                  </a:lnTo>
                  <a:lnTo>
                    <a:pt x="272" y="35"/>
                  </a:lnTo>
                  <a:lnTo>
                    <a:pt x="268" y="38"/>
                  </a:lnTo>
                  <a:lnTo>
                    <a:pt x="267" y="43"/>
                  </a:lnTo>
                  <a:lnTo>
                    <a:pt x="263" y="44"/>
                  </a:lnTo>
                  <a:lnTo>
                    <a:pt x="262" y="38"/>
                  </a:lnTo>
                  <a:lnTo>
                    <a:pt x="261" y="37"/>
                  </a:lnTo>
                  <a:lnTo>
                    <a:pt x="258" y="40"/>
                  </a:lnTo>
                  <a:lnTo>
                    <a:pt x="260" y="42"/>
                  </a:lnTo>
                  <a:lnTo>
                    <a:pt x="259" y="45"/>
                  </a:lnTo>
                  <a:lnTo>
                    <a:pt x="255" y="50"/>
                  </a:lnTo>
                  <a:lnTo>
                    <a:pt x="255" y="55"/>
                  </a:lnTo>
                  <a:lnTo>
                    <a:pt x="253" y="58"/>
                  </a:lnTo>
                  <a:lnTo>
                    <a:pt x="249" y="57"/>
                  </a:lnTo>
                  <a:lnTo>
                    <a:pt x="247" y="53"/>
                  </a:lnTo>
                  <a:lnTo>
                    <a:pt x="246" y="53"/>
                  </a:lnTo>
                  <a:lnTo>
                    <a:pt x="246" y="56"/>
                  </a:lnTo>
                  <a:lnTo>
                    <a:pt x="245" y="60"/>
                  </a:lnTo>
                  <a:lnTo>
                    <a:pt x="242" y="56"/>
                  </a:lnTo>
                  <a:lnTo>
                    <a:pt x="242" y="52"/>
                  </a:lnTo>
                  <a:lnTo>
                    <a:pt x="244" y="45"/>
                  </a:lnTo>
                  <a:lnTo>
                    <a:pt x="244" y="35"/>
                  </a:lnTo>
                  <a:lnTo>
                    <a:pt x="242" y="31"/>
                  </a:lnTo>
                  <a:lnTo>
                    <a:pt x="236" y="28"/>
                  </a:lnTo>
                  <a:lnTo>
                    <a:pt x="234" y="23"/>
                  </a:lnTo>
                  <a:lnTo>
                    <a:pt x="232" y="25"/>
                  </a:lnTo>
                  <a:lnTo>
                    <a:pt x="230" y="28"/>
                  </a:lnTo>
                  <a:lnTo>
                    <a:pt x="234" y="32"/>
                  </a:lnTo>
                  <a:lnTo>
                    <a:pt x="235" y="35"/>
                  </a:lnTo>
                  <a:lnTo>
                    <a:pt x="230" y="34"/>
                  </a:lnTo>
                  <a:lnTo>
                    <a:pt x="228" y="31"/>
                  </a:lnTo>
                  <a:lnTo>
                    <a:pt x="225" y="33"/>
                  </a:lnTo>
                  <a:lnTo>
                    <a:pt x="226" y="40"/>
                  </a:lnTo>
                  <a:lnTo>
                    <a:pt x="230" y="44"/>
                  </a:lnTo>
                  <a:lnTo>
                    <a:pt x="230" y="51"/>
                  </a:lnTo>
                  <a:lnTo>
                    <a:pt x="229" y="56"/>
                  </a:lnTo>
                  <a:lnTo>
                    <a:pt x="229" y="63"/>
                  </a:lnTo>
                  <a:lnTo>
                    <a:pt x="234" y="72"/>
                  </a:lnTo>
                  <a:lnTo>
                    <a:pt x="232" y="77"/>
                  </a:lnTo>
                  <a:lnTo>
                    <a:pt x="228" y="77"/>
                  </a:lnTo>
                  <a:lnTo>
                    <a:pt x="227" y="71"/>
                  </a:lnTo>
                  <a:lnTo>
                    <a:pt x="222" y="66"/>
                  </a:lnTo>
                  <a:lnTo>
                    <a:pt x="215" y="63"/>
                  </a:lnTo>
                  <a:lnTo>
                    <a:pt x="215" y="58"/>
                  </a:lnTo>
                  <a:lnTo>
                    <a:pt x="217" y="54"/>
                  </a:lnTo>
                  <a:lnTo>
                    <a:pt x="217" y="52"/>
                  </a:lnTo>
                  <a:lnTo>
                    <a:pt x="213" y="50"/>
                  </a:lnTo>
                  <a:lnTo>
                    <a:pt x="207" y="53"/>
                  </a:lnTo>
                  <a:lnTo>
                    <a:pt x="205" y="52"/>
                  </a:lnTo>
                  <a:lnTo>
                    <a:pt x="204" y="54"/>
                  </a:lnTo>
                  <a:lnTo>
                    <a:pt x="199" y="58"/>
                  </a:lnTo>
                  <a:lnTo>
                    <a:pt x="194" y="56"/>
                  </a:lnTo>
                  <a:lnTo>
                    <a:pt x="194" y="53"/>
                  </a:lnTo>
                  <a:lnTo>
                    <a:pt x="194" y="50"/>
                  </a:lnTo>
                  <a:lnTo>
                    <a:pt x="191" y="51"/>
                  </a:lnTo>
                  <a:lnTo>
                    <a:pt x="187" y="45"/>
                  </a:lnTo>
                  <a:lnTo>
                    <a:pt x="186" y="40"/>
                  </a:lnTo>
                  <a:lnTo>
                    <a:pt x="181" y="39"/>
                  </a:lnTo>
                  <a:lnTo>
                    <a:pt x="178" y="40"/>
                  </a:lnTo>
                  <a:lnTo>
                    <a:pt x="175" y="35"/>
                  </a:lnTo>
                  <a:lnTo>
                    <a:pt x="176" y="31"/>
                  </a:lnTo>
                  <a:lnTo>
                    <a:pt x="174" y="26"/>
                  </a:lnTo>
                  <a:lnTo>
                    <a:pt x="171" y="25"/>
                  </a:lnTo>
                  <a:lnTo>
                    <a:pt x="168" y="28"/>
                  </a:lnTo>
                  <a:lnTo>
                    <a:pt x="167" y="37"/>
                  </a:lnTo>
                  <a:lnTo>
                    <a:pt x="168" y="43"/>
                  </a:lnTo>
                  <a:lnTo>
                    <a:pt x="172" y="50"/>
                  </a:lnTo>
                  <a:lnTo>
                    <a:pt x="174" y="58"/>
                  </a:lnTo>
                  <a:lnTo>
                    <a:pt x="171" y="60"/>
                  </a:lnTo>
                  <a:lnTo>
                    <a:pt x="168" y="55"/>
                  </a:lnTo>
                  <a:lnTo>
                    <a:pt x="166" y="50"/>
                  </a:lnTo>
                  <a:lnTo>
                    <a:pt x="164" y="48"/>
                  </a:lnTo>
                  <a:lnTo>
                    <a:pt x="164" y="53"/>
                  </a:lnTo>
                  <a:lnTo>
                    <a:pt x="165" y="60"/>
                  </a:lnTo>
                  <a:lnTo>
                    <a:pt x="168" y="65"/>
                  </a:lnTo>
                  <a:lnTo>
                    <a:pt x="167" y="69"/>
                  </a:lnTo>
                  <a:lnTo>
                    <a:pt x="166" y="74"/>
                  </a:lnTo>
                  <a:lnTo>
                    <a:pt x="164" y="73"/>
                  </a:lnTo>
                  <a:lnTo>
                    <a:pt x="160" y="65"/>
                  </a:lnTo>
                  <a:lnTo>
                    <a:pt x="158" y="63"/>
                  </a:lnTo>
                  <a:lnTo>
                    <a:pt x="147" y="64"/>
                  </a:lnTo>
                  <a:lnTo>
                    <a:pt x="144" y="61"/>
                  </a:lnTo>
                  <a:lnTo>
                    <a:pt x="141" y="64"/>
                  </a:lnTo>
                  <a:lnTo>
                    <a:pt x="143" y="71"/>
                  </a:lnTo>
                  <a:lnTo>
                    <a:pt x="147" y="69"/>
                  </a:lnTo>
                  <a:lnTo>
                    <a:pt x="151" y="73"/>
                  </a:lnTo>
                  <a:lnTo>
                    <a:pt x="148" y="76"/>
                  </a:lnTo>
                  <a:lnTo>
                    <a:pt x="151" y="78"/>
                  </a:lnTo>
                  <a:lnTo>
                    <a:pt x="156" y="78"/>
                  </a:lnTo>
                  <a:lnTo>
                    <a:pt x="157" y="81"/>
                  </a:lnTo>
                  <a:lnTo>
                    <a:pt x="148" y="86"/>
                  </a:lnTo>
                  <a:lnTo>
                    <a:pt x="148" y="90"/>
                  </a:lnTo>
                  <a:lnTo>
                    <a:pt x="155" y="100"/>
                  </a:lnTo>
                  <a:lnTo>
                    <a:pt x="159" y="102"/>
                  </a:lnTo>
                  <a:lnTo>
                    <a:pt x="165" y="106"/>
                  </a:lnTo>
                  <a:lnTo>
                    <a:pt x="172" y="106"/>
                  </a:lnTo>
                  <a:lnTo>
                    <a:pt x="178" y="103"/>
                  </a:lnTo>
                  <a:lnTo>
                    <a:pt x="181" y="107"/>
                  </a:lnTo>
                  <a:lnTo>
                    <a:pt x="181" y="107"/>
                  </a:lnTo>
                  <a:close/>
                  <a:moveTo>
                    <a:pt x="358" y="177"/>
                  </a:moveTo>
                  <a:lnTo>
                    <a:pt x="364" y="168"/>
                  </a:lnTo>
                  <a:lnTo>
                    <a:pt x="369" y="164"/>
                  </a:lnTo>
                  <a:lnTo>
                    <a:pt x="373" y="164"/>
                  </a:lnTo>
                  <a:lnTo>
                    <a:pt x="377" y="161"/>
                  </a:lnTo>
                  <a:lnTo>
                    <a:pt x="378" y="165"/>
                  </a:lnTo>
                  <a:lnTo>
                    <a:pt x="387" y="166"/>
                  </a:lnTo>
                  <a:lnTo>
                    <a:pt x="391" y="165"/>
                  </a:lnTo>
                  <a:lnTo>
                    <a:pt x="389" y="169"/>
                  </a:lnTo>
                  <a:lnTo>
                    <a:pt x="384" y="172"/>
                  </a:lnTo>
                  <a:lnTo>
                    <a:pt x="377" y="168"/>
                  </a:lnTo>
                  <a:lnTo>
                    <a:pt x="373" y="168"/>
                  </a:lnTo>
                  <a:lnTo>
                    <a:pt x="369" y="170"/>
                  </a:lnTo>
                  <a:lnTo>
                    <a:pt x="366" y="170"/>
                  </a:lnTo>
                  <a:lnTo>
                    <a:pt x="361" y="177"/>
                  </a:lnTo>
                  <a:lnTo>
                    <a:pt x="358" y="177"/>
                  </a:lnTo>
                  <a:lnTo>
                    <a:pt x="358" y="177"/>
                  </a:lnTo>
                  <a:close/>
                  <a:moveTo>
                    <a:pt x="334" y="197"/>
                  </a:moveTo>
                  <a:lnTo>
                    <a:pt x="334" y="192"/>
                  </a:lnTo>
                  <a:lnTo>
                    <a:pt x="331" y="186"/>
                  </a:lnTo>
                  <a:lnTo>
                    <a:pt x="331" y="182"/>
                  </a:lnTo>
                  <a:lnTo>
                    <a:pt x="333" y="180"/>
                  </a:lnTo>
                  <a:lnTo>
                    <a:pt x="334" y="178"/>
                  </a:lnTo>
                  <a:lnTo>
                    <a:pt x="337" y="178"/>
                  </a:lnTo>
                  <a:lnTo>
                    <a:pt x="338" y="185"/>
                  </a:lnTo>
                  <a:lnTo>
                    <a:pt x="342" y="190"/>
                  </a:lnTo>
                  <a:lnTo>
                    <a:pt x="342" y="193"/>
                  </a:lnTo>
                  <a:lnTo>
                    <a:pt x="338" y="197"/>
                  </a:lnTo>
                  <a:lnTo>
                    <a:pt x="334" y="197"/>
                  </a:lnTo>
                  <a:lnTo>
                    <a:pt x="334" y="197"/>
                  </a:lnTo>
                  <a:close/>
                  <a:moveTo>
                    <a:pt x="223" y="250"/>
                  </a:moveTo>
                  <a:lnTo>
                    <a:pt x="226" y="243"/>
                  </a:lnTo>
                  <a:lnTo>
                    <a:pt x="232" y="239"/>
                  </a:lnTo>
                  <a:lnTo>
                    <a:pt x="244" y="236"/>
                  </a:lnTo>
                  <a:lnTo>
                    <a:pt x="250" y="236"/>
                  </a:lnTo>
                  <a:lnTo>
                    <a:pt x="259" y="228"/>
                  </a:lnTo>
                  <a:lnTo>
                    <a:pt x="268" y="223"/>
                  </a:lnTo>
                  <a:lnTo>
                    <a:pt x="270" y="229"/>
                  </a:lnTo>
                  <a:lnTo>
                    <a:pt x="274" y="237"/>
                  </a:lnTo>
                  <a:lnTo>
                    <a:pt x="274" y="240"/>
                  </a:lnTo>
                  <a:lnTo>
                    <a:pt x="270" y="241"/>
                  </a:lnTo>
                  <a:lnTo>
                    <a:pt x="268" y="244"/>
                  </a:lnTo>
                  <a:lnTo>
                    <a:pt x="269" y="252"/>
                  </a:lnTo>
                  <a:lnTo>
                    <a:pt x="276" y="260"/>
                  </a:lnTo>
                  <a:lnTo>
                    <a:pt x="283" y="264"/>
                  </a:lnTo>
                  <a:lnTo>
                    <a:pt x="287" y="261"/>
                  </a:lnTo>
                  <a:lnTo>
                    <a:pt x="295" y="257"/>
                  </a:lnTo>
                  <a:lnTo>
                    <a:pt x="299" y="260"/>
                  </a:lnTo>
                  <a:lnTo>
                    <a:pt x="303" y="263"/>
                  </a:lnTo>
                  <a:lnTo>
                    <a:pt x="308" y="265"/>
                  </a:lnTo>
                  <a:lnTo>
                    <a:pt x="306" y="269"/>
                  </a:lnTo>
                  <a:lnTo>
                    <a:pt x="299" y="271"/>
                  </a:lnTo>
                  <a:lnTo>
                    <a:pt x="294" y="279"/>
                  </a:lnTo>
                  <a:lnTo>
                    <a:pt x="293" y="285"/>
                  </a:lnTo>
                  <a:lnTo>
                    <a:pt x="288" y="298"/>
                  </a:lnTo>
                  <a:lnTo>
                    <a:pt x="284" y="299"/>
                  </a:lnTo>
                  <a:lnTo>
                    <a:pt x="279" y="302"/>
                  </a:lnTo>
                  <a:lnTo>
                    <a:pt x="275" y="308"/>
                  </a:lnTo>
                  <a:lnTo>
                    <a:pt x="275" y="313"/>
                  </a:lnTo>
                  <a:lnTo>
                    <a:pt x="270" y="317"/>
                  </a:lnTo>
                  <a:lnTo>
                    <a:pt x="267" y="317"/>
                  </a:lnTo>
                  <a:lnTo>
                    <a:pt x="264" y="311"/>
                  </a:lnTo>
                  <a:lnTo>
                    <a:pt x="268" y="307"/>
                  </a:lnTo>
                  <a:lnTo>
                    <a:pt x="267" y="299"/>
                  </a:lnTo>
                  <a:lnTo>
                    <a:pt x="270" y="290"/>
                  </a:lnTo>
                  <a:lnTo>
                    <a:pt x="270" y="284"/>
                  </a:lnTo>
                  <a:lnTo>
                    <a:pt x="267" y="286"/>
                  </a:lnTo>
                  <a:lnTo>
                    <a:pt x="262" y="285"/>
                  </a:lnTo>
                  <a:lnTo>
                    <a:pt x="259" y="287"/>
                  </a:lnTo>
                  <a:lnTo>
                    <a:pt x="256" y="295"/>
                  </a:lnTo>
                  <a:lnTo>
                    <a:pt x="251" y="298"/>
                  </a:lnTo>
                  <a:lnTo>
                    <a:pt x="247" y="297"/>
                  </a:lnTo>
                  <a:lnTo>
                    <a:pt x="241" y="304"/>
                  </a:lnTo>
                  <a:lnTo>
                    <a:pt x="235" y="304"/>
                  </a:lnTo>
                  <a:lnTo>
                    <a:pt x="229" y="307"/>
                  </a:lnTo>
                  <a:lnTo>
                    <a:pt x="227" y="306"/>
                  </a:lnTo>
                  <a:lnTo>
                    <a:pt x="227" y="301"/>
                  </a:lnTo>
                  <a:lnTo>
                    <a:pt x="228" y="298"/>
                  </a:lnTo>
                  <a:lnTo>
                    <a:pt x="228" y="293"/>
                  </a:lnTo>
                  <a:lnTo>
                    <a:pt x="233" y="289"/>
                  </a:lnTo>
                  <a:lnTo>
                    <a:pt x="234" y="279"/>
                  </a:lnTo>
                  <a:lnTo>
                    <a:pt x="238" y="272"/>
                  </a:lnTo>
                  <a:lnTo>
                    <a:pt x="238" y="265"/>
                  </a:lnTo>
                  <a:lnTo>
                    <a:pt x="240" y="262"/>
                  </a:lnTo>
                  <a:lnTo>
                    <a:pt x="238" y="259"/>
                  </a:lnTo>
                  <a:lnTo>
                    <a:pt x="234" y="259"/>
                  </a:lnTo>
                  <a:lnTo>
                    <a:pt x="228" y="253"/>
                  </a:lnTo>
                  <a:lnTo>
                    <a:pt x="223" y="250"/>
                  </a:lnTo>
                  <a:lnTo>
                    <a:pt x="223" y="250"/>
                  </a:lnTo>
                  <a:close/>
                  <a:moveTo>
                    <a:pt x="194" y="159"/>
                  </a:moveTo>
                  <a:lnTo>
                    <a:pt x="195" y="165"/>
                  </a:lnTo>
                  <a:lnTo>
                    <a:pt x="200" y="169"/>
                  </a:lnTo>
                  <a:lnTo>
                    <a:pt x="205" y="169"/>
                  </a:lnTo>
                  <a:lnTo>
                    <a:pt x="211" y="168"/>
                  </a:lnTo>
                  <a:lnTo>
                    <a:pt x="211" y="162"/>
                  </a:lnTo>
                  <a:lnTo>
                    <a:pt x="207" y="158"/>
                  </a:lnTo>
                  <a:lnTo>
                    <a:pt x="197" y="156"/>
                  </a:lnTo>
                  <a:lnTo>
                    <a:pt x="194" y="157"/>
                  </a:lnTo>
                  <a:lnTo>
                    <a:pt x="194" y="159"/>
                  </a:lnTo>
                  <a:lnTo>
                    <a:pt x="194" y="159"/>
                  </a:lnTo>
                  <a:close/>
                  <a:moveTo>
                    <a:pt x="205" y="214"/>
                  </a:moveTo>
                  <a:lnTo>
                    <a:pt x="211" y="217"/>
                  </a:lnTo>
                  <a:lnTo>
                    <a:pt x="217" y="217"/>
                  </a:lnTo>
                  <a:lnTo>
                    <a:pt x="220" y="223"/>
                  </a:lnTo>
                  <a:lnTo>
                    <a:pt x="222" y="226"/>
                  </a:lnTo>
                  <a:lnTo>
                    <a:pt x="222" y="229"/>
                  </a:lnTo>
                  <a:lnTo>
                    <a:pt x="224" y="231"/>
                  </a:lnTo>
                  <a:lnTo>
                    <a:pt x="222" y="236"/>
                  </a:lnTo>
                  <a:lnTo>
                    <a:pt x="225" y="236"/>
                  </a:lnTo>
                  <a:lnTo>
                    <a:pt x="228" y="237"/>
                  </a:lnTo>
                  <a:lnTo>
                    <a:pt x="230" y="234"/>
                  </a:lnTo>
                  <a:lnTo>
                    <a:pt x="239" y="229"/>
                  </a:lnTo>
                  <a:lnTo>
                    <a:pt x="244" y="229"/>
                  </a:lnTo>
                  <a:lnTo>
                    <a:pt x="247" y="226"/>
                  </a:lnTo>
                  <a:lnTo>
                    <a:pt x="247" y="223"/>
                  </a:lnTo>
                  <a:lnTo>
                    <a:pt x="247" y="214"/>
                  </a:lnTo>
                  <a:lnTo>
                    <a:pt x="251" y="212"/>
                  </a:lnTo>
                  <a:lnTo>
                    <a:pt x="253" y="207"/>
                  </a:lnTo>
                  <a:lnTo>
                    <a:pt x="251" y="202"/>
                  </a:lnTo>
                  <a:lnTo>
                    <a:pt x="246" y="201"/>
                  </a:lnTo>
                  <a:lnTo>
                    <a:pt x="244" y="197"/>
                  </a:lnTo>
                  <a:lnTo>
                    <a:pt x="241" y="196"/>
                  </a:lnTo>
                  <a:lnTo>
                    <a:pt x="238" y="200"/>
                  </a:lnTo>
                  <a:lnTo>
                    <a:pt x="229" y="204"/>
                  </a:lnTo>
                  <a:lnTo>
                    <a:pt x="228" y="201"/>
                  </a:lnTo>
                  <a:lnTo>
                    <a:pt x="226" y="200"/>
                  </a:lnTo>
                  <a:lnTo>
                    <a:pt x="222" y="202"/>
                  </a:lnTo>
                  <a:lnTo>
                    <a:pt x="221" y="206"/>
                  </a:lnTo>
                  <a:lnTo>
                    <a:pt x="218" y="208"/>
                  </a:lnTo>
                  <a:lnTo>
                    <a:pt x="213" y="207"/>
                  </a:lnTo>
                  <a:lnTo>
                    <a:pt x="210" y="212"/>
                  </a:lnTo>
                  <a:lnTo>
                    <a:pt x="205" y="214"/>
                  </a:lnTo>
                  <a:lnTo>
                    <a:pt x="205" y="214"/>
                  </a:lnTo>
                  <a:close/>
                  <a:moveTo>
                    <a:pt x="31" y="242"/>
                  </a:moveTo>
                  <a:lnTo>
                    <a:pt x="28" y="235"/>
                  </a:lnTo>
                  <a:lnTo>
                    <a:pt x="26" y="234"/>
                  </a:lnTo>
                  <a:lnTo>
                    <a:pt x="24" y="228"/>
                  </a:lnTo>
                  <a:lnTo>
                    <a:pt x="18" y="224"/>
                  </a:lnTo>
                  <a:lnTo>
                    <a:pt x="14" y="223"/>
                  </a:lnTo>
                  <a:lnTo>
                    <a:pt x="11" y="218"/>
                  </a:lnTo>
                  <a:lnTo>
                    <a:pt x="11" y="207"/>
                  </a:lnTo>
                  <a:lnTo>
                    <a:pt x="7" y="202"/>
                  </a:lnTo>
                  <a:lnTo>
                    <a:pt x="4" y="197"/>
                  </a:lnTo>
                  <a:lnTo>
                    <a:pt x="3" y="190"/>
                  </a:lnTo>
                  <a:lnTo>
                    <a:pt x="6" y="186"/>
                  </a:lnTo>
                  <a:lnTo>
                    <a:pt x="8" y="188"/>
                  </a:lnTo>
                  <a:lnTo>
                    <a:pt x="15" y="194"/>
                  </a:lnTo>
                  <a:lnTo>
                    <a:pt x="15" y="201"/>
                  </a:lnTo>
                  <a:lnTo>
                    <a:pt x="15" y="207"/>
                  </a:lnTo>
                  <a:lnTo>
                    <a:pt x="19" y="214"/>
                  </a:lnTo>
                  <a:lnTo>
                    <a:pt x="23" y="217"/>
                  </a:lnTo>
                  <a:lnTo>
                    <a:pt x="25" y="217"/>
                  </a:lnTo>
                  <a:lnTo>
                    <a:pt x="26" y="219"/>
                  </a:lnTo>
                  <a:lnTo>
                    <a:pt x="28" y="219"/>
                  </a:lnTo>
                  <a:lnTo>
                    <a:pt x="30" y="226"/>
                  </a:lnTo>
                  <a:lnTo>
                    <a:pt x="36" y="234"/>
                  </a:lnTo>
                  <a:lnTo>
                    <a:pt x="37" y="239"/>
                  </a:lnTo>
                  <a:lnTo>
                    <a:pt x="37" y="243"/>
                  </a:lnTo>
                  <a:lnTo>
                    <a:pt x="34" y="244"/>
                  </a:lnTo>
                  <a:lnTo>
                    <a:pt x="34" y="244"/>
                  </a:lnTo>
                  <a:lnTo>
                    <a:pt x="31" y="242"/>
                  </a:lnTo>
                  <a:lnTo>
                    <a:pt x="31" y="242"/>
                  </a:lnTo>
                  <a:close/>
                  <a:moveTo>
                    <a:pt x="148" y="385"/>
                  </a:moveTo>
                  <a:lnTo>
                    <a:pt x="145" y="381"/>
                  </a:lnTo>
                  <a:lnTo>
                    <a:pt x="143" y="382"/>
                  </a:lnTo>
                  <a:lnTo>
                    <a:pt x="142" y="385"/>
                  </a:lnTo>
                  <a:lnTo>
                    <a:pt x="140" y="386"/>
                  </a:lnTo>
                  <a:lnTo>
                    <a:pt x="139" y="380"/>
                  </a:lnTo>
                  <a:lnTo>
                    <a:pt x="139" y="372"/>
                  </a:lnTo>
                  <a:lnTo>
                    <a:pt x="136" y="369"/>
                  </a:lnTo>
                  <a:lnTo>
                    <a:pt x="133" y="368"/>
                  </a:lnTo>
                  <a:lnTo>
                    <a:pt x="123" y="358"/>
                  </a:lnTo>
                  <a:lnTo>
                    <a:pt x="123" y="355"/>
                  </a:lnTo>
                  <a:lnTo>
                    <a:pt x="129" y="351"/>
                  </a:lnTo>
                  <a:lnTo>
                    <a:pt x="132" y="351"/>
                  </a:lnTo>
                  <a:lnTo>
                    <a:pt x="134" y="348"/>
                  </a:lnTo>
                  <a:lnTo>
                    <a:pt x="135" y="344"/>
                  </a:lnTo>
                  <a:lnTo>
                    <a:pt x="133" y="343"/>
                  </a:lnTo>
                  <a:lnTo>
                    <a:pt x="130" y="343"/>
                  </a:lnTo>
                  <a:lnTo>
                    <a:pt x="128" y="341"/>
                  </a:lnTo>
                  <a:lnTo>
                    <a:pt x="125" y="341"/>
                  </a:lnTo>
                  <a:lnTo>
                    <a:pt x="122" y="345"/>
                  </a:lnTo>
                  <a:lnTo>
                    <a:pt x="116" y="347"/>
                  </a:lnTo>
                  <a:lnTo>
                    <a:pt x="109" y="342"/>
                  </a:lnTo>
                  <a:lnTo>
                    <a:pt x="109" y="337"/>
                  </a:lnTo>
                  <a:lnTo>
                    <a:pt x="107" y="336"/>
                  </a:lnTo>
                  <a:lnTo>
                    <a:pt x="104" y="333"/>
                  </a:lnTo>
                  <a:lnTo>
                    <a:pt x="99" y="332"/>
                  </a:lnTo>
                  <a:lnTo>
                    <a:pt x="98" y="332"/>
                  </a:lnTo>
                  <a:lnTo>
                    <a:pt x="95" y="329"/>
                  </a:lnTo>
                  <a:lnTo>
                    <a:pt x="95" y="325"/>
                  </a:lnTo>
                  <a:lnTo>
                    <a:pt x="92" y="322"/>
                  </a:lnTo>
                  <a:lnTo>
                    <a:pt x="89" y="322"/>
                  </a:lnTo>
                  <a:lnTo>
                    <a:pt x="88" y="320"/>
                  </a:lnTo>
                  <a:lnTo>
                    <a:pt x="87" y="316"/>
                  </a:lnTo>
                  <a:lnTo>
                    <a:pt x="83" y="313"/>
                  </a:lnTo>
                  <a:lnTo>
                    <a:pt x="83" y="311"/>
                  </a:lnTo>
                  <a:lnTo>
                    <a:pt x="83" y="309"/>
                  </a:lnTo>
                  <a:lnTo>
                    <a:pt x="82" y="308"/>
                  </a:lnTo>
                  <a:lnTo>
                    <a:pt x="83" y="304"/>
                  </a:lnTo>
                  <a:lnTo>
                    <a:pt x="83" y="301"/>
                  </a:lnTo>
                  <a:lnTo>
                    <a:pt x="79" y="297"/>
                  </a:lnTo>
                  <a:lnTo>
                    <a:pt x="79" y="295"/>
                  </a:lnTo>
                  <a:lnTo>
                    <a:pt x="87" y="290"/>
                  </a:lnTo>
                  <a:lnTo>
                    <a:pt x="90" y="290"/>
                  </a:lnTo>
                  <a:lnTo>
                    <a:pt x="94" y="296"/>
                  </a:lnTo>
                  <a:lnTo>
                    <a:pt x="96" y="298"/>
                  </a:lnTo>
                  <a:lnTo>
                    <a:pt x="98" y="298"/>
                  </a:lnTo>
                  <a:lnTo>
                    <a:pt x="99" y="295"/>
                  </a:lnTo>
                  <a:lnTo>
                    <a:pt x="105" y="297"/>
                  </a:lnTo>
                  <a:lnTo>
                    <a:pt x="108" y="298"/>
                  </a:lnTo>
                  <a:lnTo>
                    <a:pt x="112" y="297"/>
                  </a:lnTo>
                  <a:lnTo>
                    <a:pt x="123" y="297"/>
                  </a:lnTo>
                  <a:lnTo>
                    <a:pt x="123" y="294"/>
                  </a:lnTo>
                  <a:lnTo>
                    <a:pt x="118" y="289"/>
                  </a:lnTo>
                  <a:lnTo>
                    <a:pt x="112" y="289"/>
                  </a:lnTo>
                  <a:lnTo>
                    <a:pt x="105" y="288"/>
                  </a:lnTo>
                  <a:lnTo>
                    <a:pt x="99" y="286"/>
                  </a:lnTo>
                  <a:lnTo>
                    <a:pt x="99" y="284"/>
                  </a:lnTo>
                  <a:lnTo>
                    <a:pt x="104" y="283"/>
                  </a:lnTo>
                  <a:lnTo>
                    <a:pt x="108" y="283"/>
                  </a:lnTo>
                  <a:lnTo>
                    <a:pt x="118" y="278"/>
                  </a:lnTo>
                  <a:lnTo>
                    <a:pt x="123" y="275"/>
                  </a:lnTo>
                  <a:lnTo>
                    <a:pt x="131" y="275"/>
                  </a:lnTo>
                  <a:lnTo>
                    <a:pt x="135" y="274"/>
                  </a:lnTo>
                  <a:lnTo>
                    <a:pt x="137" y="273"/>
                  </a:lnTo>
                  <a:lnTo>
                    <a:pt x="139" y="274"/>
                  </a:lnTo>
                  <a:lnTo>
                    <a:pt x="140" y="270"/>
                  </a:lnTo>
                  <a:lnTo>
                    <a:pt x="143" y="267"/>
                  </a:lnTo>
                  <a:lnTo>
                    <a:pt x="143" y="264"/>
                  </a:lnTo>
                  <a:lnTo>
                    <a:pt x="141" y="264"/>
                  </a:lnTo>
                  <a:lnTo>
                    <a:pt x="135" y="266"/>
                  </a:lnTo>
                  <a:lnTo>
                    <a:pt x="133" y="270"/>
                  </a:lnTo>
                  <a:lnTo>
                    <a:pt x="120" y="270"/>
                  </a:lnTo>
                  <a:lnTo>
                    <a:pt x="117" y="270"/>
                  </a:lnTo>
                  <a:lnTo>
                    <a:pt x="116" y="269"/>
                  </a:lnTo>
                  <a:lnTo>
                    <a:pt x="110" y="269"/>
                  </a:lnTo>
                  <a:lnTo>
                    <a:pt x="108" y="270"/>
                  </a:lnTo>
                  <a:lnTo>
                    <a:pt x="107" y="271"/>
                  </a:lnTo>
                  <a:lnTo>
                    <a:pt x="102" y="276"/>
                  </a:lnTo>
                  <a:lnTo>
                    <a:pt x="97" y="277"/>
                  </a:lnTo>
                  <a:lnTo>
                    <a:pt x="94" y="276"/>
                  </a:lnTo>
                  <a:lnTo>
                    <a:pt x="90" y="278"/>
                  </a:lnTo>
                  <a:lnTo>
                    <a:pt x="84" y="279"/>
                  </a:lnTo>
                  <a:lnTo>
                    <a:pt x="79" y="282"/>
                  </a:lnTo>
                  <a:lnTo>
                    <a:pt x="75" y="282"/>
                  </a:lnTo>
                  <a:lnTo>
                    <a:pt x="73" y="281"/>
                  </a:lnTo>
                  <a:lnTo>
                    <a:pt x="73" y="272"/>
                  </a:lnTo>
                  <a:lnTo>
                    <a:pt x="71" y="263"/>
                  </a:lnTo>
                  <a:lnTo>
                    <a:pt x="72" y="260"/>
                  </a:lnTo>
                  <a:lnTo>
                    <a:pt x="72" y="257"/>
                  </a:lnTo>
                  <a:lnTo>
                    <a:pt x="76" y="255"/>
                  </a:lnTo>
                  <a:lnTo>
                    <a:pt x="79" y="253"/>
                  </a:lnTo>
                  <a:lnTo>
                    <a:pt x="82" y="255"/>
                  </a:lnTo>
                  <a:lnTo>
                    <a:pt x="84" y="260"/>
                  </a:lnTo>
                  <a:lnTo>
                    <a:pt x="85" y="259"/>
                  </a:lnTo>
                  <a:lnTo>
                    <a:pt x="87" y="253"/>
                  </a:lnTo>
                  <a:lnTo>
                    <a:pt x="93" y="251"/>
                  </a:lnTo>
                  <a:lnTo>
                    <a:pt x="95" y="251"/>
                  </a:lnTo>
                  <a:lnTo>
                    <a:pt x="99" y="247"/>
                  </a:lnTo>
                  <a:lnTo>
                    <a:pt x="104" y="240"/>
                  </a:lnTo>
                  <a:lnTo>
                    <a:pt x="110" y="238"/>
                  </a:lnTo>
                  <a:lnTo>
                    <a:pt x="109" y="235"/>
                  </a:lnTo>
                  <a:lnTo>
                    <a:pt x="111" y="231"/>
                  </a:lnTo>
                  <a:lnTo>
                    <a:pt x="119" y="228"/>
                  </a:lnTo>
                  <a:lnTo>
                    <a:pt x="129" y="228"/>
                  </a:lnTo>
                  <a:lnTo>
                    <a:pt x="133" y="223"/>
                  </a:lnTo>
                  <a:lnTo>
                    <a:pt x="139" y="221"/>
                  </a:lnTo>
                  <a:lnTo>
                    <a:pt x="142" y="218"/>
                  </a:lnTo>
                  <a:lnTo>
                    <a:pt x="143" y="215"/>
                  </a:lnTo>
                  <a:lnTo>
                    <a:pt x="139" y="215"/>
                  </a:lnTo>
                  <a:lnTo>
                    <a:pt x="134" y="219"/>
                  </a:lnTo>
                  <a:lnTo>
                    <a:pt x="130" y="220"/>
                  </a:lnTo>
                  <a:lnTo>
                    <a:pt x="125" y="218"/>
                  </a:lnTo>
                  <a:lnTo>
                    <a:pt x="125" y="214"/>
                  </a:lnTo>
                  <a:lnTo>
                    <a:pt x="128" y="207"/>
                  </a:lnTo>
                  <a:lnTo>
                    <a:pt x="129" y="201"/>
                  </a:lnTo>
                  <a:lnTo>
                    <a:pt x="125" y="196"/>
                  </a:lnTo>
                  <a:lnTo>
                    <a:pt x="123" y="196"/>
                  </a:lnTo>
                  <a:lnTo>
                    <a:pt x="121" y="200"/>
                  </a:lnTo>
                  <a:lnTo>
                    <a:pt x="121" y="206"/>
                  </a:lnTo>
                  <a:lnTo>
                    <a:pt x="120" y="212"/>
                  </a:lnTo>
                  <a:lnTo>
                    <a:pt x="111" y="221"/>
                  </a:lnTo>
                  <a:lnTo>
                    <a:pt x="106" y="223"/>
                  </a:lnTo>
                  <a:lnTo>
                    <a:pt x="102" y="220"/>
                  </a:lnTo>
                  <a:lnTo>
                    <a:pt x="101" y="213"/>
                  </a:lnTo>
                  <a:lnTo>
                    <a:pt x="102" y="209"/>
                  </a:lnTo>
                  <a:lnTo>
                    <a:pt x="106" y="205"/>
                  </a:lnTo>
                  <a:lnTo>
                    <a:pt x="106" y="202"/>
                  </a:lnTo>
                  <a:lnTo>
                    <a:pt x="104" y="199"/>
                  </a:lnTo>
                  <a:lnTo>
                    <a:pt x="104" y="191"/>
                  </a:lnTo>
                  <a:lnTo>
                    <a:pt x="101" y="188"/>
                  </a:lnTo>
                  <a:lnTo>
                    <a:pt x="99" y="188"/>
                  </a:lnTo>
                  <a:lnTo>
                    <a:pt x="97" y="192"/>
                  </a:lnTo>
                  <a:lnTo>
                    <a:pt x="98" y="201"/>
                  </a:lnTo>
                  <a:lnTo>
                    <a:pt x="97" y="205"/>
                  </a:lnTo>
                  <a:lnTo>
                    <a:pt x="94" y="209"/>
                  </a:lnTo>
                  <a:lnTo>
                    <a:pt x="93" y="206"/>
                  </a:lnTo>
                  <a:lnTo>
                    <a:pt x="94" y="204"/>
                  </a:lnTo>
                  <a:lnTo>
                    <a:pt x="90" y="199"/>
                  </a:lnTo>
                  <a:lnTo>
                    <a:pt x="87" y="197"/>
                  </a:lnTo>
                  <a:lnTo>
                    <a:pt x="85" y="199"/>
                  </a:lnTo>
                  <a:lnTo>
                    <a:pt x="85" y="203"/>
                  </a:lnTo>
                  <a:lnTo>
                    <a:pt x="86" y="207"/>
                  </a:lnTo>
                  <a:lnTo>
                    <a:pt x="86" y="214"/>
                  </a:lnTo>
                  <a:lnTo>
                    <a:pt x="89" y="219"/>
                  </a:lnTo>
                  <a:lnTo>
                    <a:pt x="92" y="226"/>
                  </a:lnTo>
                  <a:lnTo>
                    <a:pt x="92" y="229"/>
                  </a:lnTo>
                  <a:lnTo>
                    <a:pt x="87" y="229"/>
                  </a:lnTo>
                  <a:lnTo>
                    <a:pt x="84" y="230"/>
                  </a:lnTo>
                  <a:lnTo>
                    <a:pt x="81" y="237"/>
                  </a:lnTo>
                  <a:lnTo>
                    <a:pt x="81" y="241"/>
                  </a:lnTo>
                  <a:lnTo>
                    <a:pt x="76" y="244"/>
                  </a:lnTo>
                  <a:lnTo>
                    <a:pt x="65" y="246"/>
                  </a:lnTo>
                  <a:lnTo>
                    <a:pt x="59" y="246"/>
                  </a:lnTo>
                  <a:lnTo>
                    <a:pt x="60" y="242"/>
                  </a:lnTo>
                  <a:lnTo>
                    <a:pt x="62" y="239"/>
                  </a:lnTo>
                  <a:lnTo>
                    <a:pt x="59" y="235"/>
                  </a:lnTo>
                  <a:lnTo>
                    <a:pt x="52" y="228"/>
                  </a:lnTo>
                  <a:lnTo>
                    <a:pt x="47" y="226"/>
                  </a:lnTo>
                  <a:lnTo>
                    <a:pt x="46" y="227"/>
                  </a:lnTo>
                  <a:lnTo>
                    <a:pt x="42" y="221"/>
                  </a:lnTo>
                  <a:lnTo>
                    <a:pt x="41" y="216"/>
                  </a:lnTo>
                  <a:lnTo>
                    <a:pt x="49" y="215"/>
                  </a:lnTo>
                  <a:lnTo>
                    <a:pt x="52" y="213"/>
                  </a:lnTo>
                  <a:lnTo>
                    <a:pt x="51" y="211"/>
                  </a:lnTo>
                  <a:lnTo>
                    <a:pt x="46" y="211"/>
                  </a:lnTo>
                  <a:lnTo>
                    <a:pt x="43" y="212"/>
                  </a:lnTo>
                  <a:lnTo>
                    <a:pt x="39" y="209"/>
                  </a:lnTo>
                  <a:lnTo>
                    <a:pt x="37" y="205"/>
                  </a:lnTo>
                  <a:lnTo>
                    <a:pt x="34" y="203"/>
                  </a:lnTo>
                  <a:lnTo>
                    <a:pt x="28" y="200"/>
                  </a:lnTo>
                  <a:lnTo>
                    <a:pt x="25" y="196"/>
                  </a:lnTo>
                  <a:lnTo>
                    <a:pt x="27" y="193"/>
                  </a:lnTo>
                  <a:lnTo>
                    <a:pt x="27" y="192"/>
                  </a:lnTo>
                  <a:lnTo>
                    <a:pt x="24" y="188"/>
                  </a:lnTo>
                  <a:lnTo>
                    <a:pt x="19" y="186"/>
                  </a:lnTo>
                  <a:lnTo>
                    <a:pt x="16" y="180"/>
                  </a:lnTo>
                  <a:lnTo>
                    <a:pt x="16" y="177"/>
                  </a:lnTo>
                  <a:lnTo>
                    <a:pt x="18" y="176"/>
                  </a:lnTo>
                  <a:lnTo>
                    <a:pt x="26" y="181"/>
                  </a:lnTo>
                  <a:lnTo>
                    <a:pt x="28" y="184"/>
                  </a:lnTo>
                  <a:lnTo>
                    <a:pt x="28" y="186"/>
                  </a:lnTo>
                  <a:lnTo>
                    <a:pt x="30" y="186"/>
                  </a:lnTo>
                  <a:lnTo>
                    <a:pt x="36" y="183"/>
                  </a:lnTo>
                  <a:lnTo>
                    <a:pt x="36" y="178"/>
                  </a:lnTo>
                  <a:lnTo>
                    <a:pt x="35" y="177"/>
                  </a:lnTo>
                  <a:lnTo>
                    <a:pt x="30" y="178"/>
                  </a:lnTo>
                  <a:lnTo>
                    <a:pt x="27" y="176"/>
                  </a:lnTo>
                  <a:lnTo>
                    <a:pt x="27" y="173"/>
                  </a:lnTo>
                  <a:lnTo>
                    <a:pt x="23" y="169"/>
                  </a:lnTo>
                  <a:lnTo>
                    <a:pt x="21" y="165"/>
                  </a:lnTo>
                  <a:lnTo>
                    <a:pt x="23" y="164"/>
                  </a:lnTo>
                  <a:lnTo>
                    <a:pt x="26" y="156"/>
                  </a:lnTo>
                  <a:lnTo>
                    <a:pt x="28" y="149"/>
                  </a:lnTo>
                  <a:lnTo>
                    <a:pt x="27" y="148"/>
                  </a:lnTo>
                  <a:lnTo>
                    <a:pt x="23" y="150"/>
                  </a:lnTo>
                  <a:lnTo>
                    <a:pt x="19" y="147"/>
                  </a:lnTo>
                  <a:lnTo>
                    <a:pt x="17" y="148"/>
                  </a:lnTo>
                  <a:lnTo>
                    <a:pt x="16" y="155"/>
                  </a:lnTo>
                  <a:lnTo>
                    <a:pt x="17" y="160"/>
                  </a:lnTo>
                  <a:lnTo>
                    <a:pt x="14" y="165"/>
                  </a:lnTo>
                  <a:lnTo>
                    <a:pt x="9" y="166"/>
                  </a:lnTo>
                  <a:lnTo>
                    <a:pt x="9" y="160"/>
                  </a:lnTo>
                  <a:lnTo>
                    <a:pt x="3" y="151"/>
                  </a:lnTo>
                  <a:lnTo>
                    <a:pt x="2" y="145"/>
                  </a:lnTo>
                  <a:lnTo>
                    <a:pt x="0" y="136"/>
                  </a:lnTo>
                  <a:lnTo>
                    <a:pt x="0" y="132"/>
                  </a:lnTo>
                  <a:lnTo>
                    <a:pt x="4" y="131"/>
                  </a:lnTo>
                  <a:lnTo>
                    <a:pt x="8" y="126"/>
                  </a:lnTo>
                  <a:lnTo>
                    <a:pt x="11" y="125"/>
                  </a:lnTo>
                  <a:lnTo>
                    <a:pt x="11" y="120"/>
                  </a:lnTo>
                  <a:lnTo>
                    <a:pt x="8" y="116"/>
                  </a:lnTo>
                  <a:lnTo>
                    <a:pt x="8" y="110"/>
                  </a:lnTo>
                  <a:lnTo>
                    <a:pt x="14" y="104"/>
                  </a:lnTo>
                  <a:lnTo>
                    <a:pt x="18" y="104"/>
                  </a:lnTo>
                  <a:lnTo>
                    <a:pt x="21" y="112"/>
                  </a:lnTo>
                  <a:lnTo>
                    <a:pt x="24" y="118"/>
                  </a:lnTo>
                  <a:lnTo>
                    <a:pt x="29" y="119"/>
                  </a:lnTo>
                  <a:lnTo>
                    <a:pt x="30" y="116"/>
                  </a:lnTo>
                  <a:lnTo>
                    <a:pt x="24" y="108"/>
                  </a:lnTo>
                  <a:lnTo>
                    <a:pt x="24" y="102"/>
                  </a:lnTo>
                  <a:lnTo>
                    <a:pt x="27" y="100"/>
                  </a:lnTo>
                  <a:lnTo>
                    <a:pt x="30" y="102"/>
                  </a:lnTo>
                  <a:lnTo>
                    <a:pt x="31" y="107"/>
                  </a:lnTo>
                  <a:lnTo>
                    <a:pt x="34" y="109"/>
                  </a:lnTo>
                  <a:lnTo>
                    <a:pt x="38" y="107"/>
                  </a:lnTo>
                  <a:lnTo>
                    <a:pt x="51" y="97"/>
                  </a:lnTo>
                  <a:lnTo>
                    <a:pt x="58" y="96"/>
                  </a:lnTo>
                  <a:lnTo>
                    <a:pt x="61" y="98"/>
                  </a:lnTo>
                  <a:lnTo>
                    <a:pt x="64" y="106"/>
                  </a:lnTo>
                  <a:lnTo>
                    <a:pt x="63" y="110"/>
                  </a:lnTo>
                  <a:lnTo>
                    <a:pt x="60" y="113"/>
                  </a:lnTo>
                  <a:lnTo>
                    <a:pt x="57" y="113"/>
                  </a:lnTo>
                  <a:lnTo>
                    <a:pt x="54" y="111"/>
                  </a:lnTo>
                  <a:lnTo>
                    <a:pt x="51" y="112"/>
                  </a:lnTo>
                  <a:lnTo>
                    <a:pt x="44" y="118"/>
                  </a:lnTo>
                  <a:lnTo>
                    <a:pt x="43" y="120"/>
                  </a:lnTo>
                  <a:lnTo>
                    <a:pt x="41" y="121"/>
                  </a:lnTo>
                  <a:lnTo>
                    <a:pt x="40" y="124"/>
                  </a:lnTo>
                  <a:lnTo>
                    <a:pt x="43" y="127"/>
                  </a:lnTo>
                  <a:lnTo>
                    <a:pt x="48" y="124"/>
                  </a:lnTo>
                  <a:lnTo>
                    <a:pt x="55" y="121"/>
                  </a:lnTo>
                  <a:lnTo>
                    <a:pt x="59" y="122"/>
                  </a:lnTo>
                  <a:lnTo>
                    <a:pt x="59" y="124"/>
                  </a:lnTo>
                  <a:lnTo>
                    <a:pt x="52" y="128"/>
                  </a:lnTo>
                  <a:lnTo>
                    <a:pt x="52" y="132"/>
                  </a:lnTo>
                  <a:lnTo>
                    <a:pt x="55" y="134"/>
                  </a:lnTo>
                  <a:lnTo>
                    <a:pt x="57" y="131"/>
                  </a:lnTo>
                  <a:lnTo>
                    <a:pt x="59" y="132"/>
                  </a:lnTo>
                  <a:lnTo>
                    <a:pt x="62" y="135"/>
                  </a:lnTo>
                  <a:lnTo>
                    <a:pt x="64" y="137"/>
                  </a:lnTo>
                  <a:lnTo>
                    <a:pt x="64" y="142"/>
                  </a:lnTo>
                  <a:lnTo>
                    <a:pt x="65" y="148"/>
                  </a:lnTo>
                  <a:lnTo>
                    <a:pt x="69" y="153"/>
                  </a:lnTo>
                  <a:lnTo>
                    <a:pt x="71" y="154"/>
                  </a:lnTo>
                  <a:lnTo>
                    <a:pt x="70" y="145"/>
                  </a:lnTo>
                  <a:lnTo>
                    <a:pt x="66" y="137"/>
                  </a:lnTo>
                  <a:lnTo>
                    <a:pt x="65" y="131"/>
                  </a:lnTo>
                  <a:lnTo>
                    <a:pt x="66" y="123"/>
                  </a:lnTo>
                  <a:lnTo>
                    <a:pt x="73" y="113"/>
                  </a:lnTo>
                  <a:lnTo>
                    <a:pt x="74" y="108"/>
                  </a:lnTo>
                  <a:lnTo>
                    <a:pt x="76" y="104"/>
                  </a:lnTo>
                  <a:lnTo>
                    <a:pt x="79" y="106"/>
                  </a:lnTo>
                  <a:lnTo>
                    <a:pt x="85" y="112"/>
                  </a:lnTo>
                  <a:lnTo>
                    <a:pt x="93" y="118"/>
                  </a:lnTo>
                  <a:lnTo>
                    <a:pt x="93" y="121"/>
                  </a:lnTo>
                  <a:lnTo>
                    <a:pt x="93" y="133"/>
                  </a:lnTo>
                  <a:lnTo>
                    <a:pt x="98" y="146"/>
                  </a:lnTo>
                  <a:lnTo>
                    <a:pt x="98" y="150"/>
                  </a:lnTo>
                  <a:lnTo>
                    <a:pt x="96" y="155"/>
                  </a:lnTo>
                  <a:lnTo>
                    <a:pt x="92" y="159"/>
                  </a:lnTo>
                  <a:lnTo>
                    <a:pt x="93" y="161"/>
                  </a:lnTo>
                  <a:lnTo>
                    <a:pt x="95" y="162"/>
                  </a:lnTo>
                  <a:lnTo>
                    <a:pt x="99" y="160"/>
                  </a:lnTo>
                  <a:lnTo>
                    <a:pt x="102" y="160"/>
                  </a:lnTo>
                  <a:lnTo>
                    <a:pt x="106" y="166"/>
                  </a:lnTo>
                  <a:lnTo>
                    <a:pt x="110" y="176"/>
                  </a:lnTo>
                  <a:lnTo>
                    <a:pt x="113" y="179"/>
                  </a:lnTo>
                  <a:lnTo>
                    <a:pt x="117" y="179"/>
                  </a:lnTo>
                  <a:lnTo>
                    <a:pt x="118" y="173"/>
                  </a:lnTo>
                  <a:lnTo>
                    <a:pt x="112" y="167"/>
                  </a:lnTo>
                  <a:lnTo>
                    <a:pt x="111" y="160"/>
                  </a:lnTo>
                  <a:lnTo>
                    <a:pt x="106" y="151"/>
                  </a:lnTo>
                  <a:lnTo>
                    <a:pt x="104" y="145"/>
                  </a:lnTo>
                  <a:lnTo>
                    <a:pt x="104" y="136"/>
                  </a:lnTo>
                  <a:lnTo>
                    <a:pt x="104" y="118"/>
                  </a:lnTo>
                  <a:lnTo>
                    <a:pt x="102" y="113"/>
                  </a:lnTo>
                  <a:lnTo>
                    <a:pt x="99" y="112"/>
                  </a:lnTo>
                  <a:lnTo>
                    <a:pt x="100" y="106"/>
                  </a:lnTo>
                  <a:lnTo>
                    <a:pt x="100" y="99"/>
                  </a:lnTo>
                  <a:lnTo>
                    <a:pt x="104" y="93"/>
                  </a:lnTo>
                  <a:lnTo>
                    <a:pt x="102" y="85"/>
                  </a:lnTo>
                  <a:lnTo>
                    <a:pt x="106" y="78"/>
                  </a:lnTo>
                  <a:lnTo>
                    <a:pt x="110" y="76"/>
                  </a:lnTo>
                  <a:lnTo>
                    <a:pt x="112" y="77"/>
                  </a:lnTo>
                  <a:lnTo>
                    <a:pt x="118" y="86"/>
                  </a:lnTo>
                  <a:lnTo>
                    <a:pt x="119" y="92"/>
                  </a:lnTo>
                  <a:lnTo>
                    <a:pt x="122" y="95"/>
                  </a:lnTo>
                  <a:lnTo>
                    <a:pt x="124" y="90"/>
                  </a:lnTo>
                  <a:lnTo>
                    <a:pt x="130" y="87"/>
                  </a:lnTo>
                  <a:lnTo>
                    <a:pt x="134" y="90"/>
                  </a:lnTo>
                  <a:lnTo>
                    <a:pt x="140" y="99"/>
                  </a:lnTo>
                  <a:lnTo>
                    <a:pt x="143" y="107"/>
                  </a:lnTo>
                  <a:lnTo>
                    <a:pt x="143" y="113"/>
                  </a:lnTo>
                  <a:lnTo>
                    <a:pt x="141" y="116"/>
                  </a:lnTo>
                  <a:lnTo>
                    <a:pt x="141" y="130"/>
                  </a:lnTo>
                  <a:lnTo>
                    <a:pt x="141" y="138"/>
                  </a:lnTo>
                  <a:lnTo>
                    <a:pt x="140" y="141"/>
                  </a:lnTo>
                  <a:lnTo>
                    <a:pt x="142" y="143"/>
                  </a:lnTo>
                  <a:lnTo>
                    <a:pt x="146" y="138"/>
                  </a:lnTo>
                  <a:lnTo>
                    <a:pt x="146" y="131"/>
                  </a:lnTo>
                  <a:lnTo>
                    <a:pt x="145" y="120"/>
                  </a:lnTo>
                  <a:lnTo>
                    <a:pt x="146" y="113"/>
                  </a:lnTo>
                  <a:lnTo>
                    <a:pt x="151" y="110"/>
                  </a:lnTo>
                  <a:lnTo>
                    <a:pt x="158" y="118"/>
                  </a:lnTo>
                  <a:lnTo>
                    <a:pt x="164" y="128"/>
                  </a:lnTo>
                  <a:lnTo>
                    <a:pt x="167" y="143"/>
                  </a:lnTo>
                  <a:lnTo>
                    <a:pt x="167" y="147"/>
                  </a:lnTo>
                  <a:lnTo>
                    <a:pt x="171" y="151"/>
                  </a:lnTo>
                  <a:lnTo>
                    <a:pt x="178" y="151"/>
                  </a:lnTo>
                  <a:lnTo>
                    <a:pt x="180" y="154"/>
                  </a:lnTo>
                  <a:lnTo>
                    <a:pt x="188" y="162"/>
                  </a:lnTo>
                  <a:lnTo>
                    <a:pt x="192" y="166"/>
                  </a:lnTo>
                  <a:lnTo>
                    <a:pt x="200" y="174"/>
                  </a:lnTo>
                  <a:lnTo>
                    <a:pt x="206" y="178"/>
                  </a:lnTo>
                  <a:lnTo>
                    <a:pt x="221" y="181"/>
                  </a:lnTo>
                  <a:lnTo>
                    <a:pt x="225" y="182"/>
                  </a:lnTo>
                  <a:lnTo>
                    <a:pt x="225" y="190"/>
                  </a:lnTo>
                  <a:lnTo>
                    <a:pt x="223" y="193"/>
                  </a:lnTo>
                  <a:lnTo>
                    <a:pt x="222" y="197"/>
                  </a:lnTo>
                  <a:lnTo>
                    <a:pt x="220" y="197"/>
                  </a:lnTo>
                  <a:lnTo>
                    <a:pt x="216" y="192"/>
                  </a:lnTo>
                  <a:lnTo>
                    <a:pt x="210" y="195"/>
                  </a:lnTo>
                  <a:lnTo>
                    <a:pt x="205" y="194"/>
                  </a:lnTo>
                  <a:lnTo>
                    <a:pt x="197" y="201"/>
                  </a:lnTo>
                  <a:lnTo>
                    <a:pt x="191" y="202"/>
                  </a:lnTo>
                  <a:lnTo>
                    <a:pt x="190" y="204"/>
                  </a:lnTo>
                  <a:lnTo>
                    <a:pt x="191" y="207"/>
                  </a:lnTo>
                  <a:lnTo>
                    <a:pt x="191" y="211"/>
                  </a:lnTo>
                  <a:lnTo>
                    <a:pt x="185" y="216"/>
                  </a:lnTo>
                  <a:lnTo>
                    <a:pt x="183" y="219"/>
                  </a:lnTo>
                  <a:lnTo>
                    <a:pt x="185" y="227"/>
                  </a:lnTo>
                  <a:lnTo>
                    <a:pt x="186" y="239"/>
                  </a:lnTo>
                  <a:lnTo>
                    <a:pt x="185" y="243"/>
                  </a:lnTo>
                  <a:lnTo>
                    <a:pt x="185" y="251"/>
                  </a:lnTo>
                  <a:lnTo>
                    <a:pt x="186" y="253"/>
                  </a:lnTo>
                  <a:lnTo>
                    <a:pt x="183" y="258"/>
                  </a:lnTo>
                  <a:lnTo>
                    <a:pt x="178" y="255"/>
                  </a:lnTo>
                  <a:lnTo>
                    <a:pt x="175" y="258"/>
                  </a:lnTo>
                  <a:lnTo>
                    <a:pt x="175" y="264"/>
                  </a:lnTo>
                  <a:lnTo>
                    <a:pt x="179" y="272"/>
                  </a:lnTo>
                  <a:lnTo>
                    <a:pt x="179" y="278"/>
                  </a:lnTo>
                  <a:lnTo>
                    <a:pt x="177" y="285"/>
                  </a:lnTo>
                  <a:lnTo>
                    <a:pt x="177" y="294"/>
                  </a:lnTo>
                  <a:lnTo>
                    <a:pt x="177" y="299"/>
                  </a:lnTo>
                  <a:lnTo>
                    <a:pt x="175" y="299"/>
                  </a:lnTo>
                  <a:lnTo>
                    <a:pt x="168" y="299"/>
                  </a:lnTo>
                  <a:lnTo>
                    <a:pt x="163" y="304"/>
                  </a:lnTo>
                  <a:lnTo>
                    <a:pt x="168" y="306"/>
                  </a:lnTo>
                  <a:lnTo>
                    <a:pt x="167" y="309"/>
                  </a:lnTo>
                  <a:lnTo>
                    <a:pt x="164" y="312"/>
                  </a:lnTo>
                  <a:lnTo>
                    <a:pt x="164" y="317"/>
                  </a:lnTo>
                  <a:lnTo>
                    <a:pt x="163" y="322"/>
                  </a:lnTo>
                  <a:lnTo>
                    <a:pt x="162" y="342"/>
                  </a:lnTo>
                  <a:lnTo>
                    <a:pt x="159" y="347"/>
                  </a:lnTo>
                  <a:lnTo>
                    <a:pt x="156" y="351"/>
                  </a:lnTo>
                  <a:lnTo>
                    <a:pt x="157" y="358"/>
                  </a:lnTo>
                  <a:lnTo>
                    <a:pt x="160" y="366"/>
                  </a:lnTo>
                  <a:lnTo>
                    <a:pt x="160" y="370"/>
                  </a:lnTo>
                  <a:lnTo>
                    <a:pt x="158" y="371"/>
                  </a:lnTo>
                  <a:lnTo>
                    <a:pt x="157" y="378"/>
                  </a:lnTo>
                  <a:lnTo>
                    <a:pt x="154" y="383"/>
                  </a:lnTo>
                  <a:lnTo>
                    <a:pt x="148" y="385"/>
                  </a:lnTo>
                  <a:lnTo>
                    <a:pt x="148" y="385"/>
                  </a:lnTo>
                  <a:close/>
                  <a:moveTo>
                    <a:pt x="220" y="545"/>
                  </a:moveTo>
                  <a:lnTo>
                    <a:pt x="222" y="542"/>
                  </a:lnTo>
                  <a:lnTo>
                    <a:pt x="223" y="533"/>
                  </a:lnTo>
                  <a:lnTo>
                    <a:pt x="218" y="529"/>
                  </a:lnTo>
                  <a:lnTo>
                    <a:pt x="213" y="528"/>
                  </a:lnTo>
                  <a:lnTo>
                    <a:pt x="211" y="532"/>
                  </a:lnTo>
                  <a:lnTo>
                    <a:pt x="213" y="537"/>
                  </a:lnTo>
                  <a:lnTo>
                    <a:pt x="216" y="540"/>
                  </a:lnTo>
                  <a:lnTo>
                    <a:pt x="217" y="544"/>
                  </a:lnTo>
                  <a:lnTo>
                    <a:pt x="220" y="54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65" name="Freeform 14"/>
            <p:cNvSpPr>
              <a:spLocks noEditPoints="1"/>
            </p:cNvSpPr>
            <p:nvPr/>
          </p:nvSpPr>
          <p:spPr bwMode="auto">
            <a:xfrm>
              <a:off x="4618" y="1708"/>
              <a:ext cx="248" cy="477"/>
            </a:xfrm>
            <a:custGeom>
              <a:avLst/>
              <a:gdLst/>
              <a:ahLst/>
              <a:cxnLst>
                <a:cxn ang="0">
                  <a:pos x="207" y="458"/>
                </a:cxn>
                <a:cxn ang="0">
                  <a:pos x="16" y="946"/>
                </a:cxn>
                <a:cxn ang="0">
                  <a:pos x="108" y="871"/>
                </a:cxn>
                <a:cxn ang="0">
                  <a:pos x="108" y="871"/>
                </a:cxn>
                <a:cxn ang="0">
                  <a:pos x="142" y="793"/>
                </a:cxn>
                <a:cxn ang="0">
                  <a:pos x="150" y="795"/>
                </a:cxn>
                <a:cxn ang="0">
                  <a:pos x="346" y="199"/>
                </a:cxn>
                <a:cxn ang="0">
                  <a:pos x="329" y="135"/>
                </a:cxn>
                <a:cxn ang="0">
                  <a:pos x="356" y="114"/>
                </a:cxn>
                <a:cxn ang="0">
                  <a:pos x="356" y="70"/>
                </a:cxn>
                <a:cxn ang="0">
                  <a:pos x="349" y="0"/>
                </a:cxn>
                <a:cxn ang="0">
                  <a:pos x="434" y="65"/>
                </a:cxn>
                <a:cxn ang="0">
                  <a:pos x="467" y="73"/>
                </a:cxn>
                <a:cxn ang="0">
                  <a:pos x="487" y="98"/>
                </a:cxn>
                <a:cxn ang="0">
                  <a:pos x="437" y="138"/>
                </a:cxn>
                <a:cxn ang="0">
                  <a:pos x="384" y="138"/>
                </a:cxn>
                <a:cxn ang="0">
                  <a:pos x="358" y="161"/>
                </a:cxn>
                <a:cxn ang="0">
                  <a:pos x="350" y="202"/>
                </a:cxn>
                <a:cxn ang="0">
                  <a:pos x="347" y="361"/>
                </a:cxn>
                <a:cxn ang="0">
                  <a:pos x="108" y="588"/>
                </a:cxn>
                <a:cxn ang="0">
                  <a:pos x="100" y="603"/>
                </a:cxn>
                <a:cxn ang="0">
                  <a:pos x="95" y="616"/>
                </a:cxn>
                <a:cxn ang="0">
                  <a:pos x="139" y="631"/>
                </a:cxn>
                <a:cxn ang="0">
                  <a:pos x="135" y="612"/>
                </a:cxn>
                <a:cxn ang="0">
                  <a:pos x="248" y="532"/>
                </a:cxn>
                <a:cxn ang="0">
                  <a:pos x="230" y="593"/>
                </a:cxn>
                <a:cxn ang="0">
                  <a:pos x="272" y="552"/>
                </a:cxn>
                <a:cxn ang="0">
                  <a:pos x="220" y="554"/>
                </a:cxn>
                <a:cxn ang="0">
                  <a:pos x="220" y="594"/>
                </a:cxn>
                <a:cxn ang="0">
                  <a:pos x="184" y="697"/>
                </a:cxn>
                <a:cxn ang="0">
                  <a:pos x="178" y="658"/>
                </a:cxn>
                <a:cxn ang="0">
                  <a:pos x="193" y="594"/>
                </a:cxn>
                <a:cxn ang="0">
                  <a:pos x="171" y="570"/>
                </a:cxn>
                <a:cxn ang="0">
                  <a:pos x="195" y="535"/>
                </a:cxn>
                <a:cxn ang="0">
                  <a:pos x="252" y="521"/>
                </a:cxn>
                <a:cxn ang="0">
                  <a:pos x="280" y="548"/>
                </a:cxn>
                <a:cxn ang="0">
                  <a:pos x="326" y="532"/>
                </a:cxn>
                <a:cxn ang="0">
                  <a:pos x="327" y="511"/>
                </a:cxn>
                <a:cxn ang="0">
                  <a:pos x="351" y="511"/>
                </a:cxn>
                <a:cxn ang="0">
                  <a:pos x="396" y="503"/>
                </a:cxn>
                <a:cxn ang="0">
                  <a:pos x="414" y="480"/>
                </a:cxn>
                <a:cxn ang="0">
                  <a:pos x="432" y="447"/>
                </a:cxn>
                <a:cxn ang="0">
                  <a:pos x="437" y="341"/>
                </a:cxn>
                <a:cxn ang="0">
                  <a:pos x="433" y="288"/>
                </a:cxn>
                <a:cxn ang="0">
                  <a:pos x="391" y="197"/>
                </a:cxn>
                <a:cxn ang="0">
                  <a:pos x="387" y="213"/>
                </a:cxn>
                <a:cxn ang="0">
                  <a:pos x="360" y="211"/>
                </a:cxn>
                <a:cxn ang="0">
                  <a:pos x="351" y="268"/>
                </a:cxn>
                <a:cxn ang="0">
                  <a:pos x="354" y="374"/>
                </a:cxn>
                <a:cxn ang="0">
                  <a:pos x="311" y="396"/>
                </a:cxn>
                <a:cxn ang="0">
                  <a:pos x="290" y="444"/>
                </a:cxn>
                <a:cxn ang="0">
                  <a:pos x="274" y="479"/>
                </a:cxn>
                <a:cxn ang="0">
                  <a:pos x="212" y="483"/>
                </a:cxn>
                <a:cxn ang="0">
                  <a:pos x="150" y="540"/>
                </a:cxn>
                <a:cxn ang="0">
                  <a:pos x="118" y="585"/>
                </a:cxn>
                <a:cxn ang="0">
                  <a:pos x="126" y="612"/>
                </a:cxn>
                <a:cxn ang="0">
                  <a:pos x="136" y="596"/>
                </a:cxn>
                <a:cxn ang="0">
                  <a:pos x="150" y="653"/>
                </a:cxn>
                <a:cxn ang="0">
                  <a:pos x="168" y="651"/>
                </a:cxn>
              </a:cxnLst>
              <a:rect l="0" t="0" r="r" b="b"/>
              <a:pathLst>
                <a:path w="496" h="955">
                  <a:moveTo>
                    <a:pt x="198" y="458"/>
                  </a:moveTo>
                  <a:lnTo>
                    <a:pt x="200" y="461"/>
                  </a:lnTo>
                  <a:lnTo>
                    <a:pt x="198" y="463"/>
                  </a:lnTo>
                  <a:lnTo>
                    <a:pt x="197" y="461"/>
                  </a:lnTo>
                  <a:lnTo>
                    <a:pt x="198" y="458"/>
                  </a:lnTo>
                  <a:lnTo>
                    <a:pt x="198" y="458"/>
                  </a:lnTo>
                  <a:close/>
                  <a:moveTo>
                    <a:pt x="203" y="458"/>
                  </a:moveTo>
                  <a:lnTo>
                    <a:pt x="201" y="456"/>
                  </a:lnTo>
                  <a:lnTo>
                    <a:pt x="205" y="452"/>
                  </a:lnTo>
                  <a:lnTo>
                    <a:pt x="208" y="452"/>
                  </a:lnTo>
                  <a:lnTo>
                    <a:pt x="209" y="456"/>
                  </a:lnTo>
                  <a:lnTo>
                    <a:pt x="207" y="458"/>
                  </a:lnTo>
                  <a:lnTo>
                    <a:pt x="203" y="458"/>
                  </a:lnTo>
                  <a:lnTo>
                    <a:pt x="203" y="458"/>
                  </a:lnTo>
                  <a:close/>
                  <a:moveTo>
                    <a:pt x="7" y="953"/>
                  </a:moveTo>
                  <a:lnTo>
                    <a:pt x="4" y="949"/>
                  </a:lnTo>
                  <a:lnTo>
                    <a:pt x="1" y="949"/>
                  </a:lnTo>
                  <a:lnTo>
                    <a:pt x="0" y="955"/>
                  </a:lnTo>
                  <a:lnTo>
                    <a:pt x="4" y="955"/>
                  </a:lnTo>
                  <a:lnTo>
                    <a:pt x="7" y="953"/>
                  </a:lnTo>
                  <a:lnTo>
                    <a:pt x="7" y="953"/>
                  </a:lnTo>
                  <a:close/>
                  <a:moveTo>
                    <a:pt x="10" y="947"/>
                  </a:moveTo>
                  <a:lnTo>
                    <a:pt x="13" y="944"/>
                  </a:lnTo>
                  <a:lnTo>
                    <a:pt x="16" y="946"/>
                  </a:lnTo>
                  <a:lnTo>
                    <a:pt x="15" y="953"/>
                  </a:lnTo>
                  <a:lnTo>
                    <a:pt x="12" y="952"/>
                  </a:lnTo>
                  <a:lnTo>
                    <a:pt x="10" y="947"/>
                  </a:lnTo>
                  <a:lnTo>
                    <a:pt x="10" y="947"/>
                  </a:lnTo>
                  <a:close/>
                  <a:moveTo>
                    <a:pt x="39" y="926"/>
                  </a:moveTo>
                  <a:lnTo>
                    <a:pt x="39" y="933"/>
                  </a:lnTo>
                  <a:lnTo>
                    <a:pt x="42" y="935"/>
                  </a:lnTo>
                  <a:lnTo>
                    <a:pt x="46" y="935"/>
                  </a:lnTo>
                  <a:lnTo>
                    <a:pt x="47" y="930"/>
                  </a:lnTo>
                  <a:lnTo>
                    <a:pt x="39" y="926"/>
                  </a:lnTo>
                  <a:lnTo>
                    <a:pt x="39" y="926"/>
                  </a:lnTo>
                  <a:close/>
                  <a:moveTo>
                    <a:pt x="108" y="871"/>
                  </a:moveTo>
                  <a:lnTo>
                    <a:pt x="106" y="862"/>
                  </a:lnTo>
                  <a:lnTo>
                    <a:pt x="112" y="859"/>
                  </a:lnTo>
                  <a:lnTo>
                    <a:pt x="113" y="855"/>
                  </a:lnTo>
                  <a:lnTo>
                    <a:pt x="111" y="853"/>
                  </a:lnTo>
                  <a:lnTo>
                    <a:pt x="116" y="850"/>
                  </a:lnTo>
                  <a:lnTo>
                    <a:pt x="119" y="843"/>
                  </a:lnTo>
                  <a:lnTo>
                    <a:pt x="123" y="850"/>
                  </a:lnTo>
                  <a:lnTo>
                    <a:pt x="119" y="854"/>
                  </a:lnTo>
                  <a:lnTo>
                    <a:pt x="119" y="859"/>
                  </a:lnTo>
                  <a:lnTo>
                    <a:pt x="112" y="864"/>
                  </a:lnTo>
                  <a:lnTo>
                    <a:pt x="112" y="870"/>
                  </a:lnTo>
                  <a:lnTo>
                    <a:pt x="108" y="871"/>
                  </a:lnTo>
                  <a:lnTo>
                    <a:pt x="108" y="871"/>
                  </a:lnTo>
                  <a:close/>
                  <a:moveTo>
                    <a:pt x="137" y="807"/>
                  </a:moveTo>
                  <a:lnTo>
                    <a:pt x="141" y="810"/>
                  </a:lnTo>
                  <a:lnTo>
                    <a:pt x="142" y="816"/>
                  </a:lnTo>
                  <a:lnTo>
                    <a:pt x="140" y="817"/>
                  </a:lnTo>
                  <a:lnTo>
                    <a:pt x="136" y="814"/>
                  </a:lnTo>
                  <a:lnTo>
                    <a:pt x="136" y="809"/>
                  </a:lnTo>
                  <a:lnTo>
                    <a:pt x="137" y="807"/>
                  </a:lnTo>
                  <a:lnTo>
                    <a:pt x="137" y="807"/>
                  </a:lnTo>
                  <a:close/>
                  <a:moveTo>
                    <a:pt x="150" y="795"/>
                  </a:moveTo>
                  <a:lnTo>
                    <a:pt x="147" y="794"/>
                  </a:lnTo>
                  <a:lnTo>
                    <a:pt x="142" y="793"/>
                  </a:lnTo>
                  <a:lnTo>
                    <a:pt x="140" y="792"/>
                  </a:lnTo>
                  <a:lnTo>
                    <a:pt x="142" y="788"/>
                  </a:lnTo>
                  <a:lnTo>
                    <a:pt x="148" y="785"/>
                  </a:lnTo>
                  <a:lnTo>
                    <a:pt x="150" y="784"/>
                  </a:lnTo>
                  <a:lnTo>
                    <a:pt x="151" y="783"/>
                  </a:lnTo>
                  <a:lnTo>
                    <a:pt x="154" y="782"/>
                  </a:lnTo>
                  <a:lnTo>
                    <a:pt x="156" y="781"/>
                  </a:lnTo>
                  <a:lnTo>
                    <a:pt x="161" y="780"/>
                  </a:lnTo>
                  <a:lnTo>
                    <a:pt x="158" y="786"/>
                  </a:lnTo>
                  <a:lnTo>
                    <a:pt x="151" y="790"/>
                  </a:lnTo>
                  <a:lnTo>
                    <a:pt x="151" y="794"/>
                  </a:lnTo>
                  <a:lnTo>
                    <a:pt x="150" y="795"/>
                  </a:lnTo>
                  <a:lnTo>
                    <a:pt x="150" y="795"/>
                  </a:lnTo>
                  <a:close/>
                  <a:moveTo>
                    <a:pt x="313" y="170"/>
                  </a:moveTo>
                  <a:lnTo>
                    <a:pt x="310" y="167"/>
                  </a:lnTo>
                  <a:lnTo>
                    <a:pt x="310" y="163"/>
                  </a:lnTo>
                  <a:lnTo>
                    <a:pt x="314" y="158"/>
                  </a:lnTo>
                  <a:lnTo>
                    <a:pt x="317" y="157"/>
                  </a:lnTo>
                  <a:lnTo>
                    <a:pt x="316" y="163"/>
                  </a:lnTo>
                  <a:lnTo>
                    <a:pt x="316" y="168"/>
                  </a:lnTo>
                  <a:lnTo>
                    <a:pt x="313" y="170"/>
                  </a:lnTo>
                  <a:lnTo>
                    <a:pt x="313" y="170"/>
                  </a:lnTo>
                  <a:close/>
                  <a:moveTo>
                    <a:pt x="350" y="202"/>
                  </a:moveTo>
                  <a:lnTo>
                    <a:pt x="346" y="199"/>
                  </a:lnTo>
                  <a:lnTo>
                    <a:pt x="342" y="193"/>
                  </a:lnTo>
                  <a:lnTo>
                    <a:pt x="345" y="192"/>
                  </a:lnTo>
                  <a:lnTo>
                    <a:pt x="342" y="180"/>
                  </a:lnTo>
                  <a:lnTo>
                    <a:pt x="339" y="170"/>
                  </a:lnTo>
                  <a:lnTo>
                    <a:pt x="334" y="166"/>
                  </a:lnTo>
                  <a:lnTo>
                    <a:pt x="329" y="162"/>
                  </a:lnTo>
                  <a:lnTo>
                    <a:pt x="325" y="162"/>
                  </a:lnTo>
                  <a:lnTo>
                    <a:pt x="324" y="157"/>
                  </a:lnTo>
                  <a:lnTo>
                    <a:pt x="325" y="149"/>
                  </a:lnTo>
                  <a:lnTo>
                    <a:pt x="324" y="143"/>
                  </a:lnTo>
                  <a:lnTo>
                    <a:pt x="326" y="138"/>
                  </a:lnTo>
                  <a:lnTo>
                    <a:pt x="329" y="135"/>
                  </a:lnTo>
                  <a:lnTo>
                    <a:pt x="330" y="133"/>
                  </a:lnTo>
                  <a:lnTo>
                    <a:pt x="335" y="132"/>
                  </a:lnTo>
                  <a:lnTo>
                    <a:pt x="337" y="126"/>
                  </a:lnTo>
                  <a:lnTo>
                    <a:pt x="339" y="122"/>
                  </a:lnTo>
                  <a:lnTo>
                    <a:pt x="339" y="120"/>
                  </a:lnTo>
                  <a:lnTo>
                    <a:pt x="333" y="116"/>
                  </a:lnTo>
                  <a:lnTo>
                    <a:pt x="330" y="115"/>
                  </a:lnTo>
                  <a:lnTo>
                    <a:pt x="328" y="112"/>
                  </a:lnTo>
                  <a:lnTo>
                    <a:pt x="330" y="108"/>
                  </a:lnTo>
                  <a:lnTo>
                    <a:pt x="335" y="107"/>
                  </a:lnTo>
                  <a:lnTo>
                    <a:pt x="345" y="112"/>
                  </a:lnTo>
                  <a:lnTo>
                    <a:pt x="356" y="114"/>
                  </a:lnTo>
                  <a:lnTo>
                    <a:pt x="359" y="111"/>
                  </a:lnTo>
                  <a:lnTo>
                    <a:pt x="360" y="106"/>
                  </a:lnTo>
                  <a:lnTo>
                    <a:pt x="361" y="105"/>
                  </a:lnTo>
                  <a:lnTo>
                    <a:pt x="360" y="99"/>
                  </a:lnTo>
                  <a:lnTo>
                    <a:pt x="357" y="98"/>
                  </a:lnTo>
                  <a:lnTo>
                    <a:pt x="356" y="95"/>
                  </a:lnTo>
                  <a:lnTo>
                    <a:pt x="352" y="89"/>
                  </a:lnTo>
                  <a:lnTo>
                    <a:pt x="350" y="84"/>
                  </a:lnTo>
                  <a:lnTo>
                    <a:pt x="354" y="79"/>
                  </a:lnTo>
                  <a:lnTo>
                    <a:pt x="358" y="79"/>
                  </a:lnTo>
                  <a:lnTo>
                    <a:pt x="358" y="75"/>
                  </a:lnTo>
                  <a:lnTo>
                    <a:pt x="356" y="70"/>
                  </a:lnTo>
                  <a:lnTo>
                    <a:pt x="352" y="60"/>
                  </a:lnTo>
                  <a:lnTo>
                    <a:pt x="353" y="56"/>
                  </a:lnTo>
                  <a:lnTo>
                    <a:pt x="353" y="44"/>
                  </a:lnTo>
                  <a:lnTo>
                    <a:pt x="351" y="36"/>
                  </a:lnTo>
                  <a:lnTo>
                    <a:pt x="340" y="19"/>
                  </a:lnTo>
                  <a:lnTo>
                    <a:pt x="338" y="12"/>
                  </a:lnTo>
                  <a:lnTo>
                    <a:pt x="335" y="9"/>
                  </a:lnTo>
                  <a:lnTo>
                    <a:pt x="337" y="6"/>
                  </a:lnTo>
                  <a:lnTo>
                    <a:pt x="340" y="6"/>
                  </a:lnTo>
                  <a:lnTo>
                    <a:pt x="344" y="2"/>
                  </a:lnTo>
                  <a:lnTo>
                    <a:pt x="342" y="0"/>
                  </a:lnTo>
                  <a:lnTo>
                    <a:pt x="349" y="0"/>
                  </a:lnTo>
                  <a:lnTo>
                    <a:pt x="351" y="4"/>
                  </a:lnTo>
                  <a:lnTo>
                    <a:pt x="362" y="13"/>
                  </a:lnTo>
                  <a:lnTo>
                    <a:pt x="371" y="14"/>
                  </a:lnTo>
                  <a:lnTo>
                    <a:pt x="374" y="23"/>
                  </a:lnTo>
                  <a:lnTo>
                    <a:pt x="389" y="37"/>
                  </a:lnTo>
                  <a:lnTo>
                    <a:pt x="397" y="42"/>
                  </a:lnTo>
                  <a:lnTo>
                    <a:pt x="399" y="47"/>
                  </a:lnTo>
                  <a:lnTo>
                    <a:pt x="406" y="48"/>
                  </a:lnTo>
                  <a:lnTo>
                    <a:pt x="411" y="54"/>
                  </a:lnTo>
                  <a:lnTo>
                    <a:pt x="420" y="59"/>
                  </a:lnTo>
                  <a:lnTo>
                    <a:pt x="428" y="60"/>
                  </a:lnTo>
                  <a:lnTo>
                    <a:pt x="434" y="65"/>
                  </a:lnTo>
                  <a:lnTo>
                    <a:pt x="439" y="64"/>
                  </a:lnTo>
                  <a:lnTo>
                    <a:pt x="441" y="67"/>
                  </a:lnTo>
                  <a:lnTo>
                    <a:pt x="449" y="65"/>
                  </a:lnTo>
                  <a:lnTo>
                    <a:pt x="459" y="58"/>
                  </a:lnTo>
                  <a:lnTo>
                    <a:pt x="464" y="51"/>
                  </a:lnTo>
                  <a:lnTo>
                    <a:pt x="465" y="46"/>
                  </a:lnTo>
                  <a:lnTo>
                    <a:pt x="467" y="45"/>
                  </a:lnTo>
                  <a:lnTo>
                    <a:pt x="468" y="47"/>
                  </a:lnTo>
                  <a:lnTo>
                    <a:pt x="468" y="52"/>
                  </a:lnTo>
                  <a:lnTo>
                    <a:pt x="465" y="61"/>
                  </a:lnTo>
                  <a:lnTo>
                    <a:pt x="465" y="70"/>
                  </a:lnTo>
                  <a:lnTo>
                    <a:pt x="467" y="73"/>
                  </a:lnTo>
                  <a:lnTo>
                    <a:pt x="475" y="77"/>
                  </a:lnTo>
                  <a:lnTo>
                    <a:pt x="480" y="84"/>
                  </a:lnTo>
                  <a:lnTo>
                    <a:pt x="480" y="89"/>
                  </a:lnTo>
                  <a:lnTo>
                    <a:pt x="480" y="92"/>
                  </a:lnTo>
                  <a:lnTo>
                    <a:pt x="485" y="92"/>
                  </a:lnTo>
                  <a:lnTo>
                    <a:pt x="488" y="87"/>
                  </a:lnTo>
                  <a:lnTo>
                    <a:pt x="492" y="83"/>
                  </a:lnTo>
                  <a:lnTo>
                    <a:pt x="496" y="83"/>
                  </a:lnTo>
                  <a:lnTo>
                    <a:pt x="494" y="87"/>
                  </a:lnTo>
                  <a:lnTo>
                    <a:pt x="491" y="89"/>
                  </a:lnTo>
                  <a:lnTo>
                    <a:pt x="491" y="95"/>
                  </a:lnTo>
                  <a:lnTo>
                    <a:pt x="487" y="98"/>
                  </a:lnTo>
                  <a:lnTo>
                    <a:pt x="481" y="100"/>
                  </a:lnTo>
                  <a:lnTo>
                    <a:pt x="480" y="105"/>
                  </a:lnTo>
                  <a:lnTo>
                    <a:pt x="478" y="108"/>
                  </a:lnTo>
                  <a:lnTo>
                    <a:pt x="474" y="109"/>
                  </a:lnTo>
                  <a:lnTo>
                    <a:pt x="472" y="107"/>
                  </a:lnTo>
                  <a:lnTo>
                    <a:pt x="467" y="110"/>
                  </a:lnTo>
                  <a:lnTo>
                    <a:pt x="467" y="114"/>
                  </a:lnTo>
                  <a:lnTo>
                    <a:pt x="459" y="114"/>
                  </a:lnTo>
                  <a:lnTo>
                    <a:pt x="454" y="111"/>
                  </a:lnTo>
                  <a:lnTo>
                    <a:pt x="449" y="114"/>
                  </a:lnTo>
                  <a:lnTo>
                    <a:pt x="440" y="126"/>
                  </a:lnTo>
                  <a:lnTo>
                    <a:pt x="437" y="138"/>
                  </a:lnTo>
                  <a:lnTo>
                    <a:pt x="435" y="149"/>
                  </a:lnTo>
                  <a:lnTo>
                    <a:pt x="438" y="155"/>
                  </a:lnTo>
                  <a:lnTo>
                    <a:pt x="437" y="161"/>
                  </a:lnTo>
                  <a:lnTo>
                    <a:pt x="437" y="165"/>
                  </a:lnTo>
                  <a:lnTo>
                    <a:pt x="431" y="163"/>
                  </a:lnTo>
                  <a:lnTo>
                    <a:pt x="428" y="158"/>
                  </a:lnTo>
                  <a:lnTo>
                    <a:pt x="418" y="156"/>
                  </a:lnTo>
                  <a:lnTo>
                    <a:pt x="409" y="151"/>
                  </a:lnTo>
                  <a:lnTo>
                    <a:pt x="400" y="144"/>
                  </a:lnTo>
                  <a:lnTo>
                    <a:pt x="395" y="138"/>
                  </a:lnTo>
                  <a:lnTo>
                    <a:pt x="389" y="139"/>
                  </a:lnTo>
                  <a:lnTo>
                    <a:pt x="384" y="138"/>
                  </a:lnTo>
                  <a:lnTo>
                    <a:pt x="382" y="135"/>
                  </a:lnTo>
                  <a:lnTo>
                    <a:pt x="376" y="134"/>
                  </a:lnTo>
                  <a:lnTo>
                    <a:pt x="369" y="140"/>
                  </a:lnTo>
                  <a:lnTo>
                    <a:pt x="361" y="150"/>
                  </a:lnTo>
                  <a:lnTo>
                    <a:pt x="358" y="149"/>
                  </a:lnTo>
                  <a:lnTo>
                    <a:pt x="350" y="143"/>
                  </a:lnTo>
                  <a:lnTo>
                    <a:pt x="346" y="143"/>
                  </a:lnTo>
                  <a:lnTo>
                    <a:pt x="341" y="147"/>
                  </a:lnTo>
                  <a:lnTo>
                    <a:pt x="341" y="153"/>
                  </a:lnTo>
                  <a:lnTo>
                    <a:pt x="344" y="158"/>
                  </a:lnTo>
                  <a:lnTo>
                    <a:pt x="350" y="162"/>
                  </a:lnTo>
                  <a:lnTo>
                    <a:pt x="358" y="161"/>
                  </a:lnTo>
                  <a:lnTo>
                    <a:pt x="365" y="169"/>
                  </a:lnTo>
                  <a:lnTo>
                    <a:pt x="372" y="170"/>
                  </a:lnTo>
                  <a:lnTo>
                    <a:pt x="380" y="170"/>
                  </a:lnTo>
                  <a:lnTo>
                    <a:pt x="382" y="175"/>
                  </a:lnTo>
                  <a:lnTo>
                    <a:pt x="377" y="180"/>
                  </a:lnTo>
                  <a:lnTo>
                    <a:pt x="375" y="186"/>
                  </a:lnTo>
                  <a:lnTo>
                    <a:pt x="371" y="181"/>
                  </a:lnTo>
                  <a:lnTo>
                    <a:pt x="363" y="181"/>
                  </a:lnTo>
                  <a:lnTo>
                    <a:pt x="360" y="184"/>
                  </a:lnTo>
                  <a:lnTo>
                    <a:pt x="360" y="188"/>
                  </a:lnTo>
                  <a:lnTo>
                    <a:pt x="358" y="193"/>
                  </a:lnTo>
                  <a:lnTo>
                    <a:pt x="350" y="202"/>
                  </a:lnTo>
                  <a:lnTo>
                    <a:pt x="350" y="202"/>
                  </a:lnTo>
                  <a:close/>
                  <a:moveTo>
                    <a:pt x="340" y="376"/>
                  </a:moveTo>
                  <a:lnTo>
                    <a:pt x="340" y="370"/>
                  </a:lnTo>
                  <a:lnTo>
                    <a:pt x="342" y="366"/>
                  </a:lnTo>
                  <a:lnTo>
                    <a:pt x="341" y="365"/>
                  </a:lnTo>
                  <a:lnTo>
                    <a:pt x="337" y="367"/>
                  </a:lnTo>
                  <a:lnTo>
                    <a:pt x="337" y="364"/>
                  </a:lnTo>
                  <a:lnTo>
                    <a:pt x="339" y="353"/>
                  </a:lnTo>
                  <a:lnTo>
                    <a:pt x="341" y="351"/>
                  </a:lnTo>
                  <a:lnTo>
                    <a:pt x="342" y="355"/>
                  </a:lnTo>
                  <a:lnTo>
                    <a:pt x="342" y="360"/>
                  </a:lnTo>
                  <a:lnTo>
                    <a:pt x="347" y="361"/>
                  </a:lnTo>
                  <a:lnTo>
                    <a:pt x="348" y="365"/>
                  </a:lnTo>
                  <a:lnTo>
                    <a:pt x="346" y="372"/>
                  </a:lnTo>
                  <a:lnTo>
                    <a:pt x="342" y="375"/>
                  </a:lnTo>
                  <a:lnTo>
                    <a:pt x="340" y="376"/>
                  </a:lnTo>
                  <a:lnTo>
                    <a:pt x="340" y="376"/>
                  </a:lnTo>
                  <a:close/>
                  <a:moveTo>
                    <a:pt x="108" y="588"/>
                  </a:moveTo>
                  <a:lnTo>
                    <a:pt x="112" y="592"/>
                  </a:lnTo>
                  <a:lnTo>
                    <a:pt x="114" y="591"/>
                  </a:lnTo>
                  <a:lnTo>
                    <a:pt x="111" y="587"/>
                  </a:lnTo>
                  <a:lnTo>
                    <a:pt x="108" y="587"/>
                  </a:lnTo>
                  <a:lnTo>
                    <a:pt x="108" y="588"/>
                  </a:lnTo>
                  <a:lnTo>
                    <a:pt x="108" y="588"/>
                  </a:lnTo>
                  <a:close/>
                  <a:moveTo>
                    <a:pt x="107" y="593"/>
                  </a:moveTo>
                  <a:lnTo>
                    <a:pt x="108" y="595"/>
                  </a:lnTo>
                  <a:lnTo>
                    <a:pt x="109" y="593"/>
                  </a:lnTo>
                  <a:lnTo>
                    <a:pt x="107" y="593"/>
                  </a:lnTo>
                  <a:lnTo>
                    <a:pt x="107" y="593"/>
                  </a:lnTo>
                  <a:close/>
                  <a:moveTo>
                    <a:pt x="103" y="597"/>
                  </a:moveTo>
                  <a:lnTo>
                    <a:pt x="106" y="598"/>
                  </a:lnTo>
                  <a:lnTo>
                    <a:pt x="107" y="596"/>
                  </a:lnTo>
                  <a:lnTo>
                    <a:pt x="103" y="597"/>
                  </a:lnTo>
                  <a:lnTo>
                    <a:pt x="103" y="597"/>
                  </a:lnTo>
                  <a:close/>
                  <a:moveTo>
                    <a:pt x="100" y="600"/>
                  </a:moveTo>
                  <a:lnTo>
                    <a:pt x="100" y="603"/>
                  </a:lnTo>
                  <a:lnTo>
                    <a:pt x="104" y="600"/>
                  </a:lnTo>
                  <a:lnTo>
                    <a:pt x="100" y="600"/>
                  </a:lnTo>
                  <a:lnTo>
                    <a:pt x="100" y="600"/>
                  </a:lnTo>
                  <a:close/>
                  <a:moveTo>
                    <a:pt x="95" y="616"/>
                  </a:moveTo>
                  <a:lnTo>
                    <a:pt x="93" y="609"/>
                  </a:lnTo>
                  <a:lnTo>
                    <a:pt x="93" y="605"/>
                  </a:lnTo>
                  <a:lnTo>
                    <a:pt x="96" y="603"/>
                  </a:lnTo>
                  <a:lnTo>
                    <a:pt x="96" y="607"/>
                  </a:lnTo>
                  <a:lnTo>
                    <a:pt x="101" y="609"/>
                  </a:lnTo>
                  <a:lnTo>
                    <a:pt x="103" y="614"/>
                  </a:lnTo>
                  <a:lnTo>
                    <a:pt x="98" y="616"/>
                  </a:lnTo>
                  <a:lnTo>
                    <a:pt x="95" y="616"/>
                  </a:lnTo>
                  <a:lnTo>
                    <a:pt x="95" y="616"/>
                  </a:lnTo>
                  <a:close/>
                  <a:moveTo>
                    <a:pt x="142" y="619"/>
                  </a:moveTo>
                  <a:lnTo>
                    <a:pt x="142" y="616"/>
                  </a:lnTo>
                  <a:lnTo>
                    <a:pt x="144" y="614"/>
                  </a:lnTo>
                  <a:lnTo>
                    <a:pt x="147" y="615"/>
                  </a:lnTo>
                  <a:lnTo>
                    <a:pt x="146" y="619"/>
                  </a:lnTo>
                  <a:lnTo>
                    <a:pt x="142" y="619"/>
                  </a:lnTo>
                  <a:lnTo>
                    <a:pt x="142" y="619"/>
                  </a:lnTo>
                  <a:close/>
                  <a:moveTo>
                    <a:pt x="138" y="629"/>
                  </a:moveTo>
                  <a:lnTo>
                    <a:pt x="140" y="627"/>
                  </a:lnTo>
                  <a:lnTo>
                    <a:pt x="141" y="628"/>
                  </a:lnTo>
                  <a:lnTo>
                    <a:pt x="139" y="631"/>
                  </a:lnTo>
                  <a:lnTo>
                    <a:pt x="138" y="629"/>
                  </a:lnTo>
                  <a:lnTo>
                    <a:pt x="138" y="629"/>
                  </a:lnTo>
                  <a:close/>
                  <a:moveTo>
                    <a:pt x="135" y="612"/>
                  </a:moveTo>
                  <a:lnTo>
                    <a:pt x="132" y="616"/>
                  </a:lnTo>
                  <a:lnTo>
                    <a:pt x="133" y="622"/>
                  </a:lnTo>
                  <a:lnTo>
                    <a:pt x="136" y="627"/>
                  </a:lnTo>
                  <a:lnTo>
                    <a:pt x="139" y="627"/>
                  </a:lnTo>
                  <a:lnTo>
                    <a:pt x="140" y="621"/>
                  </a:lnTo>
                  <a:lnTo>
                    <a:pt x="137" y="615"/>
                  </a:lnTo>
                  <a:lnTo>
                    <a:pt x="137" y="614"/>
                  </a:lnTo>
                  <a:lnTo>
                    <a:pt x="135" y="612"/>
                  </a:lnTo>
                  <a:lnTo>
                    <a:pt x="135" y="612"/>
                  </a:lnTo>
                  <a:close/>
                  <a:moveTo>
                    <a:pt x="270" y="537"/>
                  </a:moveTo>
                  <a:lnTo>
                    <a:pt x="267" y="530"/>
                  </a:lnTo>
                  <a:lnTo>
                    <a:pt x="267" y="526"/>
                  </a:lnTo>
                  <a:lnTo>
                    <a:pt x="269" y="523"/>
                  </a:lnTo>
                  <a:lnTo>
                    <a:pt x="272" y="522"/>
                  </a:lnTo>
                  <a:lnTo>
                    <a:pt x="275" y="526"/>
                  </a:lnTo>
                  <a:lnTo>
                    <a:pt x="274" y="530"/>
                  </a:lnTo>
                  <a:lnTo>
                    <a:pt x="275" y="533"/>
                  </a:lnTo>
                  <a:lnTo>
                    <a:pt x="274" y="537"/>
                  </a:lnTo>
                  <a:lnTo>
                    <a:pt x="270" y="537"/>
                  </a:lnTo>
                  <a:lnTo>
                    <a:pt x="270" y="537"/>
                  </a:lnTo>
                  <a:close/>
                  <a:moveTo>
                    <a:pt x="248" y="532"/>
                  </a:moveTo>
                  <a:lnTo>
                    <a:pt x="253" y="527"/>
                  </a:lnTo>
                  <a:lnTo>
                    <a:pt x="257" y="527"/>
                  </a:lnTo>
                  <a:lnTo>
                    <a:pt x="257" y="530"/>
                  </a:lnTo>
                  <a:lnTo>
                    <a:pt x="253" y="533"/>
                  </a:lnTo>
                  <a:lnTo>
                    <a:pt x="248" y="532"/>
                  </a:lnTo>
                  <a:lnTo>
                    <a:pt x="248" y="532"/>
                  </a:lnTo>
                  <a:close/>
                  <a:moveTo>
                    <a:pt x="219" y="597"/>
                  </a:moveTo>
                  <a:lnTo>
                    <a:pt x="222" y="598"/>
                  </a:lnTo>
                  <a:lnTo>
                    <a:pt x="224" y="596"/>
                  </a:lnTo>
                  <a:lnTo>
                    <a:pt x="228" y="598"/>
                  </a:lnTo>
                  <a:lnTo>
                    <a:pt x="231" y="597"/>
                  </a:lnTo>
                  <a:lnTo>
                    <a:pt x="230" y="593"/>
                  </a:lnTo>
                  <a:lnTo>
                    <a:pt x="224" y="587"/>
                  </a:lnTo>
                  <a:lnTo>
                    <a:pt x="228" y="582"/>
                  </a:lnTo>
                  <a:lnTo>
                    <a:pt x="230" y="572"/>
                  </a:lnTo>
                  <a:lnTo>
                    <a:pt x="237" y="568"/>
                  </a:lnTo>
                  <a:lnTo>
                    <a:pt x="240" y="564"/>
                  </a:lnTo>
                  <a:lnTo>
                    <a:pt x="246" y="565"/>
                  </a:lnTo>
                  <a:lnTo>
                    <a:pt x="255" y="571"/>
                  </a:lnTo>
                  <a:lnTo>
                    <a:pt x="258" y="575"/>
                  </a:lnTo>
                  <a:lnTo>
                    <a:pt x="261" y="573"/>
                  </a:lnTo>
                  <a:lnTo>
                    <a:pt x="265" y="562"/>
                  </a:lnTo>
                  <a:lnTo>
                    <a:pt x="271" y="556"/>
                  </a:lnTo>
                  <a:lnTo>
                    <a:pt x="272" y="552"/>
                  </a:lnTo>
                  <a:lnTo>
                    <a:pt x="270" y="549"/>
                  </a:lnTo>
                  <a:lnTo>
                    <a:pt x="269" y="546"/>
                  </a:lnTo>
                  <a:lnTo>
                    <a:pt x="261" y="540"/>
                  </a:lnTo>
                  <a:lnTo>
                    <a:pt x="257" y="539"/>
                  </a:lnTo>
                  <a:lnTo>
                    <a:pt x="253" y="536"/>
                  </a:lnTo>
                  <a:lnTo>
                    <a:pt x="244" y="536"/>
                  </a:lnTo>
                  <a:lnTo>
                    <a:pt x="236" y="542"/>
                  </a:lnTo>
                  <a:lnTo>
                    <a:pt x="236" y="546"/>
                  </a:lnTo>
                  <a:lnTo>
                    <a:pt x="234" y="550"/>
                  </a:lnTo>
                  <a:lnTo>
                    <a:pt x="229" y="552"/>
                  </a:lnTo>
                  <a:lnTo>
                    <a:pt x="223" y="556"/>
                  </a:lnTo>
                  <a:lnTo>
                    <a:pt x="220" y="554"/>
                  </a:lnTo>
                  <a:lnTo>
                    <a:pt x="217" y="547"/>
                  </a:lnTo>
                  <a:lnTo>
                    <a:pt x="213" y="547"/>
                  </a:lnTo>
                  <a:lnTo>
                    <a:pt x="206" y="556"/>
                  </a:lnTo>
                  <a:lnTo>
                    <a:pt x="206" y="562"/>
                  </a:lnTo>
                  <a:lnTo>
                    <a:pt x="200" y="565"/>
                  </a:lnTo>
                  <a:lnTo>
                    <a:pt x="198" y="572"/>
                  </a:lnTo>
                  <a:lnTo>
                    <a:pt x="207" y="574"/>
                  </a:lnTo>
                  <a:lnTo>
                    <a:pt x="209" y="581"/>
                  </a:lnTo>
                  <a:lnTo>
                    <a:pt x="207" y="582"/>
                  </a:lnTo>
                  <a:lnTo>
                    <a:pt x="207" y="585"/>
                  </a:lnTo>
                  <a:lnTo>
                    <a:pt x="212" y="593"/>
                  </a:lnTo>
                  <a:lnTo>
                    <a:pt x="220" y="594"/>
                  </a:lnTo>
                  <a:lnTo>
                    <a:pt x="219" y="597"/>
                  </a:lnTo>
                  <a:lnTo>
                    <a:pt x="219" y="597"/>
                  </a:lnTo>
                  <a:close/>
                  <a:moveTo>
                    <a:pt x="178" y="704"/>
                  </a:moveTo>
                  <a:lnTo>
                    <a:pt x="175" y="699"/>
                  </a:lnTo>
                  <a:lnTo>
                    <a:pt x="171" y="700"/>
                  </a:lnTo>
                  <a:lnTo>
                    <a:pt x="170" y="704"/>
                  </a:lnTo>
                  <a:lnTo>
                    <a:pt x="173" y="710"/>
                  </a:lnTo>
                  <a:lnTo>
                    <a:pt x="178" y="711"/>
                  </a:lnTo>
                  <a:lnTo>
                    <a:pt x="179" y="709"/>
                  </a:lnTo>
                  <a:lnTo>
                    <a:pt x="178" y="704"/>
                  </a:lnTo>
                  <a:lnTo>
                    <a:pt x="178" y="704"/>
                  </a:lnTo>
                  <a:close/>
                  <a:moveTo>
                    <a:pt x="184" y="697"/>
                  </a:moveTo>
                  <a:lnTo>
                    <a:pt x="183" y="687"/>
                  </a:lnTo>
                  <a:lnTo>
                    <a:pt x="183" y="682"/>
                  </a:lnTo>
                  <a:lnTo>
                    <a:pt x="186" y="686"/>
                  </a:lnTo>
                  <a:lnTo>
                    <a:pt x="187" y="691"/>
                  </a:lnTo>
                  <a:lnTo>
                    <a:pt x="185" y="696"/>
                  </a:lnTo>
                  <a:lnTo>
                    <a:pt x="184" y="697"/>
                  </a:lnTo>
                  <a:lnTo>
                    <a:pt x="184" y="697"/>
                  </a:lnTo>
                  <a:close/>
                  <a:moveTo>
                    <a:pt x="173" y="679"/>
                  </a:moveTo>
                  <a:lnTo>
                    <a:pt x="178" y="676"/>
                  </a:lnTo>
                  <a:lnTo>
                    <a:pt x="185" y="667"/>
                  </a:lnTo>
                  <a:lnTo>
                    <a:pt x="178" y="662"/>
                  </a:lnTo>
                  <a:lnTo>
                    <a:pt x="178" y="658"/>
                  </a:lnTo>
                  <a:lnTo>
                    <a:pt x="182" y="657"/>
                  </a:lnTo>
                  <a:lnTo>
                    <a:pt x="186" y="658"/>
                  </a:lnTo>
                  <a:lnTo>
                    <a:pt x="189" y="661"/>
                  </a:lnTo>
                  <a:lnTo>
                    <a:pt x="190" y="654"/>
                  </a:lnTo>
                  <a:lnTo>
                    <a:pt x="190" y="644"/>
                  </a:lnTo>
                  <a:lnTo>
                    <a:pt x="188" y="639"/>
                  </a:lnTo>
                  <a:lnTo>
                    <a:pt x="189" y="621"/>
                  </a:lnTo>
                  <a:lnTo>
                    <a:pt x="188" y="611"/>
                  </a:lnTo>
                  <a:lnTo>
                    <a:pt x="191" y="606"/>
                  </a:lnTo>
                  <a:lnTo>
                    <a:pt x="197" y="600"/>
                  </a:lnTo>
                  <a:lnTo>
                    <a:pt x="196" y="595"/>
                  </a:lnTo>
                  <a:lnTo>
                    <a:pt x="193" y="594"/>
                  </a:lnTo>
                  <a:lnTo>
                    <a:pt x="193" y="588"/>
                  </a:lnTo>
                  <a:lnTo>
                    <a:pt x="189" y="587"/>
                  </a:lnTo>
                  <a:lnTo>
                    <a:pt x="190" y="584"/>
                  </a:lnTo>
                  <a:lnTo>
                    <a:pt x="179" y="584"/>
                  </a:lnTo>
                  <a:lnTo>
                    <a:pt x="178" y="582"/>
                  </a:lnTo>
                  <a:lnTo>
                    <a:pt x="184" y="579"/>
                  </a:lnTo>
                  <a:lnTo>
                    <a:pt x="185" y="574"/>
                  </a:lnTo>
                  <a:lnTo>
                    <a:pt x="184" y="567"/>
                  </a:lnTo>
                  <a:lnTo>
                    <a:pt x="179" y="564"/>
                  </a:lnTo>
                  <a:lnTo>
                    <a:pt x="175" y="564"/>
                  </a:lnTo>
                  <a:lnTo>
                    <a:pt x="175" y="567"/>
                  </a:lnTo>
                  <a:lnTo>
                    <a:pt x="171" y="570"/>
                  </a:lnTo>
                  <a:lnTo>
                    <a:pt x="166" y="569"/>
                  </a:lnTo>
                  <a:lnTo>
                    <a:pt x="159" y="562"/>
                  </a:lnTo>
                  <a:lnTo>
                    <a:pt x="160" y="558"/>
                  </a:lnTo>
                  <a:lnTo>
                    <a:pt x="170" y="552"/>
                  </a:lnTo>
                  <a:lnTo>
                    <a:pt x="178" y="551"/>
                  </a:lnTo>
                  <a:lnTo>
                    <a:pt x="187" y="554"/>
                  </a:lnTo>
                  <a:lnTo>
                    <a:pt x="193" y="557"/>
                  </a:lnTo>
                  <a:lnTo>
                    <a:pt x="194" y="553"/>
                  </a:lnTo>
                  <a:lnTo>
                    <a:pt x="193" y="549"/>
                  </a:lnTo>
                  <a:lnTo>
                    <a:pt x="194" y="542"/>
                  </a:lnTo>
                  <a:lnTo>
                    <a:pt x="193" y="539"/>
                  </a:lnTo>
                  <a:lnTo>
                    <a:pt x="195" y="535"/>
                  </a:lnTo>
                  <a:lnTo>
                    <a:pt x="199" y="535"/>
                  </a:lnTo>
                  <a:lnTo>
                    <a:pt x="201" y="539"/>
                  </a:lnTo>
                  <a:lnTo>
                    <a:pt x="206" y="539"/>
                  </a:lnTo>
                  <a:lnTo>
                    <a:pt x="210" y="536"/>
                  </a:lnTo>
                  <a:lnTo>
                    <a:pt x="221" y="534"/>
                  </a:lnTo>
                  <a:lnTo>
                    <a:pt x="231" y="530"/>
                  </a:lnTo>
                  <a:lnTo>
                    <a:pt x="237" y="530"/>
                  </a:lnTo>
                  <a:lnTo>
                    <a:pt x="240" y="532"/>
                  </a:lnTo>
                  <a:lnTo>
                    <a:pt x="243" y="530"/>
                  </a:lnTo>
                  <a:lnTo>
                    <a:pt x="243" y="528"/>
                  </a:lnTo>
                  <a:lnTo>
                    <a:pt x="249" y="525"/>
                  </a:lnTo>
                  <a:lnTo>
                    <a:pt x="252" y="521"/>
                  </a:lnTo>
                  <a:lnTo>
                    <a:pt x="258" y="515"/>
                  </a:lnTo>
                  <a:lnTo>
                    <a:pt x="266" y="513"/>
                  </a:lnTo>
                  <a:lnTo>
                    <a:pt x="276" y="514"/>
                  </a:lnTo>
                  <a:lnTo>
                    <a:pt x="281" y="513"/>
                  </a:lnTo>
                  <a:lnTo>
                    <a:pt x="283" y="515"/>
                  </a:lnTo>
                  <a:lnTo>
                    <a:pt x="283" y="521"/>
                  </a:lnTo>
                  <a:lnTo>
                    <a:pt x="279" y="527"/>
                  </a:lnTo>
                  <a:lnTo>
                    <a:pt x="278" y="533"/>
                  </a:lnTo>
                  <a:lnTo>
                    <a:pt x="280" y="534"/>
                  </a:lnTo>
                  <a:lnTo>
                    <a:pt x="281" y="540"/>
                  </a:lnTo>
                  <a:lnTo>
                    <a:pt x="281" y="546"/>
                  </a:lnTo>
                  <a:lnTo>
                    <a:pt x="280" y="548"/>
                  </a:lnTo>
                  <a:lnTo>
                    <a:pt x="282" y="554"/>
                  </a:lnTo>
                  <a:lnTo>
                    <a:pt x="289" y="557"/>
                  </a:lnTo>
                  <a:lnTo>
                    <a:pt x="298" y="565"/>
                  </a:lnTo>
                  <a:lnTo>
                    <a:pt x="303" y="567"/>
                  </a:lnTo>
                  <a:lnTo>
                    <a:pt x="306" y="564"/>
                  </a:lnTo>
                  <a:lnTo>
                    <a:pt x="313" y="556"/>
                  </a:lnTo>
                  <a:lnTo>
                    <a:pt x="314" y="549"/>
                  </a:lnTo>
                  <a:lnTo>
                    <a:pt x="317" y="548"/>
                  </a:lnTo>
                  <a:lnTo>
                    <a:pt x="318" y="545"/>
                  </a:lnTo>
                  <a:lnTo>
                    <a:pt x="316" y="540"/>
                  </a:lnTo>
                  <a:lnTo>
                    <a:pt x="321" y="533"/>
                  </a:lnTo>
                  <a:lnTo>
                    <a:pt x="326" y="532"/>
                  </a:lnTo>
                  <a:lnTo>
                    <a:pt x="331" y="532"/>
                  </a:lnTo>
                  <a:lnTo>
                    <a:pt x="333" y="528"/>
                  </a:lnTo>
                  <a:lnTo>
                    <a:pt x="331" y="526"/>
                  </a:lnTo>
                  <a:lnTo>
                    <a:pt x="330" y="519"/>
                  </a:lnTo>
                  <a:lnTo>
                    <a:pt x="318" y="515"/>
                  </a:lnTo>
                  <a:lnTo>
                    <a:pt x="317" y="512"/>
                  </a:lnTo>
                  <a:lnTo>
                    <a:pt x="319" y="503"/>
                  </a:lnTo>
                  <a:lnTo>
                    <a:pt x="324" y="500"/>
                  </a:lnTo>
                  <a:lnTo>
                    <a:pt x="326" y="500"/>
                  </a:lnTo>
                  <a:lnTo>
                    <a:pt x="325" y="502"/>
                  </a:lnTo>
                  <a:lnTo>
                    <a:pt x="325" y="509"/>
                  </a:lnTo>
                  <a:lnTo>
                    <a:pt x="327" y="511"/>
                  </a:lnTo>
                  <a:lnTo>
                    <a:pt x="330" y="509"/>
                  </a:lnTo>
                  <a:lnTo>
                    <a:pt x="331" y="506"/>
                  </a:lnTo>
                  <a:lnTo>
                    <a:pt x="336" y="507"/>
                  </a:lnTo>
                  <a:lnTo>
                    <a:pt x="339" y="510"/>
                  </a:lnTo>
                  <a:lnTo>
                    <a:pt x="342" y="509"/>
                  </a:lnTo>
                  <a:lnTo>
                    <a:pt x="345" y="510"/>
                  </a:lnTo>
                  <a:lnTo>
                    <a:pt x="344" y="512"/>
                  </a:lnTo>
                  <a:lnTo>
                    <a:pt x="337" y="514"/>
                  </a:lnTo>
                  <a:lnTo>
                    <a:pt x="337" y="515"/>
                  </a:lnTo>
                  <a:lnTo>
                    <a:pt x="339" y="516"/>
                  </a:lnTo>
                  <a:lnTo>
                    <a:pt x="344" y="515"/>
                  </a:lnTo>
                  <a:lnTo>
                    <a:pt x="351" y="511"/>
                  </a:lnTo>
                  <a:lnTo>
                    <a:pt x="368" y="512"/>
                  </a:lnTo>
                  <a:lnTo>
                    <a:pt x="375" y="511"/>
                  </a:lnTo>
                  <a:lnTo>
                    <a:pt x="373" y="510"/>
                  </a:lnTo>
                  <a:lnTo>
                    <a:pt x="372" y="503"/>
                  </a:lnTo>
                  <a:lnTo>
                    <a:pt x="373" y="495"/>
                  </a:lnTo>
                  <a:lnTo>
                    <a:pt x="380" y="492"/>
                  </a:lnTo>
                  <a:lnTo>
                    <a:pt x="385" y="493"/>
                  </a:lnTo>
                  <a:lnTo>
                    <a:pt x="386" y="500"/>
                  </a:lnTo>
                  <a:lnTo>
                    <a:pt x="384" y="505"/>
                  </a:lnTo>
                  <a:lnTo>
                    <a:pt x="387" y="510"/>
                  </a:lnTo>
                  <a:lnTo>
                    <a:pt x="392" y="510"/>
                  </a:lnTo>
                  <a:lnTo>
                    <a:pt x="396" y="503"/>
                  </a:lnTo>
                  <a:lnTo>
                    <a:pt x="393" y="492"/>
                  </a:lnTo>
                  <a:lnTo>
                    <a:pt x="395" y="486"/>
                  </a:lnTo>
                  <a:lnTo>
                    <a:pt x="403" y="479"/>
                  </a:lnTo>
                  <a:lnTo>
                    <a:pt x="407" y="479"/>
                  </a:lnTo>
                  <a:lnTo>
                    <a:pt x="408" y="476"/>
                  </a:lnTo>
                  <a:lnTo>
                    <a:pt x="405" y="472"/>
                  </a:lnTo>
                  <a:lnTo>
                    <a:pt x="407" y="465"/>
                  </a:lnTo>
                  <a:lnTo>
                    <a:pt x="410" y="463"/>
                  </a:lnTo>
                  <a:lnTo>
                    <a:pt x="417" y="464"/>
                  </a:lnTo>
                  <a:lnTo>
                    <a:pt x="418" y="467"/>
                  </a:lnTo>
                  <a:lnTo>
                    <a:pt x="415" y="471"/>
                  </a:lnTo>
                  <a:lnTo>
                    <a:pt x="414" y="480"/>
                  </a:lnTo>
                  <a:lnTo>
                    <a:pt x="415" y="498"/>
                  </a:lnTo>
                  <a:lnTo>
                    <a:pt x="418" y="499"/>
                  </a:lnTo>
                  <a:lnTo>
                    <a:pt x="422" y="496"/>
                  </a:lnTo>
                  <a:lnTo>
                    <a:pt x="424" y="491"/>
                  </a:lnTo>
                  <a:lnTo>
                    <a:pt x="430" y="490"/>
                  </a:lnTo>
                  <a:lnTo>
                    <a:pt x="435" y="483"/>
                  </a:lnTo>
                  <a:lnTo>
                    <a:pt x="438" y="476"/>
                  </a:lnTo>
                  <a:lnTo>
                    <a:pt x="437" y="470"/>
                  </a:lnTo>
                  <a:lnTo>
                    <a:pt x="443" y="464"/>
                  </a:lnTo>
                  <a:lnTo>
                    <a:pt x="443" y="460"/>
                  </a:lnTo>
                  <a:lnTo>
                    <a:pt x="440" y="457"/>
                  </a:lnTo>
                  <a:lnTo>
                    <a:pt x="432" y="447"/>
                  </a:lnTo>
                  <a:lnTo>
                    <a:pt x="430" y="440"/>
                  </a:lnTo>
                  <a:lnTo>
                    <a:pt x="428" y="424"/>
                  </a:lnTo>
                  <a:lnTo>
                    <a:pt x="430" y="407"/>
                  </a:lnTo>
                  <a:lnTo>
                    <a:pt x="430" y="395"/>
                  </a:lnTo>
                  <a:lnTo>
                    <a:pt x="424" y="373"/>
                  </a:lnTo>
                  <a:lnTo>
                    <a:pt x="417" y="362"/>
                  </a:lnTo>
                  <a:lnTo>
                    <a:pt x="417" y="354"/>
                  </a:lnTo>
                  <a:lnTo>
                    <a:pt x="418" y="343"/>
                  </a:lnTo>
                  <a:lnTo>
                    <a:pt x="428" y="339"/>
                  </a:lnTo>
                  <a:lnTo>
                    <a:pt x="433" y="339"/>
                  </a:lnTo>
                  <a:lnTo>
                    <a:pt x="435" y="343"/>
                  </a:lnTo>
                  <a:lnTo>
                    <a:pt x="437" y="341"/>
                  </a:lnTo>
                  <a:lnTo>
                    <a:pt x="435" y="335"/>
                  </a:lnTo>
                  <a:lnTo>
                    <a:pt x="434" y="329"/>
                  </a:lnTo>
                  <a:lnTo>
                    <a:pt x="432" y="327"/>
                  </a:lnTo>
                  <a:lnTo>
                    <a:pt x="431" y="320"/>
                  </a:lnTo>
                  <a:lnTo>
                    <a:pt x="431" y="317"/>
                  </a:lnTo>
                  <a:lnTo>
                    <a:pt x="431" y="313"/>
                  </a:lnTo>
                  <a:lnTo>
                    <a:pt x="433" y="308"/>
                  </a:lnTo>
                  <a:lnTo>
                    <a:pt x="433" y="307"/>
                  </a:lnTo>
                  <a:lnTo>
                    <a:pt x="434" y="302"/>
                  </a:lnTo>
                  <a:lnTo>
                    <a:pt x="432" y="300"/>
                  </a:lnTo>
                  <a:lnTo>
                    <a:pt x="431" y="292"/>
                  </a:lnTo>
                  <a:lnTo>
                    <a:pt x="433" y="288"/>
                  </a:lnTo>
                  <a:lnTo>
                    <a:pt x="430" y="283"/>
                  </a:lnTo>
                  <a:lnTo>
                    <a:pt x="429" y="271"/>
                  </a:lnTo>
                  <a:lnTo>
                    <a:pt x="423" y="261"/>
                  </a:lnTo>
                  <a:lnTo>
                    <a:pt x="420" y="261"/>
                  </a:lnTo>
                  <a:lnTo>
                    <a:pt x="417" y="259"/>
                  </a:lnTo>
                  <a:lnTo>
                    <a:pt x="416" y="246"/>
                  </a:lnTo>
                  <a:lnTo>
                    <a:pt x="410" y="240"/>
                  </a:lnTo>
                  <a:lnTo>
                    <a:pt x="397" y="226"/>
                  </a:lnTo>
                  <a:lnTo>
                    <a:pt x="394" y="220"/>
                  </a:lnTo>
                  <a:lnTo>
                    <a:pt x="391" y="210"/>
                  </a:lnTo>
                  <a:lnTo>
                    <a:pt x="391" y="200"/>
                  </a:lnTo>
                  <a:lnTo>
                    <a:pt x="391" y="197"/>
                  </a:lnTo>
                  <a:lnTo>
                    <a:pt x="387" y="199"/>
                  </a:lnTo>
                  <a:lnTo>
                    <a:pt x="384" y="200"/>
                  </a:lnTo>
                  <a:lnTo>
                    <a:pt x="383" y="198"/>
                  </a:lnTo>
                  <a:lnTo>
                    <a:pt x="377" y="196"/>
                  </a:lnTo>
                  <a:lnTo>
                    <a:pt x="374" y="195"/>
                  </a:lnTo>
                  <a:lnTo>
                    <a:pt x="375" y="197"/>
                  </a:lnTo>
                  <a:lnTo>
                    <a:pt x="372" y="204"/>
                  </a:lnTo>
                  <a:lnTo>
                    <a:pt x="372" y="210"/>
                  </a:lnTo>
                  <a:lnTo>
                    <a:pt x="374" y="213"/>
                  </a:lnTo>
                  <a:lnTo>
                    <a:pt x="377" y="211"/>
                  </a:lnTo>
                  <a:lnTo>
                    <a:pt x="384" y="205"/>
                  </a:lnTo>
                  <a:lnTo>
                    <a:pt x="387" y="213"/>
                  </a:lnTo>
                  <a:lnTo>
                    <a:pt x="385" y="219"/>
                  </a:lnTo>
                  <a:lnTo>
                    <a:pt x="382" y="221"/>
                  </a:lnTo>
                  <a:lnTo>
                    <a:pt x="377" y="217"/>
                  </a:lnTo>
                  <a:lnTo>
                    <a:pt x="376" y="217"/>
                  </a:lnTo>
                  <a:lnTo>
                    <a:pt x="377" y="225"/>
                  </a:lnTo>
                  <a:lnTo>
                    <a:pt x="375" y="228"/>
                  </a:lnTo>
                  <a:lnTo>
                    <a:pt x="371" y="226"/>
                  </a:lnTo>
                  <a:lnTo>
                    <a:pt x="370" y="221"/>
                  </a:lnTo>
                  <a:lnTo>
                    <a:pt x="369" y="214"/>
                  </a:lnTo>
                  <a:lnTo>
                    <a:pt x="366" y="211"/>
                  </a:lnTo>
                  <a:lnTo>
                    <a:pt x="363" y="213"/>
                  </a:lnTo>
                  <a:lnTo>
                    <a:pt x="360" y="211"/>
                  </a:lnTo>
                  <a:lnTo>
                    <a:pt x="358" y="215"/>
                  </a:lnTo>
                  <a:lnTo>
                    <a:pt x="360" y="225"/>
                  </a:lnTo>
                  <a:lnTo>
                    <a:pt x="361" y="232"/>
                  </a:lnTo>
                  <a:lnTo>
                    <a:pt x="357" y="233"/>
                  </a:lnTo>
                  <a:lnTo>
                    <a:pt x="353" y="238"/>
                  </a:lnTo>
                  <a:lnTo>
                    <a:pt x="353" y="242"/>
                  </a:lnTo>
                  <a:lnTo>
                    <a:pt x="361" y="250"/>
                  </a:lnTo>
                  <a:lnTo>
                    <a:pt x="363" y="255"/>
                  </a:lnTo>
                  <a:lnTo>
                    <a:pt x="361" y="263"/>
                  </a:lnTo>
                  <a:lnTo>
                    <a:pt x="357" y="266"/>
                  </a:lnTo>
                  <a:lnTo>
                    <a:pt x="352" y="265"/>
                  </a:lnTo>
                  <a:lnTo>
                    <a:pt x="351" y="268"/>
                  </a:lnTo>
                  <a:lnTo>
                    <a:pt x="356" y="274"/>
                  </a:lnTo>
                  <a:lnTo>
                    <a:pt x="360" y="273"/>
                  </a:lnTo>
                  <a:lnTo>
                    <a:pt x="364" y="268"/>
                  </a:lnTo>
                  <a:lnTo>
                    <a:pt x="371" y="282"/>
                  </a:lnTo>
                  <a:lnTo>
                    <a:pt x="373" y="297"/>
                  </a:lnTo>
                  <a:lnTo>
                    <a:pt x="371" y="306"/>
                  </a:lnTo>
                  <a:lnTo>
                    <a:pt x="372" y="320"/>
                  </a:lnTo>
                  <a:lnTo>
                    <a:pt x="366" y="342"/>
                  </a:lnTo>
                  <a:lnTo>
                    <a:pt x="369" y="351"/>
                  </a:lnTo>
                  <a:lnTo>
                    <a:pt x="365" y="361"/>
                  </a:lnTo>
                  <a:lnTo>
                    <a:pt x="358" y="364"/>
                  </a:lnTo>
                  <a:lnTo>
                    <a:pt x="354" y="374"/>
                  </a:lnTo>
                  <a:lnTo>
                    <a:pt x="354" y="385"/>
                  </a:lnTo>
                  <a:lnTo>
                    <a:pt x="351" y="390"/>
                  </a:lnTo>
                  <a:lnTo>
                    <a:pt x="350" y="397"/>
                  </a:lnTo>
                  <a:lnTo>
                    <a:pt x="342" y="403"/>
                  </a:lnTo>
                  <a:lnTo>
                    <a:pt x="327" y="413"/>
                  </a:lnTo>
                  <a:lnTo>
                    <a:pt x="322" y="414"/>
                  </a:lnTo>
                  <a:lnTo>
                    <a:pt x="318" y="421"/>
                  </a:lnTo>
                  <a:lnTo>
                    <a:pt x="311" y="417"/>
                  </a:lnTo>
                  <a:lnTo>
                    <a:pt x="304" y="407"/>
                  </a:lnTo>
                  <a:lnTo>
                    <a:pt x="304" y="403"/>
                  </a:lnTo>
                  <a:lnTo>
                    <a:pt x="307" y="401"/>
                  </a:lnTo>
                  <a:lnTo>
                    <a:pt x="311" y="396"/>
                  </a:lnTo>
                  <a:lnTo>
                    <a:pt x="310" y="393"/>
                  </a:lnTo>
                  <a:lnTo>
                    <a:pt x="314" y="388"/>
                  </a:lnTo>
                  <a:lnTo>
                    <a:pt x="313" y="387"/>
                  </a:lnTo>
                  <a:lnTo>
                    <a:pt x="306" y="389"/>
                  </a:lnTo>
                  <a:lnTo>
                    <a:pt x="301" y="394"/>
                  </a:lnTo>
                  <a:lnTo>
                    <a:pt x="294" y="397"/>
                  </a:lnTo>
                  <a:lnTo>
                    <a:pt x="293" y="402"/>
                  </a:lnTo>
                  <a:lnTo>
                    <a:pt x="298" y="410"/>
                  </a:lnTo>
                  <a:lnTo>
                    <a:pt x="299" y="425"/>
                  </a:lnTo>
                  <a:lnTo>
                    <a:pt x="298" y="432"/>
                  </a:lnTo>
                  <a:lnTo>
                    <a:pt x="290" y="440"/>
                  </a:lnTo>
                  <a:lnTo>
                    <a:pt x="290" y="444"/>
                  </a:lnTo>
                  <a:lnTo>
                    <a:pt x="288" y="447"/>
                  </a:lnTo>
                  <a:lnTo>
                    <a:pt x="287" y="458"/>
                  </a:lnTo>
                  <a:lnTo>
                    <a:pt x="289" y="460"/>
                  </a:lnTo>
                  <a:lnTo>
                    <a:pt x="290" y="466"/>
                  </a:lnTo>
                  <a:lnTo>
                    <a:pt x="288" y="467"/>
                  </a:lnTo>
                  <a:lnTo>
                    <a:pt x="289" y="469"/>
                  </a:lnTo>
                  <a:lnTo>
                    <a:pt x="288" y="472"/>
                  </a:lnTo>
                  <a:lnTo>
                    <a:pt x="284" y="474"/>
                  </a:lnTo>
                  <a:lnTo>
                    <a:pt x="287" y="476"/>
                  </a:lnTo>
                  <a:lnTo>
                    <a:pt x="281" y="478"/>
                  </a:lnTo>
                  <a:lnTo>
                    <a:pt x="278" y="476"/>
                  </a:lnTo>
                  <a:lnTo>
                    <a:pt x="274" y="479"/>
                  </a:lnTo>
                  <a:lnTo>
                    <a:pt x="271" y="478"/>
                  </a:lnTo>
                  <a:lnTo>
                    <a:pt x="270" y="471"/>
                  </a:lnTo>
                  <a:lnTo>
                    <a:pt x="268" y="470"/>
                  </a:lnTo>
                  <a:lnTo>
                    <a:pt x="264" y="474"/>
                  </a:lnTo>
                  <a:lnTo>
                    <a:pt x="260" y="474"/>
                  </a:lnTo>
                  <a:lnTo>
                    <a:pt x="258" y="472"/>
                  </a:lnTo>
                  <a:lnTo>
                    <a:pt x="245" y="477"/>
                  </a:lnTo>
                  <a:lnTo>
                    <a:pt x="237" y="479"/>
                  </a:lnTo>
                  <a:lnTo>
                    <a:pt x="230" y="482"/>
                  </a:lnTo>
                  <a:lnTo>
                    <a:pt x="222" y="482"/>
                  </a:lnTo>
                  <a:lnTo>
                    <a:pt x="214" y="484"/>
                  </a:lnTo>
                  <a:lnTo>
                    <a:pt x="212" y="483"/>
                  </a:lnTo>
                  <a:lnTo>
                    <a:pt x="206" y="484"/>
                  </a:lnTo>
                  <a:lnTo>
                    <a:pt x="194" y="492"/>
                  </a:lnTo>
                  <a:lnTo>
                    <a:pt x="191" y="500"/>
                  </a:lnTo>
                  <a:lnTo>
                    <a:pt x="187" y="503"/>
                  </a:lnTo>
                  <a:lnTo>
                    <a:pt x="186" y="507"/>
                  </a:lnTo>
                  <a:lnTo>
                    <a:pt x="177" y="517"/>
                  </a:lnTo>
                  <a:lnTo>
                    <a:pt x="172" y="519"/>
                  </a:lnTo>
                  <a:lnTo>
                    <a:pt x="167" y="525"/>
                  </a:lnTo>
                  <a:lnTo>
                    <a:pt x="166" y="529"/>
                  </a:lnTo>
                  <a:lnTo>
                    <a:pt x="161" y="534"/>
                  </a:lnTo>
                  <a:lnTo>
                    <a:pt x="153" y="536"/>
                  </a:lnTo>
                  <a:lnTo>
                    <a:pt x="150" y="540"/>
                  </a:lnTo>
                  <a:lnTo>
                    <a:pt x="152" y="550"/>
                  </a:lnTo>
                  <a:lnTo>
                    <a:pt x="155" y="551"/>
                  </a:lnTo>
                  <a:lnTo>
                    <a:pt x="156" y="556"/>
                  </a:lnTo>
                  <a:lnTo>
                    <a:pt x="154" y="559"/>
                  </a:lnTo>
                  <a:lnTo>
                    <a:pt x="149" y="559"/>
                  </a:lnTo>
                  <a:lnTo>
                    <a:pt x="142" y="564"/>
                  </a:lnTo>
                  <a:lnTo>
                    <a:pt x="141" y="568"/>
                  </a:lnTo>
                  <a:lnTo>
                    <a:pt x="137" y="571"/>
                  </a:lnTo>
                  <a:lnTo>
                    <a:pt x="131" y="577"/>
                  </a:lnTo>
                  <a:lnTo>
                    <a:pt x="129" y="582"/>
                  </a:lnTo>
                  <a:lnTo>
                    <a:pt x="124" y="582"/>
                  </a:lnTo>
                  <a:lnTo>
                    <a:pt x="118" y="585"/>
                  </a:lnTo>
                  <a:lnTo>
                    <a:pt x="120" y="585"/>
                  </a:lnTo>
                  <a:lnTo>
                    <a:pt x="124" y="586"/>
                  </a:lnTo>
                  <a:lnTo>
                    <a:pt x="126" y="592"/>
                  </a:lnTo>
                  <a:lnTo>
                    <a:pt x="128" y="598"/>
                  </a:lnTo>
                  <a:lnTo>
                    <a:pt x="126" y="600"/>
                  </a:lnTo>
                  <a:lnTo>
                    <a:pt x="126" y="596"/>
                  </a:lnTo>
                  <a:lnTo>
                    <a:pt x="123" y="592"/>
                  </a:lnTo>
                  <a:lnTo>
                    <a:pt x="121" y="597"/>
                  </a:lnTo>
                  <a:lnTo>
                    <a:pt x="123" y="603"/>
                  </a:lnTo>
                  <a:lnTo>
                    <a:pt x="127" y="605"/>
                  </a:lnTo>
                  <a:lnTo>
                    <a:pt x="127" y="608"/>
                  </a:lnTo>
                  <a:lnTo>
                    <a:pt x="126" y="612"/>
                  </a:lnTo>
                  <a:lnTo>
                    <a:pt x="128" y="610"/>
                  </a:lnTo>
                  <a:lnTo>
                    <a:pt x="130" y="606"/>
                  </a:lnTo>
                  <a:lnTo>
                    <a:pt x="136" y="605"/>
                  </a:lnTo>
                  <a:lnTo>
                    <a:pt x="139" y="606"/>
                  </a:lnTo>
                  <a:lnTo>
                    <a:pt x="136" y="608"/>
                  </a:lnTo>
                  <a:lnTo>
                    <a:pt x="138" y="610"/>
                  </a:lnTo>
                  <a:lnTo>
                    <a:pt x="143" y="608"/>
                  </a:lnTo>
                  <a:lnTo>
                    <a:pt x="142" y="603"/>
                  </a:lnTo>
                  <a:lnTo>
                    <a:pt x="139" y="599"/>
                  </a:lnTo>
                  <a:lnTo>
                    <a:pt x="133" y="600"/>
                  </a:lnTo>
                  <a:lnTo>
                    <a:pt x="133" y="598"/>
                  </a:lnTo>
                  <a:lnTo>
                    <a:pt x="136" y="596"/>
                  </a:lnTo>
                  <a:lnTo>
                    <a:pt x="135" y="591"/>
                  </a:lnTo>
                  <a:lnTo>
                    <a:pt x="137" y="587"/>
                  </a:lnTo>
                  <a:lnTo>
                    <a:pt x="142" y="589"/>
                  </a:lnTo>
                  <a:lnTo>
                    <a:pt x="148" y="599"/>
                  </a:lnTo>
                  <a:lnTo>
                    <a:pt x="148" y="606"/>
                  </a:lnTo>
                  <a:lnTo>
                    <a:pt x="151" y="609"/>
                  </a:lnTo>
                  <a:lnTo>
                    <a:pt x="151" y="620"/>
                  </a:lnTo>
                  <a:lnTo>
                    <a:pt x="147" y="630"/>
                  </a:lnTo>
                  <a:lnTo>
                    <a:pt x="141" y="630"/>
                  </a:lnTo>
                  <a:lnTo>
                    <a:pt x="142" y="633"/>
                  </a:lnTo>
                  <a:lnTo>
                    <a:pt x="148" y="642"/>
                  </a:lnTo>
                  <a:lnTo>
                    <a:pt x="150" y="653"/>
                  </a:lnTo>
                  <a:lnTo>
                    <a:pt x="154" y="660"/>
                  </a:lnTo>
                  <a:lnTo>
                    <a:pt x="154" y="665"/>
                  </a:lnTo>
                  <a:lnTo>
                    <a:pt x="152" y="668"/>
                  </a:lnTo>
                  <a:lnTo>
                    <a:pt x="155" y="673"/>
                  </a:lnTo>
                  <a:lnTo>
                    <a:pt x="161" y="672"/>
                  </a:lnTo>
                  <a:lnTo>
                    <a:pt x="165" y="675"/>
                  </a:lnTo>
                  <a:lnTo>
                    <a:pt x="167" y="672"/>
                  </a:lnTo>
                  <a:lnTo>
                    <a:pt x="167" y="668"/>
                  </a:lnTo>
                  <a:lnTo>
                    <a:pt x="163" y="662"/>
                  </a:lnTo>
                  <a:lnTo>
                    <a:pt x="163" y="652"/>
                  </a:lnTo>
                  <a:lnTo>
                    <a:pt x="165" y="649"/>
                  </a:lnTo>
                  <a:lnTo>
                    <a:pt x="168" y="651"/>
                  </a:lnTo>
                  <a:lnTo>
                    <a:pt x="166" y="654"/>
                  </a:lnTo>
                  <a:lnTo>
                    <a:pt x="166" y="656"/>
                  </a:lnTo>
                  <a:lnTo>
                    <a:pt x="172" y="662"/>
                  </a:lnTo>
                  <a:lnTo>
                    <a:pt x="173" y="670"/>
                  </a:lnTo>
                  <a:lnTo>
                    <a:pt x="172" y="675"/>
                  </a:lnTo>
                  <a:lnTo>
                    <a:pt x="173" y="67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66" name="Freeform 15"/>
            <p:cNvSpPr>
              <a:spLocks noEditPoints="1"/>
            </p:cNvSpPr>
            <p:nvPr/>
          </p:nvSpPr>
          <p:spPr bwMode="auto">
            <a:xfrm>
              <a:off x="4598" y="1888"/>
              <a:ext cx="72" cy="115"/>
            </a:xfrm>
            <a:custGeom>
              <a:avLst/>
              <a:gdLst/>
              <a:ahLst/>
              <a:cxnLst>
                <a:cxn ang="0">
                  <a:pos x="90" y="162"/>
                </a:cxn>
                <a:cxn ang="0">
                  <a:pos x="88" y="166"/>
                </a:cxn>
                <a:cxn ang="0">
                  <a:pos x="87" y="164"/>
                </a:cxn>
                <a:cxn ang="0">
                  <a:pos x="40" y="181"/>
                </a:cxn>
                <a:cxn ang="0">
                  <a:pos x="43" y="179"/>
                </a:cxn>
                <a:cxn ang="0">
                  <a:pos x="47" y="179"/>
                </a:cxn>
                <a:cxn ang="0">
                  <a:pos x="44" y="185"/>
                </a:cxn>
                <a:cxn ang="0">
                  <a:pos x="42" y="186"/>
                </a:cxn>
                <a:cxn ang="0">
                  <a:pos x="109" y="156"/>
                </a:cxn>
                <a:cxn ang="0">
                  <a:pos x="111" y="165"/>
                </a:cxn>
                <a:cxn ang="0">
                  <a:pos x="117" y="161"/>
                </a:cxn>
                <a:cxn ang="0">
                  <a:pos x="113" y="153"/>
                </a:cxn>
                <a:cxn ang="0">
                  <a:pos x="135" y="193"/>
                </a:cxn>
                <a:cxn ang="0">
                  <a:pos x="136" y="186"/>
                </a:cxn>
                <a:cxn ang="0">
                  <a:pos x="140" y="191"/>
                </a:cxn>
                <a:cxn ang="0">
                  <a:pos x="135" y="193"/>
                </a:cxn>
                <a:cxn ang="0">
                  <a:pos x="140" y="181"/>
                </a:cxn>
                <a:cxn ang="0">
                  <a:pos x="136" y="179"/>
                </a:cxn>
                <a:cxn ang="0">
                  <a:pos x="137" y="169"/>
                </a:cxn>
                <a:cxn ang="0">
                  <a:pos x="142" y="171"/>
                </a:cxn>
                <a:cxn ang="0">
                  <a:pos x="140" y="181"/>
                </a:cxn>
                <a:cxn ang="0">
                  <a:pos x="51" y="227"/>
                </a:cxn>
                <a:cxn ang="0">
                  <a:pos x="52" y="219"/>
                </a:cxn>
                <a:cxn ang="0">
                  <a:pos x="72" y="215"/>
                </a:cxn>
                <a:cxn ang="0">
                  <a:pos x="67" y="226"/>
                </a:cxn>
                <a:cxn ang="0">
                  <a:pos x="51" y="227"/>
                </a:cxn>
                <a:cxn ang="0">
                  <a:pos x="0" y="39"/>
                </a:cxn>
                <a:cxn ang="0">
                  <a:pos x="6" y="37"/>
                </a:cxn>
                <a:cxn ang="0">
                  <a:pos x="11" y="39"/>
                </a:cxn>
                <a:cxn ang="0">
                  <a:pos x="31" y="61"/>
                </a:cxn>
                <a:cxn ang="0">
                  <a:pos x="34" y="65"/>
                </a:cxn>
                <a:cxn ang="0">
                  <a:pos x="41" y="78"/>
                </a:cxn>
                <a:cxn ang="0">
                  <a:pos x="28" y="71"/>
                </a:cxn>
                <a:cxn ang="0">
                  <a:pos x="22" y="75"/>
                </a:cxn>
                <a:cxn ang="0">
                  <a:pos x="29" y="91"/>
                </a:cxn>
                <a:cxn ang="0">
                  <a:pos x="36" y="96"/>
                </a:cxn>
                <a:cxn ang="0">
                  <a:pos x="39" y="111"/>
                </a:cxn>
                <a:cxn ang="0">
                  <a:pos x="47" y="120"/>
                </a:cxn>
                <a:cxn ang="0">
                  <a:pos x="37" y="131"/>
                </a:cxn>
                <a:cxn ang="0">
                  <a:pos x="41" y="140"/>
                </a:cxn>
                <a:cxn ang="0">
                  <a:pos x="38" y="148"/>
                </a:cxn>
                <a:cxn ang="0">
                  <a:pos x="37" y="154"/>
                </a:cxn>
                <a:cxn ang="0">
                  <a:pos x="49" y="169"/>
                </a:cxn>
                <a:cxn ang="0">
                  <a:pos x="52" y="178"/>
                </a:cxn>
                <a:cxn ang="0">
                  <a:pos x="57" y="180"/>
                </a:cxn>
                <a:cxn ang="0">
                  <a:pos x="60" y="176"/>
                </a:cxn>
                <a:cxn ang="0">
                  <a:pos x="78" y="157"/>
                </a:cxn>
                <a:cxn ang="0">
                  <a:pos x="85" y="160"/>
                </a:cxn>
                <a:cxn ang="0">
                  <a:pos x="93" y="155"/>
                </a:cxn>
                <a:cxn ang="0">
                  <a:pos x="102" y="158"/>
                </a:cxn>
                <a:cxn ang="0">
                  <a:pos x="108" y="160"/>
                </a:cxn>
                <a:cxn ang="0">
                  <a:pos x="112" y="150"/>
                </a:cxn>
                <a:cxn ang="0">
                  <a:pos x="129" y="139"/>
                </a:cxn>
                <a:cxn ang="0">
                  <a:pos x="131" y="132"/>
                </a:cxn>
                <a:cxn ang="0">
                  <a:pos x="127" y="108"/>
                </a:cxn>
                <a:cxn ang="0">
                  <a:pos x="124" y="104"/>
                </a:cxn>
                <a:cxn ang="0">
                  <a:pos x="116" y="76"/>
                </a:cxn>
                <a:cxn ang="0">
                  <a:pos x="97" y="39"/>
                </a:cxn>
                <a:cxn ang="0">
                  <a:pos x="69" y="0"/>
                </a:cxn>
                <a:cxn ang="0">
                  <a:pos x="34" y="10"/>
                </a:cxn>
                <a:cxn ang="0">
                  <a:pos x="12" y="23"/>
                </a:cxn>
                <a:cxn ang="0">
                  <a:pos x="0" y="39"/>
                </a:cxn>
              </a:cxnLst>
              <a:rect l="0" t="0" r="r" b="b"/>
              <a:pathLst>
                <a:path w="143" h="228">
                  <a:moveTo>
                    <a:pt x="87" y="164"/>
                  </a:moveTo>
                  <a:lnTo>
                    <a:pt x="90" y="162"/>
                  </a:lnTo>
                  <a:lnTo>
                    <a:pt x="93" y="164"/>
                  </a:lnTo>
                  <a:lnTo>
                    <a:pt x="88" y="166"/>
                  </a:lnTo>
                  <a:lnTo>
                    <a:pt x="87" y="164"/>
                  </a:lnTo>
                  <a:lnTo>
                    <a:pt x="87" y="164"/>
                  </a:lnTo>
                  <a:close/>
                  <a:moveTo>
                    <a:pt x="42" y="186"/>
                  </a:moveTo>
                  <a:lnTo>
                    <a:pt x="40" y="181"/>
                  </a:lnTo>
                  <a:lnTo>
                    <a:pt x="41" y="179"/>
                  </a:lnTo>
                  <a:lnTo>
                    <a:pt x="43" y="179"/>
                  </a:lnTo>
                  <a:lnTo>
                    <a:pt x="44" y="176"/>
                  </a:lnTo>
                  <a:lnTo>
                    <a:pt x="47" y="179"/>
                  </a:lnTo>
                  <a:lnTo>
                    <a:pt x="47" y="185"/>
                  </a:lnTo>
                  <a:lnTo>
                    <a:pt x="44" y="185"/>
                  </a:lnTo>
                  <a:lnTo>
                    <a:pt x="42" y="186"/>
                  </a:lnTo>
                  <a:lnTo>
                    <a:pt x="42" y="186"/>
                  </a:lnTo>
                  <a:close/>
                  <a:moveTo>
                    <a:pt x="113" y="153"/>
                  </a:moveTo>
                  <a:lnTo>
                    <a:pt x="109" y="156"/>
                  </a:lnTo>
                  <a:lnTo>
                    <a:pt x="110" y="161"/>
                  </a:lnTo>
                  <a:lnTo>
                    <a:pt x="111" y="165"/>
                  </a:lnTo>
                  <a:lnTo>
                    <a:pt x="114" y="164"/>
                  </a:lnTo>
                  <a:lnTo>
                    <a:pt x="117" y="161"/>
                  </a:lnTo>
                  <a:lnTo>
                    <a:pt x="117" y="155"/>
                  </a:lnTo>
                  <a:lnTo>
                    <a:pt x="113" y="153"/>
                  </a:lnTo>
                  <a:lnTo>
                    <a:pt x="113" y="153"/>
                  </a:lnTo>
                  <a:close/>
                  <a:moveTo>
                    <a:pt x="135" y="193"/>
                  </a:moveTo>
                  <a:lnTo>
                    <a:pt x="134" y="190"/>
                  </a:lnTo>
                  <a:lnTo>
                    <a:pt x="136" y="186"/>
                  </a:lnTo>
                  <a:lnTo>
                    <a:pt x="142" y="187"/>
                  </a:lnTo>
                  <a:lnTo>
                    <a:pt x="140" y="191"/>
                  </a:lnTo>
                  <a:lnTo>
                    <a:pt x="137" y="193"/>
                  </a:lnTo>
                  <a:lnTo>
                    <a:pt x="135" y="193"/>
                  </a:lnTo>
                  <a:lnTo>
                    <a:pt x="135" y="193"/>
                  </a:lnTo>
                  <a:close/>
                  <a:moveTo>
                    <a:pt x="140" y="181"/>
                  </a:moveTo>
                  <a:lnTo>
                    <a:pt x="137" y="184"/>
                  </a:lnTo>
                  <a:lnTo>
                    <a:pt x="136" y="179"/>
                  </a:lnTo>
                  <a:lnTo>
                    <a:pt x="136" y="174"/>
                  </a:lnTo>
                  <a:lnTo>
                    <a:pt x="137" y="169"/>
                  </a:lnTo>
                  <a:lnTo>
                    <a:pt x="141" y="168"/>
                  </a:lnTo>
                  <a:lnTo>
                    <a:pt x="142" y="171"/>
                  </a:lnTo>
                  <a:lnTo>
                    <a:pt x="143" y="175"/>
                  </a:lnTo>
                  <a:lnTo>
                    <a:pt x="140" y="181"/>
                  </a:lnTo>
                  <a:lnTo>
                    <a:pt x="140" y="181"/>
                  </a:lnTo>
                  <a:close/>
                  <a:moveTo>
                    <a:pt x="51" y="227"/>
                  </a:moveTo>
                  <a:lnTo>
                    <a:pt x="49" y="223"/>
                  </a:lnTo>
                  <a:lnTo>
                    <a:pt x="52" y="219"/>
                  </a:lnTo>
                  <a:lnTo>
                    <a:pt x="65" y="214"/>
                  </a:lnTo>
                  <a:lnTo>
                    <a:pt x="72" y="215"/>
                  </a:lnTo>
                  <a:lnTo>
                    <a:pt x="72" y="220"/>
                  </a:lnTo>
                  <a:lnTo>
                    <a:pt x="67" y="226"/>
                  </a:lnTo>
                  <a:lnTo>
                    <a:pt x="57" y="228"/>
                  </a:lnTo>
                  <a:lnTo>
                    <a:pt x="51" y="227"/>
                  </a:lnTo>
                  <a:lnTo>
                    <a:pt x="51" y="227"/>
                  </a:lnTo>
                  <a:close/>
                  <a:moveTo>
                    <a:pt x="0" y="39"/>
                  </a:moveTo>
                  <a:lnTo>
                    <a:pt x="1" y="40"/>
                  </a:lnTo>
                  <a:lnTo>
                    <a:pt x="6" y="37"/>
                  </a:lnTo>
                  <a:lnTo>
                    <a:pt x="16" y="37"/>
                  </a:lnTo>
                  <a:lnTo>
                    <a:pt x="11" y="39"/>
                  </a:lnTo>
                  <a:lnTo>
                    <a:pt x="24" y="50"/>
                  </a:lnTo>
                  <a:lnTo>
                    <a:pt x="31" y="61"/>
                  </a:lnTo>
                  <a:lnTo>
                    <a:pt x="36" y="62"/>
                  </a:lnTo>
                  <a:lnTo>
                    <a:pt x="34" y="65"/>
                  </a:lnTo>
                  <a:lnTo>
                    <a:pt x="38" y="72"/>
                  </a:lnTo>
                  <a:lnTo>
                    <a:pt x="41" y="78"/>
                  </a:lnTo>
                  <a:lnTo>
                    <a:pt x="30" y="74"/>
                  </a:lnTo>
                  <a:lnTo>
                    <a:pt x="28" y="71"/>
                  </a:lnTo>
                  <a:lnTo>
                    <a:pt x="26" y="76"/>
                  </a:lnTo>
                  <a:lnTo>
                    <a:pt x="22" y="75"/>
                  </a:lnTo>
                  <a:lnTo>
                    <a:pt x="15" y="84"/>
                  </a:lnTo>
                  <a:lnTo>
                    <a:pt x="29" y="91"/>
                  </a:lnTo>
                  <a:lnTo>
                    <a:pt x="32" y="90"/>
                  </a:lnTo>
                  <a:lnTo>
                    <a:pt x="36" y="96"/>
                  </a:lnTo>
                  <a:lnTo>
                    <a:pt x="36" y="109"/>
                  </a:lnTo>
                  <a:lnTo>
                    <a:pt x="39" y="111"/>
                  </a:lnTo>
                  <a:lnTo>
                    <a:pt x="41" y="109"/>
                  </a:lnTo>
                  <a:lnTo>
                    <a:pt x="47" y="120"/>
                  </a:lnTo>
                  <a:lnTo>
                    <a:pt x="37" y="127"/>
                  </a:lnTo>
                  <a:lnTo>
                    <a:pt x="37" y="131"/>
                  </a:lnTo>
                  <a:lnTo>
                    <a:pt x="41" y="134"/>
                  </a:lnTo>
                  <a:lnTo>
                    <a:pt x="41" y="140"/>
                  </a:lnTo>
                  <a:lnTo>
                    <a:pt x="38" y="142"/>
                  </a:lnTo>
                  <a:lnTo>
                    <a:pt x="38" y="148"/>
                  </a:lnTo>
                  <a:lnTo>
                    <a:pt x="41" y="154"/>
                  </a:lnTo>
                  <a:lnTo>
                    <a:pt x="37" y="154"/>
                  </a:lnTo>
                  <a:lnTo>
                    <a:pt x="44" y="168"/>
                  </a:lnTo>
                  <a:lnTo>
                    <a:pt x="49" y="169"/>
                  </a:lnTo>
                  <a:lnTo>
                    <a:pt x="50" y="176"/>
                  </a:lnTo>
                  <a:lnTo>
                    <a:pt x="52" y="178"/>
                  </a:lnTo>
                  <a:lnTo>
                    <a:pt x="52" y="184"/>
                  </a:lnTo>
                  <a:lnTo>
                    <a:pt x="57" y="180"/>
                  </a:lnTo>
                  <a:lnTo>
                    <a:pt x="58" y="173"/>
                  </a:lnTo>
                  <a:lnTo>
                    <a:pt x="60" y="176"/>
                  </a:lnTo>
                  <a:lnTo>
                    <a:pt x="65" y="169"/>
                  </a:lnTo>
                  <a:lnTo>
                    <a:pt x="78" y="157"/>
                  </a:lnTo>
                  <a:lnTo>
                    <a:pt x="85" y="156"/>
                  </a:lnTo>
                  <a:lnTo>
                    <a:pt x="85" y="160"/>
                  </a:lnTo>
                  <a:lnTo>
                    <a:pt x="89" y="154"/>
                  </a:lnTo>
                  <a:lnTo>
                    <a:pt x="93" y="155"/>
                  </a:lnTo>
                  <a:lnTo>
                    <a:pt x="96" y="161"/>
                  </a:lnTo>
                  <a:lnTo>
                    <a:pt x="102" y="158"/>
                  </a:lnTo>
                  <a:lnTo>
                    <a:pt x="105" y="162"/>
                  </a:lnTo>
                  <a:lnTo>
                    <a:pt x="108" y="160"/>
                  </a:lnTo>
                  <a:lnTo>
                    <a:pt x="105" y="155"/>
                  </a:lnTo>
                  <a:lnTo>
                    <a:pt x="112" y="150"/>
                  </a:lnTo>
                  <a:lnTo>
                    <a:pt x="120" y="150"/>
                  </a:lnTo>
                  <a:lnTo>
                    <a:pt x="129" y="139"/>
                  </a:lnTo>
                  <a:lnTo>
                    <a:pt x="127" y="135"/>
                  </a:lnTo>
                  <a:lnTo>
                    <a:pt x="131" y="132"/>
                  </a:lnTo>
                  <a:lnTo>
                    <a:pt x="129" y="108"/>
                  </a:lnTo>
                  <a:lnTo>
                    <a:pt x="127" y="108"/>
                  </a:lnTo>
                  <a:lnTo>
                    <a:pt x="125" y="110"/>
                  </a:lnTo>
                  <a:lnTo>
                    <a:pt x="124" y="104"/>
                  </a:lnTo>
                  <a:lnTo>
                    <a:pt x="120" y="82"/>
                  </a:lnTo>
                  <a:lnTo>
                    <a:pt x="116" y="76"/>
                  </a:lnTo>
                  <a:lnTo>
                    <a:pt x="116" y="62"/>
                  </a:lnTo>
                  <a:lnTo>
                    <a:pt x="97" y="39"/>
                  </a:lnTo>
                  <a:lnTo>
                    <a:pt x="79" y="22"/>
                  </a:lnTo>
                  <a:lnTo>
                    <a:pt x="69" y="0"/>
                  </a:lnTo>
                  <a:lnTo>
                    <a:pt x="55" y="9"/>
                  </a:lnTo>
                  <a:lnTo>
                    <a:pt x="34" y="10"/>
                  </a:lnTo>
                  <a:lnTo>
                    <a:pt x="23" y="21"/>
                  </a:lnTo>
                  <a:lnTo>
                    <a:pt x="12" y="23"/>
                  </a:lnTo>
                  <a:lnTo>
                    <a:pt x="2" y="33"/>
                  </a:lnTo>
                  <a:lnTo>
                    <a:pt x="0" y="3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67" name="Freeform 16"/>
            <p:cNvSpPr>
              <a:spLocks/>
            </p:cNvSpPr>
            <p:nvPr/>
          </p:nvSpPr>
          <p:spPr bwMode="auto">
            <a:xfrm>
              <a:off x="4567" y="1784"/>
              <a:ext cx="74" cy="128"/>
            </a:xfrm>
            <a:custGeom>
              <a:avLst/>
              <a:gdLst/>
              <a:ahLst/>
              <a:cxnLst>
                <a:cxn ang="0">
                  <a:pos x="0" y="143"/>
                </a:cxn>
                <a:cxn ang="0">
                  <a:pos x="12" y="128"/>
                </a:cxn>
                <a:cxn ang="0">
                  <a:pos x="20" y="117"/>
                </a:cxn>
                <a:cxn ang="0">
                  <a:pos x="31" y="104"/>
                </a:cxn>
                <a:cxn ang="0">
                  <a:pos x="38" y="83"/>
                </a:cxn>
                <a:cxn ang="0">
                  <a:pos x="38" y="70"/>
                </a:cxn>
                <a:cxn ang="0">
                  <a:pos x="50" y="71"/>
                </a:cxn>
                <a:cxn ang="0">
                  <a:pos x="60" y="78"/>
                </a:cxn>
                <a:cxn ang="0">
                  <a:pos x="72" y="79"/>
                </a:cxn>
                <a:cxn ang="0">
                  <a:pos x="93" y="79"/>
                </a:cxn>
                <a:cxn ang="0">
                  <a:pos x="98" y="65"/>
                </a:cxn>
                <a:cxn ang="0">
                  <a:pos x="83" y="53"/>
                </a:cxn>
                <a:cxn ang="0">
                  <a:pos x="96" y="49"/>
                </a:cxn>
                <a:cxn ang="0">
                  <a:pos x="108" y="33"/>
                </a:cxn>
                <a:cxn ang="0">
                  <a:pos x="119" y="25"/>
                </a:cxn>
                <a:cxn ang="0">
                  <a:pos x="119" y="14"/>
                </a:cxn>
                <a:cxn ang="0">
                  <a:pos x="121" y="1"/>
                </a:cxn>
                <a:cxn ang="0">
                  <a:pos x="129" y="4"/>
                </a:cxn>
                <a:cxn ang="0">
                  <a:pos x="133" y="14"/>
                </a:cxn>
                <a:cxn ang="0">
                  <a:pos x="149" y="26"/>
                </a:cxn>
                <a:cxn ang="0">
                  <a:pos x="138" y="37"/>
                </a:cxn>
                <a:cxn ang="0">
                  <a:pos x="134" y="44"/>
                </a:cxn>
                <a:cxn ang="0">
                  <a:pos x="130" y="69"/>
                </a:cxn>
                <a:cxn ang="0">
                  <a:pos x="137" y="91"/>
                </a:cxn>
                <a:cxn ang="0">
                  <a:pos x="139" y="102"/>
                </a:cxn>
                <a:cxn ang="0">
                  <a:pos x="133" y="110"/>
                </a:cxn>
                <a:cxn ang="0">
                  <a:pos x="119" y="132"/>
                </a:cxn>
                <a:cxn ang="0">
                  <a:pos x="113" y="139"/>
                </a:cxn>
                <a:cxn ang="0">
                  <a:pos x="101" y="143"/>
                </a:cxn>
                <a:cxn ang="0">
                  <a:pos x="90" y="155"/>
                </a:cxn>
                <a:cxn ang="0">
                  <a:pos x="92" y="171"/>
                </a:cxn>
                <a:cxn ang="0">
                  <a:pos x="91" y="181"/>
                </a:cxn>
                <a:cxn ang="0">
                  <a:pos x="105" y="189"/>
                </a:cxn>
                <a:cxn ang="0">
                  <a:pos x="133" y="209"/>
                </a:cxn>
                <a:cxn ang="0">
                  <a:pos x="98" y="219"/>
                </a:cxn>
                <a:cxn ang="0">
                  <a:pos x="76" y="232"/>
                </a:cxn>
                <a:cxn ang="0">
                  <a:pos x="64" y="248"/>
                </a:cxn>
                <a:cxn ang="0">
                  <a:pos x="54" y="244"/>
                </a:cxn>
                <a:cxn ang="0">
                  <a:pos x="49" y="254"/>
                </a:cxn>
                <a:cxn ang="0">
                  <a:pos x="40" y="257"/>
                </a:cxn>
                <a:cxn ang="0">
                  <a:pos x="42" y="244"/>
                </a:cxn>
                <a:cxn ang="0">
                  <a:pos x="30" y="244"/>
                </a:cxn>
                <a:cxn ang="0">
                  <a:pos x="29" y="237"/>
                </a:cxn>
                <a:cxn ang="0">
                  <a:pos x="34" y="215"/>
                </a:cxn>
                <a:cxn ang="0">
                  <a:pos x="48" y="209"/>
                </a:cxn>
                <a:cxn ang="0">
                  <a:pos x="31" y="212"/>
                </a:cxn>
                <a:cxn ang="0">
                  <a:pos x="28" y="195"/>
                </a:cxn>
                <a:cxn ang="0">
                  <a:pos x="32" y="176"/>
                </a:cxn>
                <a:cxn ang="0">
                  <a:pos x="37" y="167"/>
                </a:cxn>
                <a:cxn ang="0">
                  <a:pos x="30" y="173"/>
                </a:cxn>
                <a:cxn ang="0">
                  <a:pos x="17" y="169"/>
                </a:cxn>
                <a:cxn ang="0">
                  <a:pos x="10" y="171"/>
                </a:cxn>
                <a:cxn ang="0">
                  <a:pos x="2" y="163"/>
                </a:cxn>
                <a:cxn ang="0">
                  <a:pos x="0" y="161"/>
                </a:cxn>
              </a:cxnLst>
              <a:rect l="0" t="0" r="r" b="b"/>
              <a:pathLst>
                <a:path w="149" h="257">
                  <a:moveTo>
                    <a:pt x="0" y="161"/>
                  </a:moveTo>
                  <a:lnTo>
                    <a:pt x="0" y="143"/>
                  </a:lnTo>
                  <a:lnTo>
                    <a:pt x="8" y="137"/>
                  </a:lnTo>
                  <a:lnTo>
                    <a:pt x="12" y="128"/>
                  </a:lnTo>
                  <a:lnTo>
                    <a:pt x="12" y="122"/>
                  </a:lnTo>
                  <a:lnTo>
                    <a:pt x="20" y="117"/>
                  </a:lnTo>
                  <a:lnTo>
                    <a:pt x="25" y="107"/>
                  </a:lnTo>
                  <a:lnTo>
                    <a:pt x="31" y="104"/>
                  </a:lnTo>
                  <a:lnTo>
                    <a:pt x="36" y="88"/>
                  </a:lnTo>
                  <a:lnTo>
                    <a:pt x="38" y="83"/>
                  </a:lnTo>
                  <a:lnTo>
                    <a:pt x="38" y="80"/>
                  </a:lnTo>
                  <a:lnTo>
                    <a:pt x="38" y="70"/>
                  </a:lnTo>
                  <a:lnTo>
                    <a:pt x="45" y="62"/>
                  </a:lnTo>
                  <a:lnTo>
                    <a:pt x="50" y="71"/>
                  </a:lnTo>
                  <a:lnTo>
                    <a:pt x="56" y="74"/>
                  </a:lnTo>
                  <a:lnTo>
                    <a:pt x="60" y="78"/>
                  </a:lnTo>
                  <a:lnTo>
                    <a:pt x="66" y="75"/>
                  </a:lnTo>
                  <a:lnTo>
                    <a:pt x="72" y="79"/>
                  </a:lnTo>
                  <a:lnTo>
                    <a:pt x="86" y="78"/>
                  </a:lnTo>
                  <a:lnTo>
                    <a:pt x="93" y="79"/>
                  </a:lnTo>
                  <a:lnTo>
                    <a:pt x="98" y="70"/>
                  </a:lnTo>
                  <a:lnTo>
                    <a:pt x="98" y="65"/>
                  </a:lnTo>
                  <a:lnTo>
                    <a:pt x="90" y="59"/>
                  </a:lnTo>
                  <a:lnTo>
                    <a:pt x="83" y="53"/>
                  </a:lnTo>
                  <a:lnTo>
                    <a:pt x="89" y="50"/>
                  </a:lnTo>
                  <a:lnTo>
                    <a:pt x="96" y="49"/>
                  </a:lnTo>
                  <a:lnTo>
                    <a:pt x="108" y="39"/>
                  </a:lnTo>
                  <a:lnTo>
                    <a:pt x="108" y="33"/>
                  </a:lnTo>
                  <a:lnTo>
                    <a:pt x="114" y="26"/>
                  </a:lnTo>
                  <a:lnTo>
                    <a:pt x="119" y="25"/>
                  </a:lnTo>
                  <a:lnTo>
                    <a:pt x="122" y="20"/>
                  </a:lnTo>
                  <a:lnTo>
                    <a:pt x="119" y="14"/>
                  </a:lnTo>
                  <a:lnTo>
                    <a:pt x="121" y="9"/>
                  </a:lnTo>
                  <a:lnTo>
                    <a:pt x="121" y="1"/>
                  </a:lnTo>
                  <a:lnTo>
                    <a:pt x="124" y="0"/>
                  </a:lnTo>
                  <a:lnTo>
                    <a:pt x="129" y="4"/>
                  </a:lnTo>
                  <a:lnTo>
                    <a:pt x="129" y="11"/>
                  </a:lnTo>
                  <a:lnTo>
                    <a:pt x="133" y="14"/>
                  </a:lnTo>
                  <a:lnTo>
                    <a:pt x="142" y="16"/>
                  </a:lnTo>
                  <a:lnTo>
                    <a:pt x="149" y="26"/>
                  </a:lnTo>
                  <a:lnTo>
                    <a:pt x="148" y="26"/>
                  </a:lnTo>
                  <a:lnTo>
                    <a:pt x="138" y="37"/>
                  </a:lnTo>
                  <a:lnTo>
                    <a:pt x="135" y="36"/>
                  </a:lnTo>
                  <a:lnTo>
                    <a:pt x="134" y="44"/>
                  </a:lnTo>
                  <a:lnTo>
                    <a:pt x="129" y="60"/>
                  </a:lnTo>
                  <a:lnTo>
                    <a:pt x="130" y="69"/>
                  </a:lnTo>
                  <a:lnTo>
                    <a:pt x="137" y="74"/>
                  </a:lnTo>
                  <a:lnTo>
                    <a:pt x="137" y="91"/>
                  </a:lnTo>
                  <a:lnTo>
                    <a:pt x="142" y="94"/>
                  </a:lnTo>
                  <a:lnTo>
                    <a:pt x="139" y="102"/>
                  </a:lnTo>
                  <a:lnTo>
                    <a:pt x="131" y="108"/>
                  </a:lnTo>
                  <a:lnTo>
                    <a:pt x="133" y="110"/>
                  </a:lnTo>
                  <a:lnTo>
                    <a:pt x="117" y="127"/>
                  </a:lnTo>
                  <a:lnTo>
                    <a:pt x="119" y="132"/>
                  </a:lnTo>
                  <a:lnTo>
                    <a:pt x="115" y="136"/>
                  </a:lnTo>
                  <a:lnTo>
                    <a:pt x="113" y="139"/>
                  </a:lnTo>
                  <a:lnTo>
                    <a:pt x="106" y="139"/>
                  </a:lnTo>
                  <a:lnTo>
                    <a:pt x="101" y="143"/>
                  </a:lnTo>
                  <a:lnTo>
                    <a:pt x="98" y="150"/>
                  </a:lnTo>
                  <a:lnTo>
                    <a:pt x="90" y="155"/>
                  </a:lnTo>
                  <a:lnTo>
                    <a:pt x="90" y="163"/>
                  </a:lnTo>
                  <a:lnTo>
                    <a:pt x="92" y="171"/>
                  </a:lnTo>
                  <a:lnTo>
                    <a:pt x="89" y="174"/>
                  </a:lnTo>
                  <a:lnTo>
                    <a:pt x="91" y="181"/>
                  </a:lnTo>
                  <a:lnTo>
                    <a:pt x="102" y="184"/>
                  </a:lnTo>
                  <a:lnTo>
                    <a:pt x="105" y="189"/>
                  </a:lnTo>
                  <a:lnTo>
                    <a:pt x="128" y="202"/>
                  </a:lnTo>
                  <a:lnTo>
                    <a:pt x="133" y="209"/>
                  </a:lnTo>
                  <a:lnTo>
                    <a:pt x="119" y="218"/>
                  </a:lnTo>
                  <a:lnTo>
                    <a:pt x="98" y="219"/>
                  </a:lnTo>
                  <a:lnTo>
                    <a:pt x="87" y="230"/>
                  </a:lnTo>
                  <a:lnTo>
                    <a:pt x="76" y="232"/>
                  </a:lnTo>
                  <a:lnTo>
                    <a:pt x="66" y="242"/>
                  </a:lnTo>
                  <a:lnTo>
                    <a:pt x="64" y="248"/>
                  </a:lnTo>
                  <a:lnTo>
                    <a:pt x="57" y="241"/>
                  </a:lnTo>
                  <a:lnTo>
                    <a:pt x="54" y="244"/>
                  </a:lnTo>
                  <a:lnTo>
                    <a:pt x="55" y="247"/>
                  </a:lnTo>
                  <a:lnTo>
                    <a:pt x="49" y="254"/>
                  </a:lnTo>
                  <a:lnTo>
                    <a:pt x="45" y="251"/>
                  </a:lnTo>
                  <a:lnTo>
                    <a:pt x="40" y="257"/>
                  </a:lnTo>
                  <a:lnTo>
                    <a:pt x="36" y="253"/>
                  </a:lnTo>
                  <a:lnTo>
                    <a:pt x="42" y="244"/>
                  </a:lnTo>
                  <a:lnTo>
                    <a:pt x="35" y="241"/>
                  </a:lnTo>
                  <a:lnTo>
                    <a:pt x="30" y="244"/>
                  </a:lnTo>
                  <a:lnTo>
                    <a:pt x="28" y="244"/>
                  </a:lnTo>
                  <a:lnTo>
                    <a:pt x="29" y="237"/>
                  </a:lnTo>
                  <a:lnTo>
                    <a:pt x="30" y="224"/>
                  </a:lnTo>
                  <a:lnTo>
                    <a:pt x="34" y="215"/>
                  </a:lnTo>
                  <a:lnTo>
                    <a:pt x="42" y="215"/>
                  </a:lnTo>
                  <a:lnTo>
                    <a:pt x="48" y="209"/>
                  </a:lnTo>
                  <a:lnTo>
                    <a:pt x="42" y="212"/>
                  </a:lnTo>
                  <a:lnTo>
                    <a:pt x="31" y="212"/>
                  </a:lnTo>
                  <a:lnTo>
                    <a:pt x="29" y="209"/>
                  </a:lnTo>
                  <a:lnTo>
                    <a:pt x="28" y="195"/>
                  </a:lnTo>
                  <a:lnTo>
                    <a:pt x="35" y="181"/>
                  </a:lnTo>
                  <a:lnTo>
                    <a:pt x="32" y="176"/>
                  </a:lnTo>
                  <a:lnTo>
                    <a:pt x="36" y="173"/>
                  </a:lnTo>
                  <a:lnTo>
                    <a:pt x="37" y="167"/>
                  </a:lnTo>
                  <a:lnTo>
                    <a:pt x="33" y="168"/>
                  </a:lnTo>
                  <a:lnTo>
                    <a:pt x="30" y="173"/>
                  </a:lnTo>
                  <a:lnTo>
                    <a:pt x="20" y="174"/>
                  </a:lnTo>
                  <a:lnTo>
                    <a:pt x="17" y="169"/>
                  </a:lnTo>
                  <a:lnTo>
                    <a:pt x="10" y="166"/>
                  </a:lnTo>
                  <a:lnTo>
                    <a:pt x="10" y="171"/>
                  </a:lnTo>
                  <a:lnTo>
                    <a:pt x="6" y="174"/>
                  </a:lnTo>
                  <a:lnTo>
                    <a:pt x="2" y="163"/>
                  </a:lnTo>
                  <a:lnTo>
                    <a:pt x="1" y="163"/>
                  </a:lnTo>
                  <a:lnTo>
                    <a:pt x="0" y="16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68" name="Freeform 17"/>
            <p:cNvSpPr>
              <a:spLocks/>
            </p:cNvSpPr>
            <p:nvPr/>
          </p:nvSpPr>
          <p:spPr bwMode="auto">
            <a:xfrm>
              <a:off x="3961" y="1617"/>
              <a:ext cx="485" cy="229"/>
            </a:xfrm>
            <a:custGeom>
              <a:avLst/>
              <a:gdLst/>
              <a:ahLst/>
              <a:cxnLst>
                <a:cxn ang="0">
                  <a:pos x="33" y="140"/>
                </a:cxn>
                <a:cxn ang="0">
                  <a:pos x="59" y="111"/>
                </a:cxn>
                <a:cxn ang="0">
                  <a:pos x="70" y="91"/>
                </a:cxn>
                <a:cxn ang="0">
                  <a:pos x="110" y="79"/>
                </a:cxn>
                <a:cxn ang="0">
                  <a:pos x="134" y="84"/>
                </a:cxn>
                <a:cxn ang="0">
                  <a:pos x="168" y="83"/>
                </a:cxn>
                <a:cxn ang="0">
                  <a:pos x="205" y="117"/>
                </a:cxn>
                <a:cxn ang="0">
                  <a:pos x="238" y="112"/>
                </a:cxn>
                <a:cxn ang="0">
                  <a:pos x="275" y="112"/>
                </a:cxn>
                <a:cxn ang="0">
                  <a:pos x="283" y="72"/>
                </a:cxn>
                <a:cxn ang="0">
                  <a:pos x="263" y="37"/>
                </a:cxn>
                <a:cxn ang="0">
                  <a:pos x="282" y="14"/>
                </a:cxn>
                <a:cxn ang="0">
                  <a:pos x="304" y="6"/>
                </a:cxn>
                <a:cxn ang="0">
                  <a:pos x="345" y="18"/>
                </a:cxn>
                <a:cxn ang="0">
                  <a:pos x="383" y="25"/>
                </a:cxn>
                <a:cxn ang="0">
                  <a:pos x="395" y="54"/>
                </a:cxn>
                <a:cxn ang="0">
                  <a:pos x="420" y="75"/>
                </a:cxn>
                <a:cxn ang="0">
                  <a:pos x="455" y="76"/>
                </a:cxn>
                <a:cxn ang="0">
                  <a:pos x="496" y="63"/>
                </a:cxn>
                <a:cxn ang="0">
                  <a:pos x="547" y="73"/>
                </a:cxn>
                <a:cxn ang="0">
                  <a:pos x="587" y="93"/>
                </a:cxn>
                <a:cxn ang="0">
                  <a:pos x="631" y="104"/>
                </a:cxn>
                <a:cxn ang="0">
                  <a:pos x="678" y="103"/>
                </a:cxn>
                <a:cxn ang="0">
                  <a:pos x="727" y="82"/>
                </a:cxn>
                <a:cxn ang="0">
                  <a:pos x="750" y="54"/>
                </a:cxn>
                <a:cxn ang="0">
                  <a:pos x="780" y="43"/>
                </a:cxn>
                <a:cxn ang="0">
                  <a:pos x="810" y="54"/>
                </a:cxn>
                <a:cxn ang="0">
                  <a:pos x="836" y="101"/>
                </a:cxn>
                <a:cxn ang="0">
                  <a:pos x="851" y="158"/>
                </a:cxn>
                <a:cxn ang="0">
                  <a:pos x="902" y="140"/>
                </a:cxn>
                <a:cxn ang="0">
                  <a:pos x="946" y="153"/>
                </a:cxn>
                <a:cxn ang="0">
                  <a:pos x="967" y="192"/>
                </a:cxn>
                <a:cxn ang="0">
                  <a:pos x="948" y="199"/>
                </a:cxn>
                <a:cxn ang="0">
                  <a:pos x="908" y="210"/>
                </a:cxn>
                <a:cxn ang="0">
                  <a:pos x="893" y="223"/>
                </a:cxn>
                <a:cxn ang="0">
                  <a:pos x="862" y="264"/>
                </a:cxn>
                <a:cxn ang="0">
                  <a:pos x="825" y="287"/>
                </a:cxn>
                <a:cxn ang="0">
                  <a:pos x="792" y="289"/>
                </a:cxn>
                <a:cxn ang="0">
                  <a:pos x="752" y="311"/>
                </a:cxn>
                <a:cxn ang="0">
                  <a:pos x="776" y="349"/>
                </a:cxn>
                <a:cxn ang="0">
                  <a:pos x="730" y="397"/>
                </a:cxn>
                <a:cxn ang="0">
                  <a:pos x="675" y="415"/>
                </a:cxn>
                <a:cxn ang="0">
                  <a:pos x="596" y="457"/>
                </a:cxn>
                <a:cxn ang="0">
                  <a:pos x="555" y="452"/>
                </a:cxn>
                <a:cxn ang="0">
                  <a:pos x="476" y="418"/>
                </a:cxn>
                <a:cxn ang="0">
                  <a:pos x="414" y="425"/>
                </a:cxn>
                <a:cxn ang="0">
                  <a:pos x="320" y="427"/>
                </a:cxn>
                <a:cxn ang="0">
                  <a:pos x="289" y="379"/>
                </a:cxn>
                <a:cxn ang="0">
                  <a:pos x="275" y="359"/>
                </a:cxn>
                <a:cxn ang="0">
                  <a:pos x="238" y="345"/>
                </a:cxn>
                <a:cxn ang="0">
                  <a:pos x="193" y="329"/>
                </a:cxn>
                <a:cxn ang="0">
                  <a:pos x="124" y="312"/>
                </a:cxn>
                <a:cxn ang="0">
                  <a:pos x="127" y="286"/>
                </a:cxn>
                <a:cxn ang="0">
                  <a:pos x="115" y="255"/>
                </a:cxn>
                <a:cxn ang="0">
                  <a:pos x="99" y="224"/>
                </a:cxn>
                <a:cxn ang="0">
                  <a:pos x="75" y="217"/>
                </a:cxn>
                <a:cxn ang="0">
                  <a:pos x="48" y="211"/>
                </a:cxn>
                <a:cxn ang="0">
                  <a:pos x="34" y="207"/>
                </a:cxn>
                <a:cxn ang="0">
                  <a:pos x="10" y="184"/>
                </a:cxn>
                <a:cxn ang="0">
                  <a:pos x="2" y="175"/>
                </a:cxn>
              </a:cxnLst>
              <a:rect l="0" t="0" r="r" b="b"/>
              <a:pathLst>
                <a:path w="970" h="457">
                  <a:moveTo>
                    <a:pt x="0" y="163"/>
                  </a:moveTo>
                  <a:lnTo>
                    <a:pt x="6" y="151"/>
                  </a:lnTo>
                  <a:lnTo>
                    <a:pt x="11" y="149"/>
                  </a:lnTo>
                  <a:lnTo>
                    <a:pt x="25" y="149"/>
                  </a:lnTo>
                  <a:lnTo>
                    <a:pt x="27" y="146"/>
                  </a:lnTo>
                  <a:lnTo>
                    <a:pt x="33" y="140"/>
                  </a:lnTo>
                  <a:lnTo>
                    <a:pt x="43" y="137"/>
                  </a:lnTo>
                  <a:lnTo>
                    <a:pt x="43" y="130"/>
                  </a:lnTo>
                  <a:lnTo>
                    <a:pt x="45" y="124"/>
                  </a:lnTo>
                  <a:lnTo>
                    <a:pt x="54" y="119"/>
                  </a:lnTo>
                  <a:lnTo>
                    <a:pt x="54" y="115"/>
                  </a:lnTo>
                  <a:lnTo>
                    <a:pt x="59" y="111"/>
                  </a:lnTo>
                  <a:lnTo>
                    <a:pt x="65" y="110"/>
                  </a:lnTo>
                  <a:lnTo>
                    <a:pt x="69" y="103"/>
                  </a:lnTo>
                  <a:lnTo>
                    <a:pt x="71" y="101"/>
                  </a:lnTo>
                  <a:lnTo>
                    <a:pt x="68" y="99"/>
                  </a:lnTo>
                  <a:lnTo>
                    <a:pt x="68" y="93"/>
                  </a:lnTo>
                  <a:lnTo>
                    <a:pt x="70" y="91"/>
                  </a:lnTo>
                  <a:lnTo>
                    <a:pt x="80" y="94"/>
                  </a:lnTo>
                  <a:lnTo>
                    <a:pt x="84" y="92"/>
                  </a:lnTo>
                  <a:lnTo>
                    <a:pt x="88" y="83"/>
                  </a:lnTo>
                  <a:lnTo>
                    <a:pt x="92" y="81"/>
                  </a:lnTo>
                  <a:lnTo>
                    <a:pt x="104" y="80"/>
                  </a:lnTo>
                  <a:lnTo>
                    <a:pt x="110" y="79"/>
                  </a:lnTo>
                  <a:lnTo>
                    <a:pt x="115" y="78"/>
                  </a:lnTo>
                  <a:lnTo>
                    <a:pt x="123" y="79"/>
                  </a:lnTo>
                  <a:lnTo>
                    <a:pt x="127" y="76"/>
                  </a:lnTo>
                  <a:lnTo>
                    <a:pt x="128" y="76"/>
                  </a:lnTo>
                  <a:lnTo>
                    <a:pt x="133" y="81"/>
                  </a:lnTo>
                  <a:lnTo>
                    <a:pt x="134" y="84"/>
                  </a:lnTo>
                  <a:lnTo>
                    <a:pt x="137" y="89"/>
                  </a:lnTo>
                  <a:lnTo>
                    <a:pt x="143" y="88"/>
                  </a:lnTo>
                  <a:lnTo>
                    <a:pt x="147" y="87"/>
                  </a:lnTo>
                  <a:lnTo>
                    <a:pt x="152" y="88"/>
                  </a:lnTo>
                  <a:lnTo>
                    <a:pt x="158" y="84"/>
                  </a:lnTo>
                  <a:lnTo>
                    <a:pt x="168" y="83"/>
                  </a:lnTo>
                  <a:lnTo>
                    <a:pt x="169" y="89"/>
                  </a:lnTo>
                  <a:lnTo>
                    <a:pt x="171" y="94"/>
                  </a:lnTo>
                  <a:lnTo>
                    <a:pt x="172" y="98"/>
                  </a:lnTo>
                  <a:lnTo>
                    <a:pt x="187" y="106"/>
                  </a:lnTo>
                  <a:lnTo>
                    <a:pt x="194" y="112"/>
                  </a:lnTo>
                  <a:lnTo>
                    <a:pt x="205" y="117"/>
                  </a:lnTo>
                  <a:lnTo>
                    <a:pt x="209" y="114"/>
                  </a:lnTo>
                  <a:lnTo>
                    <a:pt x="216" y="112"/>
                  </a:lnTo>
                  <a:lnTo>
                    <a:pt x="222" y="107"/>
                  </a:lnTo>
                  <a:lnTo>
                    <a:pt x="228" y="106"/>
                  </a:lnTo>
                  <a:lnTo>
                    <a:pt x="233" y="108"/>
                  </a:lnTo>
                  <a:lnTo>
                    <a:pt x="238" y="112"/>
                  </a:lnTo>
                  <a:lnTo>
                    <a:pt x="243" y="110"/>
                  </a:lnTo>
                  <a:lnTo>
                    <a:pt x="256" y="111"/>
                  </a:lnTo>
                  <a:lnTo>
                    <a:pt x="262" y="113"/>
                  </a:lnTo>
                  <a:lnTo>
                    <a:pt x="268" y="112"/>
                  </a:lnTo>
                  <a:lnTo>
                    <a:pt x="269" y="111"/>
                  </a:lnTo>
                  <a:lnTo>
                    <a:pt x="275" y="112"/>
                  </a:lnTo>
                  <a:lnTo>
                    <a:pt x="286" y="111"/>
                  </a:lnTo>
                  <a:lnTo>
                    <a:pt x="291" y="101"/>
                  </a:lnTo>
                  <a:lnTo>
                    <a:pt x="288" y="96"/>
                  </a:lnTo>
                  <a:lnTo>
                    <a:pt x="281" y="92"/>
                  </a:lnTo>
                  <a:lnTo>
                    <a:pt x="282" y="83"/>
                  </a:lnTo>
                  <a:lnTo>
                    <a:pt x="283" y="72"/>
                  </a:lnTo>
                  <a:lnTo>
                    <a:pt x="282" y="69"/>
                  </a:lnTo>
                  <a:lnTo>
                    <a:pt x="277" y="67"/>
                  </a:lnTo>
                  <a:lnTo>
                    <a:pt x="274" y="63"/>
                  </a:lnTo>
                  <a:lnTo>
                    <a:pt x="264" y="60"/>
                  </a:lnTo>
                  <a:lnTo>
                    <a:pt x="262" y="53"/>
                  </a:lnTo>
                  <a:lnTo>
                    <a:pt x="263" y="37"/>
                  </a:lnTo>
                  <a:lnTo>
                    <a:pt x="268" y="30"/>
                  </a:lnTo>
                  <a:lnTo>
                    <a:pt x="268" y="25"/>
                  </a:lnTo>
                  <a:lnTo>
                    <a:pt x="271" y="20"/>
                  </a:lnTo>
                  <a:lnTo>
                    <a:pt x="277" y="18"/>
                  </a:lnTo>
                  <a:lnTo>
                    <a:pt x="280" y="19"/>
                  </a:lnTo>
                  <a:lnTo>
                    <a:pt x="282" y="14"/>
                  </a:lnTo>
                  <a:lnTo>
                    <a:pt x="280" y="9"/>
                  </a:lnTo>
                  <a:lnTo>
                    <a:pt x="281" y="3"/>
                  </a:lnTo>
                  <a:lnTo>
                    <a:pt x="286" y="0"/>
                  </a:lnTo>
                  <a:lnTo>
                    <a:pt x="291" y="0"/>
                  </a:lnTo>
                  <a:lnTo>
                    <a:pt x="296" y="3"/>
                  </a:lnTo>
                  <a:lnTo>
                    <a:pt x="304" y="6"/>
                  </a:lnTo>
                  <a:lnTo>
                    <a:pt x="312" y="10"/>
                  </a:lnTo>
                  <a:lnTo>
                    <a:pt x="313" y="12"/>
                  </a:lnTo>
                  <a:lnTo>
                    <a:pt x="321" y="14"/>
                  </a:lnTo>
                  <a:lnTo>
                    <a:pt x="328" y="14"/>
                  </a:lnTo>
                  <a:lnTo>
                    <a:pt x="340" y="14"/>
                  </a:lnTo>
                  <a:lnTo>
                    <a:pt x="345" y="18"/>
                  </a:lnTo>
                  <a:lnTo>
                    <a:pt x="347" y="20"/>
                  </a:lnTo>
                  <a:lnTo>
                    <a:pt x="356" y="21"/>
                  </a:lnTo>
                  <a:lnTo>
                    <a:pt x="360" y="23"/>
                  </a:lnTo>
                  <a:lnTo>
                    <a:pt x="366" y="24"/>
                  </a:lnTo>
                  <a:lnTo>
                    <a:pt x="379" y="23"/>
                  </a:lnTo>
                  <a:lnTo>
                    <a:pt x="383" y="25"/>
                  </a:lnTo>
                  <a:lnTo>
                    <a:pt x="385" y="31"/>
                  </a:lnTo>
                  <a:lnTo>
                    <a:pt x="385" y="35"/>
                  </a:lnTo>
                  <a:lnTo>
                    <a:pt x="388" y="40"/>
                  </a:lnTo>
                  <a:lnTo>
                    <a:pt x="388" y="44"/>
                  </a:lnTo>
                  <a:lnTo>
                    <a:pt x="392" y="47"/>
                  </a:lnTo>
                  <a:lnTo>
                    <a:pt x="395" y="54"/>
                  </a:lnTo>
                  <a:lnTo>
                    <a:pt x="395" y="59"/>
                  </a:lnTo>
                  <a:lnTo>
                    <a:pt x="398" y="63"/>
                  </a:lnTo>
                  <a:lnTo>
                    <a:pt x="403" y="63"/>
                  </a:lnTo>
                  <a:lnTo>
                    <a:pt x="409" y="69"/>
                  </a:lnTo>
                  <a:lnTo>
                    <a:pt x="410" y="72"/>
                  </a:lnTo>
                  <a:lnTo>
                    <a:pt x="420" y="75"/>
                  </a:lnTo>
                  <a:lnTo>
                    <a:pt x="430" y="80"/>
                  </a:lnTo>
                  <a:lnTo>
                    <a:pt x="434" y="80"/>
                  </a:lnTo>
                  <a:lnTo>
                    <a:pt x="437" y="78"/>
                  </a:lnTo>
                  <a:lnTo>
                    <a:pt x="445" y="78"/>
                  </a:lnTo>
                  <a:lnTo>
                    <a:pt x="450" y="76"/>
                  </a:lnTo>
                  <a:lnTo>
                    <a:pt x="455" y="76"/>
                  </a:lnTo>
                  <a:lnTo>
                    <a:pt x="459" y="77"/>
                  </a:lnTo>
                  <a:lnTo>
                    <a:pt x="463" y="76"/>
                  </a:lnTo>
                  <a:lnTo>
                    <a:pt x="468" y="70"/>
                  </a:lnTo>
                  <a:lnTo>
                    <a:pt x="477" y="67"/>
                  </a:lnTo>
                  <a:lnTo>
                    <a:pt x="489" y="66"/>
                  </a:lnTo>
                  <a:lnTo>
                    <a:pt x="496" y="63"/>
                  </a:lnTo>
                  <a:lnTo>
                    <a:pt x="504" y="61"/>
                  </a:lnTo>
                  <a:lnTo>
                    <a:pt x="512" y="59"/>
                  </a:lnTo>
                  <a:lnTo>
                    <a:pt x="519" y="64"/>
                  </a:lnTo>
                  <a:lnTo>
                    <a:pt x="529" y="65"/>
                  </a:lnTo>
                  <a:lnTo>
                    <a:pt x="541" y="64"/>
                  </a:lnTo>
                  <a:lnTo>
                    <a:pt x="547" y="73"/>
                  </a:lnTo>
                  <a:lnTo>
                    <a:pt x="558" y="78"/>
                  </a:lnTo>
                  <a:lnTo>
                    <a:pt x="567" y="77"/>
                  </a:lnTo>
                  <a:lnTo>
                    <a:pt x="573" y="76"/>
                  </a:lnTo>
                  <a:lnTo>
                    <a:pt x="577" y="79"/>
                  </a:lnTo>
                  <a:lnTo>
                    <a:pt x="580" y="89"/>
                  </a:lnTo>
                  <a:lnTo>
                    <a:pt x="587" y="93"/>
                  </a:lnTo>
                  <a:lnTo>
                    <a:pt x="591" y="95"/>
                  </a:lnTo>
                  <a:lnTo>
                    <a:pt x="594" y="96"/>
                  </a:lnTo>
                  <a:lnTo>
                    <a:pt x="600" y="102"/>
                  </a:lnTo>
                  <a:lnTo>
                    <a:pt x="605" y="102"/>
                  </a:lnTo>
                  <a:lnTo>
                    <a:pt x="619" y="101"/>
                  </a:lnTo>
                  <a:lnTo>
                    <a:pt x="631" y="104"/>
                  </a:lnTo>
                  <a:lnTo>
                    <a:pt x="650" y="104"/>
                  </a:lnTo>
                  <a:lnTo>
                    <a:pt x="659" y="103"/>
                  </a:lnTo>
                  <a:lnTo>
                    <a:pt x="661" y="101"/>
                  </a:lnTo>
                  <a:lnTo>
                    <a:pt x="669" y="101"/>
                  </a:lnTo>
                  <a:lnTo>
                    <a:pt x="674" y="104"/>
                  </a:lnTo>
                  <a:lnTo>
                    <a:pt x="678" y="103"/>
                  </a:lnTo>
                  <a:lnTo>
                    <a:pt x="683" y="95"/>
                  </a:lnTo>
                  <a:lnTo>
                    <a:pt x="695" y="89"/>
                  </a:lnTo>
                  <a:lnTo>
                    <a:pt x="702" y="89"/>
                  </a:lnTo>
                  <a:lnTo>
                    <a:pt x="707" y="83"/>
                  </a:lnTo>
                  <a:lnTo>
                    <a:pt x="712" y="82"/>
                  </a:lnTo>
                  <a:lnTo>
                    <a:pt x="727" y="82"/>
                  </a:lnTo>
                  <a:lnTo>
                    <a:pt x="733" y="77"/>
                  </a:lnTo>
                  <a:lnTo>
                    <a:pt x="735" y="71"/>
                  </a:lnTo>
                  <a:lnTo>
                    <a:pt x="735" y="68"/>
                  </a:lnTo>
                  <a:lnTo>
                    <a:pt x="739" y="61"/>
                  </a:lnTo>
                  <a:lnTo>
                    <a:pt x="745" y="59"/>
                  </a:lnTo>
                  <a:lnTo>
                    <a:pt x="750" y="54"/>
                  </a:lnTo>
                  <a:lnTo>
                    <a:pt x="752" y="47"/>
                  </a:lnTo>
                  <a:lnTo>
                    <a:pt x="757" y="43"/>
                  </a:lnTo>
                  <a:lnTo>
                    <a:pt x="763" y="43"/>
                  </a:lnTo>
                  <a:lnTo>
                    <a:pt x="765" y="45"/>
                  </a:lnTo>
                  <a:lnTo>
                    <a:pt x="774" y="43"/>
                  </a:lnTo>
                  <a:lnTo>
                    <a:pt x="780" y="43"/>
                  </a:lnTo>
                  <a:lnTo>
                    <a:pt x="787" y="48"/>
                  </a:lnTo>
                  <a:lnTo>
                    <a:pt x="791" y="54"/>
                  </a:lnTo>
                  <a:lnTo>
                    <a:pt x="795" y="55"/>
                  </a:lnTo>
                  <a:lnTo>
                    <a:pt x="801" y="52"/>
                  </a:lnTo>
                  <a:lnTo>
                    <a:pt x="804" y="55"/>
                  </a:lnTo>
                  <a:lnTo>
                    <a:pt x="810" y="54"/>
                  </a:lnTo>
                  <a:lnTo>
                    <a:pt x="817" y="50"/>
                  </a:lnTo>
                  <a:lnTo>
                    <a:pt x="817" y="47"/>
                  </a:lnTo>
                  <a:lnTo>
                    <a:pt x="828" y="45"/>
                  </a:lnTo>
                  <a:lnTo>
                    <a:pt x="839" y="48"/>
                  </a:lnTo>
                  <a:lnTo>
                    <a:pt x="844" y="53"/>
                  </a:lnTo>
                  <a:lnTo>
                    <a:pt x="836" y="101"/>
                  </a:lnTo>
                  <a:lnTo>
                    <a:pt x="837" y="112"/>
                  </a:lnTo>
                  <a:lnTo>
                    <a:pt x="835" y="121"/>
                  </a:lnTo>
                  <a:lnTo>
                    <a:pt x="836" y="127"/>
                  </a:lnTo>
                  <a:lnTo>
                    <a:pt x="832" y="140"/>
                  </a:lnTo>
                  <a:lnTo>
                    <a:pt x="837" y="151"/>
                  </a:lnTo>
                  <a:lnTo>
                    <a:pt x="851" y="158"/>
                  </a:lnTo>
                  <a:lnTo>
                    <a:pt x="861" y="150"/>
                  </a:lnTo>
                  <a:lnTo>
                    <a:pt x="874" y="150"/>
                  </a:lnTo>
                  <a:lnTo>
                    <a:pt x="888" y="152"/>
                  </a:lnTo>
                  <a:lnTo>
                    <a:pt x="894" y="159"/>
                  </a:lnTo>
                  <a:lnTo>
                    <a:pt x="902" y="147"/>
                  </a:lnTo>
                  <a:lnTo>
                    <a:pt x="902" y="140"/>
                  </a:lnTo>
                  <a:lnTo>
                    <a:pt x="902" y="135"/>
                  </a:lnTo>
                  <a:lnTo>
                    <a:pt x="910" y="131"/>
                  </a:lnTo>
                  <a:lnTo>
                    <a:pt x="914" y="129"/>
                  </a:lnTo>
                  <a:lnTo>
                    <a:pt x="928" y="133"/>
                  </a:lnTo>
                  <a:lnTo>
                    <a:pt x="935" y="142"/>
                  </a:lnTo>
                  <a:lnTo>
                    <a:pt x="946" y="153"/>
                  </a:lnTo>
                  <a:lnTo>
                    <a:pt x="956" y="164"/>
                  </a:lnTo>
                  <a:lnTo>
                    <a:pt x="967" y="173"/>
                  </a:lnTo>
                  <a:lnTo>
                    <a:pt x="968" y="178"/>
                  </a:lnTo>
                  <a:lnTo>
                    <a:pt x="970" y="183"/>
                  </a:lnTo>
                  <a:lnTo>
                    <a:pt x="969" y="188"/>
                  </a:lnTo>
                  <a:lnTo>
                    <a:pt x="967" y="192"/>
                  </a:lnTo>
                  <a:lnTo>
                    <a:pt x="967" y="196"/>
                  </a:lnTo>
                  <a:lnTo>
                    <a:pt x="965" y="199"/>
                  </a:lnTo>
                  <a:lnTo>
                    <a:pt x="961" y="198"/>
                  </a:lnTo>
                  <a:lnTo>
                    <a:pt x="957" y="196"/>
                  </a:lnTo>
                  <a:lnTo>
                    <a:pt x="951" y="196"/>
                  </a:lnTo>
                  <a:lnTo>
                    <a:pt x="948" y="199"/>
                  </a:lnTo>
                  <a:lnTo>
                    <a:pt x="938" y="195"/>
                  </a:lnTo>
                  <a:lnTo>
                    <a:pt x="933" y="196"/>
                  </a:lnTo>
                  <a:lnTo>
                    <a:pt x="927" y="204"/>
                  </a:lnTo>
                  <a:lnTo>
                    <a:pt x="918" y="211"/>
                  </a:lnTo>
                  <a:lnTo>
                    <a:pt x="914" y="215"/>
                  </a:lnTo>
                  <a:lnTo>
                    <a:pt x="908" y="210"/>
                  </a:lnTo>
                  <a:lnTo>
                    <a:pt x="905" y="210"/>
                  </a:lnTo>
                  <a:lnTo>
                    <a:pt x="905" y="217"/>
                  </a:lnTo>
                  <a:lnTo>
                    <a:pt x="903" y="220"/>
                  </a:lnTo>
                  <a:lnTo>
                    <a:pt x="898" y="221"/>
                  </a:lnTo>
                  <a:lnTo>
                    <a:pt x="895" y="220"/>
                  </a:lnTo>
                  <a:lnTo>
                    <a:pt x="893" y="223"/>
                  </a:lnTo>
                  <a:lnTo>
                    <a:pt x="887" y="232"/>
                  </a:lnTo>
                  <a:lnTo>
                    <a:pt x="886" y="242"/>
                  </a:lnTo>
                  <a:lnTo>
                    <a:pt x="886" y="249"/>
                  </a:lnTo>
                  <a:lnTo>
                    <a:pt x="883" y="253"/>
                  </a:lnTo>
                  <a:lnTo>
                    <a:pt x="876" y="254"/>
                  </a:lnTo>
                  <a:lnTo>
                    <a:pt x="862" y="264"/>
                  </a:lnTo>
                  <a:lnTo>
                    <a:pt x="855" y="264"/>
                  </a:lnTo>
                  <a:lnTo>
                    <a:pt x="847" y="262"/>
                  </a:lnTo>
                  <a:lnTo>
                    <a:pt x="844" y="265"/>
                  </a:lnTo>
                  <a:lnTo>
                    <a:pt x="838" y="277"/>
                  </a:lnTo>
                  <a:lnTo>
                    <a:pt x="832" y="281"/>
                  </a:lnTo>
                  <a:lnTo>
                    <a:pt x="825" y="287"/>
                  </a:lnTo>
                  <a:lnTo>
                    <a:pt x="821" y="291"/>
                  </a:lnTo>
                  <a:lnTo>
                    <a:pt x="818" y="297"/>
                  </a:lnTo>
                  <a:lnTo>
                    <a:pt x="815" y="297"/>
                  </a:lnTo>
                  <a:lnTo>
                    <a:pt x="809" y="293"/>
                  </a:lnTo>
                  <a:lnTo>
                    <a:pt x="801" y="292"/>
                  </a:lnTo>
                  <a:lnTo>
                    <a:pt x="792" y="289"/>
                  </a:lnTo>
                  <a:lnTo>
                    <a:pt x="783" y="284"/>
                  </a:lnTo>
                  <a:lnTo>
                    <a:pt x="776" y="284"/>
                  </a:lnTo>
                  <a:lnTo>
                    <a:pt x="764" y="286"/>
                  </a:lnTo>
                  <a:lnTo>
                    <a:pt x="757" y="291"/>
                  </a:lnTo>
                  <a:lnTo>
                    <a:pt x="752" y="298"/>
                  </a:lnTo>
                  <a:lnTo>
                    <a:pt x="752" y="311"/>
                  </a:lnTo>
                  <a:lnTo>
                    <a:pt x="753" y="319"/>
                  </a:lnTo>
                  <a:lnTo>
                    <a:pt x="752" y="323"/>
                  </a:lnTo>
                  <a:lnTo>
                    <a:pt x="766" y="332"/>
                  </a:lnTo>
                  <a:lnTo>
                    <a:pt x="779" y="339"/>
                  </a:lnTo>
                  <a:lnTo>
                    <a:pt x="779" y="344"/>
                  </a:lnTo>
                  <a:lnTo>
                    <a:pt x="776" y="349"/>
                  </a:lnTo>
                  <a:lnTo>
                    <a:pt x="771" y="356"/>
                  </a:lnTo>
                  <a:lnTo>
                    <a:pt x="758" y="371"/>
                  </a:lnTo>
                  <a:lnTo>
                    <a:pt x="750" y="384"/>
                  </a:lnTo>
                  <a:lnTo>
                    <a:pt x="745" y="395"/>
                  </a:lnTo>
                  <a:lnTo>
                    <a:pt x="740" y="395"/>
                  </a:lnTo>
                  <a:lnTo>
                    <a:pt x="730" y="397"/>
                  </a:lnTo>
                  <a:lnTo>
                    <a:pt x="722" y="398"/>
                  </a:lnTo>
                  <a:lnTo>
                    <a:pt x="715" y="404"/>
                  </a:lnTo>
                  <a:lnTo>
                    <a:pt x="706" y="410"/>
                  </a:lnTo>
                  <a:lnTo>
                    <a:pt x="697" y="410"/>
                  </a:lnTo>
                  <a:lnTo>
                    <a:pt x="684" y="413"/>
                  </a:lnTo>
                  <a:lnTo>
                    <a:pt x="675" y="415"/>
                  </a:lnTo>
                  <a:lnTo>
                    <a:pt x="665" y="418"/>
                  </a:lnTo>
                  <a:lnTo>
                    <a:pt x="642" y="426"/>
                  </a:lnTo>
                  <a:lnTo>
                    <a:pt x="625" y="432"/>
                  </a:lnTo>
                  <a:lnTo>
                    <a:pt x="616" y="442"/>
                  </a:lnTo>
                  <a:lnTo>
                    <a:pt x="602" y="453"/>
                  </a:lnTo>
                  <a:lnTo>
                    <a:pt x="596" y="457"/>
                  </a:lnTo>
                  <a:lnTo>
                    <a:pt x="589" y="457"/>
                  </a:lnTo>
                  <a:lnTo>
                    <a:pt x="580" y="455"/>
                  </a:lnTo>
                  <a:lnTo>
                    <a:pt x="580" y="452"/>
                  </a:lnTo>
                  <a:lnTo>
                    <a:pt x="579" y="447"/>
                  </a:lnTo>
                  <a:lnTo>
                    <a:pt x="566" y="451"/>
                  </a:lnTo>
                  <a:lnTo>
                    <a:pt x="555" y="452"/>
                  </a:lnTo>
                  <a:lnTo>
                    <a:pt x="543" y="447"/>
                  </a:lnTo>
                  <a:lnTo>
                    <a:pt x="534" y="445"/>
                  </a:lnTo>
                  <a:lnTo>
                    <a:pt x="514" y="438"/>
                  </a:lnTo>
                  <a:lnTo>
                    <a:pt x="495" y="429"/>
                  </a:lnTo>
                  <a:lnTo>
                    <a:pt x="484" y="419"/>
                  </a:lnTo>
                  <a:lnTo>
                    <a:pt x="476" y="418"/>
                  </a:lnTo>
                  <a:lnTo>
                    <a:pt x="453" y="416"/>
                  </a:lnTo>
                  <a:lnTo>
                    <a:pt x="434" y="417"/>
                  </a:lnTo>
                  <a:lnTo>
                    <a:pt x="429" y="415"/>
                  </a:lnTo>
                  <a:lnTo>
                    <a:pt x="426" y="417"/>
                  </a:lnTo>
                  <a:lnTo>
                    <a:pt x="424" y="421"/>
                  </a:lnTo>
                  <a:lnTo>
                    <a:pt x="414" y="425"/>
                  </a:lnTo>
                  <a:lnTo>
                    <a:pt x="398" y="427"/>
                  </a:lnTo>
                  <a:lnTo>
                    <a:pt x="372" y="425"/>
                  </a:lnTo>
                  <a:lnTo>
                    <a:pt x="353" y="426"/>
                  </a:lnTo>
                  <a:lnTo>
                    <a:pt x="339" y="425"/>
                  </a:lnTo>
                  <a:lnTo>
                    <a:pt x="326" y="426"/>
                  </a:lnTo>
                  <a:lnTo>
                    <a:pt x="320" y="427"/>
                  </a:lnTo>
                  <a:lnTo>
                    <a:pt x="314" y="425"/>
                  </a:lnTo>
                  <a:lnTo>
                    <a:pt x="308" y="412"/>
                  </a:lnTo>
                  <a:lnTo>
                    <a:pt x="305" y="404"/>
                  </a:lnTo>
                  <a:lnTo>
                    <a:pt x="299" y="394"/>
                  </a:lnTo>
                  <a:lnTo>
                    <a:pt x="293" y="387"/>
                  </a:lnTo>
                  <a:lnTo>
                    <a:pt x="289" y="379"/>
                  </a:lnTo>
                  <a:lnTo>
                    <a:pt x="289" y="374"/>
                  </a:lnTo>
                  <a:lnTo>
                    <a:pt x="285" y="370"/>
                  </a:lnTo>
                  <a:lnTo>
                    <a:pt x="279" y="368"/>
                  </a:lnTo>
                  <a:lnTo>
                    <a:pt x="276" y="368"/>
                  </a:lnTo>
                  <a:lnTo>
                    <a:pt x="275" y="364"/>
                  </a:lnTo>
                  <a:lnTo>
                    <a:pt x="275" y="359"/>
                  </a:lnTo>
                  <a:lnTo>
                    <a:pt x="273" y="358"/>
                  </a:lnTo>
                  <a:lnTo>
                    <a:pt x="269" y="359"/>
                  </a:lnTo>
                  <a:lnTo>
                    <a:pt x="260" y="359"/>
                  </a:lnTo>
                  <a:lnTo>
                    <a:pt x="253" y="355"/>
                  </a:lnTo>
                  <a:lnTo>
                    <a:pt x="241" y="346"/>
                  </a:lnTo>
                  <a:lnTo>
                    <a:pt x="238" y="345"/>
                  </a:lnTo>
                  <a:lnTo>
                    <a:pt x="234" y="345"/>
                  </a:lnTo>
                  <a:lnTo>
                    <a:pt x="229" y="344"/>
                  </a:lnTo>
                  <a:lnTo>
                    <a:pt x="227" y="340"/>
                  </a:lnTo>
                  <a:lnTo>
                    <a:pt x="217" y="334"/>
                  </a:lnTo>
                  <a:lnTo>
                    <a:pt x="195" y="329"/>
                  </a:lnTo>
                  <a:lnTo>
                    <a:pt x="193" y="329"/>
                  </a:lnTo>
                  <a:lnTo>
                    <a:pt x="190" y="332"/>
                  </a:lnTo>
                  <a:lnTo>
                    <a:pt x="182" y="333"/>
                  </a:lnTo>
                  <a:lnTo>
                    <a:pt x="169" y="333"/>
                  </a:lnTo>
                  <a:lnTo>
                    <a:pt x="137" y="326"/>
                  </a:lnTo>
                  <a:lnTo>
                    <a:pt x="130" y="323"/>
                  </a:lnTo>
                  <a:lnTo>
                    <a:pt x="124" y="312"/>
                  </a:lnTo>
                  <a:lnTo>
                    <a:pt x="123" y="306"/>
                  </a:lnTo>
                  <a:lnTo>
                    <a:pt x="123" y="302"/>
                  </a:lnTo>
                  <a:lnTo>
                    <a:pt x="125" y="299"/>
                  </a:lnTo>
                  <a:lnTo>
                    <a:pt x="129" y="296"/>
                  </a:lnTo>
                  <a:lnTo>
                    <a:pt x="130" y="290"/>
                  </a:lnTo>
                  <a:lnTo>
                    <a:pt x="127" y="286"/>
                  </a:lnTo>
                  <a:lnTo>
                    <a:pt x="126" y="278"/>
                  </a:lnTo>
                  <a:lnTo>
                    <a:pt x="127" y="275"/>
                  </a:lnTo>
                  <a:lnTo>
                    <a:pt x="127" y="267"/>
                  </a:lnTo>
                  <a:lnTo>
                    <a:pt x="124" y="264"/>
                  </a:lnTo>
                  <a:lnTo>
                    <a:pt x="120" y="257"/>
                  </a:lnTo>
                  <a:lnTo>
                    <a:pt x="115" y="255"/>
                  </a:lnTo>
                  <a:lnTo>
                    <a:pt x="111" y="251"/>
                  </a:lnTo>
                  <a:lnTo>
                    <a:pt x="108" y="245"/>
                  </a:lnTo>
                  <a:lnTo>
                    <a:pt x="105" y="241"/>
                  </a:lnTo>
                  <a:lnTo>
                    <a:pt x="103" y="234"/>
                  </a:lnTo>
                  <a:lnTo>
                    <a:pt x="103" y="230"/>
                  </a:lnTo>
                  <a:lnTo>
                    <a:pt x="99" y="224"/>
                  </a:lnTo>
                  <a:lnTo>
                    <a:pt x="94" y="221"/>
                  </a:lnTo>
                  <a:lnTo>
                    <a:pt x="90" y="219"/>
                  </a:lnTo>
                  <a:lnTo>
                    <a:pt x="87" y="216"/>
                  </a:lnTo>
                  <a:lnTo>
                    <a:pt x="82" y="213"/>
                  </a:lnTo>
                  <a:lnTo>
                    <a:pt x="77" y="213"/>
                  </a:lnTo>
                  <a:lnTo>
                    <a:pt x="75" y="217"/>
                  </a:lnTo>
                  <a:lnTo>
                    <a:pt x="70" y="218"/>
                  </a:lnTo>
                  <a:lnTo>
                    <a:pt x="67" y="217"/>
                  </a:lnTo>
                  <a:lnTo>
                    <a:pt x="62" y="211"/>
                  </a:lnTo>
                  <a:lnTo>
                    <a:pt x="60" y="209"/>
                  </a:lnTo>
                  <a:lnTo>
                    <a:pt x="55" y="209"/>
                  </a:lnTo>
                  <a:lnTo>
                    <a:pt x="48" y="211"/>
                  </a:lnTo>
                  <a:lnTo>
                    <a:pt x="46" y="215"/>
                  </a:lnTo>
                  <a:lnTo>
                    <a:pt x="45" y="218"/>
                  </a:lnTo>
                  <a:lnTo>
                    <a:pt x="42" y="218"/>
                  </a:lnTo>
                  <a:lnTo>
                    <a:pt x="36" y="215"/>
                  </a:lnTo>
                  <a:lnTo>
                    <a:pt x="34" y="209"/>
                  </a:lnTo>
                  <a:lnTo>
                    <a:pt x="34" y="207"/>
                  </a:lnTo>
                  <a:lnTo>
                    <a:pt x="30" y="201"/>
                  </a:lnTo>
                  <a:lnTo>
                    <a:pt x="23" y="198"/>
                  </a:lnTo>
                  <a:lnTo>
                    <a:pt x="19" y="193"/>
                  </a:lnTo>
                  <a:lnTo>
                    <a:pt x="15" y="192"/>
                  </a:lnTo>
                  <a:lnTo>
                    <a:pt x="12" y="188"/>
                  </a:lnTo>
                  <a:lnTo>
                    <a:pt x="10" y="184"/>
                  </a:lnTo>
                  <a:lnTo>
                    <a:pt x="10" y="180"/>
                  </a:lnTo>
                  <a:lnTo>
                    <a:pt x="8" y="176"/>
                  </a:lnTo>
                  <a:lnTo>
                    <a:pt x="8" y="177"/>
                  </a:lnTo>
                  <a:lnTo>
                    <a:pt x="7" y="178"/>
                  </a:lnTo>
                  <a:lnTo>
                    <a:pt x="5" y="180"/>
                  </a:lnTo>
                  <a:lnTo>
                    <a:pt x="2" y="175"/>
                  </a:lnTo>
                  <a:lnTo>
                    <a:pt x="0" y="174"/>
                  </a:lnTo>
                  <a:lnTo>
                    <a:pt x="1" y="166"/>
                  </a:lnTo>
                  <a:lnTo>
                    <a:pt x="0" y="16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69" name="Freeform 18"/>
            <p:cNvSpPr>
              <a:spLocks/>
            </p:cNvSpPr>
            <p:nvPr/>
          </p:nvSpPr>
          <p:spPr bwMode="auto">
            <a:xfrm>
              <a:off x="3358" y="1575"/>
              <a:ext cx="597" cy="315"/>
            </a:xfrm>
            <a:custGeom>
              <a:avLst/>
              <a:gdLst/>
              <a:ahLst/>
              <a:cxnLst>
                <a:cxn ang="0">
                  <a:pos x="29" y="365"/>
                </a:cxn>
                <a:cxn ang="0">
                  <a:pos x="2" y="292"/>
                </a:cxn>
                <a:cxn ang="0">
                  <a:pos x="57" y="281"/>
                </a:cxn>
                <a:cxn ang="0">
                  <a:pos x="85" y="225"/>
                </a:cxn>
                <a:cxn ang="0">
                  <a:pos x="115" y="212"/>
                </a:cxn>
                <a:cxn ang="0">
                  <a:pos x="137" y="207"/>
                </a:cxn>
                <a:cxn ang="0">
                  <a:pos x="190" y="224"/>
                </a:cxn>
                <a:cxn ang="0">
                  <a:pos x="226" y="236"/>
                </a:cxn>
                <a:cxn ang="0">
                  <a:pos x="272" y="225"/>
                </a:cxn>
                <a:cxn ang="0">
                  <a:pos x="314" y="223"/>
                </a:cxn>
                <a:cxn ang="0">
                  <a:pos x="344" y="240"/>
                </a:cxn>
                <a:cxn ang="0">
                  <a:pos x="402" y="239"/>
                </a:cxn>
                <a:cxn ang="0">
                  <a:pos x="383" y="188"/>
                </a:cxn>
                <a:cxn ang="0">
                  <a:pos x="379" y="156"/>
                </a:cxn>
                <a:cxn ang="0">
                  <a:pos x="404" y="117"/>
                </a:cxn>
                <a:cxn ang="0">
                  <a:pos x="381" y="105"/>
                </a:cxn>
                <a:cxn ang="0">
                  <a:pos x="401" y="90"/>
                </a:cxn>
                <a:cxn ang="0">
                  <a:pos x="438" y="77"/>
                </a:cxn>
                <a:cxn ang="0">
                  <a:pos x="494" y="61"/>
                </a:cxn>
                <a:cxn ang="0">
                  <a:pos x="524" y="43"/>
                </a:cxn>
                <a:cxn ang="0">
                  <a:pos x="575" y="18"/>
                </a:cxn>
                <a:cxn ang="0">
                  <a:pos x="616" y="2"/>
                </a:cxn>
                <a:cxn ang="0">
                  <a:pos x="660" y="28"/>
                </a:cxn>
                <a:cxn ang="0">
                  <a:pos x="674" y="56"/>
                </a:cxn>
                <a:cxn ang="0">
                  <a:pos x="700" y="48"/>
                </a:cxn>
                <a:cxn ang="0">
                  <a:pos x="731" y="60"/>
                </a:cxn>
                <a:cxn ang="0">
                  <a:pos x="752" y="74"/>
                </a:cxn>
                <a:cxn ang="0">
                  <a:pos x="799" y="54"/>
                </a:cxn>
                <a:cxn ang="0">
                  <a:pos x="829" y="44"/>
                </a:cxn>
                <a:cxn ang="0">
                  <a:pos x="973" y="173"/>
                </a:cxn>
                <a:cxn ang="0">
                  <a:pos x="1012" y="186"/>
                </a:cxn>
                <a:cxn ang="0">
                  <a:pos x="1062" y="175"/>
                </a:cxn>
                <a:cxn ang="0">
                  <a:pos x="1113" y="210"/>
                </a:cxn>
                <a:cxn ang="0">
                  <a:pos x="1132" y="235"/>
                </a:cxn>
                <a:cxn ang="0">
                  <a:pos x="1172" y="232"/>
                </a:cxn>
                <a:cxn ang="0">
                  <a:pos x="1178" y="271"/>
                </a:cxn>
                <a:cxn ang="0">
                  <a:pos x="1161" y="339"/>
                </a:cxn>
                <a:cxn ang="0">
                  <a:pos x="1102" y="344"/>
                </a:cxn>
                <a:cxn ang="0">
                  <a:pos x="1085" y="412"/>
                </a:cxn>
                <a:cxn ang="0">
                  <a:pos x="1059" y="430"/>
                </a:cxn>
                <a:cxn ang="0">
                  <a:pos x="1031" y="450"/>
                </a:cxn>
                <a:cxn ang="0">
                  <a:pos x="1049" y="498"/>
                </a:cxn>
                <a:cxn ang="0">
                  <a:pos x="1047" y="548"/>
                </a:cxn>
                <a:cxn ang="0">
                  <a:pos x="936" y="531"/>
                </a:cxn>
                <a:cxn ang="0">
                  <a:pos x="859" y="528"/>
                </a:cxn>
                <a:cxn ang="0">
                  <a:pos x="793" y="551"/>
                </a:cxn>
                <a:cxn ang="0">
                  <a:pos x="752" y="574"/>
                </a:cxn>
                <a:cxn ang="0">
                  <a:pos x="675" y="616"/>
                </a:cxn>
                <a:cxn ang="0">
                  <a:pos x="531" y="512"/>
                </a:cxn>
                <a:cxn ang="0">
                  <a:pos x="294" y="604"/>
                </a:cxn>
                <a:cxn ang="0">
                  <a:pos x="218" y="574"/>
                </a:cxn>
                <a:cxn ang="0">
                  <a:pos x="188" y="561"/>
                </a:cxn>
                <a:cxn ang="0">
                  <a:pos x="160" y="528"/>
                </a:cxn>
                <a:cxn ang="0">
                  <a:pos x="138" y="501"/>
                </a:cxn>
                <a:cxn ang="0">
                  <a:pos x="173" y="500"/>
                </a:cxn>
                <a:cxn ang="0">
                  <a:pos x="159" y="472"/>
                </a:cxn>
                <a:cxn ang="0">
                  <a:pos x="201" y="465"/>
                </a:cxn>
                <a:cxn ang="0">
                  <a:pos x="209" y="444"/>
                </a:cxn>
                <a:cxn ang="0">
                  <a:pos x="207" y="410"/>
                </a:cxn>
                <a:cxn ang="0">
                  <a:pos x="175" y="404"/>
                </a:cxn>
                <a:cxn ang="0">
                  <a:pos x="158" y="396"/>
                </a:cxn>
                <a:cxn ang="0">
                  <a:pos x="127" y="405"/>
                </a:cxn>
                <a:cxn ang="0">
                  <a:pos x="101" y="421"/>
                </a:cxn>
              </a:cxnLst>
              <a:rect l="0" t="0" r="r" b="b"/>
              <a:pathLst>
                <a:path w="1195" h="628">
                  <a:moveTo>
                    <a:pt x="91" y="421"/>
                  </a:moveTo>
                  <a:lnTo>
                    <a:pt x="84" y="416"/>
                  </a:lnTo>
                  <a:lnTo>
                    <a:pt x="76" y="419"/>
                  </a:lnTo>
                  <a:lnTo>
                    <a:pt x="64" y="411"/>
                  </a:lnTo>
                  <a:lnTo>
                    <a:pt x="65" y="406"/>
                  </a:lnTo>
                  <a:lnTo>
                    <a:pt x="77" y="406"/>
                  </a:lnTo>
                  <a:lnTo>
                    <a:pt x="64" y="384"/>
                  </a:lnTo>
                  <a:lnTo>
                    <a:pt x="50" y="371"/>
                  </a:lnTo>
                  <a:lnTo>
                    <a:pt x="29" y="365"/>
                  </a:lnTo>
                  <a:lnTo>
                    <a:pt x="27" y="370"/>
                  </a:lnTo>
                  <a:lnTo>
                    <a:pt x="16" y="361"/>
                  </a:lnTo>
                  <a:lnTo>
                    <a:pt x="18" y="357"/>
                  </a:lnTo>
                  <a:lnTo>
                    <a:pt x="12" y="348"/>
                  </a:lnTo>
                  <a:lnTo>
                    <a:pt x="0" y="342"/>
                  </a:lnTo>
                  <a:lnTo>
                    <a:pt x="5" y="332"/>
                  </a:lnTo>
                  <a:lnTo>
                    <a:pt x="7" y="312"/>
                  </a:lnTo>
                  <a:lnTo>
                    <a:pt x="3" y="307"/>
                  </a:lnTo>
                  <a:lnTo>
                    <a:pt x="2" y="292"/>
                  </a:lnTo>
                  <a:lnTo>
                    <a:pt x="7" y="289"/>
                  </a:lnTo>
                  <a:lnTo>
                    <a:pt x="16" y="279"/>
                  </a:lnTo>
                  <a:lnTo>
                    <a:pt x="16" y="271"/>
                  </a:lnTo>
                  <a:lnTo>
                    <a:pt x="20" y="265"/>
                  </a:lnTo>
                  <a:lnTo>
                    <a:pt x="37" y="280"/>
                  </a:lnTo>
                  <a:lnTo>
                    <a:pt x="39" y="286"/>
                  </a:lnTo>
                  <a:lnTo>
                    <a:pt x="49" y="292"/>
                  </a:lnTo>
                  <a:lnTo>
                    <a:pt x="58" y="291"/>
                  </a:lnTo>
                  <a:lnTo>
                    <a:pt x="57" y="281"/>
                  </a:lnTo>
                  <a:lnTo>
                    <a:pt x="61" y="278"/>
                  </a:lnTo>
                  <a:lnTo>
                    <a:pt x="54" y="253"/>
                  </a:lnTo>
                  <a:lnTo>
                    <a:pt x="64" y="252"/>
                  </a:lnTo>
                  <a:lnTo>
                    <a:pt x="74" y="252"/>
                  </a:lnTo>
                  <a:lnTo>
                    <a:pt x="74" y="244"/>
                  </a:lnTo>
                  <a:lnTo>
                    <a:pt x="69" y="239"/>
                  </a:lnTo>
                  <a:lnTo>
                    <a:pt x="72" y="232"/>
                  </a:lnTo>
                  <a:lnTo>
                    <a:pt x="80" y="225"/>
                  </a:lnTo>
                  <a:lnTo>
                    <a:pt x="85" y="225"/>
                  </a:lnTo>
                  <a:lnTo>
                    <a:pt x="88" y="217"/>
                  </a:lnTo>
                  <a:lnTo>
                    <a:pt x="92" y="213"/>
                  </a:lnTo>
                  <a:lnTo>
                    <a:pt x="99" y="216"/>
                  </a:lnTo>
                  <a:lnTo>
                    <a:pt x="100" y="209"/>
                  </a:lnTo>
                  <a:lnTo>
                    <a:pt x="98" y="204"/>
                  </a:lnTo>
                  <a:lnTo>
                    <a:pt x="100" y="200"/>
                  </a:lnTo>
                  <a:lnTo>
                    <a:pt x="109" y="205"/>
                  </a:lnTo>
                  <a:lnTo>
                    <a:pt x="116" y="208"/>
                  </a:lnTo>
                  <a:lnTo>
                    <a:pt x="115" y="212"/>
                  </a:lnTo>
                  <a:lnTo>
                    <a:pt x="111" y="218"/>
                  </a:lnTo>
                  <a:lnTo>
                    <a:pt x="114" y="221"/>
                  </a:lnTo>
                  <a:lnTo>
                    <a:pt x="121" y="218"/>
                  </a:lnTo>
                  <a:lnTo>
                    <a:pt x="122" y="212"/>
                  </a:lnTo>
                  <a:lnTo>
                    <a:pt x="126" y="210"/>
                  </a:lnTo>
                  <a:lnTo>
                    <a:pt x="126" y="216"/>
                  </a:lnTo>
                  <a:lnTo>
                    <a:pt x="131" y="211"/>
                  </a:lnTo>
                  <a:lnTo>
                    <a:pt x="132" y="207"/>
                  </a:lnTo>
                  <a:lnTo>
                    <a:pt x="137" y="207"/>
                  </a:lnTo>
                  <a:lnTo>
                    <a:pt x="144" y="202"/>
                  </a:lnTo>
                  <a:lnTo>
                    <a:pt x="150" y="201"/>
                  </a:lnTo>
                  <a:lnTo>
                    <a:pt x="154" y="210"/>
                  </a:lnTo>
                  <a:lnTo>
                    <a:pt x="160" y="214"/>
                  </a:lnTo>
                  <a:lnTo>
                    <a:pt x="172" y="211"/>
                  </a:lnTo>
                  <a:lnTo>
                    <a:pt x="177" y="211"/>
                  </a:lnTo>
                  <a:lnTo>
                    <a:pt x="180" y="217"/>
                  </a:lnTo>
                  <a:lnTo>
                    <a:pt x="183" y="217"/>
                  </a:lnTo>
                  <a:lnTo>
                    <a:pt x="190" y="224"/>
                  </a:lnTo>
                  <a:lnTo>
                    <a:pt x="197" y="224"/>
                  </a:lnTo>
                  <a:lnTo>
                    <a:pt x="202" y="231"/>
                  </a:lnTo>
                  <a:lnTo>
                    <a:pt x="211" y="237"/>
                  </a:lnTo>
                  <a:lnTo>
                    <a:pt x="216" y="239"/>
                  </a:lnTo>
                  <a:lnTo>
                    <a:pt x="218" y="243"/>
                  </a:lnTo>
                  <a:lnTo>
                    <a:pt x="218" y="249"/>
                  </a:lnTo>
                  <a:lnTo>
                    <a:pt x="223" y="251"/>
                  </a:lnTo>
                  <a:lnTo>
                    <a:pt x="226" y="245"/>
                  </a:lnTo>
                  <a:lnTo>
                    <a:pt x="226" y="236"/>
                  </a:lnTo>
                  <a:lnTo>
                    <a:pt x="231" y="233"/>
                  </a:lnTo>
                  <a:lnTo>
                    <a:pt x="236" y="240"/>
                  </a:lnTo>
                  <a:lnTo>
                    <a:pt x="248" y="241"/>
                  </a:lnTo>
                  <a:lnTo>
                    <a:pt x="252" y="247"/>
                  </a:lnTo>
                  <a:lnTo>
                    <a:pt x="256" y="249"/>
                  </a:lnTo>
                  <a:lnTo>
                    <a:pt x="264" y="243"/>
                  </a:lnTo>
                  <a:lnTo>
                    <a:pt x="265" y="232"/>
                  </a:lnTo>
                  <a:lnTo>
                    <a:pt x="272" y="231"/>
                  </a:lnTo>
                  <a:lnTo>
                    <a:pt x="272" y="225"/>
                  </a:lnTo>
                  <a:lnTo>
                    <a:pt x="277" y="223"/>
                  </a:lnTo>
                  <a:lnTo>
                    <a:pt x="281" y="228"/>
                  </a:lnTo>
                  <a:lnTo>
                    <a:pt x="284" y="223"/>
                  </a:lnTo>
                  <a:lnTo>
                    <a:pt x="290" y="222"/>
                  </a:lnTo>
                  <a:lnTo>
                    <a:pt x="300" y="230"/>
                  </a:lnTo>
                  <a:lnTo>
                    <a:pt x="301" y="233"/>
                  </a:lnTo>
                  <a:lnTo>
                    <a:pt x="310" y="233"/>
                  </a:lnTo>
                  <a:lnTo>
                    <a:pt x="309" y="225"/>
                  </a:lnTo>
                  <a:lnTo>
                    <a:pt x="314" y="223"/>
                  </a:lnTo>
                  <a:lnTo>
                    <a:pt x="321" y="224"/>
                  </a:lnTo>
                  <a:lnTo>
                    <a:pt x="324" y="220"/>
                  </a:lnTo>
                  <a:lnTo>
                    <a:pt x="332" y="223"/>
                  </a:lnTo>
                  <a:lnTo>
                    <a:pt x="336" y="226"/>
                  </a:lnTo>
                  <a:lnTo>
                    <a:pt x="334" y="230"/>
                  </a:lnTo>
                  <a:lnTo>
                    <a:pt x="330" y="233"/>
                  </a:lnTo>
                  <a:lnTo>
                    <a:pt x="336" y="240"/>
                  </a:lnTo>
                  <a:lnTo>
                    <a:pt x="342" y="242"/>
                  </a:lnTo>
                  <a:lnTo>
                    <a:pt x="344" y="240"/>
                  </a:lnTo>
                  <a:lnTo>
                    <a:pt x="348" y="243"/>
                  </a:lnTo>
                  <a:lnTo>
                    <a:pt x="358" y="242"/>
                  </a:lnTo>
                  <a:lnTo>
                    <a:pt x="369" y="248"/>
                  </a:lnTo>
                  <a:lnTo>
                    <a:pt x="376" y="247"/>
                  </a:lnTo>
                  <a:lnTo>
                    <a:pt x="379" y="241"/>
                  </a:lnTo>
                  <a:lnTo>
                    <a:pt x="380" y="234"/>
                  </a:lnTo>
                  <a:lnTo>
                    <a:pt x="383" y="231"/>
                  </a:lnTo>
                  <a:lnTo>
                    <a:pt x="393" y="237"/>
                  </a:lnTo>
                  <a:lnTo>
                    <a:pt x="402" y="239"/>
                  </a:lnTo>
                  <a:lnTo>
                    <a:pt x="412" y="234"/>
                  </a:lnTo>
                  <a:lnTo>
                    <a:pt x="415" y="229"/>
                  </a:lnTo>
                  <a:lnTo>
                    <a:pt x="414" y="205"/>
                  </a:lnTo>
                  <a:lnTo>
                    <a:pt x="411" y="202"/>
                  </a:lnTo>
                  <a:lnTo>
                    <a:pt x="401" y="202"/>
                  </a:lnTo>
                  <a:lnTo>
                    <a:pt x="395" y="197"/>
                  </a:lnTo>
                  <a:lnTo>
                    <a:pt x="394" y="194"/>
                  </a:lnTo>
                  <a:lnTo>
                    <a:pt x="388" y="193"/>
                  </a:lnTo>
                  <a:lnTo>
                    <a:pt x="383" y="188"/>
                  </a:lnTo>
                  <a:lnTo>
                    <a:pt x="376" y="188"/>
                  </a:lnTo>
                  <a:lnTo>
                    <a:pt x="375" y="184"/>
                  </a:lnTo>
                  <a:lnTo>
                    <a:pt x="374" y="181"/>
                  </a:lnTo>
                  <a:lnTo>
                    <a:pt x="374" y="177"/>
                  </a:lnTo>
                  <a:lnTo>
                    <a:pt x="380" y="176"/>
                  </a:lnTo>
                  <a:lnTo>
                    <a:pt x="381" y="170"/>
                  </a:lnTo>
                  <a:lnTo>
                    <a:pt x="386" y="164"/>
                  </a:lnTo>
                  <a:lnTo>
                    <a:pt x="384" y="156"/>
                  </a:lnTo>
                  <a:lnTo>
                    <a:pt x="379" y="156"/>
                  </a:lnTo>
                  <a:lnTo>
                    <a:pt x="379" y="150"/>
                  </a:lnTo>
                  <a:lnTo>
                    <a:pt x="386" y="139"/>
                  </a:lnTo>
                  <a:lnTo>
                    <a:pt x="393" y="132"/>
                  </a:lnTo>
                  <a:lnTo>
                    <a:pt x="406" y="131"/>
                  </a:lnTo>
                  <a:lnTo>
                    <a:pt x="412" y="133"/>
                  </a:lnTo>
                  <a:lnTo>
                    <a:pt x="415" y="130"/>
                  </a:lnTo>
                  <a:lnTo>
                    <a:pt x="415" y="125"/>
                  </a:lnTo>
                  <a:lnTo>
                    <a:pt x="410" y="123"/>
                  </a:lnTo>
                  <a:lnTo>
                    <a:pt x="404" y="117"/>
                  </a:lnTo>
                  <a:lnTo>
                    <a:pt x="399" y="118"/>
                  </a:lnTo>
                  <a:lnTo>
                    <a:pt x="395" y="120"/>
                  </a:lnTo>
                  <a:lnTo>
                    <a:pt x="389" y="118"/>
                  </a:lnTo>
                  <a:lnTo>
                    <a:pt x="381" y="118"/>
                  </a:lnTo>
                  <a:lnTo>
                    <a:pt x="380" y="114"/>
                  </a:lnTo>
                  <a:lnTo>
                    <a:pt x="383" y="112"/>
                  </a:lnTo>
                  <a:lnTo>
                    <a:pt x="391" y="111"/>
                  </a:lnTo>
                  <a:lnTo>
                    <a:pt x="389" y="104"/>
                  </a:lnTo>
                  <a:lnTo>
                    <a:pt x="381" y="105"/>
                  </a:lnTo>
                  <a:lnTo>
                    <a:pt x="376" y="104"/>
                  </a:lnTo>
                  <a:lnTo>
                    <a:pt x="378" y="101"/>
                  </a:lnTo>
                  <a:lnTo>
                    <a:pt x="375" y="93"/>
                  </a:lnTo>
                  <a:lnTo>
                    <a:pt x="377" y="91"/>
                  </a:lnTo>
                  <a:lnTo>
                    <a:pt x="384" y="91"/>
                  </a:lnTo>
                  <a:lnTo>
                    <a:pt x="387" y="86"/>
                  </a:lnTo>
                  <a:lnTo>
                    <a:pt x="392" y="86"/>
                  </a:lnTo>
                  <a:lnTo>
                    <a:pt x="393" y="91"/>
                  </a:lnTo>
                  <a:lnTo>
                    <a:pt x="401" y="90"/>
                  </a:lnTo>
                  <a:lnTo>
                    <a:pt x="406" y="93"/>
                  </a:lnTo>
                  <a:lnTo>
                    <a:pt x="410" y="91"/>
                  </a:lnTo>
                  <a:lnTo>
                    <a:pt x="410" y="86"/>
                  </a:lnTo>
                  <a:lnTo>
                    <a:pt x="414" y="83"/>
                  </a:lnTo>
                  <a:lnTo>
                    <a:pt x="421" y="83"/>
                  </a:lnTo>
                  <a:lnTo>
                    <a:pt x="424" y="89"/>
                  </a:lnTo>
                  <a:lnTo>
                    <a:pt x="427" y="85"/>
                  </a:lnTo>
                  <a:lnTo>
                    <a:pt x="427" y="80"/>
                  </a:lnTo>
                  <a:lnTo>
                    <a:pt x="438" y="77"/>
                  </a:lnTo>
                  <a:lnTo>
                    <a:pt x="446" y="77"/>
                  </a:lnTo>
                  <a:lnTo>
                    <a:pt x="453" y="72"/>
                  </a:lnTo>
                  <a:lnTo>
                    <a:pt x="462" y="72"/>
                  </a:lnTo>
                  <a:lnTo>
                    <a:pt x="463" y="69"/>
                  </a:lnTo>
                  <a:lnTo>
                    <a:pt x="472" y="63"/>
                  </a:lnTo>
                  <a:lnTo>
                    <a:pt x="480" y="63"/>
                  </a:lnTo>
                  <a:lnTo>
                    <a:pt x="484" y="60"/>
                  </a:lnTo>
                  <a:lnTo>
                    <a:pt x="489" y="60"/>
                  </a:lnTo>
                  <a:lnTo>
                    <a:pt x="494" y="61"/>
                  </a:lnTo>
                  <a:lnTo>
                    <a:pt x="496" y="59"/>
                  </a:lnTo>
                  <a:lnTo>
                    <a:pt x="496" y="53"/>
                  </a:lnTo>
                  <a:lnTo>
                    <a:pt x="499" y="49"/>
                  </a:lnTo>
                  <a:lnTo>
                    <a:pt x="506" y="49"/>
                  </a:lnTo>
                  <a:lnTo>
                    <a:pt x="507" y="46"/>
                  </a:lnTo>
                  <a:lnTo>
                    <a:pt x="511" y="42"/>
                  </a:lnTo>
                  <a:lnTo>
                    <a:pt x="515" y="45"/>
                  </a:lnTo>
                  <a:lnTo>
                    <a:pt x="519" y="46"/>
                  </a:lnTo>
                  <a:lnTo>
                    <a:pt x="524" y="43"/>
                  </a:lnTo>
                  <a:lnTo>
                    <a:pt x="532" y="40"/>
                  </a:lnTo>
                  <a:lnTo>
                    <a:pt x="545" y="32"/>
                  </a:lnTo>
                  <a:lnTo>
                    <a:pt x="549" y="32"/>
                  </a:lnTo>
                  <a:lnTo>
                    <a:pt x="551" y="30"/>
                  </a:lnTo>
                  <a:lnTo>
                    <a:pt x="558" y="28"/>
                  </a:lnTo>
                  <a:lnTo>
                    <a:pt x="563" y="22"/>
                  </a:lnTo>
                  <a:lnTo>
                    <a:pt x="567" y="23"/>
                  </a:lnTo>
                  <a:lnTo>
                    <a:pt x="575" y="22"/>
                  </a:lnTo>
                  <a:lnTo>
                    <a:pt x="575" y="18"/>
                  </a:lnTo>
                  <a:lnTo>
                    <a:pt x="573" y="12"/>
                  </a:lnTo>
                  <a:lnTo>
                    <a:pt x="576" y="11"/>
                  </a:lnTo>
                  <a:lnTo>
                    <a:pt x="584" y="10"/>
                  </a:lnTo>
                  <a:lnTo>
                    <a:pt x="586" y="4"/>
                  </a:lnTo>
                  <a:lnTo>
                    <a:pt x="591" y="1"/>
                  </a:lnTo>
                  <a:lnTo>
                    <a:pt x="596" y="1"/>
                  </a:lnTo>
                  <a:lnTo>
                    <a:pt x="600" y="0"/>
                  </a:lnTo>
                  <a:lnTo>
                    <a:pt x="608" y="3"/>
                  </a:lnTo>
                  <a:lnTo>
                    <a:pt x="616" y="2"/>
                  </a:lnTo>
                  <a:lnTo>
                    <a:pt x="624" y="8"/>
                  </a:lnTo>
                  <a:lnTo>
                    <a:pt x="632" y="7"/>
                  </a:lnTo>
                  <a:lnTo>
                    <a:pt x="638" y="4"/>
                  </a:lnTo>
                  <a:lnTo>
                    <a:pt x="645" y="4"/>
                  </a:lnTo>
                  <a:lnTo>
                    <a:pt x="647" y="12"/>
                  </a:lnTo>
                  <a:lnTo>
                    <a:pt x="650" y="14"/>
                  </a:lnTo>
                  <a:lnTo>
                    <a:pt x="652" y="21"/>
                  </a:lnTo>
                  <a:lnTo>
                    <a:pt x="657" y="26"/>
                  </a:lnTo>
                  <a:lnTo>
                    <a:pt x="660" y="28"/>
                  </a:lnTo>
                  <a:lnTo>
                    <a:pt x="661" y="32"/>
                  </a:lnTo>
                  <a:lnTo>
                    <a:pt x="660" y="37"/>
                  </a:lnTo>
                  <a:lnTo>
                    <a:pt x="661" y="44"/>
                  </a:lnTo>
                  <a:lnTo>
                    <a:pt x="660" y="46"/>
                  </a:lnTo>
                  <a:lnTo>
                    <a:pt x="656" y="47"/>
                  </a:lnTo>
                  <a:lnTo>
                    <a:pt x="659" y="54"/>
                  </a:lnTo>
                  <a:lnTo>
                    <a:pt x="662" y="56"/>
                  </a:lnTo>
                  <a:lnTo>
                    <a:pt x="669" y="51"/>
                  </a:lnTo>
                  <a:lnTo>
                    <a:pt x="674" y="56"/>
                  </a:lnTo>
                  <a:lnTo>
                    <a:pt x="678" y="55"/>
                  </a:lnTo>
                  <a:lnTo>
                    <a:pt x="679" y="48"/>
                  </a:lnTo>
                  <a:lnTo>
                    <a:pt x="683" y="47"/>
                  </a:lnTo>
                  <a:lnTo>
                    <a:pt x="685" y="53"/>
                  </a:lnTo>
                  <a:lnTo>
                    <a:pt x="689" y="53"/>
                  </a:lnTo>
                  <a:lnTo>
                    <a:pt x="690" y="48"/>
                  </a:lnTo>
                  <a:lnTo>
                    <a:pt x="687" y="42"/>
                  </a:lnTo>
                  <a:lnTo>
                    <a:pt x="690" y="40"/>
                  </a:lnTo>
                  <a:lnTo>
                    <a:pt x="700" y="48"/>
                  </a:lnTo>
                  <a:lnTo>
                    <a:pt x="702" y="58"/>
                  </a:lnTo>
                  <a:lnTo>
                    <a:pt x="705" y="67"/>
                  </a:lnTo>
                  <a:lnTo>
                    <a:pt x="709" y="66"/>
                  </a:lnTo>
                  <a:lnTo>
                    <a:pt x="714" y="61"/>
                  </a:lnTo>
                  <a:lnTo>
                    <a:pt x="710" y="59"/>
                  </a:lnTo>
                  <a:lnTo>
                    <a:pt x="708" y="56"/>
                  </a:lnTo>
                  <a:lnTo>
                    <a:pt x="715" y="55"/>
                  </a:lnTo>
                  <a:lnTo>
                    <a:pt x="727" y="60"/>
                  </a:lnTo>
                  <a:lnTo>
                    <a:pt x="731" y="60"/>
                  </a:lnTo>
                  <a:lnTo>
                    <a:pt x="736" y="56"/>
                  </a:lnTo>
                  <a:lnTo>
                    <a:pt x="739" y="58"/>
                  </a:lnTo>
                  <a:lnTo>
                    <a:pt x="737" y="65"/>
                  </a:lnTo>
                  <a:lnTo>
                    <a:pt x="732" y="68"/>
                  </a:lnTo>
                  <a:lnTo>
                    <a:pt x="732" y="75"/>
                  </a:lnTo>
                  <a:lnTo>
                    <a:pt x="737" y="81"/>
                  </a:lnTo>
                  <a:lnTo>
                    <a:pt x="741" y="81"/>
                  </a:lnTo>
                  <a:lnTo>
                    <a:pt x="744" y="77"/>
                  </a:lnTo>
                  <a:lnTo>
                    <a:pt x="752" y="74"/>
                  </a:lnTo>
                  <a:lnTo>
                    <a:pt x="765" y="78"/>
                  </a:lnTo>
                  <a:lnTo>
                    <a:pt x="767" y="80"/>
                  </a:lnTo>
                  <a:lnTo>
                    <a:pt x="772" y="78"/>
                  </a:lnTo>
                  <a:lnTo>
                    <a:pt x="771" y="70"/>
                  </a:lnTo>
                  <a:lnTo>
                    <a:pt x="776" y="68"/>
                  </a:lnTo>
                  <a:lnTo>
                    <a:pt x="786" y="67"/>
                  </a:lnTo>
                  <a:lnTo>
                    <a:pt x="791" y="62"/>
                  </a:lnTo>
                  <a:lnTo>
                    <a:pt x="794" y="57"/>
                  </a:lnTo>
                  <a:lnTo>
                    <a:pt x="799" y="54"/>
                  </a:lnTo>
                  <a:lnTo>
                    <a:pt x="799" y="48"/>
                  </a:lnTo>
                  <a:lnTo>
                    <a:pt x="806" y="42"/>
                  </a:lnTo>
                  <a:lnTo>
                    <a:pt x="811" y="40"/>
                  </a:lnTo>
                  <a:lnTo>
                    <a:pt x="815" y="35"/>
                  </a:lnTo>
                  <a:lnTo>
                    <a:pt x="823" y="33"/>
                  </a:lnTo>
                  <a:lnTo>
                    <a:pt x="831" y="31"/>
                  </a:lnTo>
                  <a:lnTo>
                    <a:pt x="834" y="33"/>
                  </a:lnTo>
                  <a:lnTo>
                    <a:pt x="834" y="38"/>
                  </a:lnTo>
                  <a:lnTo>
                    <a:pt x="829" y="44"/>
                  </a:lnTo>
                  <a:lnTo>
                    <a:pt x="824" y="46"/>
                  </a:lnTo>
                  <a:lnTo>
                    <a:pt x="826" y="50"/>
                  </a:lnTo>
                  <a:lnTo>
                    <a:pt x="883" y="93"/>
                  </a:lnTo>
                  <a:lnTo>
                    <a:pt x="960" y="189"/>
                  </a:lnTo>
                  <a:lnTo>
                    <a:pt x="968" y="188"/>
                  </a:lnTo>
                  <a:lnTo>
                    <a:pt x="973" y="185"/>
                  </a:lnTo>
                  <a:lnTo>
                    <a:pt x="974" y="181"/>
                  </a:lnTo>
                  <a:lnTo>
                    <a:pt x="973" y="179"/>
                  </a:lnTo>
                  <a:lnTo>
                    <a:pt x="973" y="173"/>
                  </a:lnTo>
                  <a:lnTo>
                    <a:pt x="977" y="171"/>
                  </a:lnTo>
                  <a:lnTo>
                    <a:pt x="986" y="174"/>
                  </a:lnTo>
                  <a:lnTo>
                    <a:pt x="985" y="178"/>
                  </a:lnTo>
                  <a:lnTo>
                    <a:pt x="986" y="183"/>
                  </a:lnTo>
                  <a:lnTo>
                    <a:pt x="994" y="185"/>
                  </a:lnTo>
                  <a:lnTo>
                    <a:pt x="998" y="189"/>
                  </a:lnTo>
                  <a:lnTo>
                    <a:pt x="1004" y="189"/>
                  </a:lnTo>
                  <a:lnTo>
                    <a:pt x="1008" y="187"/>
                  </a:lnTo>
                  <a:lnTo>
                    <a:pt x="1012" y="186"/>
                  </a:lnTo>
                  <a:lnTo>
                    <a:pt x="1021" y="190"/>
                  </a:lnTo>
                  <a:lnTo>
                    <a:pt x="1028" y="187"/>
                  </a:lnTo>
                  <a:lnTo>
                    <a:pt x="1033" y="188"/>
                  </a:lnTo>
                  <a:lnTo>
                    <a:pt x="1039" y="186"/>
                  </a:lnTo>
                  <a:lnTo>
                    <a:pt x="1041" y="184"/>
                  </a:lnTo>
                  <a:lnTo>
                    <a:pt x="1039" y="181"/>
                  </a:lnTo>
                  <a:lnTo>
                    <a:pt x="1040" y="177"/>
                  </a:lnTo>
                  <a:lnTo>
                    <a:pt x="1051" y="175"/>
                  </a:lnTo>
                  <a:lnTo>
                    <a:pt x="1062" y="175"/>
                  </a:lnTo>
                  <a:lnTo>
                    <a:pt x="1070" y="177"/>
                  </a:lnTo>
                  <a:lnTo>
                    <a:pt x="1080" y="185"/>
                  </a:lnTo>
                  <a:lnTo>
                    <a:pt x="1086" y="194"/>
                  </a:lnTo>
                  <a:lnTo>
                    <a:pt x="1089" y="201"/>
                  </a:lnTo>
                  <a:lnTo>
                    <a:pt x="1091" y="201"/>
                  </a:lnTo>
                  <a:lnTo>
                    <a:pt x="1098" y="204"/>
                  </a:lnTo>
                  <a:lnTo>
                    <a:pt x="1105" y="208"/>
                  </a:lnTo>
                  <a:lnTo>
                    <a:pt x="1108" y="208"/>
                  </a:lnTo>
                  <a:lnTo>
                    <a:pt x="1113" y="210"/>
                  </a:lnTo>
                  <a:lnTo>
                    <a:pt x="1113" y="213"/>
                  </a:lnTo>
                  <a:lnTo>
                    <a:pt x="1112" y="217"/>
                  </a:lnTo>
                  <a:lnTo>
                    <a:pt x="1112" y="221"/>
                  </a:lnTo>
                  <a:lnTo>
                    <a:pt x="1113" y="225"/>
                  </a:lnTo>
                  <a:lnTo>
                    <a:pt x="1116" y="229"/>
                  </a:lnTo>
                  <a:lnTo>
                    <a:pt x="1119" y="230"/>
                  </a:lnTo>
                  <a:lnTo>
                    <a:pt x="1121" y="230"/>
                  </a:lnTo>
                  <a:lnTo>
                    <a:pt x="1127" y="233"/>
                  </a:lnTo>
                  <a:lnTo>
                    <a:pt x="1132" y="235"/>
                  </a:lnTo>
                  <a:lnTo>
                    <a:pt x="1134" y="232"/>
                  </a:lnTo>
                  <a:lnTo>
                    <a:pt x="1138" y="230"/>
                  </a:lnTo>
                  <a:lnTo>
                    <a:pt x="1154" y="229"/>
                  </a:lnTo>
                  <a:lnTo>
                    <a:pt x="1160" y="226"/>
                  </a:lnTo>
                  <a:lnTo>
                    <a:pt x="1163" y="221"/>
                  </a:lnTo>
                  <a:lnTo>
                    <a:pt x="1170" y="218"/>
                  </a:lnTo>
                  <a:lnTo>
                    <a:pt x="1173" y="219"/>
                  </a:lnTo>
                  <a:lnTo>
                    <a:pt x="1170" y="226"/>
                  </a:lnTo>
                  <a:lnTo>
                    <a:pt x="1172" y="232"/>
                  </a:lnTo>
                  <a:lnTo>
                    <a:pt x="1176" y="233"/>
                  </a:lnTo>
                  <a:lnTo>
                    <a:pt x="1183" y="240"/>
                  </a:lnTo>
                  <a:lnTo>
                    <a:pt x="1193" y="243"/>
                  </a:lnTo>
                  <a:lnTo>
                    <a:pt x="1195" y="245"/>
                  </a:lnTo>
                  <a:lnTo>
                    <a:pt x="1190" y="252"/>
                  </a:lnTo>
                  <a:lnTo>
                    <a:pt x="1184" y="254"/>
                  </a:lnTo>
                  <a:lnTo>
                    <a:pt x="1176" y="263"/>
                  </a:lnTo>
                  <a:lnTo>
                    <a:pt x="1175" y="268"/>
                  </a:lnTo>
                  <a:lnTo>
                    <a:pt x="1178" y="271"/>
                  </a:lnTo>
                  <a:lnTo>
                    <a:pt x="1174" y="278"/>
                  </a:lnTo>
                  <a:lnTo>
                    <a:pt x="1164" y="281"/>
                  </a:lnTo>
                  <a:lnTo>
                    <a:pt x="1159" y="286"/>
                  </a:lnTo>
                  <a:lnTo>
                    <a:pt x="1158" y="293"/>
                  </a:lnTo>
                  <a:lnTo>
                    <a:pt x="1158" y="306"/>
                  </a:lnTo>
                  <a:lnTo>
                    <a:pt x="1164" y="318"/>
                  </a:lnTo>
                  <a:lnTo>
                    <a:pt x="1170" y="326"/>
                  </a:lnTo>
                  <a:lnTo>
                    <a:pt x="1169" y="330"/>
                  </a:lnTo>
                  <a:lnTo>
                    <a:pt x="1161" y="339"/>
                  </a:lnTo>
                  <a:lnTo>
                    <a:pt x="1155" y="342"/>
                  </a:lnTo>
                  <a:lnTo>
                    <a:pt x="1149" y="349"/>
                  </a:lnTo>
                  <a:lnTo>
                    <a:pt x="1145" y="350"/>
                  </a:lnTo>
                  <a:lnTo>
                    <a:pt x="1141" y="349"/>
                  </a:lnTo>
                  <a:lnTo>
                    <a:pt x="1140" y="346"/>
                  </a:lnTo>
                  <a:lnTo>
                    <a:pt x="1135" y="346"/>
                  </a:lnTo>
                  <a:lnTo>
                    <a:pt x="1123" y="348"/>
                  </a:lnTo>
                  <a:lnTo>
                    <a:pt x="1114" y="348"/>
                  </a:lnTo>
                  <a:lnTo>
                    <a:pt x="1102" y="344"/>
                  </a:lnTo>
                  <a:lnTo>
                    <a:pt x="1094" y="342"/>
                  </a:lnTo>
                  <a:lnTo>
                    <a:pt x="1091" y="342"/>
                  </a:lnTo>
                  <a:lnTo>
                    <a:pt x="1088" y="357"/>
                  </a:lnTo>
                  <a:lnTo>
                    <a:pt x="1086" y="367"/>
                  </a:lnTo>
                  <a:lnTo>
                    <a:pt x="1085" y="373"/>
                  </a:lnTo>
                  <a:lnTo>
                    <a:pt x="1082" y="391"/>
                  </a:lnTo>
                  <a:lnTo>
                    <a:pt x="1082" y="405"/>
                  </a:lnTo>
                  <a:lnTo>
                    <a:pt x="1080" y="410"/>
                  </a:lnTo>
                  <a:lnTo>
                    <a:pt x="1085" y="412"/>
                  </a:lnTo>
                  <a:lnTo>
                    <a:pt x="1091" y="416"/>
                  </a:lnTo>
                  <a:lnTo>
                    <a:pt x="1089" y="422"/>
                  </a:lnTo>
                  <a:lnTo>
                    <a:pt x="1088" y="427"/>
                  </a:lnTo>
                  <a:lnTo>
                    <a:pt x="1084" y="427"/>
                  </a:lnTo>
                  <a:lnTo>
                    <a:pt x="1080" y="429"/>
                  </a:lnTo>
                  <a:lnTo>
                    <a:pt x="1075" y="429"/>
                  </a:lnTo>
                  <a:lnTo>
                    <a:pt x="1071" y="427"/>
                  </a:lnTo>
                  <a:lnTo>
                    <a:pt x="1067" y="428"/>
                  </a:lnTo>
                  <a:lnTo>
                    <a:pt x="1059" y="430"/>
                  </a:lnTo>
                  <a:lnTo>
                    <a:pt x="1046" y="433"/>
                  </a:lnTo>
                  <a:lnTo>
                    <a:pt x="1036" y="437"/>
                  </a:lnTo>
                  <a:lnTo>
                    <a:pt x="1032" y="437"/>
                  </a:lnTo>
                  <a:lnTo>
                    <a:pt x="1028" y="434"/>
                  </a:lnTo>
                  <a:lnTo>
                    <a:pt x="1023" y="437"/>
                  </a:lnTo>
                  <a:lnTo>
                    <a:pt x="1017" y="442"/>
                  </a:lnTo>
                  <a:lnTo>
                    <a:pt x="1017" y="446"/>
                  </a:lnTo>
                  <a:lnTo>
                    <a:pt x="1022" y="451"/>
                  </a:lnTo>
                  <a:lnTo>
                    <a:pt x="1031" y="450"/>
                  </a:lnTo>
                  <a:lnTo>
                    <a:pt x="1039" y="451"/>
                  </a:lnTo>
                  <a:lnTo>
                    <a:pt x="1039" y="454"/>
                  </a:lnTo>
                  <a:lnTo>
                    <a:pt x="1034" y="458"/>
                  </a:lnTo>
                  <a:lnTo>
                    <a:pt x="1036" y="467"/>
                  </a:lnTo>
                  <a:lnTo>
                    <a:pt x="1038" y="473"/>
                  </a:lnTo>
                  <a:lnTo>
                    <a:pt x="1040" y="476"/>
                  </a:lnTo>
                  <a:lnTo>
                    <a:pt x="1041" y="482"/>
                  </a:lnTo>
                  <a:lnTo>
                    <a:pt x="1047" y="492"/>
                  </a:lnTo>
                  <a:lnTo>
                    <a:pt x="1049" y="498"/>
                  </a:lnTo>
                  <a:lnTo>
                    <a:pt x="1055" y="502"/>
                  </a:lnTo>
                  <a:lnTo>
                    <a:pt x="1057" y="515"/>
                  </a:lnTo>
                  <a:lnTo>
                    <a:pt x="1054" y="519"/>
                  </a:lnTo>
                  <a:lnTo>
                    <a:pt x="1052" y="524"/>
                  </a:lnTo>
                  <a:lnTo>
                    <a:pt x="1057" y="531"/>
                  </a:lnTo>
                  <a:lnTo>
                    <a:pt x="1054" y="532"/>
                  </a:lnTo>
                  <a:lnTo>
                    <a:pt x="1053" y="536"/>
                  </a:lnTo>
                  <a:lnTo>
                    <a:pt x="1047" y="539"/>
                  </a:lnTo>
                  <a:lnTo>
                    <a:pt x="1047" y="548"/>
                  </a:lnTo>
                  <a:lnTo>
                    <a:pt x="1042" y="551"/>
                  </a:lnTo>
                  <a:lnTo>
                    <a:pt x="1028" y="548"/>
                  </a:lnTo>
                  <a:lnTo>
                    <a:pt x="1015" y="533"/>
                  </a:lnTo>
                  <a:lnTo>
                    <a:pt x="1009" y="534"/>
                  </a:lnTo>
                  <a:lnTo>
                    <a:pt x="996" y="528"/>
                  </a:lnTo>
                  <a:lnTo>
                    <a:pt x="976" y="527"/>
                  </a:lnTo>
                  <a:lnTo>
                    <a:pt x="966" y="531"/>
                  </a:lnTo>
                  <a:lnTo>
                    <a:pt x="951" y="526"/>
                  </a:lnTo>
                  <a:lnTo>
                    <a:pt x="936" y="531"/>
                  </a:lnTo>
                  <a:lnTo>
                    <a:pt x="928" y="532"/>
                  </a:lnTo>
                  <a:lnTo>
                    <a:pt x="921" y="530"/>
                  </a:lnTo>
                  <a:lnTo>
                    <a:pt x="915" y="534"/>
                  </a:lnTo>
                  <a:lnTo>
                    <a:pt x="910" y="536"/>
                  </a:lnTo>
                  <a:lnTo>
                    <a:pt x="892" y="534"/>
                  </a:lnTo>
                  <a:lnTo>
                    <a:pt x="879" y="531"/>
                  </a:lnTo>
                  <a:lnTo>
                    <a:pt x="872" y="527"/>
                  </a:lnTo>
                  <a:lnTo>
                    <a:pt x="863" y="527"/>
                  </a:lnTo>
                  <a:lnTo>
                    <a:pt x="859" y="528"/>
                  </a:lnTo>
                  <a:lnTo>
                    <a:pt x="852" y="528"/>
                  </a:lnTo>
                  <a:lnTo>
                    <a:pt x="846" y="527"/>
                  </a:lnTo>
                  <a:lnTo>
                    <a:pt x="843" y="530"/>
                  </a:lnTo>
                  <a:lnTo>
                    <a:pt x="843" y="536"/>
                  </a:lnTo>
                  <a:lnTo>
                    <a:pt x="845" y="543"/>
                  </a:lnTo>
                  <a:lnTo>
                    <a:pt x="845" y="551"/>
                  </a:lnTo>
                  <a:lnTo>
                    <a:pt x="835" y="554"/>
                  </a:lnTo>
                  <a:lnTo>
                    <a:pt x="815" y="554"/>
                  </a:lnTo>
                  <a:lnTo>
                    <a:pt x="793" y="551"/>
                  </a:lnTo>
                  <a:lnTo>
                    <a:pt x="787" y="548"/>
                  </a:lnTo>
                  <a:lnTo>
                    <a:pt x="777" y="547"/>
                  </a:lnTo>
                  <a:lnTo>
                    <a:pt x="771" y="554"/>
                  </a:lnTo>
                  <a:lnTo>
                    <a:pt x="773" y="557"/>
                  </a:lnTo>
                  <a:lnTo>
                    <a:pt x="766" y="561"/>
                  </a:lnTo>
                  <a:lnTo>
                    <a:pt x="765" y="565"/>
                  </a:lnTo>
                  <a:lnTo>
                    <a:pt x="763" y="563"/>
                  </a:lnTo>
                  <a:lnTo>
                    <a:pt x="758" y="572"/>
                  </a:lnTo>
                  <a:lnTo>
                    <a:pt x="752" y="574"/>
                  </a:lnTo>
                  <a:lnTo>
                    <a:pt x="739" y="589"/>
                  </a:lnTo>
                  <a:lnTo>
                    <a:pt x="735" y="597"/>
                  </a:lnTo>
                  <a:lnTo>
                    <a:pt x="731" y="602"/>
                  </a:lnTo>
                  <a:lnTo>
                    <a:pt x="725" y="614"/>
                  </a:lnTo>
                  <a:lnTo>
                    <a:pt x="713" y="626"/>
                  </a:lnTo>
                  <a:lnTo>
                    <a:pt x="709" y="623"/>
                  </a:lnTo>
                  <a:lnTo>
                    <a:pt x="695" y="616"/>
                  </a:lnTo>
                  <a:lnTo>
                    <a:pt x="684" y="615"/>
                  </a:lnTo>
                  <a:lnTo>
                    <a:pt x="675" y="616"/>
                  </a:lnTo>
                  <a:lnTo>
                    <a:pt x="661" y="624"/>
                  </a:lnTo>
                  <a:lnTo>
                    <a:pt x="655" y="624"/>
                  </a:lnTo>
                  <a:lnTo>
                    <a:pt x="642" y="588"/>
                  </a:lnTo>
                  <a:lnTo>
                    <a:pt x="619" y="584"/>
                  </a:lnTo>
                  <a:lnTo>
                    <a:pt x="617" y="539"/>
                  </a:lnTo>
                  <a:lnTo>
                    <a:pt x="607" y="543"/>
                  </a:lnTo>
                  <a:lnTo>
                    <a:pt x="599" y="524"/>
                  </a:lnTo>
                  <a:lnTo>
                    <a:pt x="584" y="512"/>
                  </a:lnTo>
                  <a:lnTo>
                    <a:pt x="531" y="512"/>
                  </a:lnTo>
                  <a:lnTo>
                    <a:pt x="485" y="518"/>
                  </a:lnTo>
                  <a:lnTo>
                    <a:pt x="459" y="501"/>
                  </a:lnTo>
                  <a:lnTo>
                    <a:pt x="439" y="495"/>
                  </a:lnTo>
                  <a:lnTo>
                    <a:pt x="389" y="458"/>
                  </a:lnTo>
                  <a:lnTo>
                    <a:pt x="306" y="475"/>
                  </a:lnTo>
                  <a:lnTo>
                    <a:pt x="331" y="625"/>
                  </a:lnTo>
                  <a:lnTo>
                    <a:pt x="326" y="625"/>
                  </a:lnTo>
                  <a:lnTo>
                    <a:pt x="314" y="628"/>
                  </a:lnTo>
                  <a:lnTo>
                    <a:pt x="294" y="604"/>
                  </a:lnTo>
                  <a:lnTo>
                    <a:pt x="272" y="591"/>
                  </a:lnTo>
                  <a:lnTo>
                    <a:pt x="251" y="588"/>
                  </a:lnTo>
                  <a:lnTo>
                    <a:pt x="236" y="593"/>
                  </a:lnTo>
                  <a:lnTo>
                    <a:pt x="216" y="611"/>
                  </a:lnTo>
                  <a:lnTo>
                    <a:pt x="216" y="603"/>
                  </a:lnTo>
                  <a:lnTo>
                    <a:pt x="214" y="595"/>
                  </a:lnTo>
                  <a:lnTo>
                    <a:pt x="217" y="586"/>
                  </a:lnTo>
                  <a:lnTo>
                    <a:pt x="218" y="578"/>
                  </a:lnTo>
                  <a:lnTo>
                    <a:pt x="218" y="574"/>
                  </a:lnTo>
                  <a:lnTo>
                    <a:pt x="219" y="572"/>
                  </a:lnTo>
                  <a:lnTo>
                    <a:pt x="217" y="571"/>
                  </a:lnTo>
                  <a:lnTo>
                    <a:pt x="211" y="571"/>
                  </a:lnTo>
                  <a:lnTo>
                    <a:pt x="205" y="569"/>
                  </a:lnTo>
                  <a:lnTo>
                    <a:pt x="200" y="568"/>
                  </a:lnTo>
                  <a:lnTo>
                    <a:pt x="195" y="570"/>
                  </a:lnTo>
                  <a:lnTo>
                    <a:pt x="192" y="569"/>
                  </a:lnTo>
                  <a:lnTo>
                    <a:pt x="190" y="563"/>
                  </a:lnTo>
                  <a:lnTo>
                    <a:pt x="188" y="561"/>
                  </a:lnTo>
                  <a:lnTo>
                    <a:pt x="184" y="556"/>
                  </a:lnTo>
                  <a:lnTo>
                    <a:pt x="181" y="555"/>
                  </a:lnTo>
                  <a:lnTo>
                    <a:pt x="179" y="556"/>
                  </a:lnTo>
                  <a:lnTo>
                    <a:pt x="173" y="557"/>
                  </a:lnTo>
                  <a:lnTo>
                    <a:pt x="171" y="557"/>
                  </a:lnTo>
                  <a:lnTo>
                    <a:pt x="171" y="549"/>
                  </a:lnTo>
                  <a:lnTo>
                    <a:pt x="171" y="543"/>
                  </a:lnTo>
                  <a:lnTo>
                    <a:pt x="162" y="533"/>
                  </a:lnTo>
                  <a:lnTo>
                    <a:pt x="160" y="528"/>
                  </a:lnTo>
                  <a:lnTo>
                    <a:pt x="158" y="528"/>
                  </a:lnTo>
                  <a:lnTo>
                    <a:pt x="156" y="521"/>
                  </a:lnTo>
                  <a:lnTo>
                    <a:pt x="153" y="519"/>
                  </a:lnTo>
                  <a:lnTo>
                    <a:pt x="150" y="514"/>
                  </a:lnTo>
                  <a:lnTo>
                    <a:pt x="145" y="512"/>
                  </a:lnTo>
                  <a:lnTo>
                    <a:pt x="139" y="512"/>
                  </a:lnTo>
                  <a:lnTo>
                    <a:pt x="135" y="508"/>
                  </a:lnTo>
                  <a:lnTo>
                    <a:pt x="136" y="504"/>
                  </a:lnTo>
                  <a:lnTo>
                    <a:pt x="138" y="501"/>
                  </a:lnTo>
                  <a:lnTo>
                    <a:pt x="142" y="502"/>
                  </a:lnTo>
                  <a:lnTo>
                    <a:pt x="151" y="501"/>
                  </a:lnTo>
                  <a:lnTo>
                    <a:pt x="154" y="503"/>
                  </a:lnTo>
                  <a:lnTo>
                    <a:pt x="157" y="502"/>
                  </a:lnTo>
                  <a:lnTo>
                    <a:pt x="160" y="504"/>
                  </a:lnTo>
                  <a:lnTo>
                    <a:pt x="163" y="501"/>
                  </a:lnTo>
                  <a:lnTo>
                    <a:pt x="166" y="500"/>
                  </a:lnTo>
                  <a:lnTo>
                    <a:pt x="171" y="502"/>
                  </a:lnTo>
                  <a:lnTo>
                    <a:pt x="173" y="500"/>
                  </a:lnTo>
                  <a:lnTo>
                    <a:pt x="171" y="498"/>
                  </a:lnTo>
                  <a:lnTo>
                    <a:pt x="166" y="498"/>
                  </a:lnTo>
                  <a:lnTo>
                    <a:pt x="163" y="497"/>
                  </a:lnTo>
                  <a:lnTo>
                    <a:pt x="163" y="492"/>
                  </a:lnTo>
                  <a:lnTo>
                    <a:pt x="157" y="485"/>
                  </a:lnTo>
                  <a:lnTo>
                    <a:pt x="157" y="481"/>
                  </a:lnTo>
                  <a:lnTo>
                    <a:pt x="160" y="479"/>
                  </a:lnTo>
                  <a:lnTo>
                    <a:pt x="160" y="475"/>
                  </a:lnTo>
                  <a:lnTo>
                    <a:pt x="159" y="472"/>
                  </a:lnTo>
                  <a:lnTo>
                    <a:pt x="162" y="468"/>
                  </a:lnTo>
                  <a:lnTo>
                    <a:pt x="169" y="466"/>
                  </a:lnTo>
                  <a:lnTo>
                    <a:pt x="175" y="464"/>
                  </a:lnTo>
                  <a:lnTo>
                    <a:pt x="180" y="466"/>
                  </a:lnTo>
                  <a:lnTo>
                    <a:pt x="186" y="465"/>
                  </a:lnTo>
                  <a:lnTo>
                    <a:pt x="191" y="464"/>
                  </a:lnTo>
                  <a:lnTo>
                    <a:pt x="194" y="466"/>
                  </a:lnTo>
                  <a:lnTo>
                    <a:pt x="196" y="465"/>
                  </a:lnTo>
                  <a:lnTo>
                    <a:pt x="201" y="465"/>
                  </a:lnTo>
                  <a:lnTo>
                    <a:pt x="206" y="470"/>
                  </a:lnTo>
                  <a:lnTo>
                    <a:pt x="211" y="470"/>
                  </a:lnTo>
                  <a:lnTo>
                    <a:pt x="217" y="467"/>
                  </a:lnTo>
                  <a:lnTo>
                    <a:pt x="218" y="464"/>
                  </a:lnTo>
                  <a:lnTo>
                    <a:pt x="214" y="463"/>
                  </a:lnTo>
                  <a:lnTo>
                    <a:pt x="208" y="461"/>
                  </a:lnTo>
                  <a:lnTo>
                    <a:pt x="204" y="453"/>
                  </a:lnTo>
                  <a:lnTo>
                    <a:pt x="205" y="445"/>
                  </a:lnTo>
                  <a:lnTo>
                    <a:pt x="209" y="444"/>
                  </a:lnTo>
                  <a:lnTo>
                    <a:pt x="212" y="441"/>
                  </a:lnTo>
                  <a:lnTo>
                    <a:pt x="209" y="439"/>
                  </a:lnTo>
                  <a:lnTo>
                    <a:pt x="207" y="437"/>
                  </a:lnTo>
                  <a:lnTo>
                    <a:pt x="206" y="433"/>
                  </a:lnTo>
                  <a:lnTo>
                    <a:pt x="211" y="427"/>
                  </a:lnTo>
                  <a:lnTo>
                    <a:pt x="211" y="422"/>
                  </a:lnTo>
                  <a:lnTo>
                    <a:pt x="206" y="417"/>
                  </a:lnTo>
                  <a:lnTo>
                    <a:pt x="204" y="414"/>
                  </a:lnTo>
                  <a:lnTo>
                    <a:pt x="207" y="410"/>
                  </a:lnTo>
                  <a:lnTo>
                    <a:pt x="206" y="408"/>
                  </a:lnTo>
                  <a:lnTo>
                    <a:pt x="203" y="407"/>
                  </a:lnTo>
                  <a:lnTo>
                    <a:pt x="200" y="403"/>
                  </a:lnTo>
                  <a:lnTo>
                    <a:pt x="200" y="400"/>
                  </a:lnTo>
                  <a:lnTo>
                    <a:pt x="189" y="399"/>
                  </a:lnTo>
                  <a:lnTo>
                    <a:pt x="184" y="398"/>
                  </a:lnTo>
                  <a:lnTo>
                    <a:pt x="180" y="399"/>
                  </a:lnTo>
                  <a:lnTo>
                    <a:pt x="180" y="402"/>
                  </a:lnTo>
                  <a:lnTo>
                    <a:pt x="175" y="404"/>
                  </a:lnTo>
                  <a:lnTo>
                    <a:pt x="175" y="407"/>
                  </a:lnTo>
                  <a:lnTo>
                    <a:pt x="172" y="408"/>
                  </a:lnTo>
                  <a:lnTo>
                    <a:pt x="168" y="407"/>
                  </a:lnTo>
                  <a:lnTo>
                    <a:pt x="168" y="405"/>
                  </a:lnTo>
                  <a:lnTo>
                    <a:pt x="165" y="405"/>
                  </a:lnTo>
                  <a:lnTo>
                    <a:pt x="162" y="407"/>
                  </a:lnTo>
                  <a:lnTo>
                    <a:pt x="159" y="403"/>
                  </a:lnTo>
                  <a:lnTo>
                    <a:pt x="159" y="398"/>
                  </a:lnTo>
                  <a:lnTo>
                    <a:pt x="158" y="396"/>
                  </a:lnTo>
                  <a:lnTo>
                    <a:pt x="156" y="398"/>
                  </a:lnTo>
                  <a:lnTo>
                    <a:pt x="151" y="398"/>
                  </a:lnTo>
                  <a:lnTo>
                    <a:pt x="148" y="396"/>
                  </a:lnTo>
                  <a:lnTo>
                    <a:pt x="140" y="397"/>
                  </a:lnTo>
                  <a:lnTo>
                    <a:pt x="136" y="402"/>
                  </a:lnTo>
                  <a:lnTo>
                    <a:pt x="135" y="406"/>
                  </a:lnTo>
                  <a:lnTo>
                    <a:pt x="133" y="407"/>
                  </a:lnTo>
                  <a:lnTo>
                    <a:pt x="131" y="405"/>
                  </a:lnTo>
                  <a:lnTo>
                    <a:pt x="127" y="405"/>
                  </a:lnTo>
                  <a:lnTo>
                    <a:pt x="124" y="410"/>
                  </a:lnTo>
                  <a:lnTo>
                    <a:pt x="121" y="409"/>
                  </a:lnTo>
                  <a:lnTo>
                    <a:pt x="119" y="414"/>
                  </a:lnTo>
                  <a:lnTo>
                    <a:pt x="113" y="418"/>
                  </a:lnTo>
                  <a:lnTo>
                    <a:pt x="110" y="417"/>
                  </a:lnTo>
                  <a:lnTo>
                    <a:pt x="109" y="421"/>
                  </a:lnTo>
                  <a:lnTo>
                    <a:pt x="107" y="423"/>
                  </a:lnTo>
                  <a:lnTo>
                    <a:pt x="104" y="421"/>
                  </a:lnTo>
                  <a:lnTo>
                    <a:pt x="101" y="421"/>
                  </a:lnTo>
                  <a:lnTo>
                    <a:pt x="100" y="425"/>
                  </a:lnTo>
                  <a:lnTo>
                    <a:pt x="96" y="423"/>
                  </a:lnTo>
                  <a:lnTo>
                    <a:pt x="93" y="421"/>
                  </a:lnTo>
                  <a:lnTo>
                    <a:pt x="91" y="42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70" name="Freeform 19"/>
            <p:cNvSpPr>
              <a:spLocks/>
            </p:cNvSpPr>
            <p:nvPr/>
          </p:nvSpPr>
          <p:spPr bwMode="auto">
            <a:xfrm>
              <a:off x="3510" y="1805"/>
              <a:ext cx="254" cy="158"/>
            </a:xfrm>
            <a:custGeom>
              <a:avLst/>
              <a:gdLst/>
              <a:ahLst/>
              <a:cxnLst>
                <a:cxn ang="0">
                  <a:pos x="402" y="296"/>
                </a:cxn>
                <a:cxn ang="0">
                  <a:pos x="412" y="277"/>
                </a:cxn>
                <a:cxn ang="0">
                  <a:pos x="406" y="265"/>
                </a:cxn>
                <a:cxn ang="0">
                  <a:pos x="404" y="250"/>
                </a:cxn>
                <a:cxn ang="0">
                  <a:pos x="395" y="243"/>
                </a:cxn>
                <a:cxn ang="0">
                  <a:pos x="380" y="235"/>
                </a:cxn>
                <a:cxn ang="0">
                  <a:pos x="387" y="220"/>
                </a:cxn>
                <a:cxn ang="0">
                  <a:pos x="407" y="220"/>
                </a:cxn>
                <a:cxn ang="0">
                  <a:pos x="420" y="208"/>
                </a:cxn>
                <a:cxn ang="0">
                  <a:pos x="414" y="202"/>
                </a:cxn>
                <a:cxn ang="0">
                  <a:pos x="439" y="194"/>
                </a:cxn>
                <a:cxn ang="0">
                  <a:pos x="430" y="182"/>
                </a:cxn>
                <a:cxn ang="0">
                  <a:pos x="438" y="172"/>
                </a:cxn>
                <a:cxn ang="0">
                  <a:pos x="453" y="167"/>
                </a:cxn>
                <a:cxn ang="0">
                  <a:pos x="469" y="163"/>
                </a:cxn>
                <a:cxn ang="0">
                  <a:pos x="488" y="166"/>
                </a:cxn>
                <a:cxn ang="0">
                  <a:pos x="507" y="156"/>
                </a:cxn>
                <a:cxn ang="0">
                  <a:pos x="490" y="137"/>
                </a:cxn>
                <a:cxn ang="0">
                  <a:pos x="485" y="146"/>
                </a:cxn>
                <a:cxn ang="0">
                  <a:pos x="473" y="149"/>
                </a:cxn>
                <a:cxn ang="0">
                  <a:pos x="454" y="140"/>
                </a:cxn>
                <a:cxn ang="0">
                  <a:pos x="453" y="128"/>
                </a:cxn>
                <a:cxn ang="0">
                  <a:pos x="462" y="107"/>
                </a:cxn>
                <a:cxn ang="0">
                  <a:pos x="452" y="114"/>
                </a:cxn>
                <a:cxn ang="0">
                  <a:pos x="433" y="131"/>
                </a:cxn>
                <a:cxn ang="0">
                  <a:pos x="425" y="144"/>
                </a:cxn>
                <a:cxn ang="0">
                  <a:pos x="407" y="168"/>
                </a:cxn>
                <a:cxn ang="0">
                  <a:pos x="389" y="158"/>
                </a:cxn>
                <a:cxn ang="0">
                  <a:pos x="369" y="158"/>
                </a:cxn>
                <a:cxn ang="0">
                  <a:pos x="349" y="166"/>
                </a:cxn>
                <a:cxn ang="0">
                  <a:pos x="313" y="126"/>
                </a:cxn>
                <a:cxn ang="0">
                  <a:pos x="301" y="85"/>
                </a:cxn>
                <a:cxn ang="0">
                  <a:pos x="278" y="54"/>
                </a:cxn>
                <a:cxn ang="0">
                  <a:pos x="179" y="60"/>
                </a:cxn>
                <a:cxn ang="0">
                  <a:pos x="133" y="37"/>
                </a:cxn>
                <a:cxn ang="0">
                  <a:pos x="0" y="17"/>
                </a:cxn>
                <a:cxn ang="0">
                  <a:pos x="40" y="165"/>
                </a:cxn>
                <a:cxn ang="0">
                  <a:pos x="57" y="160"/>
                </a:cxn>
                <a:cxn ang="0">
                  <a:pos x="49" y="143"/>
                </a:cxn>
                <a:cxn ang="0">
                  <a:pos x="65" y="128"/>
                </a:cxn>
                <a:cxn ang="0">
                  <a:pos x="77" y="116"/>
                </a:cxn>
                <a:cxn ang="0">
                  <a:pos x="88" y="119"/>
                </a:cxn>
                <a:cxn ang="0">
                  <a:pos x="97" y="112"/>
                </a:cxn>
                <a:cxn ang="0">
                  <a:pos x="136" y="134"/>
                </a:cxn>
                <a:cxn ang="0">
                  <a:pos x="163" y="154"/>
                </a:cxn>
                <a:cxn ang="0">
                  <a:pos x="187" y="160"/>
                </a:cxn>
                <a:cxn ang="0">
                  <a:pos x="205" y="170"/>
                </a:cxn>
                <a:cxn ang="0">
                  <a:pos x="217" y="194"/>
                </a:cxn>
                <a:cxn ang="0">
                  <a:pos x="227" y="215"/>
                </a:cxn>
                <a:cxn ang="0">
                  <a:pos x="259" y="233"/>
                </a:cxn>
                <a:cxn ang="0">
                  <a:pos x="304" y="259"/>
                </a:cxn>
                <a:cxn ang="0">
                  <a:pos x="341" y="276"/>
                </a:cxn>
                <a:cxn ang="0">
                  <a:pos x="350" y="279"/>
                </a:cxn>
                <a:cxn ang="0">
                  <a:pos x="362" y="296"/>
                </a:cxn>
                <a:cxn ang="0">
                  <a:pos x="373" y="308"/>
                </a:cxn>
                <a:cxn ang="0">
                  <a:pos x="383" y="317"/>
                </a:cxn>
                <a:cxn ang="0">
                  <a:pos x="392" y="312"/>
                </a:cxn>
                <a:cxn ang="0">
                  <a:pos x="400" y="316"/>
                </a:cxn>
              </a:cxnLst>
              <a:rect l="0" t="0" r="r" b="b"/>
              <a:pathLst>
                <a:path w="507" h="317">
                  <a:moveTo>
                    <a:pt x="400" y="316"/>
                  </a:moveTo>
                  <a:lnTo>
                    <a:pt x="402" y="296"/>
                  </a:lnTo>
                  <a:lnTo>
                    <a:pt x="409" y="281"/>
                  </a:lnTo>
                  <a:lnTo>
                    <a:pt x="412" y="277"/>
                  </a:lnTo>
                  <a:lnTo>
                    <a:pt x="411" y="268"/>
                  </a:lnTo>
                  <a:lnTo>
                    <a:pt x="406" y="265"/>
                  </a:lnTo>
                  <a:lnTo>
                    <a:pt x="401" y="256"/>
                  </a:lnTo>
                  <a:lnTo>
                    <a:pt x="404" y="250"/>
                  </a:lnTo>
                  <a:lnTo>
                    <a:pt x="403" y="243"/>
                  </a:lnTo>
                  <a:lnTo>
                    <a:pt x="395" y="243"/>
                  </a:lnTo>
                  <a:lnTo>
                    <a:pt x="389" y="247"/>
                  </a:lnTo>
                  <a:lnTo>
                    <a:pt x="380" y="235"/>
                  </a:lnTo>
                  <a:lnTo>
                    <a:pt x="380" y="225"/>
                  </a:lnTo>
                  <a:lnTo>
                    <a:pt x="387" y="220"/>
                  </a:lnTo>
                  <a:lnTo>
                    <a:pt x="401" y="223"/>
                  </a:lnTo>
                  <a:lnTo>
                    <a:pt x="407" y="220"/>
                  </a:lnTo>
                  <a:lnTo>
                    <a:pt x="408" y="213"/>
                  </a:lnTo>
                  <a:lnTo>
                    <a:pt x="420" y="208"/>
                  </a:lnTo>
                  <a:lnTo>
                    <a:pt x="418" y="204"/>
                  </a:lnTo>
                  <a:lnTo>
                    <a:pt x="414" y="202"/>
                  </a:lnTo>
                  <a:lnTo>
                    <a:pt x="429" y="198"/>
                  </a:lnTo>
                  <a:lnTo>
                    <a:pt x="439" y="194"/>
                  </a:lnTo>
                  <a:lnTo>
                    <a:pt x="439" y="188"/>
                  </a:lnTo>
                  <a:lnTo>
                    <a:pt x="430" y="182"/>
                  </a:lnTo>
                  <a:lnTo>
                    <a:pt x="430" y="175"/>
                  </a:lnTo>
                  <a:lnTo>
                    <a:pt x="438" y="172"/>
                  </a:lnTo>
                  <a:lnTo>
                    <a:pt x="446" y="166"/>
                  </a:lnTo>
                  <a:lnTo>
                    <a:pt x="453" y="167"/>
                  </a:lnTo>
                  <a:lnTo>
                    <a:pt x="462" y="156"/>
                  </a:lnTo>
                  <a:lnTo>
                    <a:pt x="469" y="163"/>
                  </a:lnTo>
                  <a:lnTo>
                    <a:pt x="472" y="168"/>
                  </a:lnTo>
                  <a:lnTo>
                    <a:pt x="488" y="166"/>
                  </a:lnTo>
                  <a:lnTo>
                    <a:pt x="499" y="166"/>
                  </a:lnTo>
                  <a:lnTo>
                    <a:pt x="507" y="156"/>
                  </a:lnTo>
                  <a:lnTo>
                    <a:pt x="505" y="149"/>
                  </a:lnTo>
                  <a:lnTo>
                    <a:pt x="490" y="137"/>
                  </a:lnTo>
                  <a:lnTo>
                    <a:pt x="485" y="137"/>
                  </a:lnTo>
                  <a:lnTo>
                    <a:pt x="485" y="146"/>
                  </a:lnTo>
                  <a:lnTo>
                    <a:pt x="480" y="151"/>
                  </a:lnTo>
                  <a:lnTo>
                    <a:pt x="473" y="149"/>
                  </a:lnTo>
                  <a:lnTo>
                    <a:pt x="468" y="144"/>
                  </a:lnTo>
                  <a:lnTo>
                    <a:pt x="454" y="140"/>
                  </a:lnTo>
                  <a:lnTo>
                    <a:pt x="448" y="136"/>
                  </a:lnTo>
                  <a:lnTo>
                    <a:pt x="453" y="128"/>
                  </a:lnTo>
                  <a:lnTo>
                    <a:pt x="464" y="113"/>
                  </a:lnTo>
                  <a:lnTo>
                    <a:pt x="462" y="107"/>
                  </a:lnTo>
                  <a:lnTo>
                    <a:pt x="457" y="105"/>
                  </a:lnTo>
                  <a:lnTo>
                    <a:pt x="452" y="114"/>
                  </a:lnTo>
                  <a:lnTo>
                    <a:pt x="446" y="116"/>
                  </a:lnTo>
                  <a:lnTo>
                    <a:pt x="433" y="131"/>
                  </a:lnTo>
                  <a:lnTo>
                    <a:pt x="429" y="139"/>
                  </a:lnTo>
                  <a:lnTo>
                    <a:pt x="425" y="144"/>
                  </a:lnTo>
                  <a:lnTo>
                    <a:pt x="419" y="156"/>
                  </a:lnTo>
                  <a:lnTo>
                    <a:pt x="407" y="168"/>
                  </a:lnTo>
                  <a:lnTo>
                    <a:pt x="403" y="165"/>
                  </a:lnTo>
                  <a:lnTo>
                    <a:pt x="389" y="158"/>
                  </a:lnTo>
                  <a:lnTo>
                    <a:pt x="378" y="157"/>
                  </a:lnTo>
                  <a:lnTo>
                    <a:pt x="369" y="158"/>
                  </a:lnTo>
                  <a:lnTo>
                    <a:pt x="355" y="166"/>
                  </a:lnTo>
                  <a:lnTo>
                    <a:pt x="349" y="166"/>
                  </a:lnTo>
                  <a:lnTo>
                    <a:pt x="336" y="130"/>
                  </a:lnTo>
                  <a:lnTo>
                    <a:pt x="313" y="126"/>
                  </a:lnTo>
                  <a:lnTo>
                    <a:pt x="311" y="81"/>
                  </a:lnTo>
                  <a:lnTo>
                    <a:pt x="301" y="85"/>
                  </a:lnTo>
                  <a:lnTo>
                    <a:pt x="293" y="66"/>
                  </a:lnTo>
                  <a:lnTo>
                    <a:pt x="278" y="54"/>
                  </a:lnTo>
                  <a:lnTo>
                    <a:pt x="225" y="54"/>
                  </a:lnTo>
                  <a:lnTo>
                    <a:pt x="179" y="60"/>
                  </a:lnTo>
                  <a:lnTo>
                    <a:pt x="153" y="43"/>
                  </a:lnTo>
                  <a:lnTo>
                    <a:pt x="133" y="37"/>
                  </a:lnTo>
                  <a:lnTo>
                    <a:pt x="83" y="0"/>
                  </a:lnTo>
                  <a:lnTo>
                    <a:pt x="0" y="17"/>
                  </a:lnTo>
                  <a:lnTo>
                    <a:pt x="25" y="167"/>
                  </a:lnTo>
                  <a:lnTo>
                    <a:pt x="40" y="165"/>
                  </a:lnTo>
                  <a:lnTo>
                    <a:pt x="53" y="167"/>
                  </a:lnTo>
                  <a:lnTo>
                    <a:pt x="57" y="160"/>
                  </a:lnTo>
                  <a:lnTo>
                    <a:pt x="51" y="155"/>
                  </a:lnTo>
                  <a:lnTo>
                    <a:pt x="49" y="143"/>
                  </a:lnTo>
                  <a:lnTo>
                    <a:pt x="55" y="130"/>
                  </a:lnTo>
                  <a:lnTo>
                    <a:pt x="65" y="128"/>
                  </a:lnTo>
                  <a:lnTo>
                    <a:pt x="70" y="121"/>
                  </a:lnTo>
                  <a:lnTo>
                    <a:pt x="77" y="116"/>
                  </a:lnTo>
                  <a:lnTo>
                    <a:pt x="85" y="121"/>
                  </a:lnTo>
                  <a:lnTo>
                    <a:pt x="88" y="119"/>
                  </a:lnTo>
                  <a:lnTo>
                    <a:pt x="83" y="111"/>
                  </a:lnTo>
                  <a:lnTo>
                    <a:pt x="97" y="112"/>
                  </a:lnTo>
                  <a:lnTo>
                    <a:pt x="119" y="123"/>
                  </a:lnTo>
                  <a:lnTo>
                    <a:pt x="136" y="134"/>
                  </a:lnTo>
                  <a:lnTo>
                    <a:pt x="140" y="140"/>
                  </a:lnTo>
                  <a:lnTo>
                    <a:pt x="163" y="154"/>
                  </a:lnTo>
                  <a:lnTo>
                    <a:pt x="181" y="163"/>
                  </a:lnTo>
                  <a:lnTo>
                    <a:pt x="187" y="160"/>
                  </a:lnTo>
                  <a:lnTo>
                    <a:pt x="192" y="161"/>
                  </a:lnTo>
                  <a:lnTo>
                    <a:pt x="205" y="170"/>
                  </a:lnTo>
                  <a:lnTo>
                    <a:pt x="211" y="189"/>
                  </a:lnTo>
                  <a:lnTo>
                    <a:pt x="217" y="194"/>
                  </a:lnTo>
                  <a:lnTo>
                    <a:pt x="220" y="202"/>
                  </a:lnTo>
                  <a:lnTo>
                    <a:pt x="227" y="215"/>
                  </a:lnTo>
                  <a:lnTo>
                    <a:pt x="238" y="220"/>
                  </a:lnTo>
                  <a:lnTo>
                    <a:pt x="259" y="233"/>
                  </a:lnTo>
                  <a:lnTo>
                    <a:pt x="280" y="249"/>
                  </a:lnTo>
                  <a:lnTo>
                    <a:pt x="304" y="259"/>
                  </a:lnTo>
                  <a:lnTo>
                    <a:pt x="325" y="274"/>
                  </a:lnTo>
                  <a:lnTo>
                    <a:pt x="341" y="276"/>
                  </a:lnTo>
                  <a:lnTo>
                    <a:pt x="345" y="281"/>
                  </a:lnTo>
                  <a:lnTo>
                    <a:pt x="350" y="279"/>
                  </a:lnTo>
                  <a:lnTo>
                    <a:pt x="362" y="287"/>
                  </a:lnTo>
                  <a:lnTo>
                    <a:pt x="362" y="296"/>
                  </a:lnTo>
                  <a:lnTo>
                    <a:pt x="363" y="310"/>
                  </a:lnTo>
                  <a:lnTo>
                    <a:pt x="373" y="308"/>
                  </a:lnTo>
                  <a:lnTo>
                    <a:pt x="379" y="310"/>
                  </a:lnTo>
                  <a:lnTo>
                    <a:pt x="383" y="317"/>
                  </a:lnTo>
                  <a:lnTo>
                    <a:pt x="387" y="317"/>
                  </a:lnTo>
                  <a:lnTo>
                    <a:pt x="392" y="312"/>
                  </a:lnTo>
                  <a:lnTo>
                    <a:pt x="398" y="312"/>
                  </a:lnTo>
                  <a:lnTo>
                    <a:pt x="400" y="31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71" name="Freeform 20"/>
            <p:cNvSpPr>
              <a:spLocks/>
            </p:cNvSpPr>
            <p:nvPr/>
          </p:nvSpPr>
          <p:spPr bwMode="auto">
            <a:xfrm>
              <a:off x="3465" y="1860"/>
              <a:ext cx="227" cy="142"/>
            </a:xfrm>
            <a:custGeom>
              <a:avLst/>
              <a:gdLst/>
              <a:ahLst/>
              <a:cxnLst>
                <a:cxn ang="0">
                  <a:pos x="452" y="176"/>
                </a:cxn>
                <a:cxn ang="0">
                  <a:pos x="431" y="165"/>
                </a:cxn>
                <a:cxn ang="0">
                  <a:pos x="370" y="138"/>
                </a:cxn>
                <a:cxn ang="0">
                  <a:pos x="317" y="104"/>
                </a:cxn>
                <a:cxn ang="0">
                  <a:pos x="301" y="78"/>
                </a:cxn>
                <a:cxn ang="0">
                  <a:pos x="277" y="49"/>
                </a:cxn>
                <a:cxn ang="0">
                  <a:pos x="230" y="29"/>
                </a:cxn>
                <a:cxn ang="0">
                  <a:pos x="187" y="1"/>
                </a:cxn>
                <a:cxn ang="0">
                  <a:pos x="175" y="10"/>
                </a:cxn>
                <a:cxn ang="0">
                  <a:pos x="155" y="17"/>
                </a:cxn>
                <a:cxn ang="0">
                  <a:pos x="141" y="44"/>
                </a:cxn>
                <a:cxn ang="0">
                  <a:pos x="130" y="54"/>
                </a:cxn>
                <a:cxn ang="0">
                  <a:pos x="78" y="35"/>
                </a:cxn>
                <a:cxn ang="0">
                  <a:pos x="20" y="24"/>
                </a:cxn>
                <a:cxn ang="0">
                  <a:pos x="5" y="49"/>
                </a:cxn>
                <a:cxn ang="0">
                  <a:pos x="14" y="63"/>
                </a:cxn>
                <a:cxn ang="0">
                  <a:pos x="16" y="90"/>
                </a:cxn>
                <a:cxn ang="0">
                  <a:pos x="23" y="115"/>
                </a:cxn>
                <a:cxn ang="0">
                  <a:pos x="30" y="117"/>
                </a:cxn>
                <a:cxn ang="0">
                  <a:pos x="45" y="114"/>
                </a:cxn>
                <a:cxn ang="0">
                  <a:pos x="47" y="129"/>
                </a:cxn>
                <a:cxn ang="0">
                  <a:pos x="54" y="136"/>
                </a:cxn>
                <a:cxn ang="0">
                  <a:pos x="42" y="132"/>
                </a:cxn>
                <a:cxn ang="0">
                  <a:pos x="39" y="148"/>
                </a:cxn>
                <a:cxn ang="0">
                  <a:pos x="46" y="142"/>
                </a:cxn>
                <a:cxn ang="0">
                  <a:pos x="62" y="153"/>
                </a:cxn>
                <a:cxn ang="0">
                  <a:pos x="65" y="173"/>
                </a:cxn>
                <a:cxn ang="0">
                  <a:pos x="73" y="215"/>
                </a:cxn>
                <a:cxn ang="0">
                  <a:pos x="97" y="203"/>
                </a:cxn>
                <a:cxn ang="0">
                  <a:pos x="120" y="186"/>
                </a:cxn>
                <a:cxn ang="0">
                  <a:pos x="148" y="178"/>
                </a:cxn>
                <a:cxn ang="0">
                  <a:pos x="167" y="179"/>
                </a:cxn>
                <a:cxn ang="0">
                  <a:pos x="207" y="202"/>
                </a:cxn>
                <a:cxn ang="0">
                  <a:pos x="229" y="205"/>
                </a:cxn>
                <a:cxn ang="0">
                  <a:pos x="241" y="217"/>
                </a:cxn>
                <a:cxn ang="0">
                  <a:pos x="271" y="236"/>
                </a:cxn>
                <a:cxn ang="0">
                  <a:pos x="299" y="249"/>
                </a:cxn>
                <a:cxn ang="0">
                  <a:pos x="299" y="267"/>
                </a:cxn>
                <a:cxn ang="0">
                  <a:pos x="311" y="272"/>
                </a:cxn>
                <a:cxn ang="0">
                  <a:pos x="325" y="272"/>
                </a:cxn>
                <a:cxn ang="0">
                  <a:pos x="339" y="282"/>
                </a:cxn>
                <a:cxn ang="0">
                  <a:pos x="354" y="280"/>
                </a:cxn>
                <a:cxn ang="0">
                  <a:pos x="364" y="267"/>
                </a:cxn>
                <a:cxn ang="0">
                  <a:pos x="384" y="255"/>
                </a:cxn>
                <a:cxn ang="0">
                  <a:pos x="395" y="246"/>
                </a:cxn>
                <a:cxn ang="0">
                  <a:pos x="405" y="222"/>
                </a:cxn>
                <a:cxn ang="0">
                  <a:pos x="403" y="210"/>
                </a:cxn>
                <a:cxn ang="0">
                  <a:pos x="417" y="203"/>
                </a:cxn>
                <a:cxn ang="0">
                  <a:pos x="436" y="195"/>
                </a:cxn>
                <a:cxn ang="0">
                  <a:pos x="452" y="199"/>
                </a:cxn>
              </a:cxnLst>
              <a:rect l="0" t="0" r="r" b="b"/>
              <a:pathLst>
                <a:path w="453" h="284">
                  <a:moveTo>
                    <a:pt x="453" y="199"/>
                  </a:moveTo>
                  <a:lnTo>
                    <a:pt x="452" y="185"/>
                  </a:lnTo>
                  <a:lnTo>
                    <a:pt x="452" y="176"/>
                  </a:lnTo>
                  <a:lnTo>
                    <a:pt x="440" y="168"/>
                  </a:lnTo>
                  <a:lnTo>
                    <a:pt x="435" y="170"/>
                  </a:lnTo>
                  <a:lnTo>
                    <a:pt x="431" y="165"/>
                  </a:lnTo>
                  <a:lnTo>
                    <a:pt x="415" y="163"/>
                  </a:lnTo>
                  <a:lnTo>
                    <a:pt x="394" y="148"/>
                  </a:lnTo>
                  <a:lnTo>
                    <a:pt x="370" y="138"/>
                  </a:lnTo>
                  <a:lnTo>
                    <a:pt x="349" y="122"/>
                  </a:lnTo>
                  <a:lnTo>
                    <a:pt x="328" y="109"/>
                  </a:lnTo>
                  <a:lnTo>
                    <a:pt x="317" y="104"/>
                  </a:lnTo>
                  <a:lnTo>
                    <a:pt x="310" y="91"/>
                  </a:lnTo>
                  <a:lnTo>
                    <a:pt x="307" y="83"/>
                  </a:lnTo>
                  <a:lnTo>
                    <a:pt x="301" y="78"/>
                  </a:lnTo>
                  <a:lnTo>
                    <a:pt x="295" y="59"/>
                  </a:lnTo>
                  <a:lnTo>
                    <a:pt x="282" y="50"/>
                  </a:lnTo>
                  <a:lnTo>
                    <a:pt x="277" y="49"/>
                  </a:lnTo>
                  <a:lnTo>
                    <a:pt x="271" y="52"/>
                  </a:lnTo>
                  <a:lnTo>
                    <a:pt x="253" y="43"/>
                  </a:lnTo>
                  <a:lnTo>
                    <a:pt x="230" y="29"/>
                  </a:lnTo>
                  <a:lnTo>
                    <a:pt x="226" y="23"/>
                  </a:lnTo>
                  <a:lnTo>
                    <a:pt x="209" y="12"/>
                  </a:lnTo>
                  <a:lnTo>
                    <a:pt x="187" y="1"/>
                  </a:lnTo>
                  <a:lnTo>
                    <a:pt x="173" y="0"/>
                  </a:lnTo>
                  <a:lnTo>
                    <a:pt x="178" y="8"/>
                  </a:lnTo>
                  <a:lnTo>
                    <a:pt x="175" y="10"/>
                  </a:lnTo>
                  <a:lnTo>
                    <a:pt x="167" y="5"/>
                  </a:lnTo>
                  <a:lnTo>
                    <a:pt x="160" y="10"/>
                  </a:lnTo>
                  <a:lnTo>
                    <a:pt x="155" y="17"/>
                  </a:lnTo>
                  <a:lnTo>
                    <a:pt x="145" y="19"/>
                  </a:lnTo>
                  <a:lnTo>
                    <a:pt x="139" y="32"/>
                  </a:lnTo>
                  <a:lnTo>
                    <a:pt x="141" y="44"/>
                  </a:lnTo>
                  <a:lnTo>
                    <a:pt x="147" y="49"/>
                  </a:lnTo>
                  <a:lnTo>
                    <a:pt x="143" y="56"/>
                  </a:lnTo>
                  <a:lnTo>
                    <a:pt x="130" y="54"/>
                  </a:lnTo>
                  <a:lnTo>
                    <a:pt x="110" y="56"/>
                  </a:lnTo>
                  <a:lnTo>
                    <a:pt x="98" y="59"/>
                  </a:lnTo>
                  <a:lnTo>
                    <a:pt x="78" y="35"/>
                  </a:lnTo>
                  <a:lnTo>
                    <a:pt x="56" y="22"/>
                  </a:lnTo>
                  <a:lnTo>
                    <a:pt x="35" y="19"/>
                  </a:lnTo>
                  <a:lnTo>
                    <a:pt x="20" y="24"/>
                  </a:lnTo>
                  <a:lnTo>
                    <a:pt x="0" y="42"/>
                  </a:lnTo>
                  <a:lnTo>
                    <a:pt x="0" y="45"/>
                  </a:lnTo>
                  <a:lnTo>
                    <a:pt x="5" y="49"/>
                  </a:lnTo>
                  <a:lnTo>
                    <a:pt x="8" y="54"/>
                  </a:lnTo>
                  <a:lnTo>
                    <a:pt x="12" y="58"/>
                  </a:lnTo>
                  <a:lnTo>
                    <a:pt x="14" y="63"/>
                  </a:lnTo>
                  <a:lnTo>
                    <a:pt x="21" y="74"/>
                  </a:lnTo>
                  <a:lnTo>
                    <a:pt x="20" y="83"/>
                  </a:lnTo>
                  <a:lnTo>
                    <a:pt x="16" y="90"/>
                  </a:lnTo>
                  <a:lnTo>
                    <a:pt x="17" y="106"/>
                  </a:lnTo>
                  <a:lnTo>
                    <a:pt x="21" y="110"/>
                  </a:lnTo>
                  <a:lnTo>
                    <a:pt x="23" y="115"/>
                  </a:lnTo>
                  <a:lnTo>
                    <a:pt x="33" y="126"/>
                  </a:lnTo>
                  <a:lnTo>
                    <a:pt x="33" y="121"/>
                  </a:lnTo>
                  <a:lnTo>
                    <a:pt x="30" y="117"/>
                  </a:lnTo>
                  <a:lnTo>
                    <a:pt x="31" y="116"/>
                  </a:lnTo>
                  <a:lnTo>
                    <a:pt x="40" y="117"/>
                  </a:lnTo>
                  <a:lnTo>
                    <a:pt x="45" y="114"/>
                  </a:lnTo>
                  <a:lnTo>
                    <a:pt x="47" y="116"/>
                  </a:lnTo>
                  <a:lnTo>
                    <a:pt x="46" y="122"/>
                  </a:lnTo>
                  <a:lnTo>
                    <a:pt x="47" y="129"/>
                  </a:lnTo>
                  <a:lnTo>
                    <a:pt x="51" y="128"/>
                  </a:lnTo>
                  <a:lnTo>
                    <a:pt x="56" y="133"/>
                  </a:lnTo>
                  <a:lnTo>
                    <a:pt x="54" y="136"/>
                  </a:lnTo>
                  <a:lnTo>
                    <a:pt x="48" y="135"/>
                  </a:lnTo>
                  <a:lnTo>
                    <a:pt x="45" y="135"/>
                  </a:lnTo>
                  <a:lnTo>
                    <a:pt x="42" y="132"/>
                  </a:lnTo>
                  <a:lnTo>
                    <a:pt x="36" y="137"/>
                  </a:lnTo>
                  <a:lnTo>
                    <a:pt x="36" y="143"/>
                  </a:lnTo>
                  <a:lnTo>
                    <a:pt x="39" y="148"/>
                  </a:lnTo>
                  <a:lnTo>
                    <a:pt x="39" y="141"/>
                  </a:lnTo>
                  <a:lnTo>
                    <a:pt x="43" y="140"/>
                  </a:lnTo>
                  <a:lnTo>
                    <a:pt x="46" y="142"/>
                  </a:lnTo>
                  <a:lnTo>
                    <a:pt x="50" y="142"/>
                  </a:lnTo>
                  <a:lnTo>
                    <a:pt x="54" y="149"/>
                  </a:lnTo>
                  <a:lnTo>
                    <a:pt x="62" y="153"/>
                  </a:lnTo>
                  <a:lnTo>
                    <a:pt x="65" y="160"/>
                  </a:lnTo>
                  <a:lnTo>
                    <a:pt x="63" y="168"/>
                  </a:lnTo>
                  <a:lnTo>
                    <a:pt x="65" y="173"/>
                  </a:lnTo>
                  <a:lnTo>
                    <a:pt x="65" y="189"/>
                  </a:lnTo>
                  <a:lnTo>
                    <a:pt x="68" y="200"/>
                  </a:lnTo>
                  <a:lnTo>
                    <a:pt x="73" y="215"/>
                  </a:lnTo>
                  <a:lnTo>
                    <a:pt x="80" y="212"/>
                  </a:lnTo>
                  <a:lnTo>
                    <a:pt x="95" y="211"/>
                  </a:lnTo>
                  <a:lnTo>
                    <a:pt x="97" y="203"/>
                  </a:lnTo>
                  <a:lnTo>
                    <a:pt x="102" y="198"/>
                  </a:lnTo>
                  <a:lnTo>
                    <a:pt x="107" y="197"/>
                  </a:lnTo>
                  <a:lnTo>
                    <a:pt x="120" y="186"/>
                  </a:lnTo>
                  <a:lnTo>
                    <a:pt x="133" y="184"/>
                  </a:lnTo>
                  <a:lnTo>
                    <a:pt x="145" y="186"/>
                  </a:lnTo>
                  <a:lnTo>
                    <a:pt x="148" y="178"/>
                  </a:lnTo>
                  <a:lnTo>
                    <a:pt x="154" y="177"/>
                  </a:lnTo>
                  <a:lnTo>
                    <a:pt x="160" y="179"/>
                  </a:lnTo>
                  <a:lnTo>
                    <a:pt x="167" y="179"/>
                  </a:lnTo>
                  <a:lnTo>
                    <a:pt x="178" y="188"/>
                  </a:lnTo>
                  <a:lnTo>
                    <a:pt x="188" y="191"/>
                  </a:lnTo>
                  <a:lnTo>
                    <a:pt x="207" y="202"/>
                  </a:lnTo>
                  <a:lnTo>
                    <a:pt x="211" y="202"/>
                  </a:lnTo>
                  <a:lnTo>
                    <a:pt x="217" y="199"/>
                  </a:lnTo>
                  <a:lnTo>
                    <a:pt x="229" y="205"/>
                  </a:lnTo>
                  <a:lnTo>
                    <a:pt x="235" y="206"/>
                  </a:lnTo>
                  <a:lnTo>
                    <a:pt x="237" y="214"/>
                  </a:lnTo>
                  <a:lnTo>
                    <a:pt x="241" y="217"/>
                  </a:lnTo>
                  <a:lnTo>
                    <a:pt x="247" y="215"/>
                  </a:lnTo>
                  <a:lnTo>
                    <a:pt x="259" y="218"/>
                  </a:lnTo>
                  <a:lnTo>
                    <a:pt x="271" y="236"/>
                  </a:lnTo>
                  <a:lnTo>
                    <a:pt x="286" y="237"/>
                  </a:lnTo>
                  <a:lnTo>
                    <a:pt x="293" y="241"/>
                  </a:lnTo>
                  <a:lnTo>
                    <a:pt x="299" y="249"/>
                  </a:lnTo>
                  <a:lnTo>
                    <a:pt x="296" y="254"/>
                  </a:lnTo>
                  <a:lnTo>
                    <a:pt x="299" y="261"/>
                  </a:lnTo>
                  <a:lnTo>
                    <a:pt x="299" y="267"/>
                  </a:lnTo>
                  <a:lnTo>
                    <a:pt x="301" y="271"/>
                  </a:lnTo>
                  <a:lnTo>
                    <a:pt x="304" y="270"/>
                  </a:lnTo>
                  <a:lnTo>
                    <a:pt x="311" y="272"/>
                  </a:lnTo>
                  <a:lnTo>
                    <a:pt x="316" y="276"/>
                  </a:lnTo>
                  <a:lnTo>
                    <a:pt x="322" y="276"/>
                  </a:lnTo>
                  <a:lnTo>
                    <a:pt x="325" y="272"/>
                  </a:lnTo>
                  <a:lnTo>
                    <a:pt x="330" y="272"/>
                  </a:lnTo>
                  <a:lnTo>
                    <a:pt x="338" y="278"/>
                  </a:lnTo>
                  <a:lnTo>
                    <a:pt x="339" y="282"/>
                  </a:lnTo>
                  <a:lnTo>
                    <a:pt x="342" y="284"/>
                  </a:lnTo>
                  <a:lnTo>
                    <a:pt x="346" y="281"/>
                  </a:lnTo>
                  <a:lnTo>
                    <a:pt x="354" y="280"/>
                  </a:lnTo>
                  <a:lnTo>
                    <a:pt x="359" y="275"/>
                  </a:lnTo>
                  <a:lnTo>
                    <a:pt x="360" y="270"/>
                  </a:lnTo>
                  <a:lnTo>
                    <a:pt x="364" y="267"/>
                  </a:lnTo>
                  <a:lnTo>
                    <a:pt x="362" y="263"/>
                  </a:lnTo>
                  <a:lnTo>
                    <a:pt x="372" y="257"/>
                  </a:lnTo>
                  <a:lnTo>
                    <a:pt x="384" y="255"/>
                  </a:lnTo>
                  <a:lnTo>
                    <a:pt x="386" y="252"/>
                  </a:lnTo>
                  <a:lnTo>
                    <a:pt x="391" y="247"/>
                  </a:lnTo>
                  <a:lnTo>
                    <a:pt x="395" y="246"/>
                  </a:lnTo>
                  <a:lnTo>
                    <a:pt x="397" y="238"/>
                  </a:lnTo>
                  <a:lnTo>
                    <a:pt x="397" y="230"/>
                  </a:lnTo>
                  <a:lnTo>
                    <a:pt x="405" y="222"/>
                  </a:lnTo>
                  <a:lnTo>
                    <a:pt x="405" y="215"/>
                  </a:lnTo>
                  <a:lnTo>
                    <a:pt x="401" y="213"/>
                  </a:lnTo>
                  <a:lnTo>
                    <a:pt x="403" y="210"/>
                  </a:lnTo>
                  <a:lnTo>
                    <a:pt x="406" y="208"/>
                  </a:lnTo>
                  <a:lnTo>
                    <a:pt x="409" y="206"/>
                  </a:lnTo>
                  <a:lnTo>
                    <a:pt x="417" y="203"/>
                  </a:lnTo>
                  <a:lnTo>
                    <a:pt x="420" y="203"/>
                  </a:lnTo>
                  <a:lnTo>
                    <a:pt x="429" y="197"/>
                  </a:lnTo>
                  <a:lnTo>
                    <a:pt x="436" y="195"/>
                  </a:lnTo>
                  <a:lnTo>
                    <a:pt x="443" y="198"/>
                  </a:lnTo>
                  <a:lnTo>
                    <a:pt x="450" y="197"/>
                  </a:lnTo>
                  <a:lnTo>
                    <a:pt x="452" y="199"/>
                  </a:lnTo>
                  <a:lnTo>
                    <a:pt x="453" y="19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72" name="Freeform 21"/>
            <p:cNvSpPr>
              <a:spLocks noEditPoints="1"/>
            </p:cNvSpPr>
            <p:nvPr/>
          </p:nvSpPr>
          <p:spPr bwMode="auto">
            <a:xfrm>
              <a:off x="5472" y="2874"/>
              <a:ext cx="47" cy="40"/>
            </a:xfrm>
            <a:custGeom>
              <a:avLst/>
              <a:gdLst/>
              <a:ahLst/>
              <a:cxnLst>
                <a:cxn ang="0">
                  <a:pos x="41" y="28"/>
                </a:cxn>
                <a:cxn ang="0">
                  <a:pos x="47" y="18"/>
                </a:cxn>
                <a:cxn ang="0">
                  <a:pos x="54" y="18"/>
                </a:cxn>
                <a:cxn ang="0">
                  <a:pos x="62" y="14"/>
                </a:cxn>
                <a:cxn ang="0">
                  <a:pos x="70" y="18"/>
                </a:cxn>
                <a:cxn ang="0">
                  <a:pos x="77" y="9"/>
                </a:cxn>
                <a:cxn ang="0">
                  <a:pos x="83" y="9"/>
                </a:cxn>
                <a:cxn ang="0">
                  <a:pos x="93" y="0"/>
                </a:cxn>
                <a:cxn ang="0">
                  <a:pos x="94" y="5"/>
                </a:cxn>
                <a:cxn ang="0">
                  <a:pos x="87" y="10"/>
                </a:cxn>
                <a:cxn ang="0">
                  <a:pos x="87" y="17"/>
                </a:cxn>
                <a:cxn ang="0">
                  <a:pos x="78" y="24"/>
                </a:cxn>
                <a:cxn ang="0">
                  <a:pos x="84" y="26"/>
                </a:cxn>
                <a:cxn ang="0">
                  <a:pos x="89" y="19"/>
                </a:cxn>
                <a:cxn ang="0">
                  <a:pos x="91" y="23"/>
                </a:cxn>
                <a:cxn ang="0">
                  <a:pos x="87" y="30"/>
                </a:cxn>
                <a:cxn ang="0">
                  <a:pos x="71" y="32"/>
                </a:cxn>
                <a:cxn ang="0">
                  <a:pos x="71" y="28"/>
                </a:cxn>
                <a:cxn ang="0">
                  <a:pos x="63" y="28"/>
                </a:cxn>
                <a:cxn ang="0">
                  <a:pos x="61" y="31"/>
                </a:cxn>
                <a:cxn ang="0">
                  <a:pos x="53" y="30"/>
                </a:cxn>
                <a:cxn ang="0">
                  <a:pos x="50" y="35"/>
                </a:cxn>
                <a:cxn ang="0">
                  <a:pos x="41" y="28"/>
                </a:cxn>
                <a:cxn ang="0">
                  <a:pos x="41" y="28"/>
                </a:cxn>
                <a:cxn ang="0">
                  <a:pos x="7" y="57"/>
                </a:cxn>
                <a:cxn ang="0">
                  <a:pos x="17" y="49"/>
                </a:cxn>
                <a:cxn ang="0">
                  <a:pos x="31" y="45"/>
                </a:cxn>
                <a:cxn ang="0">
                  <a:pos x="42" y="56"/>
                </a:cxn>
                <a:cxn ang="0">
                  <a:pos x="46" y="74"/>
                </a:cxn>
                <a:cxn ang="0">
                  <a:pos x="37" y="79"/>
                </a:cxn>
                <a:cxn ang="0">
                  <a:pos x="29" y="78"/>
                </a:cxn>
                <a:cxn ang="0">
                  <a:pos x="24" y="80"/>
                </a:cxn>
                <a:cxn ang="0">
                  <a:pos x="10" y="79"/>
                </a:cxn>
                <a:cxn ang="0">
                  <a:pos x="0" y="74"/>
                </a:cxn>
                <a:cxn ang="0">
                  <a:pos x="0" y="66"/>
                </a:cxn>
                <a:cxn ang="0">
                  <a:pos x="6" y="64"/>
                </a:cxn>
                <a:cxn ang="0">
                  <a:pos x="7" y="57"/>
                </a:cxn>
              </a:cxnLst>
              <a:rect l="0" t="0" r="r" b="b"/>
              <a:pathLst>
                <a:path w="94" h="80">
                  <a:moveTo>
                    <a:pt x="41" y="28"/>
                  </a:moveTo>
                  <a:lnTo>
                    <a:pt x="47" y="18"/>
                  </a:lnTo>
                  <a:lnTo>
                    <a:pt x="54" y="18"/>
                  </a:lnTo>
                  <a:lnTo>
                    <a:pt x="62" y="14"/>
                  </a:lnTo>
                  <a:lnTo>
                    <a:pt x="70" y="18"/>
                  </a:lnTo>
                  <a:lnTo>
                    <a:pt x="77" y="9"/>
                  </a:lnTo>
                  <a:lnTo>
                    <a:pt x="83" y="9"/>
                  </a:lnTo>
                  <a:lnTo>
                    <a:pt x="93" y="0"/>
                  </a:lnTo>
                  <a:lnTo>
                    <a:pt x="94" y="5"/>
                  </a:lnTo>
                  <a:lnTo>
                    <a:pt x="87" y="10"/>
                  </a:lnTo>
                  <a:lnTo>
                    <a:pt x="87" y="17"/>
                  </a:lnTo>
                  <a:lnTo>
                    <a:pt x="78" y="24"/>
                  </a:lnTo>
                  <a:lnTo>
                    <a:pt x="84" y="26"/>
                  </a:lnTo>
                  <a:lnTo>
                    <a:pt x="89" y="19"/>
                  </a:lnTo>
                  <a:lnTo>
                    <a:pt x="91" y="23"/>
                  </a:lnTo>
                  <a:lnTo>
                    <a:pt x="87" y="30"/>
                  </a:lnTo>
                  <a:lnTo>
                    <a:pt x="71" y="32"/>
                  </a:lnTo>
                  <a:lnTo>
                    <a:pt x="71" y="28"/>
                  </a:lnTo>
                  <a:lnTo>
                    <a:pt x="63" y="28"/>
                  </a:lnTo>
                  <a:lnTo>
                    <a:pt x="61" y="31"/>
                  </a:lnTo>
                  <a:lnTo>
                    <a:pt x="53" y="30"/>
                  </a:lnTo>
                  <a:lnTo>
                    <a:pt x="50" y="35"/>
                  </a:lnTo>
                  <a:lnTo>
                    <a:pt x="41" y="28"/>
                  </a:lnTo>
                  <a:lnTo>
                    <a:pt x="41" y="28"/>
                  </a:lnTo>
                  <a:close/>
                  <a:moveTo>
                    <a:pt x="7" y="57"/>
                  </a:moveTo>
                  <a:lnTo>
                    <a:pt x="17" y="49"/>
                  </a:lnTo>
                  <a:lnTo>
                    <a:pt x="31" y="45"/>
                  </a:lnTo>
                  <a:lnTo>
                    <a:pt x="42" y="56"/>
                  </a:lnTo>
                  <a:lnTo>
                    <a:pt x="46" y="74"/>
                  </a:lnTo>
                  <a:lnTo>
                    <a:pt x="37" y="79"/>
                  </a:lnTo>
                  <a:lnTo>
                    <a:pt x="29" y="78"/>
                  </a:lnTo>
                  <a:lnTo>
                    <a:pt x="24" y="80"/>
                  </a:lnTo>
                  <a:lnTo>
                    <a:pt x="10" y="79"/>
                  </a:lnTo>
                  <a:lnTo>
                    <a:pt x="0" y="74"/>
                  </a:lnTo>
                  <a:lnTo>
                    <a:pt x="0" y="66"/>
                  </a:lnTo>
                  <a:lnTo>
                    <a:pt x="6" y="64"/>
                  </a:lnTo>
                  <a:lnTo>
                    <a:pt x="7" y="5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73" name="Freeform 22"/>
            <p:cNvSpPr>
              <a:spLocks noEditPoints="1"/>
            </p:cNvSpPr>
            <p:nvPr/>
          </p:nvSpPr>
          <p:spPr bwMode="auto">
            <a:xfrm>
              <a:off x="5308" y="2845"/>
              <a:ext cx="36" cy="93"/>
            </a:xfrm>
            <a:custGeom>
              <a:avLst/>
              <a:gdLst/>
              <a:ahLst/>
              <a:cxnLst>
                <a:cxn ang="0">
                  <a:pos x="72" y="182"/>
                </a:cxn>
                <a:cxn ang="0">
                  <a:pos x="69" y="181"/>
                </a:cxn>
                <a:cxn ang="0">
                  <a:pos x="69" y="177"/>
                </a:cxn>
                <a:cxn ang="0">
                  <a:pos x="69" y="152"/>
                </a:cxn>
                <a:cxn ang="0">
                  <a:pos x="63" y="156"/>
                </a:cxn>
                <a:cxn ang="0">
                  <a:pos x="65" y="147"/>
                </a:cxn>
                <a:cxn ang="0">
                  <a:pos x="42" y="109"/>
                </a:cxn>
                <a:cxn ang="0">
                  <a:pos x="54" y="110"/>
                </a:cxn>
                <a:cxn ang="0">
                  <a:pos x="49" y="119"/>
                </a:cxn>
                <a:cxn ang="0">
                  <a:pos x="42" y="109"/>
                </a:cxn>
                <a:cxn ang="0">
                  <a:pos x="51" y="8"/>
                </a:cxn>
                <a:cxn ang="0">
                  <a:pos x="51" y="26"/>
                </a:cxn>
                <a:cxn ang="0">
                  <a:pos x="51" y="8"/>
                </a:cxn>
                <a:cxn ang="0">
                  <a:pos x="36" y="29"/>
                </a:cxn>
                <a:cxn ang="0">
                  <a:pos x="46" y="26"/>
                </a:cxn>
                <a:cxn ang="0">
                  <a:pos x="39" y="26"/>
                </a:cxn>
                <a:cxn ang="0">
                  <a:pos x="36" y="29"/>
                </a:cxn>
                <a:cxn ang="0">
                  <a:pos x="50" y="34"/>
                </a:cxn>
                <a:cxn ang="0">
                  <a:pos x="53" y="43"/>
                </a:cxn>
                <a:cxn ang="0">
                  <a:pos x="51" y="47"/>
                </a:cxn>
                <a:cxn ang="0">
                  <a:pos x="49" y="41"/>
                </a:cxn>
                <a:cxn ang="0">
                  <a:pos x="50" y="34"/>
                </a:cxn>
                <a:cxn ang="0">
                  <a:pos x="48" y="76"/>
                </a:cxn>
                <a:cxn ang="0">
                  <a:pos x="54" y="82"/>
                </a:cxn>
                <a:cxn ang="0">
                  <a:pos x="44" y="81"/>
                </a:cxn>
                <a:cxn ang="0">
                  <a:pos x="40" y="63"/>
                </a:cxn>
                <a:cxn ang="0">
                  <a:pos x="49" y="62"/>
                </a:cxn>
                <a:cxn ang="0">
                  <a:pos x="52" y="67"/>
                </a:cxn>
                <a:cxn ang="0">
                  <a:pos x="47" y="69"/>
                </a:cxn>
                <a:cxn ang="0">
                  <a:pos x="39" y="66"/>
                </a:cxn>
                <a:cxn ang="0">
                  <a:pos x="40" y="63"/>
                </a:cxn>
                <a:cxn ang="0">
                  <a:pos x="23" y="47"/>
                </a:cxn>
                <a:cxn ang="0">
                  <a:pos x="28" y="57"/>
                </a:cxn>
                <a:cxn ang="0">
                  <a:pos x="36" y="69"/>
                </a:cxn>
                <a:cxn ang="0">
                  <a:pos x="23" y="76"/>
                </a:cxn>
                <a:cxn ang="0">
                  <a:pos x="23" y="62"/>
                </a:cxn>
                <a:cxn ang="0">
                  <a:pos x="22" y="54"/>
                </a:cxn>
                <a:cxn ang="0">
                  <a:pos x="17" y="51"/>
                </a:cxn>
                <a:cxn ang="0">
                  <a:pos x="17" y="47"/>
                </a:cxn>
                <a:cxn ang="0">
                  <a:pos x="0" y="14"/>
                </a:cxn>
                <a:cxn ang="0">
                  <a:pos x="2" y="29"/>
                </a:cxn>
                <a:cxn ang="0">
                  <a:pos x="9" y="38"/>
                </a:cxn>
                <a:cxn ang="0">
                  <a:pos x="17" y="34"/>
                </a:cxn>
                <a:cxn ang="0">
                  <a:pos x="20" y="24"/>
                </a:cxn>
                <a:cxn ang="0">
                  <a:pos x="20" y="15"/>
                </a:cxn>
                <a:cxn ang="0">
                  <a:pos x="15" y="12"/>
                </a:cxn>
                <a:cxn ang="0">
                  <a:pos x="11" y="19"/>
                </a:cxn>
                <a:cxn ang="0">
                  <a:pos x="7" y="5"/>
                </a:cxn>
                <a:cxn ang="0">
                  <a:pos x="3" y="0"/>
                </a:cxn>
              </a:cxnLst>
              <a:rect l="0" t="0" r="r" b="b"/>
              <a:pathLst>
                <a:path w="72" h="186">
                  <a:moveTo>
                    <a:pt x="69" y="177"/>
                  </a:moveTo>
                  <a:lnTo>
                    <a:pt x="72" y="182"/>
                  </a:lnTo>
                  <a:lnTo>
                    <a:pt x="71" y="186"/>
                  </a:lnTo>
                  <a:lnTo>
                    <a:pt x="69" y="181"/>
                  </a:lnTo>
                  <a:lnTo>
                    <a:pt x="69" y="177"/>
                  </a:lnTo>
                  <a:lnTo>
                    <a:pt x="69" y="177"/>
                  </a:lnTo>
                  <a:close/>
                  <a:moveTo>
                    <a:pt x="65" y="147"/>
                  </a:moveTo>
                  <a:lnTo>
                    <a:pt x="69" y="152"/>
                  </a:lnTo>
                  <a:lnTo>
                    <a:pt x="67" y="162"/>
                  </a:lnTo>
                  <a:lnTo>
                    <a:pt x="63" y="156"/>
                  </a:lnTo>
                  <a:lnTo>
                    <a:pt x="62" y="149"/>
                  </a:lnTo>
                  <a:lnTo>
                    <a:pt x="65" y="147"/>
                  </a:lnTo>
                  <a:lnTo>
                    <a:pt x="65" y="147"/>
                  </a:lnTo>
                  <a:close/>
                  <a:moveTo>
                    <a:pt x="42" y="109"/>
                  </a:moveTo>
                  <a:lnTo>
                    <a:pt x="50" y="105"/>
                  </a:lnTo>
                  <a:lnTo>
                    <a:pt x="54" y="110"/>
                  </a:lnTo>
                  <a:lnTo>
                    <a:pt x="54" y="116"/>
                  </a:lnTo>
                  <a:lnTo>
                    <a:pt x="49" y="119"/>
                  </a:lnTo>
                  <a:lnTo>
                    <a:pt x="43" y="114"/>
                  </a:lnTo>
                  <a:lnTo>
                    <a:pt x="42" y="109"/>
                  </a:lnTo>
                  <a:lnTo>
                    <a:pt x="42" y="109"/>
                  </a:lnTo>
                  <a:close/>
                  <a:moveTo>
                    <a:pt x="51" y="8"/>
                  </a:moveTo>
                  <a:lnTo>
                    <a:pt x="54" y="19"/>
                  </a:lnTo>
                  <a:lnTo>
                    <a:pt x="51" y="26"/>
                  </a:lnTo>
                  <a:lnTo>
                    <a:pt x="52" y="19"/>
                  </a:lnTo>
                  <a:lnTo>
                    <a:pt x="51" y="8"/>
                  </a:lnTo>
                  <a:lnTo>
                    <a:pt x="51" y="8"/>
                  </a:lnTo>
                  <a:close/>
                  <a:moveTo>
                    <a:pt x="36" y="29"/>
                  </a:moveTo>
                  <a:lnTo>
                    <a:pt x="40" y="30"/>
                  </a:lnTo>
                  <a:lnTo>
                    <a:pt x="46" y="26"/>
                  </a:lnTo>
                  <a:lnTo>
                    <a:pt x="47" y="22"/>
                  </a:lnTo>
                  <a:lnTo>
                    <a:pt x="39" y="26"/>
                  </a:lnTo>
                  <a:lnTo>
                    <a:pt x="39" y="26"/>
                  </a:lnTo>
                  <a:lnTo>
                    <a:pt x="36" y="29"/>
                  </a:lnTo>
                  <a:lnTo>
                    <a:pt x="36" y="29"/>
                  </a:lnTo>
                  <a:close/>
                  <a:moveTo>
                    <a:pt x="50" y="34"/>
                  </a:moveTo>
                  <a:lnTo>
                    <a:pt x="53" y="37"/>
                  </a:lnTo>
                  <a:lnTo>
                    <a:pt x="53" y="43"/>
                  </a:lnTo>
                  <a:lnTo>
                    <a:pt x="53" y="47"/>
                  </a:lnTo>
                  <a:lnTo>
                    <a:pt x="51" y="47"/>
                  </a:lnTo>
                  <a:lnTo>
                    <a:pt x="49" y="41"/>
                  </a:lnTo>
                  <a:lnTo>
                    <a:pt x="49" y="41"/>
                  </a:lnTo>
                  <a:lnTo>
                    <a:pt x="50" y="34"/>
                  </a:lnTo>
                  <a:lnTo>
                    <a:pt x="50" y="34"/>
                  </a:lnTo>
                  <a:close/>
                  <a:moveTo>
                    <a:pt x="44" y="81"/>
                  </a:moveTo>
                  <a:lnTo>
                    <a:pt x="48" y="76"/>
                  </a:lnTo>
                  <a:lnTo>
                    <a:pt x="54" y="79"/>
                  </a:lnTo>
                  <a:lnTo>
                    <a:pt x="54" y="82"/>
                  </a:lnTo>
                  <a:lnTo>
                    <a:pt x="47" y="82"/>
                  </a:lnTo>
                  <a:lnTo>
                    <a:pt x="44" y="81"/>
                  </a:lnTo>
                  <a:lnTo>
                    <a:pt x="44" y="81"/>
                  </a:lnTo>
                  <a:close/>
                  <a:moveTo>
                    <a:pt x="40" y="63"/>
                  </a:moveTo>
                  <a:lnTo>
                    <a:pt x="48" y="57"/>
                  </a:lnTo>
                  <a:lnTo>
                    <a:pt x="49" y="62"/>
                  </a:lnTo>
                  <a:lnTo>
                    <a:pt x="52" y="63"/>
                  </a:lnTo>
                  <a:lnTo>
                    <a:pt x="52" y="67"/>
                  </a:lnTo>
                  <a:lnTo>
                    <a:pt x="49" y="67"/>
                  </a:lnTo>
                  <a:lnTo>
                    <a:pt x="47" y="69"/>
                  </a:lnTo>
                  <a:lnTo>
                    <a:pt x="42" y="68"/>
                  </a:lnTo>
                  <a:lnTo>
                    <a:pt x="39" y="66"/>
                  </a:lnTo>
                  <a:lnTo>
                    <a:pt x="40" y="63"/>
                  </a:lnTo>
                  <a:lnTo>
                    <a:pt x="40" y="63"/>
                  </a:lnTo>
                  <a:close/>
                  <a:moveTo>
                    <a:pt x="17" y="47"/>
                  </a:moveTo>
                  <a:lnTo>
                    <a:pt x="23" y="47"/>
                  </a:lnTo>
                  <a:lnTo>
                    <a:pt x="28" y="52"/>
                  </a:lnTo>
                  <a:lnTo>
                    <a:pt x="28" y="57"/>
                  </a:lnTo>
                  <a:lnTo>
                    <a:pt x="32" y="65"/>
                  </a:lnTo>
                  <a:lnTo>
                    <a:pt x="36" y="69"/>
                  </a:lnTo>
                  <a:lnTo>
                    <a:pt x="30" y="72"/>
                  </a:lnTo>
                  <a:lnTo>
                    <a:pt x="23" y="76"/>
                  </a:lnTo>
                  <a:lnTo>
                    <a:pt x="22" y="70"/>
                  </a:lnTo>
                  <a:lnTo>
                    <a:pt x="23" y="62"/>
                  </a:lnTo>
                  <a:lnTo>
                    <a:pt x="25" y="57"/>
                  </a:lnTo>
                  <a:lnTo>
                    <a:pt x="22" y="54"/>
                  </a:lnTo>
                  <a:lnTo>
                    <a:pt x="18" y="54"/>
                  </a:lnTo>
                  <a:lnTo>
                    <a:pt x="17" y="51"/>
                  </a:lnTo>
                  <a:lnTo>
                    <a:pt x="17" y="47"/>
                  </a:lnTo>
                  <a:lnTo>
                    <a:pt x="17" y="47"/>
                  </a:lnTo>
                  <a:close/>
                  <a:moveTo>
                    <a:pt x="3" y="0"/>
                  </a:moveTo>
                  <a:lnTo>
                    <a:pt x="0" y="14"/>
                  </a:lnTo>
                  <a:lnTo>
                    <a:pt x="2" y="21"/>
                  </a:lnTo>
                  <a:lnTo>
                    <a:pt x="2" y="29"/>
                  </a:lnTo>
                  <a:lnTo>
                    <a:pt x="5" y="38"/>
                  </a:lnTo>
                  <a:lnTo>
                    <a:pt x="9" y="38"/>
                  </a:lnTo>
                  <a:lnTo>
                    <a:pt x="13" y="32"/>
                  </a:lnTo>
                  <a:lnTo>
                    <a:pt x="17" y="34"/>
                  </a:lnTo>
                  <a:lnTo>
                    <a:pt x="22" y="32"/>
                  </a:lnTo>
                  <a:lnTo>
                    <a:pt x="20" y="24"/>
                  </a:lnTo>
                  <a:lnTo>
                    <a:pt x="18" y="20"/>
                  </a:lnTo>
                  <a:lnTo>
                    <a:pt x="20" y="15"/>
                  </a:lnTo>
                  <a:lnTo>
                    <a:pt x="16" y="10"/>
                  </a:lnTo>
                  <a:lnTo>
                    <a:pt x="15" y="12"/>
                  </a:lnTo>
                  <a:lnTo>
                    <a:pt x="15" y="18"/>
                  </a:lnTo>
                  <a:lnTo>
                    <a:pt x="11" y="19"/>
                  </a:lnTo>
                  <a:lnTo>
                    <a:pt x="7" y="17"/>
                  </a:lnTo>
                  <a:lnTo>
                    <a:pt x="7" y="5"/>
                  </a:lnTo>
                  <a:lnTo>
                    <a:pt x="7" y="5"/>
                  </a:lnTo>
                  <a:lnTo>
                    <a:pt x="3" y="0"/>
                  </a:lnTo>
                  <a:lnTo>
                    <a:pt x="3"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74" name="Freeform 23"/>
            <p:cNvSpPr>
              <a:spLocks noEditPoints="1"/>
            </p:cNvSpPr>
            <p:nvPr/>
          </p:nvSpPr>
          <p:spPr bwMode="auto">
            <a:xfrm>
              <a:off x="5155" y="2700"/>
              <a:ext cx="152" cy="92"/>
            </a:xfrm>
            <a:custGeom>
              <a:avLst/>
              <a:gdLst/>
              <a:ahLst/>
              <a:cxnLst>
                <a:cxn ang="0">
                  <a:pos x="303" y="150"/>
                </a:cxn>
                <a:cxn ang="0">
                  <a:pos x="294" y="156"/>
                </a:cxn>
                <a:cxn ang="0">
                  <a:pos x="115" y="176"/>
                </a:cxn>
                <a:cxn ang="0">
                  <a:pos x="134" y="182"/>
                </a:cxn>
                <a:cxn ang="0">
                  <a:pos x="118" y="182"/>
                </a:cxn>
                <a:cxn ang="0">
                  <a:pos x="115" y="176"/>
                </a:cxn>
                <a:cxn ang="0">
                  <a:pos x="172" y="142"/>
                </a:cxn>
                <a:cxn ang="0">
                  <a:pos x="186" y="154"/>
                </a:cxn>
                <a:cxn ang="0">
                  <a:pos x="171" y="153"/>
                </a:cxn>
                <a:cxn ang="0">
                  <a:pos x="159" y="134"/>
                </a:cxn>
                <a:cxn ang="0">
                  <a:pos x="119" y="103"/>
                </a:cxn>
                <a:cxn ang="0">
                  <a:pos x="140" y="113"/>
                </a:cxn>
                <a:cxn ang="0">
                  <a:pos x="144" y="123"/>
                </a:cxn>
                <a:cxn ang="0">
                  <a:pos x="124" y="119"/>
                </a:cxn>
                <a:cxn ang="0">
                  <a:pos x="111" y="100"/>
                </a:cxn>
                <a:cxn ang="0">
                  <a:pos x="135" y="91"/>
                </a:cxn>
                <a:cxn ang="0">
                  <a:pos x="135" y="96"/>
                </a:cxn>
                <a:cxn ang="0">
                  <a:pos x="138" y="69"/>
                </a:cxn>
                <a:cxn ang="0">
                  <a:pos x="141" y="78"/>
                </a:cxn>
                <a:cxn ang="0">
                  <a:pos x="160" y="104"/>
                </a:cxn>
                <a:cxn ang="0">
                  <a:pos x="171" y="114"/>
                </a:cxn>
                <a:cxn ang="0">
                  <a:pos x="161" y="98"/>
                </a:cxn>
                <a:cxn ang="0">
                  <a:pos x="151" y="77"/>
                </a:cxn>
                <a:cxn ang="0">
                  <a:pos x="138" y="69"/>
                </a:cxn>
                <a:cxn ang="0">
                  <a:pos x="93" y="50"/>
                </a:cxn>
                <a:cxn ang="0">
                  <a:pos x="113" y="69"/>
                </a:cxn>
                <a:cxn ang="0">
                  <a:pos x="107" y="74"/>
                </a:cxn>
                <a:cxn ang="0">
                  <a:pos x="96" y="62"/>
                </a:cxn>
                <a:cxn ang="0">
                  <a:pos x="75" y="41"/>
                </a:cxn>
                <a:cxn ang="0">
                  <a:pos x="63" y="76"/>
                </a:cxn>
                <a:cxn ang="0">
                  <a:pos x="56" y="79"/>
                </a:cxn>
                <a:cxn ang="0">
                  <a:pos x="36" y="75"/>
                </a:cxn>
                <a:cxn ang="0">
                  <a:pos x="41" y="76"/>
                </a:cxn>
                <a:cxn ang="0">
                  <a:pos x="36" y="66"/>
                </a:cxn>
                <a:cxn ang="0">
                  <a:pos x="46" y="72"/>
                </a:cxn>
                <a:cxn ang="0">
                  <a:pos x="55" y="67"/>
                </a:cxn>
                <a:cxn ang="0">
                  <a:pos x="46" y="56"/>
                </a:cxn>
                <a:cxn ang="0">
                  <a:pos x="36" y="66"/>
                </a:cxn>
                <a:cxn ang="0">
                  <a:pos x="31" y="52"/>
                </a:cxn>
                <a:cxn ang="0">
                  <a:pos x="31" y="60"/>
                </a:cxn>
                <a:cxn ang="0">
                  <a:pos x="28" y="54"/>
                </a:cxn>
                <a:cxn ang="0">
                  <a:pos x="24" y="50"/>
                </a:cxn>
                <a:cxn ang="0">
                  <a:pos x="19" y="52"/>
                </a:cxn>
                <a:cxn ang="0">
                  <a:pos x="17" y="44"/>
                </a:cxn>
                <a:cxn ang="0">
                  <a:pos x="16" y="4"/>
                </a:cxn>
                <a:cxn ang="0">
                  <a:pos x="16" y="9"/>
                </a:cxn>
                <a:cxn ang="0">
                  <a:pos x="29" y="28"/>
                </a:cxn>
                <a:cxn ang="0">
                  <a:pos x="48" y="35"/>
                </a:cxn>
                <a:cxn ang="0">
                  <a:pos x="35" y="25"/>
                </a:cxn>
                <a:cxn ang="0">
                  <a:pos x="20" y="16"/>
                </a:cxn>
                <a:cxn ang="0">
                  <a:pos x="16" y="9"/>
                </a:cxn>
                <a:cxn ang="0">
                  <a:pos x="5" y="20"/>
                </a:cxn>
              </a:cxnLst>
              <a:rect l="0" t="0" r="r" b="b"/>
              <a:pathLst>
                <a:path w="305" h="184">
                  <a:moveTo>
                    <a:pt x="293" y="154"/>
                  </a:moveTo>
                  <a:lnTo>
                    <a:pt x="299" y="150"/>
                  </a:lnTo>
                  <a:lnTo>
                    <a:pt x="303" y="150"/>
                  </a:lnTo>
                  <a:lnTo>
                    <a:pt x="305" y="154"/>
                  </a:lnTo>
                  <a:lnTo>
                    <a:pt x="301" y="158"/>
                  </a:lnTo>
                  <a:lnTo>
                    <a:pt x="294" y="156"/>
                  </a:lnTo>
                  <a:lnTo>
                    <a:pt x="293" y="154"/>
                  </a:lnTo>
                  <a:lnTo>
                    <a:pt x="293" y="154"/>
                  </a:lnTo>
                  <a:close/>
                  <a:moveTo>
                    <a:pt x="115" y="176"/>
                  </a:moveTo>
                  <a:lnTo>
                    <a:pt x="122" y="176"/>
                  </a:lnTo>
                  <a:lnTo>
                    <a:pt x="127" y="180"/>
                  </a:lnTo>
                  <a:lnTo>
                    <a:pt x="134" y="182"/>
                  </a:lnTo>
                  <a:lnTo>
                    <a:pt x="129" y="184"/>
                  </a:lnTo>
                  <a:lnTo>
                    <a:pt x="124" y="182"/>
                  </a:lnTo>
                  <a:lnTo>
                    <a:pt x="118" y="182"/>
                  </a:lnTo>
                  <a:lnTo>
                    <a:pt x="116" y="180"/>
                  </a:lnTo>
                  <a:lnTo>
                    <a:pt x="115" y="176"/>
                  </a:lnTo>
                  <a:lnTo>
                    <a:pt x="115" y="176"/>
                  </a:lnTo>
                  <a:close/>
                  <a:moveTo>
                    <a:pt x="159" y="134"/>
                  </a:moveTo>
                  <a:lnTo>
                    <a:pt x="165" y="135"/>
                  </a:lnTo>
                  <a:lnTo>
                    <a:pt x="172" y="142"/>
                  </a:lnTo>
                  <a:lnTo>
                    <a:pt x="183" y="144"/>
                  </a:lnTo>
                  <a:lnTo>
                    <a:pt x="187" y="149"/>
                  </a:lnTo>
                  <a:lnTo>
                    <a:pt x="186" y="154"/>
                  </a:lnTo>
                  <a:lnTo>
                    <a:pt x="188" y="156"/>
                  </a:lnTo>
                  <a:lnTo>
                    <a:pt x="181" y="156"/>
                  </a:lnTo>
                  <a:lnTo>
                    <a:pt x="171" y="153"/>
                  </a:lnTo>
                  <a:lnTo>
                    <a:pt x="162" y="144"/>
                  </a:lnTo>
                  <a:lnTo>
                    <a:pt x="162" y="139"/>
                  </a:lnTo>
                  <a:lnTo>
                    <a:pt x="159" y="134"/>
                  </a:lnTo>
                  <a:lnTo>
                    <a:pt x="159" y="134"/>
                  </a:lnTo>
                  <a:close/>
                  <a:moveTo>
                    <a:pt x="114" y="98"/>
                  </a:moveTo>
                  <a:lnTo>
                    <a:pt x="119" y="103"/>
                  </a:lnTo>
                  <a:lnTo>
                    <a:pt x="127" y="103"/>
                  </a:lnTo>
                  <a:lnTo>
                    <a:pt x="136" y="109"/>
                  </a:lnTo>
                  <a:lnTo>
                    <a:pt x="140" y="113"/>
                  </a:lnTo>
                  <a:lnTo>
                    <a:pt x="145" y="113"/>
                  </a:lnTo>
                  <a:lnTo>
                    <a:pt x="145" y="118"/>
                  </a:lnTo>
                  <a:lnTo>
                    <a:pt x="144" y="123"/>
                  </a:lnTo>
                  <a:lnTo>
                    <a:pt x="137" y="124"/>
                  </a:lnTo>
                  <a:lnTo>
                    <a:pt x="131" y="118"/>
                  </a:lnTo>
                  <a:lnTo>
                    <a:pt x="124" y="119"/>
                  </a:lnTo>
                  <a:lnTo>
                    <a:pt x="116" y="115"/>
                  </a:lnTo>
                  <a:lnTo>
                    <a:pt x="110" y="107"/>
                  </a:lnTo>
                  <a:lnTo>
                    <a:pt x="111" y="100"/>
                  </a:lnTo>
                  <a:lnTo>
                    <a:pt x="114" y="98"/>
                  </a:lnTo>
                  <a:lnTo>
                    <a:pt x="114" y="98"/>
                  </a:lnTo>
                  <a:close/>
                  <a:moveTo>
                    <a:pt x="135" y="91"/>
                  </a:moveTo>
                  <a:lnTo>
                    <a:pt x="128" y="90"/>
                  </a:lnTo>
                  <a:lnTo>
                    <a:pt x="129" y="95"/>
                  </a:lnTo>
                  <a:lnTo>
                    <a:pt x="135" y="96"/>
                  </a:lnTo>
                  <a:lnTo>
                    <a:pt x="135" y="91"/>
                  </a:lnTo>
                  <a:lnTo>
                    <a:pt x="135" y="91"/>
                  </a:lnTo>
                  <a:close/>
                  <a:moveTo>
                    <a:pt x="138" y="69"/>
                  </a:moveTo>
                  <a:lnTo>
                    <a:pt x="138" y="72"/>
                  </a:lnTo>
                  <a:lnTo>
                    <a:pt x="142" y="75"/>
                  </a:lnTo>
                  <a:lnTo>
                    <a:pt x="141" y="78"/>
                  </a:lnTo>
                  <a:lnTo>
                    <a:pt x="145" y="84"/>
                  </a:lnTo>
                  <a:lnTo>
                    <a:pt x="147" y="93"/>
                  </a:lnTo>
                  <a:lnTo>
                    <a:pt x="160" y="104"/>
                  </a:lnTo>
                  <a:lnTo>
                    <a:pt x="164" y="107"/>
                  </a:lnTo>
                  <a:lnTo>
                    <a:pt x="165" y="112"/>
                  </a:lnTo>
                  <a:lnTo>
                    <a:pt x="171" y="114"/>
                  </a:lnTo>
                  <a:lnTo>
                    <a:pt x="172" y="107"/>
                  </a:lnTo>
                  <a:lnTo>
                    <a:pt x="165" y="100"/>
                  </a:lnTo>
                  <a:lnTo>
                    <a:pt x="161" y="98"/>
                  </a:lnTo>
                  <a:lnTo>
                    <a:pt x="158" y="93"/>
                  </a:lnTo>
                  <a:lnTo>
                    <a:pt x="150" y="83"/>
                  </a:lnTo>
                  <a:lnTo>
                    <a:pt x="151" y="77"/>
                  </a:lnTo>
                  <a:lnTo>
                    <a:pt x="145" y="70"/>
                  </a:lnTo>
                  <a:lnTo>
                    <a:pt x="138" y="69"/>
                  </a:lnTo>
                  <a:lnTo>
                    <a:pt x="138" y="69"/>
                  </a:lnTo>
                  <a:close/>
                  <a:moveTo>
                    <a:pt x="75" y="41"/>
                  </a:moveTo>
                  <a:lnTo>
                    <a:pt x="86" y="43"/>
                  </a:lnTo>
                  <a:lnTo>
                    <a:pt x="93" y="50"/>
                  </a:lnTo>
                  <a:lnTo>
                    <a:pt x="103" y="54"/>
                  </a:lnTo>
                  <a:lnTo>
                    <a:pt x="115" y="66"/>
                  </a:lnTo>
                  <a:lnTo>
                    <a:pt x="113" y="69"/>
                  </a:lnTo>
                  <a:lnTo>
                    <a:pt x="115" y="74"/>
                  </a:lnTo>
                  <a:lnTo>
                    <a:pt x="111" y="70"/>
                  </a:lnTo>
                  <a:lnTo>
                    <a:pt x="107" y="74"/>
                  </a:lnTo>
                  <a:lnTo>
                    <a:pt x="106" y="70"/>
                  </a:lnTo>
                  <a:lnTo>
                    <a:pt x="103" y="66"/>
                  </a:lnTo>
                  <a:lnTo>
                    <a:pt x="96" y="62"/>
                  </a:lnTo>
                  <a:lnTo>
                    <a:pt x="81" y="46"/>
                  </a:lnTo>
                  <a:lnTo>
                    <a:pt x="81" y="46"/>
                  </a:lnTo>
                  <a:lnTo>
                    <a:pt x="75" y="41"/>
                  </a:lnTo>
                  <a:lnTo>
                    <a:pt x="75" y="41"/>
                  </a:lnTo>
                  <a:close/>
                  <a:moveTo>
                    <a:pt x="56" y="76"/>
                  </a:moveTo>
                  <a:lnTo>
                    <a:pt x="63" y="76"/>
                  </a:lnTo>
                  <a:lnTo>
                    <a:pt x="61" y="81"/>
                  </a:lnTo>
                  <a:lnTo>
                    <a:pt x="57" y="83"/>
                  </a:lnTo>
                  <a:lnTo>
                    <a:pt x="56" y="79"/>
                  </a:lnTo>
                  <a:lnTo>
                    <a:pt x="56" y="76"/>
                  </a:lnTo>
                  <a:lnTo>
                    <a:pt x="56" y="76"/>
                  </a:lnTo>
                  <a:close/>
                  <a:moveTo>
                    <a:pt x="36" y="75"/>
                  </a:moveTo>
                  <a:lnTo>
                    <a:pt x="39" y="72"/>
                  </a:lnTo>
                  <a:lnTo>
                    <a:pt x="42" y="74"/>
                  </a:lnTo>
                  <a:lnTo>
                    <a:pt x="41" y="76"/>
                  </a:lnTo>
                  <a:lnTo>
                    <a:pt x="36" y="75"/>
                  </a:lnTo>
                  <a:lnTo>
                    <a:pt x="36" y="75"/>
                  </a:lnTo>
                  <a:close/>
                  <a:moveTo>
                    <a:pt x="36" y="66"/>
                  </a:moveTo>
                  <a:lnTo>
                    <a:pt x="41" y="66"/>
                  </a:lnTo>
                  <a:lnTo>
                    <a:pt x="45" y="67"/>
                  </a:lnTo>
                  <a:lnTo>
                    <a:pt x="46" y="72"/>
                  </a:lnTo>
                  <a:lnTo>
                    <a:pt x="51" y="74"/>
                  </a:lnTo>
                  <a:lnTo>
                    <a:pt x="54" y="74"/>
                  </a:lnTo>
                  <a:lnTo>
                    <a:pt x="55" y="67"/>
                  </a:lnTo>
                  <a:lnTo>
                    <a:pt x="53" y="64"/>
                  </a:lnTo>
                  <a:lnTo>
                    <a:pt x="47" y="61"/>
                  </a:lnTo>
                  <a:lnTo>
                    <a:pt x="46" y="56"/>
                  </a:lnTo>
                  <a:lnTo>
                    <a:pt x="43" y="55"/>
                  </a:lnTo>
                  <a:lnTo>
                    <a:pt x="39" y="58"/>
                  </a:lnTo>
                  <a:lnTo>
                    <a:pt x="36" y="66"/>
                  </a:lnTo>
                  <a:lnTo>
                    <a:pt x="36" y="66"/>
                  </a:lnTo>
                  <a:close/>
                  <a:moveTo>
                    <a:pt x="28" y="54"/>
                  </a:moveTo>
                  <a:lnTo>
                    <a:pt x="31" y="52"/>
                  </a:lnTo>
                  <a:lnTo>
                    <a:pt x="37" y="55"/>
                  </a:lnTo>
                  <a:lnTo>
                    <a:pt x="36" y="58"/>
                  </a:lnTo>
                  <a:lnTo>
                    <a:pt x="31" y="60"/>
                  </a:lnTo>
                  <a:lnTo>
                    <a:pt x="28" y="57"/>
                  </a:lnTo>
                  <a:lnTo>
                    <a:pt x="28" y="57"/>
                  </a:lnTo>
                  <a:lnTo>
                    <a:pt x="28" y="54"/>
                  </a:lnTo>
                  <a:lnTo>
                    <a:pt x="28" y="54"/>
                  </a:lnTo>
                  <a:close/>
                  <a:moveTo>
                    <a:pt x="17" y="44"/>
                  </a:moveTo>
                  <a:lnTo>
                    <a:pt x="24" y="50"/>
                  </a:lnTo>
                  <a:lnTo>
                    <a:pt x="22" y="53"/>
                  </a:lnTo>
                  <a:lnTo>
                    <a:pt x="19" y="55"/>
                  </a:lnTo>
                  <a:lnTo>
                    <a:pt x="19" y="52"/>
                  </a:lnTo>
                  <a:lnTo>
                    <a:pt x="17" y="49"/>
                  </a:lnTo>
                  <a:lnTo>
                    <a:pt x="17" y="44"/>
                  </a:lnTo>
                  <a:lnTo>
                    <a:pt x="17" y="44"/>
                  </a:lnTo>
                  <a:close/>
                  <a:moveTo>
                    <a:pt x="17" y="0"/>
                  </a:moveTo>
                  <a:lnTo>
                    <a:pt x="9" y="7"/>
                  </a:lnTo>
                  <a:lnTo>
                    <a:pt x="16" y="4"/>
                  </a:lnTo>
                  <a:lnTo>
                    <a:pt x="17" y="0"/>
                  </a:lnTo>
                  <a:lnTo>
                    <a:pt x="17" y="0"/>
                  </a:lnTo>
                  <a:close/>
                  <a:moveTo>
                    <a:pt x="16" y="9"/>
                  </a:moveTo>
                  <a:lnTo>
                    <a:pt x="13" y="12"/>
                  </a:lnTo>
                  <a:lnTo>
                    <a:pt x="18" y="21"/>
                  </a:lnTo>
                  <a:lnTo>
                    <a:pt x="29" y="28"/>
                  </a:lnTo>
                  <a:lnTo>
                    <a:pt x="34" y="34"/>
                  </a:lnTo>
                  <a:lnTo>
                    <a:pt x="42" y="35"/>
                  </a:lnTo>
                  <a:lnTo>
                    <a:pt x="48" y="35"/>
                  </a:lnTo>
                  <a:lnTo>
                    <a:pt x="47" y="32"/>
                  </a:lnTo>
                  <a:lnTo>
                    <a:pt x="41" y="27"/>
                  </a:lnTo>
                  <a:lnTo>
                    <a:pt x="35" y="25"/>
                  </a:lnTo>
                  <a:lnTo>
                    <a:pt x="35" y="20"/>
                  </a:lnTo>
                  <a:lnTo>
                    <a:pt x="30" y="17"/>
                  </a:lnTo>
                  <a:lnTo>
                    <a:pt x="20" y="16"/>
                  </a:lnTo>
                  <a:lnTo>
                    <a:pt x="20" y="10"/>
                  </a:lnTo>
                  <a:lnTo>
                    <a:pt x="16" y="9"/>
                  </a:lnTo>
                  <a:lnTo>
                    <a:pt x="16" y="9"/>
                  </a:lnTo>
                  <a:close/>
                  <a:moveTo>
                    <a:pt x="2" y="16"/>
                  </a:moveTo>
                  <a:lnTo>
                    <a:pt x="0" y="18"/>
                  </a:lnTo>
                  <a:lnTo>
                    <a:pt x="5" y="20"/>
                  </a:lnTo>
                  <a:lnTo>
                    <a:pt x="2" y="1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75" name="Freeform 24"/>
            <p:cNvSpPr>
              <a:spLocks noEditPoints="1"/>
            </p:cNvSpPr>
            <p:nvPr/>
          </p:nvSpPr>
          <p:spPr bwMode="auto">
            <a:xfrm>
              <a:off x="4914" y="2617"/>
              <a:ext cx="239" cy="173"/>
            </a:xfrm>
            <a:custGeom>
              <a:avLst/>
              <a:gdLst/>
              <a:ahLst/>
              <a:cxnLst>
                <a:cxn ang="0">
                  <a:pos x="383" y="338"/>
                </a:cxn>
                <a:cxn ang="0">
                  <a:pos x="383" y="338"/>
                </a:cxn>
                <a:cxn ang="0">
                  <a:pos x="195" y="35"/>
                </a:cxn>
                <a:cxn ang="0">
                  <a:pos x="453" y="153"/>
                </a:cxn>
                <a:cxn ang="0">
                  <a:pos x="454" y="184"/>
                </a:cxn>
                <a:cxn ang="0">
                  <a:pos x="433" y="126"/>
                </a:cxn>
                <a:cxn ang="0">
                  <a:pos x="427" y="111"/>
                </a:cxn>
                <a:cxn ang="0">
                  <a:pos x="341" y="58"/>
                </a:cxn>
                <a:cxn ang="0">
                  <a:pos x="389" y="108"/>
                </a:cxn>
                <a:cxn ang="0">
                  <a:pos x="345" y="68"/>
                </a:cxn>
                <a:cxn ang="0">
                  <a:pos x="276" y="4"/>
                </a:cxn>
                <a:cxn ang="0">
                  <a:pos x="293" y="46"/>
                </a:cxn>
                <a:cxn ang="0">
                  <a:pos x="240" y="138"/>
                </a:cxn>
                <a:cxn ang="0">
                  <a:pos x="283" y="170"/>
                </a:cxn>
                <a:cxn ang="0">
                  <a:pos x="340" y="148"/>
                </a:cxn>
                <a:cxn ang="0">
                  <a:pos x="361" y="126"/>
                </a:cxn>
                <a:cxn ang="0">
                  <a:pos x="343" y="118"/>
                </a:cxn>
                <a:cxn ang="0">
                  <a:pos x="306" y="140"/>
                </a:cxn>
                <a:cxn ang="0">
                  <a:pos x="282" y="140"/>
                </a:cxn>
                <a:cxn ang="0">
                  <a:pos x="217" y="144"/>
                </a:cxn>
                <a:cxn ang="0">
                  <a:pos x="196" y="138"/>
                </a:cxn>
                <a:cxn ang="0">
                  <a:pos x="167" y="116"/>
                </a:cxn>
                <a:cxn ang="0">
                  <a:pos x="368" y="256"/>
                </a:cxn>
                <a:cxn ang="0">
                  <a:pos x="325" y="245"/>
                </a:cxn>
                <a:cxn ang="0">
                  <a:pos x="318" y="291"/>
                </a:cxn>
                <a:cxn ang="0">
                  <a:pos x="313" y="291"/>
                </a:cxn>
                <a:cxn ang="0">
                  <a:pos x="312" y="281"/>
                </a:cxn>
                <a:cxn ang="0">
                  <a:pos x="302" y="274"/>
                </a:cxn>
                <a:cxn ang="0">
                  <a:pos x="289" y="267"/>
                </a:cxn>
                <a:cxn ang="0">
                  <a:pos x="117" y="215"/>
                </a:cxn>
                <a:cxn ang="0">
                  <a:pos x="108" y="215"/>
                </a:cxn>
                <a:cxn ang="0">
                  <a:pos x="96" y="221"/>
                </a:cxn>
                <a:cxn ang="0">
                  <a:pos x="90" y="241"/>
                </a:cxn>
                <a:cxn ang="0">
                  <a:pos x="79" y="243"/>
                </a:cxn>
                <a:cxn ang="0">
                  <a:pos x="73" y="244"/>
                </a:cxn>
                <a:cxn ang="0">
                  <a:pos x="87" y="221"/>
                </a:cxn>
                <a:cxn ang="0">
                  <a:pos x="1" y="177"/>
                </a:cxn>
                <a:cxn ang="0">
                  <a:pos x="42" y="266"/>
                </a:cxn>
                <a:cxn ang="0">
                  <a:pos x="67" y="245"/>
                </a:cxn>
                <a:cxn ang="0">
                  <a:pos x="24" y="216"/>
                </a:cxn>
                <a:cxn ang="0">
                  <a:pos x="40" y="232"/>
                </a:cxn>
                <a:cxn ang="0">
                  <a:pos x="78" y="229"/>
                </a:cxn>
                <a:cxn ang="0">
                  <a:pos x="86" y="221"/>
                </a:cxn>
                <a:cxn ang="0">
                  <a:pos x="103" y="217"/>
                </a:cxn>
                <a:cxn ang="0">
                  <a:pos x="110" y="206"/>
                </a:cxn>
                <a:cxn ang="0">
                  <a:pos x="136" y="220"/>
                </a:cxn>
                <a:cxn ang="0">
                  <a:pos x="188" y="267"/>
                </a:cxn>
                <a:cxn ang="0">
                  <a:pos x="240" y="297"/>
                </a:cxn>
                <a:cxn ang="0">
                  <a:pos x="280" y="310"/>
                </a:cxn>
                <a:cxn ang="0">
                  <a:pos x="303" y="303"/>
                </a:cxn>
                <a:cxn ang="0">
                  <a:pos x="282" y="279"/>
                </a:cxn>
                <a:cxn ang="0">
                  <a:pos x="253" y="260"/>
                </a:cxn>
                <a:cxn ang="0">
                  <a:pos x="217" y="222"/>
                </a:cxn>
                <a:cxn ang="0">
                  <a:pos x="217" y="181"/>
                </a:cxn>
                <a:cxn ang="0">
                  <a:pos x="171" y="147"/>
                </a:cxn>
                <a:cxn ang="0">
                  <a:pos x="135" y="104"/>
                </a:cxn>
                <a:cxn ang="0">
                  <a:pos x="87" y="80"/>
                </a:cxn>
                <a:cxn ang="0">
                  <a:pos x="23" y="56"/>
                </a:cxn>
              </a:cxnLst>
              <a:rect l="0" t="0" r="r" b="b"/>
              <a:pathLst>
                <a:path w="477" h="348">
                  <a:moveTo>
                    <a:pt x="409" y="338"/>
                  </a:moveTo>
                  <a:lnTo>
                    <a:pt x="412" y="335"/>
                  </a:lnTo>
                  <a:lnTo>
                    <a:pt x="418" y="336"/>
                  </a:lnTo>
                  <a:lnTo>
                    <a:pt x="417" y="339"/>
                  </a:lnTo>
                  <a:lnTo>
                    <a:pt x="412" y="340"/>
                  </a:lnTo>
                  <a:lnTo>
                    <a:pt x="409" y="339"/>
                  </a:lnTo>
                  <a:lnTo>
                    <a:pt x="409" y="338"/>
                  </a:lnTo>
                  <a:lnTo>
                    <a:pt x="409" y="338"/>
                  </a:lnTo>
                  <a:close/>
                  <a:moveTo>
                    <a:pt x="383" y="338"/>
                  </a:moveTo>
                  <a:lnTo>
                    <a:pt x="391" y="347"/>
                  </a:lnTo>
                  <a:lnTo>
                    <a:pt x="394" y="346"/>
                  </a:lnTo>
                  <a:lnTo>
                    <a:pt x="397" y="348"/>
                  </a:lnTo>
                  <a:lnTo>
                    <a:pt x="399" y="347"/>
                  </a:lnTo>
                  <a:lnTo>
                    <a:pt x="398" y="343"/>
                  </a:lnTo>
                  <a:lnTo>
                    <a:pt x="393" y="344"/>
                  </a:lnTo>
                  <a:lnTo>
                    <a:pt x="386" y="338"/>
                  </a:lnTo>
                  <a:lnTo>
                    <a:pt x="383" y="338"/>
                  </a:lnTo>
                  <a:lnTo>
                    <a:pt x="383" y="338"/>
                  </a:lnTo>
                  <a:close/>
                  <a:moveTo>
                    <a:pt x="185" y="27"/>
                  </a:moveTo>
                  <a:lnTo>
                    <a:pt x="187" y="26"/>
                  </a:lnTo>
                  <a:lnTo>
                    <a:pt x="191" y="26"/>
                  </a:lnTo>
                  <a:lnTo>
                    <a:pt x="197" y="25"/>
                  </a:lnTo>
                  <a:lnTo>
                    <a:pt x="201" y="27"/>
                  </a:lnTo>
                  <a:lnTo>
                    <a:pt x="206" y="26"/>
                  </a:lnTo>
                  <a:lnTo>
                    <a:pt x="209" y="30"/>
                  </a:lnTo>
                  <a:lnTo>
                    <a:pt x="202" y="35"/>
                  </a:lnTo>
                  <a:lnTo>
                    <a:pt x="195" y="35"/>
                  </a:lnTo>
                  <a:lnTo>
                    <a:pt x="191" y="33"/>
                  </a:lnTo>
                  <a:lnTo>
                    <a:pt x="187" y="32"/>
                  </a:lnTo>
                  <a:lnTo>
                    <a:pt x="187" y="32"/>
                  </a:lnTo>
                  <a:lnTo>
                    <a:pt x="185" y="27"/>
                  </a:lnTo>
                  <a:lnTo>
                    <a:pt x="185" y="27"/>
                  </a:lnTo>
                  <a:close/>
                  <a:moveTo>
                    <a:pt x="440" y="140"/>
                  </a:moveTo>
                  <a:lnTo>
                    <a:pt x="447" y="140"/>
                  </a:lnTo>
                  <a:lnTo>
                    <a:pt x="451" y="144"/>
                  </a:lnTo>
                  <a:lnTo>
                    <a:pt x="453" y="153"/>
                  </a:lnTo>
                  <a:lnTo>
                    <a:pt x="461" y="155"/>
                  </a:lnTo>
                  <a:lnTo>
                    <a:pt x="471" y="164"/>
                  </a:lnTo>
                  <a:lnTo>
                    <a:pt x="477" y="172"/>
                  </a:lnTo>
                  <a:lnTo>
                    <a:pt x="477" y="181"/>
                  </a:lnTo>
                  <a:lnTo>
                    <a:pt x="473" y="182"/>
                  </a:lnTo>
                  <a:lnTo>
                    <a:pt x="471" y="185"/>
                  </a:lnTo>
                  <a:lnTo>
                    <a:pt x="464" y="185"/>
                  </a:lnTo>
                  <a:lnTo>
                    <a:pt x="459" y="184"/>
                  </a:lnTo>
                  <a:lnTo>
                    <a:pt x="454" y="184"/>
                  </a:lnTo>
                  <a:lnTo>
                    <a:pt x="451" y="178"/>
                  </a:lnTo>
                  <a:lnTo>
                    <a:pt x="453" y="175"/>
                  </a:lnTo>
                  <a:lnTo>
                    <a:pt x="446" y="164"/>
                  </a:lnTo>
                  <a:lnTo>
                    <a:pt x="441" y="161"/>
                  </a:lnTo>
                  <a:lnTo>
                    <a:pt x="441" y="151"/>
                  </a:lnTo>
                  <a:lnTo>
                    <a:pt x="439" y="147"/>
                  </a:lnTo>
                  <a:lnTo>
                    <a:pt x="440" y="140"/>
                  </a:lnTo>
                  <a:lnTo>
                    <a:pt x="440" y="140"/>
                  </a:lnTo>
                  <a:close/>
                  <a:moveTo>
                    <a:pt x="433" y="126"/>
                  </a:moveTo>
                  <a:lnTo>
                    <a:pt x="432" y="128"/>
                  </a:lnTo>
                  <a:lnTo>
                    <a:pt x="434" y="132"/>
                  </a:lnTo>
                  <a:lnTo>
                    <a:pt x="435" y="138"/>
                  </a:lnTo>
                  <a:lnTo>
                    <a:pt x="439" y="134"/>
                  </a:lnTo>
                  <a:lnTo>
                    <a:pt x="439" y="127"/>
                  </a:lnTo>
                  <a:lnTo>
                    <a:pt x="433" y="126"/>
                  </a:lnTo>
                  <a:lnTo>
                    <a:pt x="433" y="126"/>
                  </a:lnTo>
                  <a:close/>
                  <a:moveTo>
                    <a:pt x="423" y="112"/>
                  </a:moveTo>
                  <a:lnTo>
                    <a:pt x="427" y="111"/>
                  </a:lnTo>
                  <a:lnTo>
                    <a:pt x="429" y="106"/>
                  </a:lnTo>
                  <a:lnTo>
                    <a:pt x="432" y="111"/>
                  </a:lnTo>
                  <a:lnTo>
                    <a:pt x="429" y="115"/>
                  </a:lnTo>
                  <a:lnTo>
                    <a:pt x="424" y="115"/>
                  </a:lnTo>
                  <a:lnTo>
                    <a:pt x="423" y="112"/>
                  </a:lnTo>
                  <a:lnTo>
                    <a:pt x="423" y="112"/>
                  </a:lnTo>
                  <a:close/>
                  <a:moveTo>
                    <a:pt x="317" y="47"/>
                  </a:moveTo>
                  <a:lnTo>
                    <a:pt x="331" y="56"/>
                  </a:lnTo>
                  <a:lnTo>
                    <a:pt x="341" y="58"/>
                  </a:lnTo>
                  <a:lnTo>
                    <a:pt x="353" y="68"/>
                  </a:lnTo>
                  <a:lnTo>
                    <a:pt x="362" y="70"/>
                  </a:lnTo>
                  <a:lnTo>
                    <a:pt x="366" y="76"/>
                  </a:lnTo>
                  <a:lnTo>
                    <a:pt x="374" y="79"/>
                  </a:lnTo>
                  <a:lnTo>
                    <a:pt x="380" y="88"/>
                  </a:lnTo>
                  <a:lnTo>
                    <a:pt x="384" y="88"/>
                  </a:lnTo>
                  <a:lnTo>
                    <a:pt x="386" y="102"/>
                  </a:lnTo>
                  <a:lnTo>
                    <a:pt x="389" y="103"/>
                  </a:lnTo>
                  <a:lnTo>
                    <a:pt x="389" y="108"/>
                  </a:lnTo>
                  <a:lnTo>
                    <a:pt x="387" y="114"/>
                  </a:lnTo>
                  <a:lnTo>
                    <a:pt x="385" y="122"/>
                  </a:lnTo>
                  <a:lnTo>
                    <a:pt x="378" y="115"/>
                  </a:lnTo>
                  <a:lnTo>
                    <a:pt x="376" y="108"/>
                  </a:lnTo>
                  <a:lnTo>
                    <a:pt x="378" y="103"/>
                  </a:lnTo>
                  <a:lnTo>
                    <a:pt x="374" y="86"/>
                  </a:lnTo>
                  <a:lnTo>
                    <a:pt x="363" y="74"/>
                  </a:lnTo>
                  <a:lnTo>
                    <a:pt x="356" y="74"/>
                  </a:lnTo>
                  <a:lnTo>
                    <a:pt x="345" y="68"/>
                  </a:lnTo>
                  <a:lnTo>
                    <a:pt x="323" y="55"/>
                  </a:lnTo>
                  <a:lnTo>
                    <a:pt x="318" y="51"/>
                  </a:lnTo>
                  <a:lnTo>
                    <a:pt x="317" y="47"/>
                  </a:lnTo>
                  <a:lnTo>
                    <a:pt x="317" y="47"/>
                  </a:lnTo>
                  <a:close/>
                  <a:moveTo>
                    <a:pt x="275" y="0"/>
                  </a:moveTo>
                  <a:lnTo>
                    <a:pt x="280" y="0"/>
                  </a:lnTo>
                  <a:lnTo>
                    <a:pt x="283" y="6"/>
                  </a:lnTo>
                  <a:lnTo>
                    <a:pt x="283" y="10"/>
                  </a:lnTo>
                  <a:lnTo>
                    <a:pt x="276" y="4"/>
                  </a:lnTo>
                  <a:lnTo>
                    <a:pt x="275" y="0"/>
                  </a:lnTo>
                  <a:lnTo>
                    <a:pt x="275" y="0"/>
                  </a:lnTo>
                  <a:close/>
                  <a:moveTo>
                    <a:pt x="293" y="46"/>
                  </a:moveTo>
                  <a:lnTo>
                    <a:pt x="301" y="44"/>
                  </a:lnTo>
                  <a:lnTo>
                    <a:pt x="304" y="46"/>
                  </a:lnTo>
                  <a:lnTo>
                    <a:pt x="304" y="53"/>
                  </a:lnTo>
                  <a:lnTo>
                    <a:pt x="299" y="54"/>
                  </a:lnTo>
                  <a:lnTo>
                    <a:pt x="293" y="51"/>
                  </a:lnTo>
                  <a:lnTo>
                    <a:pt x="293" y="46"/>
                  </a:lnTo>
                  <a:lnTo>
                    <a:pt x="293" y="46"/>
                  </a:lnTo>
                  <a:close/>
                  <a:moveTo>
                    <a:pt x="290" y="124"/>
                  </a:moveTo>
                  <a:lnTo>
                    <a:pt x="296" y="129"/>
                  </a:lnTo>
                  <a:lnTo>
                    <a:pt x="300" y="126"/>
                  </a:lnTo>
                  <a:lnTo>
                    <a:pt x="295" y="119"/>
                  </a:lnTo>
                  <a:lnTo>
                    <a:pt x="291" y="120"/>
                  </a:lnTo>
                  <a:lnTo>
                    <a:pt x="290" y="124"/>
                  </a:lnTo>
                  <a:lnTo>
                    <a:pt x="290" y="124"/>
                  </a:lnTo>
                  <a:close/>
                  <a:moveTo>
                    <a:pt x="240" y="138"/>
                  </a:moveTo>
                  <a:lnTo>
                    <a:pt x="234" y="147"/>
                  </a:lnTo>
                  <a:lnTo>
                    <a:pt x="240" y="153"/>
                  </a:lnTo>
                  <a:lnTo>
                    <a:pt x="246" y="154"/>
                  </a:lnTo>
                  <a:lnTo>
                    <a:pt x="257" y="162"/>
                  </a:lnTo>
                  <a:lnTo>
                    <a:pt x="258" y="166"/>
                  </a:lnTo>
                  <a:lnTo>
                    <a:pt x="263" y="162"/>
                  </a:lnTo>
                  <a:lnTo>
                    <a:pt x="272" y="163"/>
                  </a:lnTo>
                  <a:lnTo>
                    <a:pt x="276" y="169"/>
                  </a:lnTo>
                  <a:lnTo>
                    <a:pt x="283" y="170"/>
                  </a:lnTo>
                  <a:lnTo>
                    <a:pt x="289" y="169"/>
                  </a:lnTo>
                  <a:lnTo>
                    <a:pt x="300" y="166"/>
                  </a:lnTo>
                  <a:lnTo>
                    <a:pt x="306" y="169"/>
                  </a:lnTo>
                  <a:lnTo>
                    <a:pt x="312" y="166"/>
                  </a:lnTo>
                  <a:lnTo>
                    <a:pt x="319" y="170"/>
                  </a:lnTo>
                  <a:lnTo>
                    <a:pt x="322" y="166"/>
                  </a:lnTo>
                  <a:lnTo>
                    <a:pt x="322" y="162"/>
                  </a:lnTo>
                  <a:lnTo>
                    <a:pt x="329" y="161"/>
                  </a:lnTo>
                  <a:lnTo>
                    <a:pt x="340" y="148"/>
                  </a:lnTo>
                  <a:lnTo>
                    <a:pt x="340" y="143"/>
                  </a:lnTo>
                  <a:lnTo>
                    <a:pt x="346" y="142"/>
                  </a:lnTo>
                  <a:lnTo>
                    <a:pt x="349" y="144"/>
                  </a:lnTo>
                  <a:lnTo>
                    <a:pt x="357" y="142"/>
                  </a:lnTo>
                  <a:lnTo>
                    <a:pt x="361" y="137"/>
                  </a:lnTo>
                  <a:lnTo>
                    <a:pt x="353" y="130"/>
                  </a:lnTo>
                  <a:lnTo>
                    <a:pt x="353" y="126"/>
                  </a:lnTo>
                  <a:lnTo>
                    <a:pt x="358" y="124"/>
                  </a:lnTo>
                  <a:lnTo>
                    <a:pt x="361" y="126"/>
                  </a:lnTo>
                  <a:lnTo>
                    <a:pt x="369" y="118"/>
                  </a:lnTo>
                  <a:lnTo>
                    <a:pt x="369" y="104"/>
                  </a:lnTo>
                  <a:lnTo>
                    <a:pt x="361" y="99"/>
                  </a:lnTo>
                  <a:lnTo>
                    <a:pt x="358" y="101"/>
                  </a:lnTo>
                  <a:lnTo>
                    <a:pt x="356" y="104"/>
                  </a:lnTo>
                  <a:lnTo>
                    <a:pt x="351" y="101"/>
                  </a:lnTo>
                  <a:lnTo>
                    <a:pt x="343" y="101"/>
                  </a:lnTo>
                  <a:lnTo>
                    <a:pt x="340" y="105"/>
                  </a:lnTo>
                  <a:lnTo>
                    <a:pt x="343" y="118"/>
                  </a:lnTo>
                  <a:lnTo>
                    <a:pt x="346" y="122"/>
                  </a:lnTo>
                  <a:lnTo>
                    <a:pt x="342" y="125"/>
                  </a:lnTo>
                  <a:lnTo>
                    <a:pt x="337" y="125"/>
                  </a:lnTo>
                  <a:lnTo>
                    <a:pt x="325" y="135"/>
                  </a:lnTo>
                  <a:lnTo>
                    <a:pt x="323" y="140"/>
                  </a:lnTo>
                  <a:lnTo>
                    <a:pt x="318" y="143"/>
                  </a:lnTo>
                  <a:lnTo>
                    <a:pt x="315" y="142"/>
                  </a:lnTo>
                  <a:lnTo>
                    <a:pt x="311" y="144"/>
                  </a:lnTo>
                  <a:lnTo>
                    <a:pt x="306" y="140"/>
                  </a:lnTo>
                  <a:lnTo>
                    <a:pt x="303" y="140"/>
                  </a:lnTo>
                  <a:lnTo>
                    <a:pt x="299" y="147"/>
                  </a:lnTo>
                  <a:lnTo>
                    <a:pt x="294" y="146"/>
                  </a:lnTo>
                  <a:lnTo>
                    <a:pt x="292" y="137"/>
                  </a:lnTo>
                  <a:lnTo>
                    <a:pt x="294" y="132"/>
                  </a:lnTo>
                  <a:lnTo>
                    <a:pt x="289" y="130"/>
                  </a:lnTo>
                  <a:lnTo>
                    <a:pt x="285" y="134"/>
                  </a:lnTo>
                  <a:lnTo>
                    <a:pt x="287" y="137"/>
                  </a:lnTo>
                  <a:lnTo>
                    <a:pt x="282" y="140"/>
                  </a:lnTo>
                  <a:lnTo>
                    <a:pt x="276" y="140"/>
                  </a:lnTo>
                  <a:lnTo>
                    <a:pt x="268" y="142"/>
                  </a:lnTo>
                  <a:lnTo>
                    <a:pt x="263" y="142"/>
                  </a:lnTo>
                  <a:lnTo>
                    <a:pt x="258" y="140"/>
                  </a:lnTo>
                  <a:lnTo>
                    <a:pt x="253" y="140"/>
                  </a:lnTo>
                  <a:lnTo>
                    <a:pt x="245" y="142"/>
                  </a:lnTo>
                  <a:lnTo>
                    <a:pt x="240" y="138"/>
                  </a:lnTo>
                  <a:lnTo>
                    <a:pt x="240" y="138"/>
                  </a:lnTo>
                  <a:close/>
                  <a:moveTo>
                    <a:pt x="217" y="144"/>
                  </a:moveTo>
                  <a:lnTo>
                    <a:pt x="221" y="140"/>
                  </a:lnTo>
                  <a:lnTo>
                    <a:pt x="225" y="144"/>
                  </a:lnTo>
                  <a:lnTo>
                    <a:pt x="228" y="150"/>
                  </a:lnTo>
                  <a:lnTo>
                    <a:pt x="225" y="153"/>
                  </a:lnTo>
                  <a:lnTo>
                    <a:pt x="220" y="150"/>
                  </a:lnTo>
                  <a:lnTo>
                    <a:pt x="217" y="144"/>
                  </a:lnTo>
                  <a:lnTo>
                    <a:pt x="217" y="144"/>
                  </a:lnTo>
                  <a:close/>
                  <a:moveTo>
                    <a:pt x="199" y="132"/>
                  </a:moveTo>
                  <a:lnTo>
                    <a:pt x="196" y="138"/>
                  </a:lnTo>
                  <a:lnTo>
                    <a:pt x="199" y="141"/>
                  </a:lnTo>
                  <a:lnTo>
                    <a:pt x="202" y="140"/>
                  </a:lnTo>
                  <a:lnTo>
                    <a:pt x="202" y="135"/>
                  </a:lnTo>
                  <a:lnTo>
                    <a:pt x="199" y="132"/>
                  </a:lnTo>
                  <a:lnTo>
                    <a:pt x="199" y="132"/>
                  </a:lnTo>
                  <a:close/>
                  <a:moveTo>
                    <a:pt x="167" y="112"/>
                  </a:moveTo>
                  <a:lnTo>
                    <a:pt x="161" y="115"/>
                  </a:lnTo>
                  <a:lnTo>
                    <a:pt x="163" y="119"/>
                  </a:lnTo>
                  <a:lnTo>
                    <a:pt x="167" y="116"/>
                  </a:lnTo>
                  <a:lnTo>
                    <a:pt x="167" y="112"/>
                  </a:lnTo>
                  <a:lnTo>
                    <a:pt x="167" y="112"/>
                  </a:lnTo>
                  <a:close/>
                  <a:moveTo>
                    <a:pt x="368" y="256"/>
                  </a:moveTo>
                  <a:lnTo>
                    <a:pt x="366" y="260"/>
                  </a:lnTo>
                  <a:lnTo>
                    <a:pt x="368" y="265"/>
                  </a:lnTo>
                  <a:lnTo>
                    <a:pt x="370" y="264"/>
                  </a:lnTo>
                  <a:lnTo>
                    <a:pt x="377" y="268"/>
                  </a:lnTo>
                  <a:lnTo>
                    <a:pt x="376" y="265"/>
                  </a:lnTo>
                  <a:lnTo>
                    <a:pt x="368" y="256"/>
                  </a:lnTo>
                  <a:lnTo>
                    <a:pt x="368" y="256"/>
                  </a:lnTo>
                  <a:close/>
                  <a:moveTo>
                    <a:pt x="320" y="237"/>
                  </a:moveTo>
                  <a:lnTo>
                    <a:pt x="319" y="240"/>
                  </a:lnTo>
                  <a:lnTo>
                    <a:pt x="322" y="244"/>
                  </a:lnTo>
                  <a:lnTo>
                    <a:pt x="323" y="244"/>
                  </a:lnTo>
                  <a:lnTo>
                    <a:pt x="324" y="248"/>
                  </a:lnTo>
                  <a:lnTo>
                    <a:pt x="323" y="250"/>
                  </a:lnTo>
                  <a:lnTo>
                    <a:pt x="324" y="250"/>
                  </a:lnTo>
                  <a:lnTo>
                    <a:pt x="325" y="245"/>
                  </a:lnTo>
                  <a:lnTo>
                    <a:pt x="324" y="236"/>
                  </a:lnTo>
                  <a:lnTo>
                    <a:pt x="320" y="237"/>
                  </a:lnTo>
                  <a:lnTo>
                    <a:pt x="320" y="237"/>
                  </a:lnTo>
                  <a:close/>
                  <a:moveTo>
                    <a:pt x="307" y="283"/>
                  </a:moveTo>
                  <a:lnTo>
                    <a:pt x="312" y="283"/>
                  </a:lnTo>
                  <a:lnTo>
                    <a:pt x="314" y="287"/>
                  </a:lnTo>
                  <a:lnTo>
                    <a:pt x="315" y="288"/>
                  </a:lnTo>
                  <a:lnTo>
                    <a:pt x="317" y="289"/>
                  </a:lnTo>
                  <a:lnTo>
                    <a:pt x="318" y="291"/>
                  </a:lnTo>
                  <a:lnTo>
                    <a:pt x="322" y="288"/>
                  </a:lnTo>
                  <a:lnTo>
                    <a:pt x="325" y="288"/>
                  </a:lnTo>
                  <a:lnTo>
                    <a:pt x="325" y="291"/>
                  </a:lnTo>
                  <a:lnTo>
                    <a:pt x="323" y="293"/>
                  </a:lnTo>
                  <a:lnTo>
                    <a:pt x="322" y="295"/>
                  </a:lnTo>
                  <a:lnTo>
                    <a:pt x="318" y="297"/>
                  </a:lnTo>
                  <a:lnTo>
                    <a:pt x="314" y="295"/>
                  </a:lnTo>
                  <a:lnTo>
                    <a:pt x="314" y="291"/>
                  </a:lnTo>
                  <a:lnTo>
                    <a:pt x="313" y="291"/>
                  </a:lnTo>
                  <a:lnTo>
                    <a:pt x="310" y="286"/>
                  </a:lnTo>
                  <a:lnTo>
                    <a:pt x="307" y="285"/>
                  </a:lnTo>
                  <a:lnTo>
                    <a:pt x="307" y="283"/>
                  </a:lnTo>
                  <a:lnTo>
                    <a:pt x="307" y="283"/>
                  </a:lnTo>
                  <a:close/>
                  <a:moveTo>
                    <a:pt x="302" y="274"/>
                  </a:moveTo>
                  <a:lnTo>
                    <a:pt x="303" y="279"/>
                  </a:lnTo>
                  <a:lnTo>
                    <a:pt x="306" y="280"/>
                  </a:lnTo>
                  <a:lnTo>
                    <a:pt x="311" y="280"/>
                  </a:lnTo>
                  <a:lnTo>
                    <a:pt x="312" y="281"/>
                  </a:lnTo>
                  <a:lnTo>
                    <a:pt x="313" y="279"/>
                  </a:lnTo>
                  <a:lnTo>
                    <a:pt x="312" y="277"/>
                  </a:lnTo>
                  <a:lnTo>
                    <a:pt x="310" y="277"/>
                  </a:lnTo>
                  <a:lnTo>
                    <a:pt x="311" y="276"/>
                  </a:lnTo>
                  <a:lnTo>
                    <a:pt x="310" y="272"/>
                  </a:lnTo>
                  <a:lnTo>
                    <a:pt x="306" y="272"/>
                  </a:lnTo>
                  <a:lnTo>
                    <a:pt x="303" y="272"/>
                  </a:lnTo>
                  <a:lnTo>
                    <a:pt x="302" y="274"/>
                  </a:lnTo>
                  <a:lnTo>
                    <a:pt x="302" y="274"/>
                  </a:lnTo>
                  <a:close/>
                  <a:moveTo>
                    <a:pt x="289" y="267"/>
                  </a:moveTo>
                  <a:lnTo>
                    <a:pt x="291" y="274"/>
                  </a:lnTo>
                  <a:lnTo>
                    <a:pt x="293" y="272"/>
                  </a:lnTo>
                  <a:lnTo>
                    <a:pt x="295" y="276"/>
                  </a:lnTo>
                  <a:lnTo>
                    <a:pt x="299" y="277"/>
                  </a:lnTo>
                  <a:lnTo>
                    <a:pt x="299" y="272"/>
                  </a:lnTo>
                  <a:lnTo>
                    <a:pt x="295" y="267"/>
                  </a:lnTo>
                  <a:lnTo>
                    <a:pt x="291" y="266"/>
                  </a:lnTo>
                  <a:lnTo>
                    <a:pt x="289" y="267"/>
                  </a:lnTo>
                  <a:lnTo>
                    <a:pt x="289" y="267"/>
                  </a:lnTo>
                  <a:close/>
                  <a:moveTo>
                    <a:pt x="131" y="216"/>
                  </a:moveTo>
                  <a:lnTo>
                    <a:pt x="129" y="217"/>
                  </a:lnTo>
                  <a:lnTo>
                    <a:pt x="131" y="220"/>
                  </a:lnTo>
                  <a:lnTo>
                    <a:pt x="131" y="220"/>
                  </a:lnTo>
                  <a:lnTo>
                    <a:pt x="131" y="216"/>
                  </a:lnTo>
                  <a:lnTo>
                    <a:pt x="131" y="216"/>
                  </a:lnTo>
                  <a:close/>
                  <a:moveTo>
                    <a:pt x="118" y="217"/>
                  </a:moveTo>
                  <a:lnTo>
                    <a:pt x="117" y="215"/>
                  </a:lnTo>
                  <a:lnTo>
                    <a:pt x="120" y="213"/>
                  </a:lnTo>
                  <a:lnTo>
                    <a:pt x="118" y="217"/>
                  </a:lnTo>
                  <a:lnTo>
                    <a:pt x="118" y="217"/>
                  </a:lnTo>
                  <a:close/>
                  <a:moveTo>
                    <a:pt x="108" y="215"/>
                  </a:moveTo>
                  <a:lnTo>
                    <a:pt x="108" y="218"/>
                  </a:lnTo>
                  <a:lnTo>
                    <a:pt x="112" y="218"/>
                  </a:lnTo>
                  <a:lnTo>
                    <a:pt x="112" y="217"/>
                  </a:lnTo>
                  <a:lnTo>
                    <a:pt x="108" y="215"/>
                  </a:lnTo>
                  <a:lnTo>
                    <a:pt x="108" y="215"/>
                  </a:lnTo>
                  <a:close/>
                  <a:moveTo>
                    <a:pt x="116" y="217"/>
                  </a:moveTo>
                  <a:lnTo>
                    <a:pt x="112" y="213"/>
                  </a:lnTo>
                  <a:lnTo>
                    <a:pt x="114" y="209"/>
                  </a:lnTo>
                  <a:lnTo>
                    <a:pt x="117" y="210"/>
                  </a:lnTo>
                  <a:lnTo>
                    <a:pt x="116" y="215"/>
                  </a:lnTo>
                  <a:lnTo>
                    <a:pt x="116" y="217"/>
                  </a:lnTo>
                  <a:lnTo>
                    <a:pt x="116" y="217"/>
                  </a:lnTo>
                  <a:close/>
                  <a:moveTo>
                    <a:pt x="93" y="217"/>
                  </a:moveTo>
                  <a:lnTo>
                    <a:pt x="96" y="221"/>
                  </a:lnTo>
                  <a:lnTo>
                    <a:pt x="98" y="222"/>
                  </a:lnTo>
                  <a:lnTo>
                    <a:pt x="96" y="219"/>
                  </a:lnTo>
                  <a:lnTo>
                    <a:pt x="93" y="217"/>
                  </a:lnTo>
                  <a:lnTo>
                    <a:pt x="93" y="217"/>
                  </a:lnTo>
                  <a:close/>
                  <a:moveTo>
                    <a:pt x="83" y="241"/>
                  </a:moveTo>
                  <a:lnTo>
                    <a:pt x="86" y="237"/>
                  </a:lnTo>
                  <a:lnTo>
                    <a:pt x="92" y="237"/>
                  </a:lnTo>
                  <a:lnTo>
                    <a:pt x="90" y="241"/>
                  </a:lnTo>
                  <a:lnTo>
                    <a:pt x="90" y="241"/>
                  </a:lnTo>
                  <a:lnTo>
                    <a:pt x="83" y="241"/>
                  </a:lnTo>
                  <a:lnTo>
                    <a:pt x="83" y="241"/>
                  </a:lnTo>
                  <a:close/>
                  <a:moveTo>
                    <a:pt x="82" y="245"/>
                  </a:moveTo>
                  <a:lnTo>
                    <a:pt x="85" y="247"/>
                  </a:lnTo>
                  <a:lnTo>
                    <a:pt x="84" y="244"/>
                  </a:lnTo>
                  <a:lnTo>
                    <a:pt x="82" y="245"/>
                  </a:lnTo>
                  <a:lnTo>
                    <a:pt x="82" y="245"/>
                  </a:lnTo>
                  <a:close/>
                  <a:moveTo>
                    <a:pt x="75" y="242"/>
                  </a:moveTo>
                  <a:lnTo>
                    <a:pt x="79" y="243"/>
                  </a:lnTo>
                  <a:lnTo>
                    <a:pt x="81" y="242"/>
                  </a:lnTo>
                  <a:lnTo>
                    <a:pt x="75" y="242"/>
                  </a:lnTo>
                  <a:lnTo>
                    <a:pt x="75" y="242"/>
                  </a:lnTo>
                  <a:close/>
                  <a:moveTo>
                    <a:pt x="73" y="244"/>
                  </a:moveTo>
                  <a:lnTo>
                    <a:pt x="73" y="244"/>
                  </a:lnTo>
                  <a:lnTo>
                    <a:pt x="82" y="248"/>
                  </a:lnTo>
                  <a:lnTo>
                    <a:pt x="86" y="253"/>
                  </a:lnTo>
                  <a:lnTo>
                    <a:pt x="73" y="244"/>
                  </a:lnTo>
                  <a:lnTo>
                    <a:pt x="73" y="244"/>
                  </a:lnTo>
                  <a:close/>
                  <a:moveTo>
                    <a:pt x="82" y="229"/>
                  </a:moveTo>
                  <a:lnTo>
                    <a:pt x="87" y="230"/>
                  </a:lnTo>
                  <a:lnTo>
                    <a:pt x="86" y="231"/>
                  </a:lnTo>
                  <a:lnTo>
                    <a:pt x="83" y="231"/>
                  </a:lnTo>
                  <a:lnTo>
                    <a:pt x="82" y="229"/>
                  </a:lnTo>
                  <a:lnTo>
                    <a:pt x="82" y="229"/>
                  </a:lnTo>
                  <a:close/>
                  <a:moveTo>
                    <a:pt x="90" y="228"/>
                  </a:moveTo>
                  <a:lnTo>
                    <a:pt x="87" y="224"/>
                  </a:lnTo>
                  <a:lnTo>
                    <a:pt x="87" y="221"/>
                  </a:lnTo>
                  <a:lnTo>
                    <a:pt x="91" y="219"/>
                  </a:lnTo>
                  <a:lnTo>
                    <a:pt x="93" y="225"/>
                  </a:lnTo>
                  <a:lnTo>
                    <a:pt x="92" y="228"/>
                  </a:lnTo>
                  <a:lnTo>
                    <a:pt x="92" y="228"/>
                  </a:lnTo>
                  <a:lnTo>
                    <a:pt x="90" y="228"/>
                  </a:lnTo>
                  <a:lnTo>
                    <a:pt x="90" y="228"/>
                  </a:lnTo>
                  <a:close/>
                  <a:moveTo>
                    <a:pt x="7" y="50"/>
                  </a:moveTo>
                  <a:lnTo>
                    <a:pt x="3" y="169"/>
                  </a:lnTo>
                  <a:lnTo>
                    <a:pt x="1" y="177"/>
                  </a:lnTo>
                  <a:lnTo>
                    <a:pt x="1" y="183"/>
                  </a:lnTo>
                  <a:lnTo>
                    <a:pt x="2" y="185"/>
                  </a:lnTo>
                  <a:lnTo>
                    <a:pt x="0" y="262"/>
                  </a:lnTo>
                  <a:lnTo>
                    <a:pt x="11" y="262"/>
                  </a:lnTo>
                  <a:lnTo>
                    <a:pt x="14" y="264"/>
                  </a:lnTo>
                  <a:lnTo>
                    <a:pt x="20" y="263"/>
                  </a:lnTo>
                  <a:lnTo>
                    <a:pt x="36" y="263"/>
                  </a:lnTo>
                  <a:lnTo>
                    <a:pt x="40" y="262"/>
                  </a:lnTo>
                  <a:lnTo>
                    <a:pt x="42" y="266"/>
                  </a:lnTo>
                  <a:lnTo>
                    <a:pt x="46" y="270"/>
                  </a:lnTo>
                  <a:lnTo>
                    <a:pt x="51" y="271"/>
                  </a:lnTo>
                  <a:lnTo>
                    <a:pt x="58" y="267"/>
                  </a:lnTo>
                  <a:lnTo>
                    <a:pt x="69" y="264"/>
                  </a:lnTo>
                  <a:lnTo>
                    <a:pt x="70" y="262"/>
                  </a:lnTo>
                  <a:lnTo>
                    <a:pt x="72" y="264"/>
                  </a:lnTo>
                  <a:lnTo>
                    <a:pt x="75" y="259"/>
                  </a:lnTo>
                  <a:lnTo>
                    <a:pt x="75" y="251"/>
                  </a:lnTo>
                  <a:lnTo>
                    <a:pt x="67" y="245"/>
                  </a:lnTo>
                  <a:lnTo>
                    <a:pt x="58" y="241"/>
                  </a:lnTo>
                  <a:lnTo>
                    <a:pt x="50" y="240"/>
                  </a:lnTo>
                  <a:lnTo>
                    <a:pt x="47" y="236"/>
                  </a:lnTo>
                  <a:lnTo>
                    <a:pt x="42" y="235"/>
                  </a:lnTo>
                  <a:lnTo>
                    <a:pt x="40" y="235"/>
                  </a:lnTo>
                  <a:lnTo>
                    <a:pt x="37" y="232"/>
                  </a:lnTo>
                  <a:lnTo>
                    <a:pt x="35" y="225"/>
                  </a:lnTo>
                  <a:lnTo>
                    <a:pt x="29" y="218"/>
                  </a:lnTo>
                  <a:lnTo>
                    <a:pt x="24" y="216"/>
                  </a:lnTo>
                  <a:lnTo>
                    <a:pt x="23" y="211"/>
                  </a:lnTo>
                  <a:lnTo>
                    <a:pt x="20" y="208"/>
                  </a:lnTo>
                  <a:lnTo>
                    <a:pt x="24" y="210"/>
                  </a:lnTo>
                  <a:lnTo>
                    <a:pt x="25" y="215"/>
                  </a:lnTo>
                  <a:lnTo>
                    <a:pt x="28" y="216"/>
                  </a:lnTo>
                  <a:lnTo>
                    <a:pt x="36" y="220"/>
                  </a:lnTo>
                  <a:lnTo>
                    <a:pt x="37" y="225"/>
                  </a:lnTo>
                  <a:lnTo>
                    <a:pt x="38" y="232"/>
                  </a:lnTo>
                  <a:lnTo>
                    <a:pt x="40" y="232"/>
                  </a:lnTo>
                  <a:lnTo>
                    <a:pt x="48" y="234"/>
                  </a:lnTo>
                  <a:lnTo>
                    <a:pt x="52" y="239"/>
                  </a:lnTo>
                  <a:lnTo>
                    <a:pt x="56" y="237"/>
                  </a:lnTo>
                  <a:lnTo>
                    <a:pt x="63" y="237"/>
                  </a:lnTo>
                  <a:lnTo>
                    <a:pt x="72" y="235"/>
                  </a:lnTo>
                  <a:lnTo>
                    <a:pt x="78" y="236"/>
                  </a:lnTo>
                  <a:lnTo>
                    <a:pt x="83" y="234"/>
                  </a:lnTo>
                  <a:lnTo>
                    <a:pt x="82" y="232"/>
                  </a:lnTo>
                  <a:lnTo>
                    <a:pt x="78" y="229"/>
                  </a:lnTo>
                  <a:lnTo>
                    <a:pt x="75" y="224"/>
                  </a:lnTo>
                  <a:lnTo>
                    <a:pt x="71" y="225"/>
                  </a:lnTo>
                  <a:lnTo>
                    <a:pt x="69" y="221"/>
                  </a:lnTo>
                  <a:lnTo>
                    <a:pt x="72" y="224"/>
                  </a:lnTo>
                  <a:lnTo>
                    <a:pt x="78" y="222"/>
                  </a:lnTo>
                  <a:lnTo>
                    <a:pt x="83" y="228"/>
                  </a:lnTo>
                  <a:lnTo>
                    <a:pt x="89" y="229"/>
                  </a:lnTo>
                  <a:lnTo>
                    <a:pt x="86" y="225"/>
                  </a:lnTo>
                  <a:lnTo>
                    <a:pt x="86" y="221"/>
                  </a:lnTo>
                  <a:lnTo>
                    <a:pt x="89" y="219"/>
                  </a:lnTo>
                  <a:lnTo>
                    <a:pt x="90" y="216"/>
                  </a:lnTo>
                  <a:lnTo>
                    <a:pt x="89" y="210"/>
                  </a:lnTo>
                  <a:lnTo>
                    <a:pt x="84" y="206"/>
                  </a:lnTo>
                  <a:lnTo>
                    <a:pt x="84" y="204"/>
                  </a:lnTo>
                  <a:lnTo>
                    <a:pt x="90" y="207"/>
                  </a:lnTo>
                  <a:lnTo>
                    <a:pt x="92" y="210"/>
                  </a:lnTo>
                  <a:lnTo>
                    <a:pt x="97" y="216"/>
                  </a:lnTo>
                  <a:lnTo>
                    <a:pt x="103" y="217"/>
                  </a:lnTo>
                  <a:lnTo>
                    <a:pt x="103" y="215"/>
                  </a:lnTo>
                  <a:lnTo>
                    <a:pt x="102" y="210"/>
                  </a:lnTo>
                  <a:lnTo>
                    <a:pt x="103" y="211"/>
                  </a:lnTo>
                  <a:lnTo>
                    <a:pt x="105" y="217"/>
                  </a:lnTo>
                  <a:lnTo>
                    <a:pt x="107" y="217"/>
                  </a:lnTo>
                  <a:lnTo>
                    <a:pt x="107" y="212"/>
                  </a:lnTo>
                  <a:lnTo>
                    <a:pt x="106" y="208"/>
                  </a:lnTo>
                  <a:lnTo>
                    <a:pt x="107" y="201"/>
                  </a:lnTo>
                  <a:lnTo>
                    <a:pt x="110" y="206"/>
                  </a:lnTo>
                  <a:lnTo>
                    <a:pt x="118" y="208"/>
                  </a:lnTo>
                  <a:lnTo>
                    <a:pt x="120" y="212"/>
                  </a:lnTo>
                  <a:lnTo>
                    <a:pt x="124" y="213"/>
                  </a:lnTo>
                  <a:lnTo>
                    <a:pt x="128" y="213"/>
                  </a:lnTo>
                  <a:lnTo>
                    <a:pt x="130" y="215"/>
                  </a:lnTo>
                  <a:lnTo>
                    <a:pt x="132" y="211"/>
                  </a:lnTo>
                  <a:lnTo>
                    <a:pt x="132" y="216"/>
                  </a:lnTo>
                  <a:lnTo>
                    <a:pt x="132" y="219"/>
                  </a:lnTo>
                  <a:lnTo>
                    <a:pt x="136" y="220"/>
                  </a:lnTo>
                  <a:lnTo>
                    <a:pt x="140" y="224"/>
                  </a:lnTo>
                  <a:lnTo>
                    <a:pt x="156" y="228"/>
                  </a:lnTo>
                  <a:lnTo>
                    <a:pt x="162" y="231"/>
                  </a:lnTo>
                  <a:lnTo>
                    <a:pt x="166" y="236"/>
                  </a:lnTo>
                  <a:lnTo>
                    <a:pt x="170" y="245"/>
                  </a:lnTo>
                  <a:lnTo>
                    <a:pt x="177" y="256"/>
                  </a:lnTo>
                  <a:lnTo>
                    <a:pt x="179" y="260"/>
                  </a:lnTo>
                  <a:lnTo>
                    <a:pt x="185" y="262"/>
                  </a:lnTo>
                  <a:lnTo>
                    <a:pt x="188" y="267"/>
                  </a:lnTo>
                  <a:lnTo>
                    <a:pt x="189" y="270"/>
                  </a:lnTo>
                  <a:lnTo>
                    <a:pt x="203" y="286"/>
                  </a:lnTo>
                  <a:lnTo>
                    <a:pt x="205" y="290"/>
                  </a:lnTo>
                  <a:lnTo>
                    <a:pt x="210" y="294"/>
                  </a:lnTo>
                  <a:lnTo>
                    <a:pt x="219" y="297"/>
                  </a:lnTo>
                  <a:lnTo>
                    <a:pt x="222" y="295"/>
                  </a:lnTo>
                  <a:lnTo>
                    <a:pt x="225" y="295"/>
                  </a:lnTo>
                  <a:lnTo>
                    <a:pt x="231" y="298"/>
                  </a:lnTo>
                  <a:lnTo>
                    <a:pt x="240" y="297"/>
                  </a:lnTo>
                  <a:lnTo>
                    <a:pt x="246" y="299"/>
                  </a:lnTo>
                  <a:lnTo>
                    <a:pt x="253" y="299"/>
                  </a:lnTo>
                  <a:lnTo>
                    <a:pt x="261" y="300"/>
                  </a:lnTo>
                  <a:lnTo>
                    <a:pt x="267" y="303"/>
                  </a:lnTo>
                  <a:lnTo>
                    <a:pt x="273" y="302"/>
                  </a:lnTo>
                  <a:lnTo>
                    <a:pt x="277" y="305"/>
                  </a:lnTo>
                  <a:lnTo>
                    <a:pt x="283" y="305"/>
                  </a:lnTo>
                  <a:lnTo>
                    <a:pt x="284" y="308"/>
                  </a:lnTo>
                  <a:lnTo>
                    <a:pt x="280" y="310"/>
                  </a:lnTo>
                  <a:lnTo>
                    <a:pt x="287" y="312"/>
                  </a:lnTo>
                  <a:lnTo>
                    <a:pt x="294" y="316"/>
                  </a:lnTo>
                  <a:lnTo>
                    <a:pt x="301" y="314"/>
                  </a:lnTo>
                  <a:lnTo>
                    <a:pt x="303" y="310"/>
                  </a:lnTo>
                  <a:lnTo>
                    <a:pt x="295" y="305"/>
                  </a:lnTo>
                  <a:lnTo>
                    <a:pt x="293" y="305"/>
                  </a:lnTo>
                  <a:lnTo>
                    <a:pt x="293" y="302"/>
                  </a:lnTo>
                  <a:lnTo>
                    <a:pt x="299" y="301"/>
                  </a:lnTo>
                  <a:lnTo>
                    <a:pt x="303" y="303"/>
                  </a:lnTo>
                  <a:lnTo>
                    <a:pt x="308" y="299"/>
                  </a:lnTo>
                  <a:lnTo>
                    <a:pt x="296" y="297"/>
                  </a:lnTo>
                  <a:lnTo>
                    <a:pt x="283" y="295"/>
                  </a:lnTo>
                  <a:lnTo>
                    <a:pt x="276" y="290"/>
                  </a:lnTo>
                  <a:lnTo>
                    <a:pt x="272" y="287"/>
                  </a:lnTo>
                  <a:lnTo>
                    <a:pt x="279" y="283"/>
                  </a:lnTo>
                  <a:lnTo>
                    <a:pt x="284" y="285"/>
                  </a:lnTo>
                  <a:lnTo>
                    <a:pt x="287" y="282"/>
                  </a:lnTo>
                  <a:lnTo>
                    <a:pt x="282" y="279"/>
                  </a:lnTo>
                  <a:lnTo>
                    <a:pt x="272" y="279"/>
                  </a:lnTo>
                  <a:lnTo>
                    <a:pt x="261" y="278"/>
                  </a:lnTo>
                  <a:lnTo>
                    <a:pt x="258" y="275"/>
                  </a:lnTo>
                  <a:lnTo>
                    <a:pt x="257" y="269"/>
                  </a:lnTo>
                  <a:lnTo>
                    <a:pt x="261" y="266"/>
                  </a:lnTo>
                  <a:lnTo>
                    <a:pt x="263" y="262"/>
                  </a:lnTo>
                  <a:lnTo>
                    <a:pt x="259" y="258"/>
                  </a:lnTo>
                  <a:lnTo>
                    <a:pt x="255" y="258"/>
                  </a:lnTo>
                  <a:lnTo>
                    <a:pt x="253" y="260"/>
                  </a:lnTo>
                  <a:lnTo>
                    <a:pt x="248" y="258"/>
                  </a:lnTo>
                  <a:lnTo>
                    <a:pt x="245" y="259"/>
                  </a:lnTo>
                  <a:lnTo>
                    <a:pt x="240" y="253"/>
                  </a:lnTo>
                  <a:lnTo>
                    <a:pt x="238" y="244"/>
                  </a:lnTo>
                  <a:lnTo>
                    <a:pt x="233" y="242"/>
                  </a:lnTo>
                  <a:lnTo>
                    <a:pt x="228" y="228"/>
                  </a:lnTo>
                  <a:lnTo>
                    <a:pt x="224" y="227"/>
                  </a:lnTo>
                  <a:lnTo>
                    <a:pt x="223" y="222"/>
                  </a:lnTo>
                  <a:lnTo>
                    <a:pt x="217" y="222"/>
                  </a:lnTo>
                  <a:lnTo>
                    <a:pt x="211" y="220"/>
                  </a:lnTo>
                  <a:lnTo>
                    <a:pt x="208" y="213"/>
                  </a:lnTo>
                  <a:lnTo>
                    <a:pt x="201" y="206"/>
                  </a:lnTo>
                  <a:lnTo>
                    <a:pt x="200" y="198"/>
                  </a:lnTo>
                  <a:lnTo>
                    <a:pt x="195" y="195"/>
                  </a:lnTo>
                  <a:lnTo>
                    <a:pt x="191" y="188"/>
                  </a:lnTo>
                  <a:lnTo>
                    <a:pt x="192" y="185"/>
                  </a:lnTo>
                  <a:lnTo>
                    <a:pt x="206" y="186"/>
                  </a:lnTo>
                  <a:lnTo>
                    <a:pt x="217" y="181"/>
                  </a:lnTo>
                  <a:lnTo>
                    <a:pt x="220" y="175"/>
                  </a:lnTo>
                  <a:lnTo>
                    <a:pt x="219" y="169"/>
                  </a:lnTo>
                  <a:lnTo>
                    <a:pt x="210" y="159"/>
                  </a:lnTo>
                  <a:lnTo>
                    <a:pt x="203" y="158"/>
                  </a:lnTo>
                  <a:lnTo>
                    <a:pt x="200" y="160"/>
                  </a:lnTo>
                  <a:lnTo>
                    <a:pt x="194" y="157"/>
                  </a:lnTo>
                  <a:lnTo>
                    <a:pt x="183" y="152"/>
                  </a:lnTo>
                  <a:lnTo>
                    <a:pt x="177" y="146"/>
                  </a:lnTo>
                  <a:lnTo>
                    <a:pt x="171" y="147"/>
                  </a:lnTo>
                  <a:lnTo>
                    <a:pt x="155" y="141"/>
                  </a:lnTo>
                  <a:lnTo>
                    <a:pt x="153" y="137"/>
                  </a:lnTo>
                  <a:lnTo>
                    <a:pt x="157" y="129"/>
                  </a:lnTo>
                  <a:lnTo>
                    <a:pt x="159" y="124"/>
                  </a:lnTo>
                  <a:lnTo>
                    <a:pt x="154" y="119"/>
                  </a:lnTo>
                  <a:lnTo>
                    <a:pt x="143" y="107"/>
                  </a:lnTo>
                  <a:lnTo>
                    <a:pt x="140" y="107"/>
                  </a:lnTo>
                  <a:lnTo>
                    <a:pt x="137" y="109"/>
                  </a:lnTo>
                  <a:lnTo>
                    <a:pt x="135" y="104"/>
                  </a:lnTo>
                  <a:lnTo>
                    <a:pt x="129" y="100"/>
                  </a:lnTo>
                  <a:lnTo>
                    <a:pt x="127" y="95"/>
                  </a:lnTo>
                  <a:lnTo>
                    <a:pt x="120" y="94"/>
                  </a:lnTo>
                  <a:lnTo>
                    <a:pt x="117" y="90"/>
                  </a:lnTo>
                  <a:lnTo>
                    <a:pt x="114" y="91"/>
                  </a:lnTo>
                  <a:lnTo>
                    <a:pt x="108" y="88"/>
                  </a:lnTo>
                  <a:lnTo>
                    <a:pt x="102" y="86"/>
                  </a:lnTo>
                  <a:lnTo>
                    <a:pt x="95" y="82"/>
                  </a:lnTo>
                  <a:lnTo>
                    <a:pt x="87" y="80"/>
                  </a:lnTo>
                  <a:lnTo>
                    <a:pt x="77" y="73"/>
                  </a:lnTo>
                  <a:lnTo>
                    <a:pt x="59" y="71"/>
                  </a:lnTo>
                  <a:lnTo>
                    <a:pt x="52" y="69"/>
                  </a:lnTo>
                  <a:lnTo>
                    <a:pt x="49" y="65"/>
                  </a:lnTo>
                  <a:lnTo>
                    <a:pt x="46" y="65"/>
                  </a:lnTo>
                  <a:lnTo>
                    <a:pt x="44" y="66"/>
                  </a:lnTo>
                  <a:lnTo>
                    <a:pt x="32" y="60"/>
                  </a:lnTo>
                  <a:lnTo>
                    <a:pt x="28" y="58"/>
                  </a:lnTo>
                  <a:lnTo>
                    <a:pt x="23" y="56"/>
                  </a:lnTo>
                  <a:lnTo>
                    <a:pt x="12" y="51"/>
                  </a:lnTo>
                  <a:lnTo>
                    <a:pt x="7" y="5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76" name="Freeform 25"/>
            <p:cNvSpPr>
              <a:spLocks noEditPoints="1"/>
            </p:cNvSpPr>
            <p:nvPr/>
          </p:nvSpPr>
          <p:spPr bwMode="auto">
            <a:xfrm>
              <a:off x="4533" y="2270"/>
              <a:ext cx="157" cy="237"/>
            </a:xfrm>
            <a:custGeom>
              <a:avLst/>
              <a:gdLst/>
              <a:ahLst/>
              <a:cxnLst>
                <a:cxn ang="0">
                  <a:pos x="117" y="4"/>
                </a:cxn>
                <a:cxn ang="0">
                  <a:pos x="144" y="179"/>
                </a:cxn>
                <a:cxn ang="0">
                  <a:pos x="193" y="189"/>
                </a:cxn>
                <a:cxn ang="0">
                  <a:pos x="215" y="221"/>
                </a:cxn>
                <a:cxn ang="0">
                  <a:pos x="213" y="228"/>
                </a:cxn>
                <a:cxn ang="0">
                  <a:pos x="174" y="205"/>
                </a:cxn>
                <a:cxn ang="0">
                  <a:pos x="120" y="200"/>
                </a:cxn>
                <a:cxn ang="0">
                  <a:pos x="103" y="163"/>
                </a:cxn>
                <a:cxn ang="0">
                  <a:pos x="78" y="130"/>
                </a:cxn>
                <a:cxn ang="0">
                  <a:pos x="91" y="75"/>
                </a:cxn>
                <a:cxn ang="0">
                  <a:pos x="143" y="32"/>
                </a:cxn>
                <a:cxn ang="0">
                  <a:pos x="154" y="112"/>
                </a:cxn>
                <a:cxn ang="0">
                  <a:pos x="140" y="165"/>
                </a:cxn>
                <a:cxn ang="0">
                  <a:pos x="147" y="165"/>
                </a:cxn>
                <a:cxn ang="0">
                  <a:pos x="93" y="194"/>
                </a:cxn>
                <a:cxn ang="0">
                  <a:pos x="126" y="250"/>
                </a:cxn>
                <a:cxn ang="0">
                  <a:pos x="105" y="204"/>
                </a:cxn>
                <a:cxn ang="0">
                  <a:pos x="225" y="185"/>
                </a:cxn>
                <a:cxn ang="0">
                  <a:pos x="158" y="241"/>
                </a:cxn>
                <a:cxn ang="0">
                  <a:pos x="179" y="246"/>
                </a:cxn>
                <a:cxn ang="0">
                  <a:pos x="206" y="237"/>
                </a:cxn>
                <a:cxn ang="0">
                  <a:pos x="226" y="262"/>
                </a:cxn>
                <a:cxn ang="0">
                  <a:pos x="195" y="256"/>
                </a:cxn>
                <a:cxn ang="0">
                  <a:pos x="152" y="264"/>
                </a:cxn>
                <a:cxn ang="0">
                  <a:pos x="198" y="273"/>
                </a:cxn>
                <a:cxn ang="0">
                  <a:pos x="175" y="303"/>
                </a:cxn>
                <a:cxn ang="0">
                  <a:pos x="207" y="341"/>
                </a:cxn>
                <a:cxn ang="0">
                  <a:pos x="210" y="323"/>
                </a:cxn>
                <a:cxn ang="0">
                  <a:pos x="197" y="293"/>
                </a:cxn>
                <a:cxn ang="0">
                  <a:pos x="194" y="353"/>
                </a:cxn>
                <a:cxn ang="0">
                  <a:pos x="216" y="349"/>
                </a:cxn>
                <a:cxn ang="0">
                  <a:pos x="236" y="319"/>
                </a:cxn>
                <a:cxn ang="0">
                  <a:pos x="245" y="349"/>
                </a:cxn>
                <a:cxn ang="0">
                  <a:pos x="262" y="286"/>
                </a:cxn>
                <a:cxn ang="0">
                  <a:pos x="262" y="242"/>
                </a:cxn>
                <a:cxn ang="0">
                  <a:pos x="243" y="258"/>
                </a:cxn>
                <a:cxn ang="0">
                  <a:pos x="238" y="280"/>
                </a:cxn>
                <a:cxn ang="0">
                  <a:pos x="260" y="319"/>
                </a:cxn>
                <a:cxn ang="0">
                  <a:pos x="279" y="293"/>
                </a:cxn>
                <a:cxn ang="0">
                  <a:pos x="277" y="314"/>
                </a:cxn>
                <a:cxn ang="0">
                  <a:pos x="289" y="340"/>
                </a:cxn>
                <a:cxn ang="0">
                  <a:pos x="169" y="429"/>
                </a:cxn>
                <a:cxn ang="0">
                  <a:pos x="205" y="374"/>
                </a:cxn>
                <a:cxn ang="0">
                  <a:pos x="252" y="376"/>
                </a:cxn>
                <a:cxn ang="0">
                  <a:pos x="271" y="332"/>
                </a:cxn>
                <a:cxn ang="0">
                  <a:pos x="300" y="375"/>
                </a:cxn>
                <a:cxn ang="0">
                  <a:pos x="308" y="429"/>
                </a:cxn>
                <a:cxn ang="0">
                  <a:pos x="289" y="414"/>
                </a:cxn>
                <a:cxn ang="0">
                  <a:pos x="273" y="460"/>
                </a:cxn>
                <a:cxn ang="0">
                  <a:pos x="231" y="432"/>
                </a:cxn>
                <a:cxn ang="0">
                  <a:pos x="210" y="403"/>
                </a:cxn>
                <a:cxn ang="0">
                  <a:pos x="192" y="412"/>
                </a:cxn>
                <a:cxn ang="0">
                  <a:pos x="163" y="447"/>
                </a:cxn>
                <a:cxn ang="0">
                  <a:pos x="85" y="246"/>
                </a:cxn>
                <a:cxn ang="0">
                  <a:pos x="90" y="268"/>
                </a:cxn>
                <a:cxn ang="0">
                  <a:pos x="91" y="311"/>
                </a:cxn>
                <a:cxn ang="0">
                  <a:pos x="52" y="344"/>
                </a:cxn>
                <a:cxn ang="0">
                  <a:pos x="76" y="278"/>
                </a:cxn>
                <a:cxn ang="0">
                  <a:pos x="43" y="341"/>
                </a:cxn>
                <a:cxn ang="0">
                  <a:pos x="12" y="380"/>
                </a:cxn>
                <a:cxn ang="0">
                  <a:pos x="8" y="392"/>
                </a:cxn>
              </a:cxnLst>
              <a:rect l="0" t="0" r="r" b="b"/>
              <a:pathLst>
                <a:path w="314" h="472">
                  <a:moveTo>
                    <a:pt x="113" y="22"/>
                  </a:moveTo>
                  <a:lnTo>
                    <a:pt x="121" y="22"/>
                  </a:lnTo>
                  <a:lnTo>
                    <a:pt x="115" y="25"/>
                  </a:lnTo>
                  <a:lnTo>
                    <a:pt x="113" y="22"/>
                  </a:lnTo>
                  <a:lnTo>
                    <a:pt x="113" y="22"/>
                  </a:lnTo>
                  <a:close/>
                  <a:moveTo>
                    <a:pt x="109" y="8"/>
                  </a:moveTo>
                  <a:lnTo>
                    <a:pt x="113" y="13"/>
                  </a:lnTo>
                  <a:lnTo>
                    <a:pt x="108" y="14"/>
                  </a:lnTo>
                  <a:lnTo>
                    <a:pt x="109" y="8"/>
                  </a:lnTo>
                  <a:lnTo>
                    <a:pt x="109" y="8"/>
                  </a:lnTo>
                  <a:close/>
                  <a:moveTo>
                    <a:pt x="122" y="0"/>
                  </a:moveTo>
                  <a:lnTo>
                    <a:pt x="117" y="4"/>
                  </a:lnTo>
                  <a:lnTo>
                    <a:pt x="121" y="7"/>
                  </a:lnTo>
                  <a:lnTo>
                    <a:pt x="122" y="0"/>
                  </a:lnTo>
                  <a:lnTo>
                    <a:pt x="122" y="0"/>
                  </a:lnTo>
                  <a:close/>
                  <a:moveTo>
                    <a:pt x="136" y="16"/>
                  </a:moveTo>
                  <a:lnTo>
                    <a:pt x="132" y="20"/>
                  </a:lnTo>
                  <a:lnTo>
                    <a:pt x="135" y="24"/>
                  </a:lnTo>
                  <a:lnTo>
                    <a:pt x="138" y="19"/>
                  </a:lnTo>
                  <a:lnTo>
                    <a:pt x="138" y="19"/>
                  </a:lnTo>
                  <a:lnTo>
                    <a:pt x="136" y="16"/>
                  </a:lnTo>
                  <a:lnTo>
                    <a:pt x="136" y="16"/>
                  </a:lnTo>
                  <a:close/>
                  <a:moveTo>
                    <a:pt x="138" y="176"/>
                  </a:moveTo>
                  <a:lnTo>
                    <a:pt x="144" y="179"/>
                  </a:lnTo>
                  <a:lnTo>
                    <a:pt x="146" y="185"/>
                  </a:lnTo>
                  <a:lnTo>
                    <a:pt x="154" y="188"/>
                  </a:lnTo>
                  <a:lnTo>
                    <a:pt x="158" y="187"/>
                  </a:lnTo>
                  <a:lnTo>
                    <a:pt x="160" y="181"/>
                  </a:lnTo>
                  <a:lnTo>
                    <a:pt x="168" y="175"/>
                  </a:lnTo>
                  <a:lnTo>
                    <a:pt x="174" y="175"/>
                  </a:lnTo>
                  <a:lnTo>
                    <a:pt x="183" y="180"/>
                  </a:lnTo>
                  <a:lnTo>
                    <a:pt x="187" y="188"/>
                  </a:lnTo>
                  <a:lnTo>
                    <a:pt x="186" y="194"/>
                  </a:lnTo>
                  <a:lnTo>
                    <a:pt x="190" y="198"/>
                  </a:lnTo>
                  <a:lnTo>
                    <a:pt x="194" y="194"/>
                  </a:lnTo>
                  <a:lnTo>
                    <a:pt x="193" y="189"/>
                  </a:lnTo>
                  <a:lnTo>
                    <a:pt x="196" y="187"/>
                  </a:lnTo>
                  <a:lnTo>
                    <a:pt x="199" y="192"/>
                  </a:lnTo>
                  <a:lnTo>
                    <a:pt x="207" y="193"/>
                  </a:lnTo>
                  <a:lnTo>
                    <a:pt x="213" y="196"/>
                  </a:lnTo>
                  <a:lnTo>
                    <a:pt x="215" y="199"/>
                  </a:lnTo>
                  <a:lnTo>
                    <a:pt x="210" y="200"/>
                  </a:lnTo>
                  <a:lnTo>
                    <a:pt x="207" y="198"/>
                  </a:lnTo>
                  <a:lnTo>
                    <a:pt x="204" y="200"/>
                  </a:lnTo>
                  <a:lnTo>
                    <a:pt x="205" y="205"/>
                  </a:lnTo>
                  <a:lnTo>
                    <a:pt x="209" y="216"/>
                  </a:lnTo>
                  <a:lnTo>
                    <a:pt x="209" y="221"/>
                  </a:lnTo>
                  <a:lnTo>
                    <a:pt x="215" y="221"/>
                  </a:lnTo>
                  <a:lnTo>
                    <a:pt x="220" y="223"/>
                  </a:lnTo>
                  <a:lnTo>
                    <a:pt x="225" y="223"/>
                  </a:lnTo>
                  <a:lnTo>
                    <a:pt x="228" y="226"/>
                  </a:lnTo>
                  <a:lnTo>
                    <a:pt x="225" y="229"/>
                  </a:lnTo>
                  <a:lnTo>
                    <a:pt x="226" y="233"/>
                  </a:lnTo>
                  <a:lnTo>
                    <a:pt x="224" y="241"/>
                  </a:lnTo>
                  <a:lnTo>
                    <a:pt x="218" y="240"/>
                  </a:lnTo>
                  <a:lnTo>
                    <a:pt x="213" y="234"/>
                  </a:lnTo>
                  <a:lnTo>
                    <a:pt x="218" y="230"/>
                  </a:lnTo>
                  <a:lnTo>
                    <a:pt x="218" y="227"/>
                  </a:lnTo>
                  <a:lnTo>
                    <a:pt x="213" y="226"/>
                  </a:lnTo>
                  <a:lnTo>
                    <a:pt x="213" y="228"/>
                  </a:lnTo>
                  <a:lnTo>
                    <a:pt x="207" y="230"/>
                  </a:lnTo>
                  <a:lnTo>
                    <a:pt x="201" y="222"/>
                  </a:lnTo>
                  <a:lnTo>
                    <a:pt x="196" y="221"/>
                  </a:lnTo>
                  <a:lnTo>
                    <a:pt x="196" y="214"/>
                  </a:lnTo>
                  <a:lnTo>
                    <a:pt x="193" y="207"/>
                  </a:lnTo>
                  <a:lnTo>
                    <a:pt x="184" y="204"/>
                  </a:lnTo>
                  <a:lnTo>
                    <a:pt x="180" y="198"/>
                  </a:lnTo>
                  <a:lnTo>
                    <a:pt x="176" y="195"/>
                  </a:lnTo>
                  <a:lnTo>
                    <a:pt x="172" y="191"/>
                  </a:lnTo>
                  <a:lnTo>
                    <a:pt x="169" y="191"/>
                  </a:lnTo>
                  <a:lnTo>
                    <a:pt x="168" y="194"/>
                  </a:lnTo>
                  <a:lnTo>
                    <a:pt x="174" y="205"/>
                  </a:lnTo>
                  <a:lnTo>
                    <a:pt x="176" y="216"/>
                  </a:lnTo>
                  <a:lnTo>
                    <a:pt x="174" y="216"/>
                  </a:lnTo>
                  <a:lnTo>
                    <a:pt x="168" y="206"/>
                  </a:lnTo>
                  <a:lnTo>
                    <a:pt x="161" y="201"/>
                  </a:lnTo>
                  <a:lnTo>
                    <a:pt x="159" y="196"/>
                  </a:lnTo>
                  <a:lnTo>
                    <a:pt x="146" y="191"/>
                  </a:lnTo>
                  <a:lnTo>
                    <a:pt x="138" y="192"/>
                  </a:lnTo>
                  <a:lnTo>
                    <a:pt x="136" y="195"/>
                  </a:lnTo>
                  <a:lnTo>
                    <a:pt x="137" y="200"/>
                  </a:lnTo>
                  <a:lnTo>
                    <a:pt x="132" y="204"/>
                  </a:lnTo>
                  <a:lnTo>
                    <a:pt x="124" y="196"/>
                  </a:lnTo>
                  <a:lnTo>
                    <a:pt x="120" y="200"/>
                  </a:lnTo>
                  <a:lnTo>
                    <a:pt x="115" y="201"/>
                  </a:lnTo>
                  <a:lnTo>
                    <a:pt x="117" y="196"/>
                  </a:lnTo>
                  <a:lnTo>
                    <a:pt x="115" y="191"/>
                  </a:lnTo>
                  <a:lnTo>
                    <a:pt x="112" y="192"/>
                  </a:lnTo>
                  <a:lnTo>
                    <a:pt x="110" y="199"/>
                  </a:lnTo>
                  <a:lnTo>
                    <a:pt x="105" y="191"/>
                  </a:lnTo>
                  <a:lnTo>
                    <a:pt x="106" y="184"/>
                  </a:lnTo>
                  <a:lnTo>
                    <a:pt x="105" y="180"/>
                  </a:lnTo>
                  <a:lnTo>
                    <a:pt x="109" y="177"/>
                  </a:lnTo>
                  <a:lnTo>
                    <a:pt x="116" y="167"/>
                  </a:lnTo>
                  <a:lnTo>
                    <a:pt x="111" y="164"/>
                  </a:lnTo>
                  <a:lnTo>
                    <a:pt x="103" y="163"/>
                  </a:lnTo>
                  <a:lnTo>
                    <a:pt x="103" y="167"/>
                  </a:lnTo>
                  <a:lnTo>
                    <a:pt x="106" y="170"/>
                  </a:lnTo>
                  <a:lnTo>
                    <a:pt x="103" y="175"/>
                  </a:lnTo>
                  <a:lnTo>
                    <a:pt x="99" y="175"/>
                  </a:lnTo>
                  <a:lnTo>
                    <a:pt x="93" y="167"/>
                  </a:lnTo>
                  <a:lnTo>
                    <a:pt x="92" y="160"/>
                  </a:lnTo>
                  <a:lnTo>
                    <a:pt x="90" y="159"/>
                  </a:lnTo>
                  <a:lnTo>
                    <a:pt x="88" y="161"/>
                  </a:lnTo>
                  <a:lnTo>
                    <a:pt x="86" y="159"/>
                  </a:lnTo>
                  <a:lnTo>
                    <a:pt x="85" y="148"/>
                  </a:lnTo>
                  <a:lnTo>
                    <a:pt x="80" y="140"/>
                  </a:lnTo>
                  <a:lnTo>
                    <a:pt x="78" y="130"/>
                  </a:lnTo>
                  <a:lnTo>
                    <a:pt x="80" y="126"/>
                  </a:lnTo>
                  <a:lnTo>
                    <a:pt x="79" y="123"/>
                  </a:lnTo>
                  <a:lnTo>
                    <a:pt x="76" y="123"/>
                  </a:lnTo>
                  <a:lnTo>
                    <a:pt x="74" y="117"/>
                  </a:lnTo>
                  <a:lnTo>
                    <a:pt x="75" y="109"/>
                  </a:lnTo>
                  <a:lnTo>
                    <a:pt x="79" y="114"/>
                  </a:lnTo>
                  <a:lnTo>
                    <a:pt x="85" y="115"/>
                  </a:lnTo>
                  <a:lnTo>
                    <a:pt x="89" y="112"/>
                  </a:lnTo>
                  <a:lnTo>
                    <a:pt x="89" y="109"/>
                  </a:lnTo>
                  <a:lnTo>
                    <a:pt x="85" y="98"/>
                  </a:lnTo>
                  <a:lnTo>
                    <a:pt x="87" y="90"/>
                  </a:lnTo>
                  <a:lnTo>
                    <a:pt x="91" y="75"/>
                  </a:lnTo>
                  <a:lnTo>
                    <a:pt x="90" y="62"/>
                  </a:lnTo>
                  <a:lnTo>
                    <a:pt x="89" y="54"/>
                  </a:lnTo>
                  <a:lnTo>
                    <a:pt x="96" y="42"/>
                  </a:lnTo>
                  <a:lnTo>
                    <a:pt x="97" y="35"/>
                  </a:lnTo>
                  <a:lnTo>
                    <a:pt x="105" y="31"/>
                  </a:lnTo>
                  <a:lnTo>
                    <a:pt x="117" y="33"/>
                  </a:lnTo>
                  <a:lnTo>
                    <a:pt x="123" y="40"/>
                  </a:lnTo>
                  <a:lnTo>
                    <a:pt x="127" y="42"/>
                  </a:lnTo>
                  <a:lnTo>
                    <a:pt x="128" y="39"/>
                  </a:lnTo>
                  <a:lnTo>
                    <a:pt x="137" y="39"/>
                  </a:lnTo>
                  <a:lnTo>
                    <a:pt x="141" y="36"/>
                  </a:lnTo>
                  <a:lnTo>
                    <a:pt x="143" y="32"/>
                  </a:lnTo>
                  <a:lnTo>
                    <a:pt x="145" y="31"/>
                  </a:lnTo>
                  <a:lnTo>
                    <a:pt x="149" y="37"/>
                  </a:lnTo>
                  <a:lnTo>
                    <a:pt x="149" y="42"/>
                  </a:lnTo>
                  <a:lnTo>
                    <a:pt x="145" y="45"/>
                  </a:lnTo>
                  <a:lnTo>
                    <a:pt x="144" y="59"/>
                  </a:lnTo>
                  <a:lnTo>
                    <a:pt x="149" y="68"/>
                  </a:lnTo>
                  <a:lnTo>
                    <a:pt x="154" y="70"/>
                  </a:lnTo>
                  <a:lnTo>
                    <a:pt x="155" y="77"/>
                  </a:lnTo>
                  <a:lnTo>
                    <a:pt x="158" y="82"/>
                  </a:lnTo>
                  <a:lnTo>
                    <a:pt x="156" y="96"/>
                  </a:lnTo>
                  <a:lnTo>
                    <a:pt x="151" y="105"/>
                  </a:lnTo>
                  <a:lnTo>
                    <a:pt x="154" y="112"/>
                  </a:lnTo>
                  <a:lnTo>
                    <a:pt x="148" y="121"/>
                  </a:lnTo>
                  <a:lnTo>
                    <a:pt x="148" y="118"/>
                  </a:lnTo>
                  <a:lnTo>
                    <a:pt x="149" y="113"/>
                  </a:lnTo>
                  <a:lnTo>
                    <a:pt x="146" y="115"/>
                  </a:lnTo>
                  <a:lnTo>
                    <a:pt x="136" y="124"/>
                  </a:lnTo>
                  <a:lnTo>
                    <a:pt x="134" y="130"/>
                  </a:lnTo>
                  <a:lnTo>
                    <a:pt x="135" y="137"/>
                  </a:lnTo>
                  <a:lnTo>
                    <a:pt x="132" y="142"/>
                  </a:lnTo>
                  <a:lnTo>
                    <a:pt x="131" y="149"/>
                  </a:lnTo>
                  <a:lnTo>
                    <a:pt x="134" y="153"/>
                  </a:lnTo>
                  <a:lnTo>
                    <a:pt x="137" y="160"/>
                  </a:lnTo>
                  <a:lnTo>
                    <a:pt x="140" y="165"/>
                  </a:lnTo>
                  <a:lnTo>
                    <a:pt x="138" y="169"/>
                  </a:lnTo>
                  <a:lnTo>
                    <a:pt x="138" y="176"/>
                  </a:lnTo>
                  <a:lnTo>
                    <a:pt x="138" y="176"/>
                  </a:lnTo>
                  <a:close/>
                  <a:moveTo>
                    <a:pt x="150" y="178"/>
                  </a:moveTo>
                  <a:lnTo>
                    <a:pt x="151" y="183"/>
                  </a:lnTo>
                  <a:lnTo>
                    <a:pt x="156" y="185"/>
                  </a:lnTo>
                  <a:lnTo>
                    <a:pt x="155" y="181"/>
                  </a:lnTo>
                  <a:lnTo>
                    <a:pt x="150" y="178"/>
                  </a:lnTo>
                  <a:lnTo>
                    <a:pt x="150" y="178"/>
                  </a:lnTo>
                  <a:close/>
                  <a:moveTo>
                    <a:pt x="145" y="154"/>
                  </a:moveTo>
                  <a:lnTo>
                    <a:pt x="148" y="163"/>
                  </a:lnTo>
                  <a:lnTo>
                    <a:pt x="147" y="165"/>
                  </a:lnTo>
                  <a:lnTo>
                    <a:pt x="148" y="169"/>
                  </a:lnTo>
                  <a:lnTo>
                    <a:pt x="152" y="166"/>
                  </a:lnTo>
                  <a:lnTo>
                    <a:pt x="152" y="156"/>
                  </a:lnTo>
                  <a:lnTo>
                    <a:pt x="156" y="153"/>
                  </a:lnTo>
                  <a:lnTo>
                    <a:pt x="152" y="149"/>
                  </a:lnTo>
                  <a:lnTo>
                    <a:pt x="145" y="154"/>
                  </a:lnTo>
                  <a:lnTo>
                    <a:pt x="145" y="154"/>
                  </a:lnTo>
                  <a:close/>
                  <a:moveTo>
                    <a:pt x="89" y="194"/>
                  </a:moveTo>
                  <a:lnTo>
                    <a:pt x="89" y="199"/>
                  </a:lnTo>
                  <a:lnTo>
                    <a:pt x="97" y="202"/>
                  </a:lnTo>
                  <a:lnTo>
                    <a:pt x="99" y="200"/>
                  </a:lnTo>
                  <a:lnTo>
                    <a:pt x="93" y="194"/>
                  </a:lnTo>
                  <a:lnTo>
                    <a:pt x="89" y="194"/>
                  </a:lnTo>
                  <a:lnTo>
                    <a:pt x="89" y="194"/>
                  </a:lnTo>
                  <a:close/>
                  <a:moveTo>
                    <a:pt x="100" y="207"/>
                  </a:moveTo>
                  <a:lnTo>
                    <a:pt x="101" y="211"/>
                  </a:lnTo>
                  <a:lnTo>
                    <a:pt x="105" y="211"/>
                  </a:lnTo>
                  <a:lnTo>
                    <a:pt x="106" y="217"/>
                  </a:lnTo>
                  <a:lnTo>
                    <a:pt x="111" y="219"/>
                  </a:lnTo>
                  <a:lnTo>
                    <a:pt x="115" y="225"/>
                  </a:lnTo>
                  <a:lnTo>
                    <a:pt x="115" y="235"/>
                  </a:lnTo>
                  <a:lnTo>
                    <a:pt x="121" y="237"/>
                  </a:lnTo>
                  <a:lnTo>
                    <a:pt x="121" y="243"/>
                  </a:lnTo>
                  <a:lnTo>
                    <a:pt x="126" y="250"/>
                  </a:lnTo>
                  <a:lnTo>
                    <a:pt x="132" y="251"/>
                  </a:lnTo>
                  <a:lnTo>
                    <a:pt x="137" y="247"/>
                  </a:lnTo>
                  <a:lnTo>
                    <a:pt x="137" y="241"/>
                  </a:lnTo>
                  <a:lnTo>
                    <a:pt x="140" y="239"/>
                  </a:lnTo>
                  <a:lnTo>
                    <a:pt x="140" y="235"/>
                  </a:lnTo>
                  <a:lnTo>
                    <a:pt x="137" y="229"/>
                  </a:lnTo>
                  <a:lnTo>
                    <a:pt x="139" y="225"/>
                  </a:lnTo>
                  <a:lnTo>
                    <a:pt x="139" y="219"/>
                  </a:lnTo>
                  <a:lnTo>
                    <a:pt x="133" y="217"/>
                  </a:lnTo>
                  <a:lnTo>
                    <a:pt x="120" y="205"/>
                  </a:lnTo>
                  <a:lnTo>
                    <a:pt x="112" y="207"/>
                  </a:lnTo>
                  <a:lnTo>
                    <a:pt x="105" y="204"/>
                  </a:lnTo>
                  <a:lnTo>
                    <a:pt x="100" y="207"/>
                  </a:lnTo>
                  <a:lnTo>
                    <a:pt x="100" y="207"/>
                  </a:lnTo>
                  <a:close/>
                  <a:moveTo>
                    <a:pt x="225" y="185"/>
                  </a:moveTo>
                  <a:lnTo>
                    <a:pt x="221" y="188"/>
                  </a:lnTo>
                  <a:lnTo>
                    <a:pt x="222" y="195"/>
                  </a:lnTo>
                  <a:lnTo>
                    <a:pt x="220" y="200"/>
                  </a:lnTo>
                  <a:lnTo>
                    <a:pt x="218" y="202"/>
                  </a:lnTo>
                  <a:lnTo>
                    <a:pt x="221" y="205"/>
                  </a:lnTo>
                  <a:lnTo>
                    <a:pt x="230" y="203"/>
                  </a:lnTo>
                  <a:lnTo>
                    <a:pt x="232" y="196"/>
                  </a:lnTo>
                  <a:lnTo>
                    <a:pt x="229" y="190"/>
                  </a:lnTo>
                  <a:lnTo>
                    <a:pt x="225" y="185"/>
                  </a:lnTo>
                  <a:lnTo>
                    <a:pt x="225" y="185"/>
                  </a:lnTo>
                  <a:close/>
                  <a:moveTo>
                    <a:pt x="148" y="212"/>
                  </a:moveTo>
                  <a:lnTo>
                    <a:pt x="156" y="216"/>
                  </a:lnTo>
                  <a:lnTo>
                    <a:pt x="157" y="213"/>
                  </a:lnTo>
                  <a:lnTo>
                    <a:pt x="159" y="210"/>
                  </a:lnTo>
                  <a:lnTo>
                    <a:pt x="156" y="204"/>
                  </a:lnTo>
                  <a:lnTo>
                    <a:pt x="150" y="202"/>
                  </a:lnTo>
                  <a:lnTo>
                    <a:pt x="147" y="206"/>
                  </a:lnTo>
                  <a:lnTo>
                    <a:pt x="148" y="212"/>
                  </a:lnTo>
                  <a:lnTo>
                    <a:pt x="148" y="212"/>
                  </a:lnTo>
                  <a:close/>
                  <a:moveTo>
                    <a:pt x="160" y="235"/>
                  </a:moveTo>
                  <a:lnTo>
                    <a:pt x="158" y="241"/>
                  </a:lnTo>
                  <a:lnTo>
                    <a:pt x="154" y="247"/>
                  </a:lnTo>
                  <a:lnTo>
                    <a:pt x="157" y="254"/>
                  </a:lnTo>
                  <a:lnTo>
                    <a:pt x="161" y="253"/>
                  </a:lnTo>
                  <a:lnTo>
                    <a:pt x="163" y="246"/>
                  </a:lnTo>
                  <a:lnTo>
                    <a:pt x="161" y="240"/>
                  </a:lnTo>
                  <a:lnTo>
                    <a:pt x="163" y="233"/>
                  </a:lnTo>
                  <a:lnTo>
                    <a:pt x="160" y="235"/>
                  </a:lnTo>
                  <a:lnTo>
                    <a:pt x="160" y="235"/>
                  </a:lnTo>
                  <a:close/>
                  <a:moveTo>
                    <a:pt x="175" y="240"/>
                  </a:moveTo>
                  <a:lnTo>
                    <a:pt x="172" y="242"/>
                  </a:lnTo>
                  <a:lnTo>
                    <a:pt x="173" y="246"/>
                  </a:lnTo>
                  <a:lnTo>
                    <a:pt x="179" y="246"/>
                  </a:lnTo>
                  <a:lnTo>
                    <a:pt x="180" y="242"/>
                  </a:lnTo>
                  <a:lnTo>
                    <a:pt x="175" y="240"/>
                  </a:lnTo>
                  <a:lnTo>
                    <a:pt x="175" y="240"/>
                  </a:lnTo>
                  <a:close/>
                  <a:moveTo>
                    <a:pt x="195" y="225"/>
                  </a:moveTo>
                  <a:lnTo>
                    <a:pt x="189" y="218"/>
                  </a:lnTo>
                  <a:lnTo>
                    <a:pt x="186" y="218"/>
                  </a:lnTo>
                  <a:lnTo>
                    <a:pt x="186" y="223"/>
                  </a:lnTo>
                  <a:lnTo>
                    <a:pt x="194" y="231"/>
                  </a:lnTo>
                  <a:lnTo>
                    <a:pt x="195" y="228"/>
                  </a:lnTo>
                  <a:lnTo>
                    <a:pt x="195" y="225"/>
                  </a:lnTo>
                  <a:lnTo>
                    <a:pt x="195" y="225"/>
                  </a:lnTo>
                  <a:close/>
                  <a:moveTo>
                    <a:pt x="206" y="237"/>
                  </a:moveTo>
                  <a:lnTo>
                    <a:pt x="208" y="239"/>
                  </a:lnTo>
                  <a:lnTo>
                    <a:pt x="214" y="245"/>
                  </a:lnTo>
                  <a:lnTo>
                    <a:pt x="216" y="245"/>
                  </a:lnTo>
                  <a:lnTo>
                    <a:pt x="210" y="238"/>
                  </a:lnTo>
                  <a:lnTo>
                    <a:pt x="206" y="237"/>
                  </a:lnTo>
                  <a:lnTo>
                    <a:pt x="206" y="237"/>
                  </a:lnTo>
                  <a:close/>
                  <a:moveTo>
                    <a:pt x="196" y="259"/>
                  </a:moveTo>
                  <a:lnTo>
                    <a:pt x="202" y="251"/>
                  </a:lnTo>
                  <a:lnTo>
                    <a:pt x="206" y="250"/>
                  </a:lnTo>
                  <a:lnTo>
                    <a:pt x="213" y="259"/>
                  </a:lnTo>
                  <a:lnTo>
                    <a:pt x="220" y="262"/>
                  </a:lnTo>
                  <a:lnTo>
                    <a:pt x="226" y="262"/>
                  </a:lnTo>
                  <a:lnTo>
                    <a:pt x="226" y="258"/>
                  </a:lnTo>
                  <a:lnTo>
                    <a:pt x="221" y="253"/>
                  </a:lnTo>
                  <a:lnTo>
                    <a:pt x="211" y="247"/>
                  </a:lnTo>
                  <a:lnTo>
                    <a:pt x="208" y="246"/>
                  </a:lnTo>
                  <a:lnTo>
                    <a:pt x="203" y="241"/>
                  </a:lnTo>
                  <a:lnTo>
                    <a:pt x="201" y="241"/>
                  </a:lnTo>
                  <a:lnTo>
                    <a:pt x="201" y="239"/>
                  </a:lnTo>
                  <a:lnTo>
                    <a:pt x="196" y="238"/>
                  </a:lnTo>
                  <a:lnTo>
                    <a:pt x="196" y="245"/>
                  </a:lnTo>
                  <a:lnTo>
                    <a:pt x="197" y="249"/>
                  </a:lnTo>
                  <a:lnTo>
                    <a:pt x="195" y="252"/>
                  </a:lnTo>
                  <a:lnTo>
                    <a:pt x="195" y="256"/>
                  </a:lnTo>
                  <a:lnTo>
                    <a:pt x="196" y="259"/>
                  </a:lnTo>
                  <a:lnTo>
                    <a:pt x="196" y="259"/>
                  </a:lnTo>
                  <a:close/>
                  <a:moveTo>
                    <a:pt x="166" y="305"/>
                  </a:moveTo>
                  <a:lnTo>
                    <a:pt x="163" y="308"/>
                  </a:lnTo>
                  <a:lnTo>
                    <a:pt x="160" y="309"/>
                  </a:lnTo>
                  <a:lnTo>
                    <a:pt x="158" y="298"/>
                  </a:lnTo>
                  <a:lnTo>
                    <a:pt x="160" y="291"/>
                  </a:lnTo>
                  <a:lnTo>
                    <a:pt x="160" y="280"/>
                  </a:lnTo>
                  <a:lnTo>
                    <a:pt x="161" y="274"/>
                  </a:lnTo>
                  <a:lnTo>
                    <a:pt x="161" y="268"/>
                  </a:lnTo>
                  <a:lnTo>
                    <a:pt x="159" y="268"/>
                  </a:lnTo>
                  <a:lnTo>
                    <a:pt x="152" y="264"/>
                  </a:lnTo>
                  <a:lnTo>
                    <a:pt x="154" y="261"/>
                  </a:lnTo>
                  <a:lnTo>
                    <a:pt x="160" y="259"/>
                  </a:lnTo>
                  <a:lnTo>
                    <a:pt x="166" y="265"/>
                  </a:lnTo>
                  <a:lnTo>
                    <a:pt x="170" y="268"/>
                  </a:lnTo>
                  <a:lnTo>
                    <a:pt x="169" y="270"/>
                  </a:lnTo>
                  <a:lnTo>
                    <a:pt x="172" y="270"/>
                  </a:lnTo>
                  <a:lnTo>
                    <a:pt x="179" y="270"/>
                  </a:lnTo>
                  <a:lnTo>
                    <a:pt x="184" y="271"/>
                  </a:lnTo>
                  <a:lnTo>
                    <a:pt x="187" y="276"/>
                  </a:lnTo>
                  <a:lnTo>
                    <a:pt x="192" y="272"/>
                  </a:lnTo>
                  <a:lnTo>
                    <a:pt x="195" y="269"/>
                  </a:lnTo>
                  <a:lnTo>
                    <a:pt x="198" y="273"/>
                  </a:lnTo>
                  <a:lnTo>
                    <a:pt x="197" y="278"/>
                  </a:lnTo>
                  <a:lnTo>
                    <a:pt x="194" y="282"/>
                  </a:lnTo>
                  <a:lnTo>
                    <a:pt x="191" y="288"/>
                  </a:lnTo>
                  <a:lnTo>
                    <a:pt x="183" y="295"/>
                  </a:lnTo>
                  <a:lnTo>
                    <a:pt x="181" y="298"/>
                  </a:lnTo>
                  <a:lnTo>
                    <a:pt x="178" y="298"/>
                  </a:lnTo>
                  <a:lnTo>
                    <a:pt x="176" y="300"/>
                  </a:lnTo>
                  <a:lnTo>
                    <a:pt x="172" y="300"/>
                  </a:lnTo>
                  <a:lnTo>
                    <a:pt x="166" y="305"/>
                  </a:lnTo>
                  <a:lnTo>
                    <a:pt x="166" y="305"/>
                  </a:lnTo>
                  <a:close/>
                  <a:moveTo>
                    <a:pt x="181" y="300"/>
                  </a:moveTo>
                  <a:lnTo>
                    <a:pt x="175" y="303"/>
                  </a:lnTo>
                  <a:lnTo>
                    <a:pt x="174" y="309"/>
                  </a:lnTo>
                  <a:lnTo>
                    <a:pt x="178" y="311"/>
                  </a:lnTo>
                  <a:lnTo>
                    <a:pt x="183" y="306"/>
                  </a:lnTo>
                  <a:lnTo>
                    <a:pt x="183" y="303"/>
                  </a:lnTo>
                  <a:lnTo>
                    <a:pt x="181" y="300"/>
                  </a:lnTo>
                  <a:lnTo>
                    <a:pt x="181" y="300"/>
                  </a:lnTo>
                  <a:close/>
                  <a:moveTo>
                    <a:pt x="234" y="299"/>
                  </a:moveTo>
                  <a:lnTo>
                    <a:pt x="234" y="306"/>
                  </a:lnTo>
                  <a:lnTo>
                    <a:pt x="232" y="303"/>
                  </a:lnTo>
                  <a:lnTo>
                    <a:pt x="234" y="299"/>
                  </a:lnTo>
                  <a:lnTo>
                    <a:pt x="234" y="299"/>
                  </a:lnTo>
                  <a:close/>
                  <a:moveTo>
                    <a:pt x="207" y="341"/>
                  </a:moveTo>
                  <a:lnTo>
                    <a:pt x="211" y="335"/>
                  </a:lnTo>
                  <a:lnTo>
                    <a:pt x="214" y="322"/>
                  </a:lnTo>
                  <a:lnTo>
                    <a:pt x="222" y="312"/>
                  </a:lnTo>
                  <a:lnTo>
                    <a:pt x="224" y="307"/>
                  </a:lnTo>
                  <a:lnTo>
                    <a:pt x="224" y="300"/>
                  </a:lnTo>
                  <a:lnTo>
                    <a:pt x="226" y="297"/>
                  </a:lnTo>
                  <a:lnTo>
                    <a:pt x="225" y="285"/>
                  </a:lnTo>
                  <a:lnTo>
                    <a:pt x="221" y="286"/>
                  </a:lnTo>
                  <a:lnTo>
                    <a:pt x="219" y="297"/>
                  </a:lnTo>
                  <a:lnTo>
                    <a:pt x="214" y="307"/>
                  </a:lnTo>
                  <a:lnTo>
                    <a:pt x="213" y="315"/>
                  </a:lnTo>
                  <a:lnTo>
                    <a:pt x="210" y="323"/>
                  </a:lnTo>
                  <a:lnTo>
                    <a:pt x="206" y="329"/>
                  </a:lnTo>
                  <a:lnTo>
                    <a:pt x="205" y="335"/>
                  </a:lnTo>
                  <a:lnTo>
                    <a:pt x="207" y="341"/>
                  </a:lnTo>
                  <a:lnTo>
                    <a:pt x="207" y="341"/>
                  </a:lnTo>
                  <a:close/>
                  <a:moveTo>
                    <a:pt x="201" y="339"/>
                  </a:moveTo>
                  <a:lnTo>
                    <a:pt x="199" y="326"/>
                  </a:lnTo>
                  <a:lnTo>
                    <a:pt x="203" y="308"/>
                  </a:lnTo>
                  <a:lnTo>
                    <a:pt x="208" y="303"/>
                  </a:lnTo>
                  <a:lnTo>
                    <a:pt x="209" y="297"/>
                  </a:lnTo>
                  <a:lnTo>
                    <a:pt x="204" y="294"/>
                  </a:lnTo>
                  <a:lnTo>
                    <a:pt x="202" y="295"/>
                  </a:lnTo>
                  <a:lnTo>
                    <a:pt x="197" y="293"/>
                  </a:lnTo>
                  <a:lnTo>
                    <a:pt x="192" y="296"/>
                  </a:lnTo>
                  <a:lnTo>
                    <a:pt x="192" y="303"/>
                  </a:lnTo>
                  <a:lnTo>
                    <a:pt x="189" y="308"/>
                  </a:lnTo>
                  <a:lnTo>
                    <a:pt x="190" y="317"/>
                  </a:lnTo>
                  <a:lnTo>
                    <a:pt x="186" y="323"/>
                  </a:lnTo>
                  <a:lnTo>
                    <a:pt x="176" y="327"/>
                  </a:lnTo>
                  <a:lnTo>
                    <a:pt x="173" y="330"/>
                  </a:lnTo>
                  <a:lnTo>
                    <a:pt x="175" y="340"/>
                  </a:lnTo>
                  <a:lnTo>
                    <a:pt x="180" y="341"/>
                  </a:lnTo>
                  <a:lnTo>
                    <a:pt x="187" y="345"/>
                  </a:lnTo>
                  <a:lnTo>
                    <a:pt x="193" y="345"/>
                  </a:lnTo>
                  <a:lnTo>
                    <a:pt x="194" y="353"/>
                  </a:lnTo>
                  <a:lnTo>
                    <a:pt x="198" y="355"/>
                  </a:lnTo>
                  <a:lnTo>
                    <a:pt x="204" y="352"/>
                  </a:lnTo>
                  <a:lnTo>
                    <a:pt x="204" y="346"/>
                  </a:lnTo>
                  <a:lnTo>
                    <a:pt x="201" y="339"/>
                  </a:lnTo>
                  <a:lnTo>
                    <a:pt x="201" y="339"/>
                  </a:lnTo>
                  <a:close/>
                  <a:moveTo>
                    <a:pt x="216" y="349"/>
                  </a:moveTo>
                  <a:lnTo>
                    <a:pt x="218" y="350"/>
                  </a:lnTo>
                  <a:lnTo>
                    <a:pt x="217" y="354"/>
                  </a:lnTo>
                  <a:lnTo>
                    <a:pt x="213" y="355"/>
                  </a:lnTo>
                  <a:lnTo>
                    <a:pt x="208" y="353"/>
                  </a:lnTo>
                  <a:lnTo>
                    <a:pt x="210" y="349"/>
                  </a:lnTo>
                  <a:lnTo>
                    <a:pt x="216" y="349"/>
                  </a:lnTo>
                  <a:lnTo>
                    <a:pt x="216" y="349"/>
                  </a:lnTo>
                  <a:close/>
                  <a:moveTo>
                    <a:pt x="236" y="319"/>
                  </a:moveTo>
                  <a:lnTo>
                    <a:pt x="239" y="319"/>
                  </a:lnTo>
                  <a:lnTo>
                    <a:pt x="242" y="322"/>
                  </a:lnTo>
                  <a:lnTo>
                    <a:pt x="243" y="329"/>
                  </a:lnTo>
                  <a:lnTo>
                    <a:pt x="240" y="333"/>
                  </a:lnTo>
                  <a:lnTo>
                    <a:pt x="231" y="338"/>
                  </a:lnTo>
                  <a:lnTo>
                    <a:pt x="224" y="338"/>
                  </a:lnTo>
                  <a:lnTo>
                    <a:pt x="224" y="335"/>
                  </a:lnTo>
                  <a:lnTo>
                    <a:pt x="220" y="331"/>
                  </a:lnTo>
                  <a:lnTo>
                    <a:pt x="225" y="326"/>
                  </a:lnTo>
                  <a:lnTo>
                    <a:pt x="236" y="319"/>
                  </a:lnTo>
                  <a:lnTo>
                    <a:pt x="236" y="319"/>
                  </a:lnTo>
                  <a:close/>
                  <a:moveTo>
                    <a:pt x="264" y="320"/>
                  </a:moveTo>
                  <a:lnTo>
                    <a:pt x="267" y="326"/>
                  </a:lnTo>
                  <a:lnTo>
                    <a:pt x="267" y="331"/>
                  </a:lnTo>
                  <a:lnTo>
                    <a:pt x="263" y="326"/>
                  </a:lnTo>
                  <a:lnTo>
                    <a:pt x="264" y="320"/>
                  </a:lnTo>
                  <a:lnTo>
                    <a:pt x="264" y="320"/>
                  </a:lnTo>
                  <a:close/>
                  <a:moveTo>
                    <a:pt x="246" y="345"/>
                  </a:moveTo>
                  <a:lnTo>
                    <a:pt x="252" y="350"/>
                  </a:lnTo>
                  <a:lnTo>
                    <a:pt x="251" y="355"/>
                  </a:lnTo>
                  <a:lnTo>
                    <a:pt x="246" y="352"/>
                  </a:lnTo>
                  <a:lnTo>
                    <a:pt x="245" y="349"/>
                  </a:lnTo>
                  <a:lnTo>
                    <a:pt x="246" y="345"/>
                  </a:lnTo>
                  <a:lnTo>
                    <a:pt x="246" y="345"/>
                  </a:lnTo>
                  <a:close/>
                  <a:moveTo>
                    <a:pt x="242" y="270"/>
                  </a:moveTo>
                  <a:lnTo>
                    <a:pt x="241" y="276"/>
                  </a:lnTo>
                  <a:lnTo>
                    <a:pt x="236" y="276"/>
                  </a:lnTo>
                  <a:lnTo>
                    <a:pt x="231" y="273"/>
                  </a:lnTo>
                  <a:lnTo>
                    <a:pt x="234" y="271"/>
                  </a:lnTo>
                  <a:lnTo>
                    <a:pt x="242" y="270"/>
                  </a:lnTo>
                  <a:lnTo>
                    <a:pt x="242" y="270"/>
                  </a:lnTo>
                  <a:close/>
                  <a:moveTo>
                    <a:pt x="255" y="278"/>
                  </a:moveTo>
                  <a:lnTo>
                    <a:pt x="261" y="282"/>
                  </a:lnTo>
                  <a:lnTo>
                    <a:pt x="262" y="286"/>
                  </a:lnTo>
                  <a:lnTo>
                    <a:pt x="272" y="287"/>
                  </a:lnTo>
                  <a:lnTo>
                    <a:pt x="273" y="288"/>
                  </a:lnTo>
                  <a:lnTo>
                    <a:pt x="275" y="286"/>
                  </a:lnTo>
                  <a:lnTo>
                    <a:pt x="278" y="287"/>
                  </a:lnTo>
                  <a:lnTo>
                    <a:pt x="275" y="284"/>
                  </a:lnTo>
                  <a:lnTo>
                    <a:pt x="273" y="278"/>
                  </a:lnTo>
                  <a:lnTo>
                    <a:pt x="269" y="275"/>
                  </a:lnTo>
                  <a:lnTo>
                    <a:pt x="271" y="266"/>
                  </a:lnTo>
                  <a:lnTo>
                    <a:pt x="269" y="254"/>
                  </a:lnTo>
                  <a:lnTo>
                    <a:pt x="269" y="251"/>
                  </a:lnTo>
                  <a:lnTo>
                    <a:pt x="267" y="250"/>
                  </a:lnTo>
                  <a:lnTo>
                    <a:pt x="262" y="242"/>
                  </a:lnTo>
                  <a:lnTo>
                    <a:pt x="259" y="237"/>
                  </a:lnTo>
                  <a:lnTo>
                    <a:pt x="255" y="236"/>
                  </a:lnTo>
                  <a:lnTo>
                    <a:pt x="253" y="237"/>
                  </a:lnTo>
                  <a:lnTo>
                    <a:pt x="250" y="236"/>
                  </a:lnTo>
                  <a:lnTo>
                    <a:pt x="246" y="237"/>
                  </a:lnTo>
                  <a:lnTo>
                    <a:pt x="244" y="239"/>
                  </a:lnTo>
                  <a:lnTo>
                    <a:pt x="238" y="239"/>
                  </a:lnTo>
                  <a:lnTo>
                    <a:pt x="233" y="239"/>
                  </a:lnTo>
                  <a:lnTo>
                    <a:pt x="230" y="238"/>
                  </a:lnTo>
                  <a:lnTo>
                    <a:pt x="230" y="241"/>
                  </a:lnTo>
                  <a:lnTo>
                    <a:pt x="236" y="251"/>
                  </a:lnTo>
                  <a:lnTo>
                    <a:pt x="243" y="258"/>
                  </a:lnTo>
                  <a:lnTo>
                    <a:pt x="251" y="266"/>
                  </a:lnTo>
                  <a:lnTo>
                    <a:pt x="253" y="269"/>
                  </a:lnTo>
                  <a:lnTo>
                    <a:pt x="253" y="271"/>
                  </a:lnTo>
                  <a:lnTo>
                    <a:pt x="250" y="275"/>
                  </a:lnTo>
                  <a:lnTo>
                    <a:pt x="249" y="276"/>
                  </a:lnTo>
                  <a:lnTo>
                    <a:pt x="252" y="275"/>
                  </a:lnTo>
                  <a:lnTo>
                    <a:pt x="253" y="277"/>
                  </a:lnTo>
                  <a:lnTo>
                    <a:pt x="255" y="278"/>
                  </a:lnTo>
                  <a:lnTo>
                    <a:pt x="255" y="278"/>
                  </a:lnTo>
                  <a:close/>
                  <a:moveTo>
                    <a:pt x="250" y="280"/>
                  </a:moveTo>
                  <a:lnTo>
                    <a:pt x="243" y="282"/>
                  </a:lnTo>
                  <a:lnTo>
                    <a:pt x="238" y="280"/>
                  </a:lnTo>
                  <a:lnTo>
                    <a:pt x="233" y="280"/>
                  </a:lnTo>
                  <a:lnTo>
                    <a:pt x="236" y="285"/>
                  </a:lnTo>
                  <a:lnTo>
                    <a:pt x="236" y="292"/>
                  </a:lnTo>
                  <a:lnTo>
                    <a:pt x="240" y="296"/>
                  </a:lnTo>
                  <a:lnTo>
                    <a:pt x="243" y="293"/>
                  </a:lnTo>
                  <a:lnTo>
                    <a:pt x="246" y="296"/>
                  </a:lnTo>
                  <a:lnTo>
                    <a:pt x="246" y="304"/>
                  </a:lnTo>
                  <a:lnTo>
                    <a:pt x="249" y="310"/>
                  </a:lnTo>
                  <a:lnTo>
                    <a:pt x="250" y="319"/>
                  </a:lnTo>
                  <a:lnTo>
                    <a:pt x="255" y="322"/>
                  </a:lnTo>
                  <a:lnTo>
                    <a:pt x="256" y="314"/>
                  </a:lnTo>
                  <a:lnTo>
                    <a:pt x="260" y="319"/>
                  </a:lnTo>
                  <a:lnTo>
                    <a:pt x="265" y="317"/>
                  </a:lnTo>
                  <a:lnTo>
                    <a:pt x="265" y="312"/>
                  </a:lnTo>
                  <a:lnTo>
                    <a:pt x="260" y="303"/>
                  </a:lnTo>
                  <a:lnTo>
                    <a:pt x="255" y="299"/>
                  </a:lnTo>
                  <a:lnTo>
                    <a:pt x="254" y="291"/>
                  </a:lnTo>
                  <a:lnTo>
                    <a:pt x="251" y="283"/>
                  </a:lnTo>
                  <a:lnTo>
                    <a:pt x="250" y="280"/>
                  </a:lnTo>
                  <a:lnTo>
                    <a:pt x="250" y="280"/>
                  </a:lnTo>
                  <a:close/>
                  <a:moveTo>
                    <a:pt x="280" y="295"/>
                  </a:moveTo>
                  <a:lnTo>
                    <a:pt x="284" y="295"/>
                  </a:lnTo>
                  <a:lnTo>
                    <a:pt x="282" y="293"/>
                  </a:lnTo>
                  <a:lnTo>
                    <a:pt x="279" y="293"/>
                  </a:lnTo>
                  <a:lnTo>
                    <a:pt x="280" y="295"/>
                  </a:lnTo>
                  <a:lnTo>
                    <a:pt x="280" y="295"/>
                  </a:lnTo>
                  <a:close/>
                  <a:moveTo>
                    <a:pt x="282" y="301"/>
                  </a:moveTo>
                  <a:lnTo>
                    <a:pt x="278" y="299"/>
                  </a:lnTo>
                  <a:lnTo>
                    <a:pt x="278" y="303"/>
                  </a:lnTo>
                  <a:lnTo>
                    <a:pt x="280" y="304"/>
                  </a:lnTo>
                  <a:lnTo>
                    <a:pt x="282" y="301"/>
                  </a:lnTo>
                  <a:lnTo>
                    <a:pt x="282" y="301"/>
                  </a:lnTo>
                  <a:close/>
                  <a:moveTo>
                    <a:pt x="280" y="332"/>
                  </a:moveTo>
                  <a:lnTo>
                    <a:pt x="282" y="324"/>
                  </a:lnTo>
                  <a:lnTo>
                    <a:pt x="278" y="319"/>
                  </a:lnTo>
                  <a:lnTo>
                    <a:pt x="277" y="314"/>
                  </a:lnTo>
                  <a:lnTo>
                    <a:pt x="280" y="312"/>
                  </a:lnTo>
                  <a:lnTo>
                    <a:pt x="278" y="308"/>
                  </a:lnTo>
                  <a:lnTo>
                    <a:pt x="275" y="310"/>
                  </a:lnTo>
                  <a:lnTo>
                    <a:pt x="274" y="317"/>
                  </a:lnTo>
                  <a:lnTo>
                    <a:pt x="277" y="324"/>
                  </a:lnTo>
                  <a:lnTo>
                    <a:pt x="277" y="329"/>
                  </a:lnTo>
                  <a:lnTo>
                    <a:pt x="278" y="331"/>
                  </a:lnTo>
                  <a:lnTo>
                    <a:pt x="280" y="332"/>
                  </a:lnTo>
                  <a:lnTo>
                    <a:pt x="280" y="332"/>
                  </a:lnTo>
                  <a:close/>
                  <a:moveTo>
                    <a:pt x="287" y="334"/>
                  </a:moveTo>
                  <a:lnTo>
                    <a:pt x="287" y="338"/>
                  </a:lnTo>
                  <a:lnTo>
                    <a:pt x="289" y="340"/>
                  </a:lnTo>
                  <a:lnTo>
                    <a:pt x="290" y="336"/>
                  </a:lnTo>
                  <a:lnTo>
                    <a:pt x="287" y="334"/>
                  </a:lnTo>
                  <a:lnTo>
                    <a:pt x="287" y="334"/>
                  </a:lnTo>
                  <a:close/>
                  <a:moveTo>
                    <a:pt x="291" y="320"/>
                  </a:moveTo>
                  <a:lnTo>
                    <a:pt x="290" y="327"/>
                  </a:lnTo>
                  <a:lnTo>
                    <a:pt x="289" y="329"/>
                  </a:lnTo>
                  <a:lnTo>
                    <a:pt x="292" y="333"/>
                  </a:lnTo>
                  <a:lnTo>
                    <a:pt x="297" y="332"/>
                  </a:lnTo>
                  <a:lnTo>
                    <a:pt x="295" y="326"/>
                  </a:lnTo>
                  <a:lnTo>
                    <a:pt x="291" y="320"/>
                  </a:lnTo>
                  <a:lnTo>
                    <a:pt x="291" y="320"/>
                  </a:lnTo>
                  <a:close/>
                  <a:moveTo>
                    <a:pt x="169" y="429"/>
                  </a:moveTo>
                  <a:lnTo>
                    <a:pt x="162" y="423"/>
                  </a:lnTo>
                  <a:lnTo>
                    <a:pt x="167" y="414"/>
                  </a:lnTo>
                  <a:lnTo>
                    <a:pt x="169" y="405"/>
                  </a:lnTo>
                  <a:lnTo>
                    <a:pt x="167" y="400"/>
                  </a:lnTo>
                  <a:lnTo>
                    <a:pt x="172" y="393"/>
                  </a:lnTo>
                  <a:lnTo>
                    <a:pt x="179" y="392"/>
                  </a:lnTo>
                  <a:lnTo>
                    <a:pt x="183" y="388"/>
                  </a:lnTo>
                  <a:lnTo>
                    <a:pt x="189" y="389"/>
                  </a:lnTo>
                  <a:lnTo>
                    <a:pt x="198" y="388"/>
                  </a:lnTo>
                  <a:lnTo>
                    <a:pt x="195" y="382"/>
                  </a:lnTo>
                  <a:lnTo>
                    <a:pt x="198" y="377"/>
                  </a:lnTo>
                  <a:lnTo>
                    <a:pt x="205" y="374"/>
                  </a:lnTo>
                  <a:lnTo>
                    <a:pt x="209" y="368"/>
                  </a:lnTo>
                  <a:lnTo>
                    <a:pt x="214" y="367"/>
                  </a:lnTo>
                  <a:lnTo>
                    <a:pt x="222" y="375"/>
                  </a:lnTo>
                  <a:lnTo>
                    <a:pt x="222" y="385"/>
                  </a:lnTo>
                  <a:lnTo>
                    <a:pt x="216" y="394"/>
                  </a:lnTo>
                  <a:lnTo>
                    <a:pt x="221" y="389"/>
                  </a:lnTo>
                  <a:lnTo>
                    <a:pt x="228" y="388"/>
                  </a:lnTo>
                  <a:lnTo>
                    <a:pt x="236" y="385"/>
                  </a:lnTo>
                  <a:lnTo>
                    <a:pt x="239" y="374"/>
                  </a:lnTo>
                  <a:lnTo>
                    <a:pt x="245" y="370"/>
                  </a:lnTo>
                  <a:lnTo>
                    <a:pt x="249" y="378"/>
                  </a:lnTo>
                  <a:lnTo>
                    <a:pt x="252" y="376"/>
                  </a:lnTo>
                  <a:lnTo>
                    <a:pt x="253" y="371"/>
                  </a:lnTo>
                  <a:lnTo>
                    <a:pt x="250" y="369"/>
                  </a:lnTo>
                  <a:lnTo>
                    <a:pt x="253" y="357"/>
                  </a:lnTo>
                  <a:lnTo>
                    <a:pt x="260" y="359"/>
                  </a:lnTo>
                  <a:lnTo>
                    <a:pt x="264" y="363"/>
                  </a:lnTo>
                  <a:lnTo>
                    <a:pt x="265" y="359"/>
                  </a:lnTo>
                  <a:lnTo>
                    <a:pt x="265" y="352"/>
                  </a:lnTo>
                  <a:lnTo>
                    <a:pt x="268" y="351"/>
                  </a:lnTo>
                  <a:lnTo>
                    <a:pt x="273" y="356"/>
                  </a:lnTo>
                  <a:lnTo>
                    <a:pt x="273" y="352"/>
                  </a:lnTo>
                  <a:lnTo>
                    <a:pt x="271" y="340"/>
                  </a:lnTo>
                  <a:lnTo>
                    <a:pt x="271" y="332"/>
                  </a:lnTo>
                  <a:lnTo>
                    <a:pt x="275" y="333"/>
                  </a:lnTo>
                  <a:lnTo>
                    <a:pt x="277" y="333"/>
                  </a:lnTo>
                  <a:lnTo>
                    <a:pt x="278" y="339"/>
                  </a:lnTo>
                  <a:lnTo>
                    <a:pt x="287" y="345"/>
                  </a:lnTo>
                  <a:lnTo>
                    <a:pt x="294" y="352"/>
                  </a:lnTo>
                  <a:lnTo>
                    <a:pt x="298" y="347"/>
                  </a:lnTo>
                  <a:lnTo>
                    <a:pt x="297" y="353"/>
                  </a:lnTo>
                  <a:lnTo>
                    <a:pt x="302" y="359"/>
                  </a:lnTo>
                  <a:lnTo>
                    <a:pt x="302" y="367"/>
                  </a:lnTo>
                  <a:lnTo>
                    <a:pt x="298" y="366"/>
                  </a:lnTo>
                  <a:lnTo>
                    <a:pt x="297" y="370"/>
                  </a:lnTo>
                  <a:lnTo>
                    <a:pt x="300" y="375"/>
                  </a:lnTo>
                  <a:lnTo>
                    <a:pt x="302" y="375"/>
                  </a:lnTo>
                  <a:lnTo>
                    <a:pt x="302" y="378"/>
                  </a:lnTo>
                  <a:lnTo>
                    <a:pt x="302" y="386"/>
                  </a:lnTo>
                  <a:lnTo>
                    <a:pt x="304" y="382"/>
                  </a:lnTo>
                  <a:lnTo>
                    <a:pt x="306" y="390"/>
                  </a:lnTo>
                  <a:lnTo>
                    <a:pt x="306" y="397"/>
                  </a:lnTo>
                  <a:lnTo>
                    <a:pt x="309" y="402"/>
                  </a:lnTo>
                  <a:lnTo>
                    <a:pt x="313" y="408"/>
                  </a:lnTo>
                  <a:lnTo>
                    <a:pt x="314" y="417"/>
                  </a:lnTo>
                  <a:lnTo>
                    <a:pt x="311" y="426"/>
                  </a:lnTo>
                  <a:lnTo>
                    <a:pt x="308" y="426"/>
                  </a:lnTo>
                  <a:lnTo>
                    <a:pt x="308" y="429"/>
                  </a:lnTo>
                  <a:lnTo>
                    <a:pt x="306" y="426"/>
                  </a:lnTo>
                  <a:lnTo>
                    <a:pt x="302" y="426"/>
                  </a:lnTo>
                  <a:lnTo>
                    <a:pt x="301" y="431"/>
                  </a:lnTo>
                  <a:lnTo>
                    <a:pt x="303" y="439"/>
                  </a:lnTo>
                  <a:lnTo>
                    <a:pt x="303" y="446"/>
                  </a:lnTo>
                  <a:lnTo>
                    <a:pt x="302" y="450"/>
                  </a:lnTo>
                  <a:lnTo>
                    <a:pt x="300" y="446"/>
                  </a:lnTo>
                  <a:lnTo>
                    <a:pt x="298" y="437"/>
                  </a:lnTo>
                  <a:lnTo>
                    <a:pt x="298" y="432"/>
                  </a:lnTo>
                  <a:lnTo>
                    <a:pt x="295" y="426"/>
                  </a:lnTo>
                  <a:lnTo>
                    <a:pt x="294" y="421"/>
                  </a:lnTo>
                  <a:lnTo>
                    <a:pt x="289" y="414"/>
                  </a:lnTo>
                  <a:lnTo>
                    <a:pt x="285" y="416"/>
                  </a:lnTo>
                  <a:lnTo>
                    <a:pt x="277" y="429"/>
                  </a:lnTo>
                  <a:lnTo>
                    <a:pt x="276" y="435"/>
                  </a:lnTo>
                  <a:lnTo>
                    <a:pt x="282" y="439"/>
                  </a:lnTo>
                  <a:lnTo>
                    <a:pt x="285" y="447"/>
                  </a:lnTo>
                  <a:lnTo>
                    <a:pt x="288" y="451"/>
                  </a:lnTo>
                  <a:lnTo>
                    <a:pt x="287" y="458"/>
                  </a:lnTo>
                  <a:lnTo>
                    <a:pt x="278" y="469"/>
                  </a:lnTo>
                  <a:lnTo>
                    <a:pt x="274" y="472"/>
                  </a:lnTo>
                  <a:lnTo>
                    <a:pt x="273" y="470"/>
                  </a:lnTo>
                  <a:lnTo>
                    <a:pt x="271" y="463"/>
                  </a:lnTo>
                  <a:lnTo>
                    <a:pt x="273" y="460"/>
                  </a:lnTo>
                  <a:lnTo>
                    <a:pt x="271" y="458"/>
                  </a:lnTo>
                  <a:lnTo>
                    <a:pt x="267" y="460"/>
                  </a:lnTo>
                  <a:lnTo>
                    <a:pt x="266" y="463"/>
                  </a:lnTo>
                  <a:lnTo>
                    <a:pt x="262" y="467"/>
                  </a:lnTo>
                  <a:lnTo>
                    <a:pt x="255" y="463"/>
                  </a:lnTo>
                  <a:lnTo>
                    <a:pt x="250" y="459"/>
                  </a:lnTo>
                  <a:lnTo>
                    <a:pt x="242" y="459"/>
                  </a:lnTo>
                  <a:lnTo>
                    <a:pt x="237" y="451"/>
                  </a:lnTo>
                  <a:lnTo>
                    <a:pt x="236" y="447"/>
                  </a:lnTo>
                  <a:lnTo>
                    <a:pt x="231" y="440"/>
                  </a:lnTo>
                  <a:lnTo>
                    <a:pt x="232" y="437"/>
                  </a:lnTo>
                  <a:lnTo>
                    <a:pt x="231" y="432"/>
                  </a:lnTo>
                  <a:lnTo>
                    <a:pt x="229" y="428"/>
                  </a:lnTo>
                  <a:lnTo>
                    <a:pt x="231" y="425"/>
                  </a:lnTo>
                  <a:lnTo>
                    <a:pt x="231" y="422"/>
                  </a:lnTo>
                  <a:lnTo>
                    <a:pt x="233" y="420"/>
                  </a:lnTo>
                  <a:lnTo>
                    <a:pt x="239" y="422"/>
                  </a:lnTo>
                  <a:lnTo>
                    <a:pt x="234" y="417"/>
                  </a:lnTo>
                  <a:lnTo>
                    <a:pt x="233" y="412"/>
                  </a:lnTo>
                  <a:lnTo>
                    <a:pt x="227" y="407"/>
                  </a:lnTo>
                  <a:lnTo>
                    <a:pt x="221" y="405"/>
                  </a:lnTo>
                  <a:lnTo>
                    <a:pt x="216" y="401"/>
                  </a:lnTo>
                  <a:lnTo>
                    <a:pt x="213" y="401"/>
                  </a:lnTo>
                  <a:lnTo>
                    <a:pt x="210" y="403"/>
                  </a:lnTo>
                  <a:lnTo>
                    <a:pt x="211" y="407"/>
                  </a:lnTo>
                  <a:lnTo>
                    <a:pt x="209" y="409"/>
                  </a:lnTo>
                  <a:lnTo>
                    <a:pt x="213" y="414"/>
                  </a:lnTo>
                  <a:lnTo>
                    <a:pt x="210" y="413"/>
                  </a:lnTo>
                  <a:lnTo>
                    <a:pt x="206" y="410"/>
                  </a:lnTo>
                  <a:lnTo>
                    <a:pt x="202" y="410"/>
                  </a:lnTo>
                  <a:lnTo>
                    <a:pt x="204" y="407"/>
                  </a:lnTo>
                  <a:lnTo>
                    <a:pt x="201" y="405"/>
                  </a:lnTo>
                  <a:lnTo>
                    <a:pt x="198" y="407"/>
                  </a:lnTo>
                  <a:lnTo>
                    <a:pt x="197" y="413"/>
                  </a:lnTo>
                  <a:lnTo>
                    <a:pt x="195" y="411"/>
                  </a:lnTo>
                  <a:lnTo>
                    <a:pt x="192" y="412"/>
                  </a:lnTo>
                  <a:lnTo>
                    <a:pt x="190" y="411"/>
                  </a:lnTo>
                  <a:lnTo>
                    <a:pt x="191" y="404"/>
                  </a:lnTo>
                  <a:lnTo>
                    <a:pt x="187" y="400"/>
                  </a:lnTo>
                  <a:lnTo>
                    <a:pt x="184" y="402"/>
                  </a:lnTo>
                  <a:lnTo>
                    <a:pt x="180" y="410"/>
                  </a:lnTo>
                  <a:lnTo>
                    <a:pt x="176" y="413"/>
                  </a:lnTo>
                  <a:lnTo>
                    <a:pt x="172" y="426"/>
                  </a:lnTo>
                  <a:lnTo>
                    <a:pt x="169" y="429"/>
                  </a:lnTo>
                  <a:lnTo>
                    <a:pt x="169" y="429"/>
                  </a:lnTo>
                  <a:close/>
                  <a:moveTo>
                    <a:pt x="160" y="438"/>
                  </a:moveTo>
                  <a:lnTo>
                    <a:pt x="160" y="440"/>
                  </a:lnTo>
                  <a:lnTo>
                    <a:pt x="163" y="447"/>
                  </a:lnTo>
                  <a:lnTo>
                    <a:pt x="167" y="448"/>
                  </a:lnTo>
                  <a:lnTo>
                    <a:pt x="175" y="440"/>
                  </a:lnTo>
                  <a:lnTo>
                    <a:pt x="175" y="438"/>
                  </a:lnTo>
                  <a:lnTo>
                    <a:pt x="172" y="437"/>
                  </a:lnTo>
                  <a:lnTo>
                    <a:pt x="169" y="435"/>
                  </a:lnTo>
                  <a:lnTo>
                    <a:pt x="166" y="437"/>
                  </a:lnTo>
                  <a:lnTo>
                    <a:pt x="160" y="438"/>
                  </a:lnTo>
                  <a:lnTo>
                    <a:pt x="160" y="438"/>
                  </a:lnTo>
                  <a:close/>
                  <a:moveTo>
                    <a:pt x="88" y="257"/>
                  </a:moveTo>
                  <a:lnTo>
                    <a:pt x="85" y="253"/>
                  </a:lnTo>
                  <a:lnTo>
                    <a:pt x="82" y="249"/>
                  </a:lnTo>
                  <a:lnTo>
                    <a:pt x="85" y="246"/>
                  </a:lnTo>
                  <a:lnTo>
                    <a:pt x="90" y="247"/>
                  </a:lnTo>
                  <a:lnTo>
                    <a:pt x="93" y="251"/>
                  </a:lnTo>
                  <a:lnTo>
                    <a:pt x="100" y="252"/>
                  </a:lnTo>
                  <a:lnTo>
                    <a:pt x="101" y="256"/>
                  </a:lnTo>
                  <a:lnTo>
                    <a:pt x="99" y="259"/>
                  </a:lnTo>
                  <a:lnTo>
                    <a:pt x="94" y="257"/>
                  </a:lnTo>
                  <a:lnTo>
                    <a:pt x="88" y="257"/>
                  </a:lnTo>
                  <a:lnTo>
                    <a:pt x="88" y="257"/>
                  </a:lnTo>
                  <a:close/>
                  <a:moveTo>
                    <a:pt x="83" y="260"/>
                  </a:moveTo>
                  <a:lnTo>
                    <a:pt x="90" y="261"/>
                  </a:lnTo>
                  <a:lnTo>
                    <a:pt x="92" y="265"/>
                  </a:lnTo>
                  <a:lnTo>
                    <a:pt x="90" y="268"/>
                  </a:lnTo>
                  <a:lnTo>
                    <a:pt x="88" y="270"/>
                  </a:lnTo>
                  <a:lnTo>
                    <a:pt x="85" y="270"/>
                  </a:lnTo>
                  <a:lnTo>
                    <a:pt x="83" y="263"/>
                  </a:lnTo>
                  <a:lnTo>
                    <a:pt x="83" y="260"/>
                  </a:lnTo>
                  <a:lnTo>
                    <a:pt x="83" y="260"/>
                  </a:lnTo>
                  <a:close/>
                  <a:moveTo>
                    <a:pt x="88" y="307"/>
                  </a:moveTo>
                  <a:lnTo>
                    <a:pt x="90" y="305"/>
                  </a:lnTo>
                  <a:lnTo>
                    <a:pt x="91" y="303"/>
                  </a:lnTo>
                  <a:lnTo>
                    <a:pt x="93" y="306"/>
                  </a:lnTo>
                  <a:lnTo>
                    <a:pt x="96" y="307"/>
                  </a:lnTo>
                  <a:lnTo>
                    <a:pt x="96" y="311"/>
                  </a:lnTo>
                  <a:lnTo>
                    <a:pt x="91" y="311"/>
                  </a:lnTo>
                  <a:lnTo>
                    <a:pt x="87" y="310"/>
                  </a:lnTo>
                  <a:lnTo>
                    <a:pt x="88" y="307"/>
                  </a:lnTo>
                  <a:lnTo>
                    <a:pt x="88" y="307"/>
                  </a:lnTo>
                  <a:close/>
                  <a:moveTo>
                    <a:pt x="11" y="377"/>
                  </a:moveTo>
                  <a:lnTo>
                    <a:pt x="17" y="371"/>
                  </a:lnTo>
                  <a:lnTo>
                    <a:pt x="21" y="371"/>
                  </a:lnTo>
                  <a:lnTo>
                    <a:pt x="26" y="367"/>
                  </a:lnTo>
                  <a:lnTo>
                    <a:pt x="32" y="365"/>
                  </a:lnTo>
                  <a:lnTo>
                    <a:pt x="40" y="354"/>
                  </a:lnTo>
                  <a:lnTo>
                    <a:pt x="46" y="352"/>
                  </a:lnTo>
                  <a:lnTo>
                    <a:pt x="52" y="347"/>
                  </a:lnTo>
                  <a:lnTo>
                    <a:pt x="52" y="344"/>
                  </a:lnTo>
                  <a:lnTo>
                    <a:pt x="56" y="339"/>
                  </a:lnTo>
                  <a:lnTo>
                    <a:pt x="56" y="329"/>
                  </a:lnTo>
                  <a:lnTo>
                    <a:pt x="59" y="324"/>
                  </a:lnTo>
                  <a:lnTo>
                    <a:pt x="69" y="324"/>
                  </a:lnTo>
                  <a:lnTo>
                    <a:pt x="71" y="318"/>
                  </a:lnTo>
                  <a:lnTo>
                    <a:pt x="76" y="314"/>
                  </a:lnTo>
                  <a:lnTo>
                    <a:pt x="81" y="312"/>
                  </a:lnTo>
                  <a:lnTo>
                    <a:pt x="83" y="307"/>
                  </a:lnTo>
                  <a:lnTo>
                    <a:pt x="80" y="299"/>
                  </a:lnTo>
                  <a:lnTo>
                    <a:pt x="76" y="294"/>
                  </a:lnTo>
                  <a:lnTo>
                    <a:pt x="77" y="288"/>
                  </a:lnTo>
                  <a:lnTo>
                    <a:pt x="76" y="278"/>
                  </a:lnTo>
                  <a:lnTo>
                    <a:pt x="73" y="280"/>
                  </a:lnTo>
                  <a:lnTo>
                    <a:pt x="71" y="289"/>
                  </a:lnTo>
                  <a:lnTo>
                    <a:pt x="73" y="299"/>
                  </a:lnTo>
                  <a:lnTo>
                    <a:pt x="68" y="296"/>
                  </a:lnTo>
                  <a:lnTo>
                    <a:pt x="71" y="301"/>
                  </a:lnTo>
                  <a:lnTo>
                    <a:pt x="71" y="307"/>
                  </a:lnTo>
                  <a:lnTo>
                    <a:pt x="66" y="312"/>
                  </a:lnTo>
                  <a:lnTo>
                    <a:pt x="63" y="312"/>
                  </a:lnTo>
                  <a:lnTo>
                    <a:pt x="56" y="319"/>
                  </a:lnTo>
                  <a:lnTo>
                    <a:pt x="56" y="323"/>
                  </a:lnTo>
                  <a:lnTo>
                    <a:pt x="50" y="327"/>
                  </a:lnTo>
                  <a:lnTo>
                    <a:pt x="43" y="341"/>
                  </a:lnTo>
                  <a:lnTo>
                    <a:pt x="34" y="350"/>
                  </a:lnTo>
                  <a:lnTo>
                    <a:pt x="29" y="350"/>
                  </a:lnTo>
                  <a:lnTo>
                    <a:pt x="24" y="358"/>
                  </a:lnTo>
                  <a:lnTo>
                    <a:pt x="21" y="359"/>
                  </a:lnTo>
                  <a:lnTo>
                    <a:pt x="12" y="371"/>
                  </a:lnTo>
                  <a:lnTo>
                    <a:pt x="10" y="375"/>
                  </a:lnTo>
                  <a:lnTo>
                    <a:pt x="11" y="377"/>
                  </a:lnTo>
                  <a:lnTo>
                    <a:pt x="11" y="377"/>
                  </a:lnTo>
                  <a:close/>
                  <a:moveTo>
                    <a:pt x="12" y="380"/>
                  </a:moveTo>
                  <a:lnTo>
                    <a:pt x="9" y="384"/>
                  </a:lnTo>
                  <a:lnTo>
                    <a:pt x="12" y="382"/>
                  </a:lnTo>
                  <a:lnTo>
                    <a:pt x="12" y="380"/>
                  </a:lnTo>
                  <a:lnTo>
                    <a:pt x="12" y="380"/>
                  </a:lnTo>
                  <a:close/>
                  <a:moveTo>
                    <a:pt x="16" y="381"/>
                  </a:moveTo>
                  <a:lnTo>
                    <a:pt x="13" y="384"/>
                  </a:lnTo>
                  <a:lnTo>
                    <a:pt x="17" y="385"/>
                  </a:lnTo>
                  <a:lnTo>
                    <a:pt x="16" y="381"/>
                  </a:lnTo>
                  <a:lnTo>
                    <a:pt x="16" y="381"/>
                  </a:lnTo>
                  <a:close/>
                  <a:moveTo>
                    <a:pt x="7" y="389"/>
                  </a:moveTo>
                  <a:lnTo>
                    <a:pt x="1" y="390"/>
                  </a:lnTo>
                  <a:lnTo>
                    <a:pt x="0" y="394"/>
                  </a:lnTo>
                  <a:lnTo>
                    <a:pt x="5" y="401"/>
                  </a:lnTo>
                  <a:lnTo>
                    <a:pt x="7" y="401"/>
                  </a:lnTo>
                  <a:lnTo>
                    <a:pt x="8" y="392"/>
                  </a:lnTo>
                  <a:lnTo>
                    <a:pt x="9" y="390"/>
                  </a:lnTo>
                  <a:lnTo>
                    <a:pt x="7" y="38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77" name="Freeform 26"/>
            <p:cNvSpPr>
              <a:spLocks noEditPoints="1"/>
            </p:cNvSpPr>
            <p:nvPr/>
          </p:nvSpPr>
          <p:spPr bwMode="auto">
            <a:xfrm>
              <a:off x="4194" y="2491"/>
              <a:ext cx="724" cy="287"/>
            </a:xfrm>
            <a:custGeom>
              <a:avLst/>
              <a:gdLst/>
              <a:ahLst/>
              <a:cxnLst>
                <a:cxn ang="0">
                  <a:pos x="1392" y="448"/>
                </a:cxn>
                <a:cxn ang="0">
                  <a:pos x="1256" y="356"/>
                </a:cxn>
                <a:cxn ang="0">
                  <a:pos x="1188" y="329"/>
                </a:cxn>
                <a:cxn ang="0">
                  <a:pos x="1163" y="273"/>
                </a:cxn>
                <a:cxn ang="0">
                  <a:pos x="1246" y="297"/>
                </a:cxn>
                <a:cxn ang="0">
                  <a:pos x="1418" y="289"/>
                </a:cxn>
                <a:cxn ang="0">
                  <a:pos x="1137" y="226"/>
                </a:cxn>
                <a:cxn ang="0">
                  <a:pos x="997" y="66"/>
                </a:cxn>
                <a:cxn ang="0">
                  <a:pos x="1023" y="196"/>
                </a:cxn>
                <a:cxn ang="0">
                  <a:pos x="1060" y="206"/>
                </a:cxn>
                <a:cxn ang="0">
                  <a:pos x="1017" y="231"/>
                </a:cxn>
                <a:cxn ang="0">
                  <a:pos x="1038" y="333"/>
                </a:cxn>
                <a:cxn ang="0">
                  <a:pos x="1124" y="323"/>
                </a:cxn>
                <a:cxn ang="0">
                  <a:pos x="802" y="447"/>
                </a:cxn>
                <a:cxn ang="0">
                  <a:pos x="952" y="275"/>
                </a:cxn>
                <a:cxn ang="0">
                  <a:pos x="881" y="389"/>
                </a:cxn>
                <a:cxn ang="0">
                  <a:pos x="879" y="280"/>
                </a:cxn>
                <a:cxn ang="0">
                  <a:pos x="844" y="228"/>
                </a:cxn>
                <a:cxn ang="0">
                  <a:pos x="947" y="166"/>
                </a:cxn>
                <a:cxn ang="0">
                  <a:pos x="775" y="230"/>
                </a:cxn>
                <a:cxn ang="0">
                  <a:pos x="768" y="399"/>
                </a:cxn>
                <a:cxn ang="0">
                  <a:pos x="827" y="372"/>
                </a:cxn>
                <a:cxn ang="0">
                  <a:pos x="852" y="315"/>
                </a:cxn>
                <a:cxn ang="0">
                  <a:pos x="823" y="250"/>
                </a:cxn>
                <a:cxn ang="0">
                  <a:pos x="772" y="47"/>
                </a:cxn>
                <a:cxn ang="0">
                  <a:pos x="664" y="331"/>
                </a:cxn>
                <a:cxn ang="0">
                  <a:pos x="456" y="264"/>
                </a:cxn>
                <a:cxn ang="0">
                  <a:pos x="648" y="86"/>
                </a:cxn>
                <a:cxn ang="0">
                  <a:pos x="735" y="172"/>
                </a:cxn>
                <a:cxn ang="0">
                  <a:pos x="669" y="286"/>
                </a:cxn>
                <a:cxn ang="0">
                  <a:pos x="578" y="319"/>
                </a:cxn>
                <a:cxn ang="0">
                  <a:pos x="474" y="260"/>
                </a:cxn>
                <a:cxn ang="0">
                  <a:pos x="1264" y="266"/>
                </a:cxn>
                <a:cxn ang="0">
                  <a:pos x="1183" y="400"/>
                </a:cxn>
                <a:cxn ang="0">
                  <a:pos x="1229" y="420"/>
                </a:cxn>
                <a:cxn ang="0">
                  <a:pos x="1229" y="402"/>
                </a:cxn>
                <a:cxn ang="0">
                  <a:pos x="1152" y="446"/>
                </a:cxn>
                <a:cxn ang="0">
                  <a:pos x="1147" y="448"/>
                </a:cxn>
                <a:cxn ang="0">
                  <a:pos x="1061" y="484"/>
                </a:cxn>
                <a:cxn ang="0">
                  <a:pos x="909" y="549"/>
                </a:cxn>
                <a:cxn ang="0">
                  <a:pos x="859" y="572"/>
                </a:cxn>
                <a:cxn ang="0">
                  <a:pos x="740" y="524"/>
                </a:cxn>
                <a:cxn ang="0">
                  <a:pos x="952" y="483"/>
                </a:cxn>
                <a:cxn ang="0">
                  <a:pos x="891" y="496"/>
                </a:cxn>
                <a:cxn ang="0">
                  <a:pos x="873" y="485"/>
                </a:cxn>
                <a:cxn ang="0">
                  <a:pos x="760" y="494"/>
                </a:cxn>
                <a:cxn ang="0">
                  <a:pos x="722" y="497"/>
                </a:cxn>
                <a:cxn ang="0">
                  <a:pos x="614" y="491"/>
                </a:cxn>
                <a:cxn ang="0">
                  <a:pos x="1380" y="461"/>
                </a:cxn>
                <a:cxn ang="0">
                  <a:pos x="339" y="420"/>
                </a:cxn>
                <a:cxn ang="0">
                  <a:pos x="557" y="465"/>
                </a:cxn>
                <a:cxn ang="0">
                  <a:pos x="429" y="469"/>
                </a:cxn>
                <a:cxn ang="0">
                  <a:pos x="351" y="123"/>
                </a:cxn>
                <a:cxn ang="0">
                  <a:pos x="302" y="175"/>
                </a:cxn>
                <a:cxn ang="0">
                  <a:pos x="372" y="311"/>
                </a:cxn>
                <a:cxn ang="0">
                  <a:pos x="297" y="233"/>
                </a:cxn>
                <a:cxn ang="0">
                  <a:pos x="199" y="153"/>
                </a:cxn>
                <a:cxn ang="0">
                  <a:pos x="107" y="254"/>
                </a:cxn>
                <a:cxn ang="0">
                  <a:pos x="18" y="122"/>
                </a:cxn>
                <a:cxn ang="0">
                  <a:pos x="131" y="208"/>
                </a:cxn>
                <a:cxn ang="0">
                  <a:pos x="324" y="393"/>
                </a:cxn>
                <a:cxn ang="0">
                  <a:pos x="266" y="230"/>
                </a:cxn>
                <a:cxn ang="0">
                  <a:pos x="152" y="114"/>
                </a:cxn>
              </a:cxnLst>
              <a:rect l="0" t="0" r="r" b="b"/>
              <a:pathLst>
                <a:path w="1449" h="573">
                  <a:moveTo>
                    <a:pt x="1449" y="300"/>
                  </a:moveTo>
                  <a:lnTo>
                    <a:pt x="1445" y="419"/>
                  </a:lnTo>
                  <a:lnTo>
                    <a:pt x="1443" y="427"/>
                  </a:lnTo>
                  <a:lnTo>
                    <a:pt x="1443" y="433"/>
                  </a:lnTo>
                  <a:lnTo>
                    <a:pt x="1444" y="435"/>
                  </a:lnTo>
                  <a:lnTo>
                    <a:pt x="1442" y="512"/>
                  </a:lnTo>
                  <a:lnTo>
                    <a:pt x="1440" y="512"/>
                  </a:lnTo>
                  <a:lnTo>
                    <a:pt x="1432" y="509"/>
                  </a:lnTo>
                  <a:lnTo>
                    <a:pt x="1423" y="500"/>
                  </a:lnTo>
                  <a:lnTo>
                    <a:pt x="1421" y="495"/>
                  </a:lnTo>
                  <a:lnTo>
                    <a:pt x="1421" y="493"/>
                  </a:lnTo>
                  <a:lnTo>
                    <a:pt x="1416" y="487"/>
                  </a:lnTo>
                  <a:lnTo>
                    <a:pt x="1412" y="485"/>
                  </a:lnTo>
                  <a:lnTo>
                    <a:pt x="1411" y="481"/>
                  </a:lnTo>
                  <a:lnTo>
                    <a:pt x="1414" y="475"/>
                  </a:lnTo>
                  <a:lnTo>
                    <a:pt x="1414" y="469"/>
                  </a:lnTo>
                  <a:lnTo>
                    <a:pt x="1412" y="475"/>
                  </a:lnTo>
                  <a:lnTo>
                    <a:pt x="1408" y="479"/>
                  </a:lnTo>
                  <a:lnTo>
                    <a:pt x="1399" y="478"/>
                  </a:lnTo>
                  <a:lnTo>
                    <a:pt x="1394" y="481"/>
                  </a:lnTo>
                  <a:lnTo>
                    <a:pt x="1389" y="481"/>
                  </a:lnTo>
                  <a:lnTo>
                    <a:pt x="1386" y="478"/>
                  </a:lnTo>
                  <a:lnTo>
                    <a:pt x="1379" y="482"/>
                  </a:lnTo>
                  <a:lnTo>
                    <a:pt x="1375" y="478"/>
                  </a:lnTo>
                  <a:lnTo>
                    <a:pt x="1377" y="475"/>
                  </a:lnTo>
                  <a:lnTo>
                    <a:pt x="1380" y="471"/>
                  </a:lnTo>
                  <a:lnTo>
                    <a:pt x="1380" y="467"/>
                  </a:lnTo>
                  <a:lnTo>
                    <a:pt x="1382" y="465"/>
                  </a:lnTo>
                  <a:lnTo>
                    <a:pt x="1383" y="457"/>
                  </a:lnTo>
                  <a:lnTo>
                    <a:pt x="1379" y="456"/>
                  </a:lnTo>
                  <a:lnTo>
                    <a:pt x="1375" y="450"/>
                  </a:lnTo>
                  <a:lnTo>
                    <a:pt x="1379" y="450"/>
                  </a:lnTo>
                  <a:lnTo>
                    <a:pt x="1381" y="451"/>
                  </a:lnTo>
                  <a:lnTo>
                    <a:pt x="1387" y="448"/>
                  </a:lnTo>
                  <a:lnTo>
                    <a:pt x="1392" y="448"/>
                  </a:lnTo>
                  <a:lnTo>
                    <a:pt x="1387" y="447"/>
                  </a:lnTo>
                  <a:lnTo>
                    <a:pt x="1380" y="448"/>
                  </a:lnTo>
                  <a:lnTo>
                    <a:pt x="1374" y="445"/>
                  </a:lnTo>
                  <a:lnTo>
                    <a:pt x="1369" y="442"/>
                  </a:lnTo>
                  <a:lnTo>
                    <a:pt x="1371" y="437"/>
                  </a:lnTo>
                  <a:lnTo>
                    <a:pt x="1374" y="437"/>
                  </a:lnTo>
                  <a:lnTo>
                    <a:pt x="1379" y="437"/>
                  </a:lnTo>
                  <a:lnTo>
                    <a:pt x="1376" y="434"/>
                  </a:lnTo>
                  <a:lnTo>
                    <a:pt x="1368" y="428"/>
                  </a:lnTo>
                  <a:lnTo>
                    <a:pt x="1362" y="424"/>
                  </a:lnTo>
                  <a:lnTo>
                    <a:pt x="1361" y="421"/>
                  </a:lnTo>
                  <a:lnTo>
                    <a:pt x="1362" y="414"/>
                  </a:lnTo>
                  <a:lnTo>
                    <a:pt x="1356" y="407"/>
                  </a:lnTo>
                  <a:lnTo>
                    <a:pt x="1356" y="404"/>
                  </a:lnTo>
                  <a:lnTo>
                    <a:pt x="1361" y="399"/>
                  </a:lnTo>
                  <a:lnTo>
                    <a:pt x="1356" y="399"/>
                  </a:lnTo>
                  <a:lnTo>
                    <a:pt x="1352" y="397"/>
                  </a:lnTo>
                  <a:lnTo>
                    <a:pt x="1353" y="394"/>
                  </a:lnTo>
                  <a:lnTo>
                    <a:pt x="1351" y="391"/>
                  </a:lnTo>
                  <a:lnTo>
                    <a:pt x="1356" y="388"/>
                  </a:lnTo>
                  <a:lnTo>
                    <a:pt x="1348" y="389"/>
                  </a:lnTo>
                  <a:lnTo>
                    <a:pt x="1346" y="387"/>
                  </a:lnTo>
                  <a:lnTo>
                    <a:pt x="1342" y="388"/>
                  </a:lnTo>
                  <a:lnTo>
                    <a:pt x="1340" y="386"/>
                  </a:lnTo>
                  <a:lnTo>
                    <a:pt x="1346" y="380"/>
                  </a:lnTo>
                  <a:lnTo>
                    <a:pt x="1341" y="382"/>
                  </a:lnTo>
                  <a:lnTo>
                    <a:pt x="1335" y="384"/>
                  </a:lnTo>
                  <a:lnTo>
                    <a:pt x="1327" y="379"/>
                  </a:lnTo>
                  <a:lnTo>
                    <a:pt x="1325" y="374"/>
                  </a:lnTo>
                  <a:lnTo>
                    <a:pt x="1316" y="370"/>
                  </a:lnTo>
                  <a:lnTo>
                    <a:pt x="1311" y="372"/>
                  </a:lnTo>
                  <a:lnTo>
                    <a:pt x="1292" y="366"/>
                  </a:lnTo>
                  <a:lnTo>
                    <a:pt x="1272" y="359"/>
                  </a:lnTo>
                  <a:lnTo>
                    <a:pt x="1264" y="359"/>
                  </a:lnTo>
                  <a:lnTo>
                    <a:pt x="1256" y="356"/>
                  </a:lnTo>
                  <a:lnTo>
                    <a:pt x="1254" y="353"/>
                  </a:lnTo>
                  <a:lnTo>
                    <a:pt x="1254" y="351"/>
                  </a:lnTo>
                  <a:lnTo>
                    <a:pt x="1247" y="350"/>
                  </a:lnTo>
                  <a:lnTo>
                    <a:pt x="1247" y="344"/>
                  </a:lnTo>
                  <a:lnTo>
                    <a:pt x="1252" y="344"/>
                  </a:lnTo>
                  <a:lnTo>
                    <a:pt x="1254" y="344"/>
                  </a:lnTo>
                  <a:lnTo>
                    <a:pt x="1254" y="343"/>
                  </a:lnTo>
                  <a:lnTo>
                    <a:pt x="1249" y="342"/>
                  </a:lnTo>
                  <a:lnTo>
                    <a:pt x="1244" y="344"/>
                  </a:lnTo>
                  <a:lnTo>
                    <a:pt x="1240" y="343"/>
                  </a:lnTo>
                  <a:lnTo>
                    <a:pt x="1237" y="340"/>
                  </a:lnTo>
                  <a:lnTo>
                    <a:pt x="1236" y="340"/>
                  </a:lnTo>
                  <a:lnTo>
                    <a:pt x="1233" y="343"/>
                  </a:lnTo>
                  <a:lnTo>
                    <a:pt x="1232" y="336"/>
                  </a:lnTo>
                  <a:lnTo>
                    <a:pt x="1230" y="335"/>
                  </a:lnTo>
                  <a:lnTo>
                    <a:pt x="1228" y="336"/>
                  </a:lnTo>
                  <a:lnTo>
                    <a:pt x="1225" y="339"/>
                  </a:lnTo>
                  <a:lnTo>
                    <a:pt x="1222" y="334"/>
                  </a:lnTo>
                  <a:lnTo>
                    <a:pt x="1220" y="327"/>
                  </a:lnTo>
                  <a:lnTo>
                    <a:pt x="1218" y="320"/>
                  </a:lnTo>
                  <a:lnTo>
                    <a:pt x="1221" y="316"/>
                  </a:lnTo>
                  <a:lnTo>
                    <a:pt x="1221" y="308"/>
                  </a:lnTo>
                  <a:lnTo>
                    <a:pt x="1218" y="315"/>
                  </a:lnTo>
                  <a:lnTo>
                    <a:pt x="1215" y="321"/>
                  </a:lnTo>
                  <a:lnTo>
                    <a:pt x="1214" y="326"/>
                  </a:lnTo>
                  <a:lnTo>
                    <a:pt x="1212" y="327"/>
                  </a:lnTo>
                  <a:lnTo>
                    <a:pt x="1207" y="335"/>
                  </a:lnTo>
                  <a:lnTo>
                    <a:pt x="1208" y="341"/>
                  </a:lnTo>
                  <a:lnTo>
                    <a:pt x="1201" y="349"/>
                  </a:lnTo>
                  <a:lnTo>
                    <a:pt x="1195" y="350"/>
                  </a:lnTo>
                  <a:lnTo>
                    <a:pt x="1189" y="349"/>
                  </a:lnTo>
                  <a:lnTo>
                    <a:pt x="1185" y="338"/>
                  </a:lnTo>
                  <a:lnTo>
                    <a:pt x="1185" y="334"/>
                  </a:lnTo>
                  <a:lnTo>
                    <a:pt x="1187" y="333"/>
                  </a:lnTo>
                  <a:lnTo>
                    <a:pt x="1188" y="329"/>
                  </a:lnTo>
                  <a:lnTo>
                    <a:pt x="1187" y="324"/>
                  </a:lnTo>
                  <a:lnTo>
                    <a:pt x="1184" y="326"/>
                  </a:lnTo>
                  <a:lnTo>
                    <a:pt x="1182" y="323"/>
                  </a:lnTo>
                  <a:lnTo>
                    <a:pt x="1178" y="316"/>
                  </a:lnTo>
                  <a:lnTo>
                    <a:pt x="1173" y="312"/>
                  </a:lnTo>
                  <a:lnTo>
                    <a:pt x="1165" y="311"/>
                  </a:lnTo>
                  <a:lnTo>
                    <a:pt x="1163" y="308"/>
                  </a:lnTo>
                  <a:lnTo>
                    <a:pt x="1166" y="304"/>
                  </a:lnTo>
                  <a:lnTo>
                    <a:pt x="1174" y="303"/>
                  </a:lnTo>
                  <a:lnTo>
                    <a:pt x="1177" y="305"/>
                  </a:lnTo>
                  <a:lnTo>
                    <a:pt x="1184" y="306"/>
                  </a:lnTo>
                  <a:lnTo>
                    <a:pt x="1188" y="308"/>
                  </a:lnTo>
                  <a:lnTo>
                    <a:pt x="1194" y="305"/>
                  </a:lnTo>
                  <a:lnTo>
                    <a:pt x="1196" y="297"/>
                  </a:lnTo>
                  <a:lnTo>
                    <a:pt x="1201" y="296"/>
                  </a:lnTo>
                  <a:lnTo>
                    <a:pt x="1211" y="300"/>
                  </a:lnTo>
                  <a:lnTo>
                    <a:pt x="1214" y="306"/>
                  </a:lnTo>
                  <a:lnTo>
                    <a:pt x="1218" y="300"/>
                  </a:lnTo>
                  <a:lnTo>
                    <a:pt x="1221" y="295"/>
                  </a:lnTo>
                  <a:lnTo>
                    <a:pt x="1224" y="296"/>
                  </a:lnTo>
                  <a:lnTo>
                    <a:pt x="1224" y="289"/>
                  </a:lnTo>
                  <a:lnTo>
                    <a:pt x="1223" y="285"/>
                  </a:lnTo>
                  <a:lnTo>
                    <a:pt x="1207" y="284"/>
                  </a:lnTo>
                  <a:lnTo>
                    <a:pt x="1209" y="287"/>
                  </a:lnTo>
                  <a:lnTo>
                    <a:pt x="1206" y="288"/>
                  </a:lnTo>
                  <a:lnTo>
                    <a:pt x="1202" y="287"/>
                  </a:lnTo>
                  <a:lnTo>
                    <a:pt x="1193" y="289"/>
                  </a:lnTo>
                  <a:lnTo>
                    <a:pt x="1188" y="287"/>
                  </a:lnTo>
                  <a:lnTo>
                    <a:pt x="1185" y="289"/>
                  </a:lnTo>
                  <a:lnTo>
                    <a:pt x="1182" y="287"/>
                  </a:lnTo>
                  <a:lnTo>
                    <a:pt x="1175" y="288"/>
                  </a:lnTo>
                  <a:lnTo>
                    <a:pt x="1170" y="287"/>
                  </a:lnTo>
                  <a:lnTo>
                    <a:pt x="1163" y="282"/>
                  </a:lnTo>
                  <a:lnTo>
                    <a:pt x="1161" y="275"/>
                  </a:lnTo>
                  <a:lnTo>
                    <a:pt x="1163" y="273"/>
                  </a:lnTo>
                  <a:lnTo>
                    <a:pt x="1160" y="268"/>
                  </a:lnTo>
                  <a:lnTo>
                    <a:pt x="1151" y="262"/>
                  </a:lnTo>
                  <a:lnTo>
                    <a:pt x="1147" y="259"/>
                  </a:lnTo>
                  <a:lnTo>
                    <a:pt x="1145" y="261"/>
                  </a:lnTo>
                  <a:lnTo>
                    <a:pt x="1140" y="264"/>
                  </a:lnTo>
                  <a:lnTo>
                    <a:pt x="1133" y="263"/>
                  </a:lnTo>
                  <a:lnTo>
                    <a:pt x="1135" y="259"/>
                  </a:lnTo>
                  <a:lnTo>
                    <a:pt x="1141" y="254"/>
                  </a:lnTo>
                  <a:lnTo>
                    <a:pt x="1142" y="250"/>
                  </a:lnTo>
                  <a:lnTo>
                    <a:pt x="1140" y="246"/>
                  </a:lnTo>
                  <a:lnTo>
                    <a:pt x="1144" y="241"/>
                  </a:lnTo>
                  <a:lnTo>
                    <a:pt x="1153" y="241"/>
                  </a:lnTo>
                  <a:lnTo>
                    <a:pt x="1158" y="237"/>
                  </a:lnTo>
                  <a:lnTo>
                    <a:pt x="1163" y="236"/>
                  </a:lnTo>
                  <a:lnTo>
                    <a:pt x="1171" y="229"/>
                  </a:lnTo>
                  <a:lnTo>
                    <a:pt x="1173" y="227"/>
                  </a:lnTo>
                  <a:lnTo>
                    <a:pt x="1184" y="225"/>
                  </a:lnTo>
                  <a:lnTo>
                    <a:pt x="1199" y="231"/>
                  </a:lnTo>
                  <a:lnTo>
                    <a:pt x="1209" y="238"/>
                  </a:lnTo>
                  <a:lnTo>
                    <a:pt x="1220" y="238"/>
                  </a:lnTo>
                  <a:lnTo>
                    <a:pt x="1230" y="238"/>
                  </a:lnTo>
                  <a:lnTo>
                    <a:pt x="1232" y="241"/>
                  </a:lnTo>
                  <a:lnTo>
                    <a:pt x="1231" y="245"/>
                  </a:lnTo>
                  <a:lnTo>
                    <a:pt x="1231" y="252"/>
                  </a:lnTo>
                  <a:lnTo>
                    <a:pt x="1236" y="257"/>
                  </a:lnTo>
                  <a:lnTo>
                    <a:pt x="1237" y="262"/>
                  </a:lnTo>
                  <a:lnTo>
                    <a:pt x="1234" y="269"/>
                  </a:lnTo>
                  <a:lnTo>
                    <a:pt x="1231" y="274"/>
                  </a:lnTo>
                  <a:lnTo>
                    <a:pt x="1233" y="283"/>
                  </a:lnTo>
                  <a:lnTo>
                    <a:pt x="1233" y="297"/>
                  </a:lnTo>
                  <a:lnTo>
                    <a:pt x="1237" y="304"/>
                  </a:lnTo>
                  <a:lnTo>
                    <a:pt x="1241" y="308"/>
                  </a:lnTo>
                  <a:lnTo>
                    <a:pt x="1244" y="309"/>
                  </a:lnTo>
                  <a:lnTo>
                    <a:pt x="1243" y="300"/>
                  </a:lnTo>
                  <a:lnTo>
                    <a:pt x="1246" y="297"/>
                  </a:lnTo>
                  <a:lnTo>
                    <a:pt x="1249" y="300"/>
                  </a:lnTo>
                  <a:lnTo>
                    <a:pt x="1249" y="306"/>
                  </a:lnTo>
                  <a:lnTo>
                    <a:pt x="1252" y="312"/>
                  </a:lnTo>
                  <a:lnTo>
                    <a:pt x="1254" y="311"/>
                  </a:lnTo>
                  <a:lnTo>
                    <a:pt x="1255" y="317"/>
                  </a:lnTo>
                  <a:lnTo>
                    <a:pt x="1263" y="322"/>
                  </a:lnTo>
                  <a:lnTo>
                    <a:pt x="1266" y="327"/>
                  </a:lnTo>
                  <a:lnTo>
                    <a:pt x="1271" y="327"/>
                  </a:lnTo>
                  <a:lnTo>
                    <a:pt x="1277" y="323"/>
                  </a:lnTo>
                  <a:lnTo>
                    <a:pt x="1279" y="318"/>
                  </a:lnTo>
                  <a:lnTo>
                    <a:pt x="1282" y="315"/>
                  </a:lnTo>
                  <a:lnTo>
                    <a:pt x="1286" y="314"/>
                  </a:lnTo>
                  <a:lnTo>
                    <a:pt x="1286" y="306"/>
                  </a:lnTo>
                  <a:lnTo>
                    <a:pt x="1290" y="299"/>
                  </a:lnTo>
                  <a:lnTo>
                    <a:pt x="1295" y="299"/>
                  </a:lnTo>
                  <a:lnTo>
                    <a:pt x="1302" y="295"/>
                  </a:lnTo>
                  <a:lnTo>
                    <a:pt x="1303" y="289"/>
                  </a:lnTo>
                  <a:lnTo>
                    <a:pt x="1305" y="286"/>
                  </a:lnTo>
                  <a:lnTo>
                    <a:pt x="1307" y="287"/>
                  </a:lnTo>
                  <a:lnTo>
                    <a:pt x="1312" y="287"/>
                  </a:lnTo>
                  <a:lnTo>
                    <a:pt x="1317" y="285"/>
                  </a:lnTo>
                  <a:lnTo>
                    <a:pt x="1326" y="284"/>
                  </a:lnTo>
                  <a:lnTo>
                    <a:pt x="1328" y="280"/>
                  </a:lnTo>
                  <a:lnTo>
                    <a:pt x="1325" y="274"/>
                  </a:lnTo>
                  <a:lnTo>
                    <a:pt x="1326" y="271"/>
                  </a:lnTo>
                  <a:lnTo>
                    <a:pt x="1341" y="262"/>
                  </a:lnTo>
                  <a:lnTo>
                    <a:pt x="1349" y="262"/>
                  </a:lnTo>
                  <a:lnTo>
                    <a:pt x="1354" y="268"/>
                  </a:lnTo>
                  <a:lnTo>
                    <a:pt x="1363" y="271"/>
                  </a:lnTo>
                  <a:lnTo>
                    <a:pt x="1375" y="274"/>
                  </a:lnTo>
                  <a:lnTo>
                    <a:pt x="1381" y="279"/>
                  </a:lnTo>
                  <a:lnTo>
                    <a:pt x="1387" y="280"/>
                  </a:lnTo>
                  <a:lnTo>
                    <a:pt x="1395" y="282"/>
                  </a:lnTo>
                  <a:lnTo>
                    <a:pt x="1414" y="289"/>
                  </a:lnTo>
                  <a:lnTo>
                    <a:pt x="1418" y="289"/>
                  </a:lnTo>
                  <a:lnTo>
                    <a:pt x="1422" y="289"/>
                  </a:lnTo>
                  <a:lnTo>
                    <a:pt x="1430" y="292"/>
                  </a:lnTo>
                  <a:lnTo>
                    <a:pt x="1435" y="292"/>
                  </a:lnTo>
                  <a:lnTo>
                    <a:pt x="1440" y="295"/>
                  </a:lnTo>
                  <a:lnTo>
                    <a:pt x="1440" y="297"/>
                  </a:lnTo>
                  <a:lnTo>
                    <a:pt x="1440" y="300"/>
                  </a:lnTo>
                  <a:lnTo>
                    <a:pt x="1443" y="303"/>
                  </a:lnTo>
                  <a:lnTo>
                    <a:pt x="1449" y="300"/>
                  </a:lnTo>
                  <a:lnTo>
                    <a:pt x="1449" y="300"/>
                  </a:lnTo>
                  <a:lnTo>
                    <a:pt x="1449" y="300"/>
                  </a:lnTo>
                  <a:close/>
                  <a:moveTo>
                    <a:pt x="1074" y="213"/>
                  </a:moveTo>
                  <a:lnTo>
                    <a:pt x="1086" y="219"/>
                  </a:lnTo>
                  <a:lnTo>
                    <a:pt x="1088" y="223"/>
                  </a:lnTo>
                  <a:lnTo>
                    <a:pt x="1079" y="218"/>
                  </a:lnTo>
                  <a:lnTo>
                    <a:pt x="1074" y="213"/>
                  </a:lnTo>
                  <a:lnTo>
                    <a:pt x="1074" y="213"/>
                  </a:lnTo>
                  <a:close/>
                  <a:moveTo>
                    <a:pt x="1137" y="226"/>
                  </a:moveTo>
                  <a:lnTo>
                    <a:pt x="1141" y="227"/>
                  </a:lnTo>
                  <a:lnTo>
                    <a:pt x="1147" y="226"/>
                  </a:lnTo>
                  <a:lnTo>
                    <a:pt x="1145" y="222"/>
                  </a:lnTo>
                  <a:lnTo>
                    <a:pt x="1138" y="217"/>
                  </a:lnTo>
                  <a:lnTo>
                    <a:pt x="1127" y="217"/>
                  </a:lnTo>
                  <a:lnTo>
                    <a:pt x="1123" y="221"/>
                  </a:lnTo>
                  <a:lnTo>
                    <a:pt x="1116" y="221"/>
                  </a:lnTo>
                  <a:lnTo>
                    <a:pt x="1114" y="222"/>
                  </a:lnTo>
                  <a:lnTo>
                    <a:pt x="1116" y="224"/>
                  </a:lnTo>
                  <a:lnTo>
                    <a:pt x="1112" y="225"/>
                  </a:lnTo>
                  <a:lnTo>
                    <a:pt x="1121" y="226"/>
                  </a:lnTo>
                  <a:lnTo>
                    <a:pt x="1127" y="229"/>
                  </a:lnTo>
                  <a:lnTo>
                    <a:pt x="1132" y="228"/>
                  </a:lnTo>
                  <a:lnTo>
                    <a:pt x="1132" y="226"/>
                  </a:lnTo>
                  <a:lnTo>
                    <a:pt x="1127" y="224"/>
                  </a:lnTo>
                  <a:lnTo>
                    <a:pt x="1126" y="223"/>
                  </a:lnTo>
                  <a:lnTo>
                    <a:pt x="1128" y="221"/>
                  </a:lnTo>
                  <a:lnTo>
                    <a:pt x="1137" y="226"/>
                  </a:lnTo>
                  <a:lnTo>
                    <a:pt x="1137" y="226"/>
                  </a:lnTo>
                  <a:close/>
                  <a:moveTo>
                    <a:pt x="1127" y="245"/>
                  </a:moveTo>
                  <a:lnTo>
                    <a:pt x="1120" y="242"/>
                  </a:lnTo>
                  <a:lnTo>
                    <a:pt x="1115" y="244"/>
                  </a:lnTo>
                  <a:lnTo>
                    <a:pt x="1119" y="247"/>
                  </a:lnTo>
                  <a:lnTo>
                    <a:pt x="1127" y="245"/>
                  </a:lnTo>
                  <a:lnTo>
                    <a:pt x="1127" y="245"/>
                  </a:lnTo>
                  <a:close/>
                  <a:moveTo>
                    <a:pt x="1131" y="240"/>
                  </a:moveTo>
                  <a:lnTo>
                    <a:pt x="1129" y="244"/>
                  </a:lnTo>
                  <a:lnTo>
                    <a:pt x="1127" y="241"/>
                  </a:lnTo>
                  <a:lnTo>
                    <a:pt x="1131" y="240"/>
                  </a:lnTo>
                  <a:lnTo>
                    <a:pt x="1131" y="240"/>
                  </a:lnTo>
                  <a:close/>
                  <a:moveTo>
                    <a:pt x="1130" y="245"/>
                  </a:moveTo>
                  <a:lnTo>
                    <a:pt x="1124" y="250"/>
                  </a:lnTo>
                  <a:lnTo>
                    <a:pt x="1125" y="258"/>
                  </a:lnTo>
                  <a:lnTo>
                    <a:pt x="1131" y="260"/>
                  </a:lnTo>
                  <a:lnTo>
                    <a:pt x="1133" y="258"/>
                  </a:lnTo>
                  <a:lnTo>
                    <a:pt x="1136" y="247"/>
                  </a:lnTo>
                  <a:lnTo>
                    <a:pt x="1130" y="245"/>
                  </a:lnTo>
                  <a:lnTo>
                    <a:pt x="1130" y="245"/>
                  </a:lnTo>
                  <a:close/>
                  <a:moveTo>
                    <a:pt x="955" y="91"/>
                  </a:moveTo>
                  <a:lnTo>
                    <a:pt x="962" y="99"/>
                  </a:lnTo>
                  <a:lnTo>
                    <a:pt x="964" y="106"/>
                  </a:lnTo>
                  <a:lnTo>
                    <a:pt x="961" y="109"/>
                  </a:lnTo>
                  <a:lnTo>
                    <a:pt x="955" y="103"/>
                  </a:lnTo>
                  <a:lnTo>
                    <a:pt x="954" y="96"/>
                  </a:lnTo>
                  <a:lnTo>
                    <a:pt x="955" y="91"/>
                  </a:lnTo>
                  <a:lnTo>
                    <a:pt x="955" y="91"/>
                  </a:lnTo>
                  <a:close/>
                  <a:moveTo>
                    <a:pt x="993" y="68"/>
                  </a:moveTo>
                  <a:lnTo>
                    <a:pt x="996" y="76"/>
                  </a:lnTo>
                  <a:lnTo>
                    <a:pt x="997" y="83"/>
                  </a:lnTo>
                  <a:lnTo>
                    <a:pt x="1000" y="80"/>
                  </a:lnTo>
                  <a:lnTo>
                    <a:pt x="1002" y="75"/>
                  </a:lnTo>
                  <a:lnTo>
                    <a:pt x="1001" y="70"/>
                  </a:lnTo>
                  <a:lnTo>
                    <a:pt x="997" y="66"/>
                  </a:lnTo>
                  <a:lnTo>
                    <a:pt x="993" y="68"/>
                  </a:lnTo>
                  <a:lnTo>
                    <a:pt x="993" y="68"/>
                  </a:lnTo>
                  <a:close/>
                  <a:moveTo>
                    <a:pt x="993" y="84"/>
                  </a:moveTo>
                  <a:lnTo>
                    <a:pt x="997" y="85"/>
                  </a:lnTo>
                  <a:lnTo>
                    <a:pt x="999" y="91"/>
                  </a:lnTo>
                  <a:lnTo>
                    <a:pt x="997" y="91"/>
                  </a:lnTo>
                  <a:lnTo>
                    <a:pt x="997" y="91"/>
                  </a:lnTo>
                  <a:lnTo>
                    <a:pt x="993" y="84"/>
                  </a:lnTo>
                  <a:lnTo>
                    <a:pt x="993" y="84"/>
                  </a:lnTo>
                  <a:close/>
                  <a:moveTo>
                    <a:pt x="1044" y="143"/>
                  </a:moveTo>
                  <a:lnTo>
                    <a:pt x="1046" y="153"/>
                  </a:lnTo>
                  <a:lnTo>
                    <a:pt x="1049" y="149"/>
                  </a:lnTo>
                  <a:lnTo>
                    <a:pt x="1054" y="149"/>
                  </a:lnTo>
                  <a:lnTo>
                    <a:pt x="1059" y="145"/>
                  </a:lnTo>
                  <a:lnTo>
                    <a:pt x="1057" y="141"/>
                  </a:lnTo>
                  <a:lnTo>
                    <a:pt x="1052" y="137"/>
                  </a:lnTo>
                  <a:lnTo>
                    <a:pt x="1049" y="141"/>
                  </a:lnTo>
                  <a:lnTo>
                    <a:pt x="1044" y="143"/>
                  </a:lnTo>
                  <a:lnTo>
                    <a:pt x="1044" y="143"/>
                  </a:lnTo>
                  <a:close/>
                  <a:moveTo>
                    <a:pt x="1038" y="226"/>
                  </a:moveTo>
                  <a:lnTo>
                    <a:pt x="1040" y="236"/>
                  </a:lnTo>
                  <a:lnTo>
                    <a:pt x="1049" y="242"/>
                  </a:lnTo>
                  <a:lnTo>
                    <a:pt x="1050" y="246"/>
                  </a:lnTo>
                  <a:lnTo>
                    <a:pt x="1048" y="247"/>
                  </a:lnTo>
                  <a:lnTo>
                    <a:pt x="1047" y="250"/>
                  </a:lnTo>
                  <a:lnTo>
                    <a:pt x="1046" y="246"/>
                  </a:lnTo>
                  <a:lnTo>
                    <a:pt x="1040" y="244"/>
                  </a:lnTo>
                  <a:lnTo>
                    <a:pt x="1036" y="233"/>
                  </a:lnTo>
                  <a:lnTo>
                    <a:pt x="1030" y="228"/>
                  </a:lnTo>
                  <a:lnTo>
                    <a:pt x="1025" y="222"/>
                  </a:lnTo>
                  <a:lnTo>
                    <a:pt x="1027" y="215"/>
                  </a:lnTo>
                  <a:lnTo>
                    <a:pt x="1026" y="212"/>
                  </a:lnTo>
                  <a:lnTo>
                    <a:pt x="1027" y="207"/>
                  </a:lnTo>
                  <a:lnTo>
                    <a:pt x="1021" y="203"/>
                  </a:lnTo>
                  <a:lnTo>
                    <a:pt x="1023" y="196"/>
                  </a:lnTo>
                  <a:lnTo>
                    <a:pt x="1025" y="192"/>
                  </a:lnTo>
                  <a:lnTo>
                    <a:pt x="1021" y="186"/>
                  </a:lnTo>
                  <a:lnTo>
                    <a:pt x="1019" y="181"/>
                  </a:lnTo>
                  <a:lnTo>
                    <a:pt x="1020" y="173"/>
                  </a:lnTo>
                  <a:lnTo>
                    <a:pt x="1024" y="171"/>
                  </a:lnTo>
                  <a:lnTo>
                    <a:pt x="1023" y="163"/>
                  </a:lnTo>
                  <a:lnTo>
                    <a:pt x="1025" y="154"/>
                  </a:lnTo>
                  <a:lnTo>
                    <a:pt x="1035" y="144"/>
                  </a:lnTo>
                  <a:lnTo>
                    <a:pt x="1038" y="144"/>
                  </a:lnTo>
                  <a:lnTo>
                    <a:pt x="1037" y="148"/>
                  </a:lnTo>
                  <a:lnTo>
                    <a:pt x="1033" y="154"/>
                  </a:lnTo>
                  <a:lnTo>
                    <a:pt x="1034" y="157"/>
                  </a:lnTo>
                  <a:lnTo>
                    <a:pt x="1039" y="159"/>
                  </a:lnTo>
                  <a:lnTo>
                    <a:pt x="1039" y="169"/>
                  </a:lnTo>
                  <a:lnTo>
                    <a:pt x="1037" y="177"/>
                  </a:lnTo>
                  <a:lnTo>
                    <a:pt x="1032" y="177"/>
                  </a:lnTo>
                  <a:lnTo>
                    <a:pt x="1027" y="182"/>
                  </a:lnTo>
                  <a:lnTo>
                    <a:pt x="1030" y="187"/>
                  </a:lnTo>
                  <a:lnTo>
                    <a:pt x="1034" y="187"/>
                  </a:lnTo>
                  <a:lnTo>
                    <a:pt x="1036" y="181"/>
                  </a:lnTo>
                  <a:lnTo>
                    <a:pt x="1040" y="179"/>
                  </a:lnTo>
                  <a:lnTo>
                    <a:pt x="1044" y="176"/>
                  </a:lnTo>
                  <a:lnTo>
                    <a:pt x="1040" y="176"/>
                  </a:lnTo>
                  <a:lnTo>
                    <a:pt x="1042" y="171"/>
                  </a:lnTo>
                  <a:lnTo>
                    <a:pt x="1050" y="167"/>
                  </a:lnTo>
                  <a:lnTo>
                    <a:pt x="1061" y="163"/>
                  </a:lnTo>
                  <a:lnTo>
                    <a:pt x="1065" y="167"/>
                  </a:lnTo>
                  <a:lnTo>
                    <a:pt x="1065" y="171"/>
                  </a:lnTo>
                  <a:lnTo>
                    <a:pt x="1060" y="182"/>
                  </a:lnTo>
                  <a:lnTo>
                    <a:pt x="1049" y="187"/>
                  </a:lnTo>
                  <a:lnTo>
                    <a:pt x="1045" y="191"/>
                  </a:lnTo>
                  <a:lnTo>
                    <a:pt x="1047" y="195"/>
                  </a:lnTo>
                  <a:lnTo>
                    <a:pt x="1051" y="195"/>
                  </a:lnTo>
                  <a:lnTo>
                    <a:pt x="1059" y="201"/>
                  </a:lnTo>
                  <a:lnTo>
                    <a:pt x="1060" y="206"/>
                  </a:lnTo>
                  <a:lnTo>
                    <a:pt x="1063" y="208"/>
                  </a:lnTo>
                  <a:lnTo>
                    <a:pt x="1057" y="208"/>
                  </a:lnTo>
                  <a:lnTo>
                    <a:pt x="1052" y="205"/>
                  </a:lnTo>
                  <a:lnTo>
                    <a:pt x="1045" y="205"/>
                  </a:lnTo>
                  <a:lnTo>
                    <a:pt x="1037" y="203"/>
                  </a:lnTo>
                  <a:lnTo>
                    <a:pt x="1033" y="204"/>
                  </a:lnTo>
                  <a:lnTo>
                    <a:pt x="1033" y="216"/>
                  </a:lnTo>
                  <a:lnTo>
                    <a:pt x="1038" y="226"/>
                  </a:lnTo>
                  <a:lnTo>
                    <a:pt x="1038" y="226"/>
                  </a:lnTo>
                  <a:close/>
                  <a:moveTo>
                    <a:pt x="1013" y="240"/>
                  </a:moveTo>
                  <a:lnTo>
                    <a:pt x="1015" y="246"/>
                  </a:lnTo>
                  <a:lnTo>
                    <a:pt x="1009" y="244"/>
                  </a:lnTo>
                  <a:lnTo>
                    <a:pt x="1011" y="239"/>
                  </a:lnTo>
                  <a:lnTo>
                    <a:pt x="1013" y="240"/>
                  </a:lnTo>
                  <a:lnTo>
                    <a:pt x="1013" y="240"/>
                  </a:lnTo>
                  <a:close/>
                  <a:moveTo>
                    <a:pt x="1013" y="228"/>
                  </a:moveTo>
                  <a:lnTo>
                    <a:pt x="1009" y="228"/>
                  </a:lnTo>
                  <a:lnTo>
                    <a:pt x="1008" y="234"/>
                  </a:lnTo>
                  <a:lnTo>
                    <a:pt x="1011" y="236"/>
                  </a:lnTo>
                  <a:lnTo>
                    <a:pt x="1013" y="231"/>
                  </a:lnTo>
                  <a:lnTo>
                    <a:pt x="1013" y="228"/>
                  </a:lnTo>
                  <a:lnTo>
                    <a:pt x="1013" y="228"/>
                  </a:lnTo>
                  <a:close/>
                  <a:moveTo>
                    <a:pt x="1017" y="231"/>
                  </a:moveTo>
                  <a:lnTo>
                    <a:pt x="1016" y="234"/>
                  </a:lnTo>
                  <a:lnTo>
                    <a:pt x="1016" y="237"/>
                  </a:lnTo>
                  <a:lnTo>
                    <a:pt x="1020" y="242"/>
                  </a:lnTo>
                  <a:lnTo>
                    <a:pt x="1025" y="242"/>
                  </a:lnTo>
                  <a:lnTo>
                    <a:pt x="1028" y="246"/>
                  </a:lnTo>
                  <a:lnTo>
                    <a:pt x="1032" y="242"/>
                  </a:lnTo>
                  <a:lnTo>
                    <a:pt x="1030" y="240"/>
                  </a:lnTo>
                  <a:lnTo>
                    <a:pt x="1025" y="238"/>
                  </a:lnTo>
                  <a:lnTo>
                    <a:pt x="1025" y="234"/>
                  </a:lnTo>
                  <a:lnTo>
                    <a:pt x="1022" y="230"/>
                  </a:lnTo>
                  <a:lnTo>
                    <a:pt x="1017" y="231"/>
                  </a:lnTo>
                  <a:lnTo>
                    <a:pt x="1017" y="231"/>
                  </a:lnTo>
                  <a:close/>
                  <a:moveTo>
                    <a:pt x="1016" y="268"/>
                  </a:moveTo>
                  <a:lnTo>
                    <a:pt x="1025" y="261"/>
                  </a:lnTo>
                  <a:lnTo>
                    <a:pt x="1033" y="262"/>
                  </a:lnTo>
                  <a:lnTo>
                    <a:pt x="1040" y="270"/>
                  </a:lnTo>
                  <a:lnTo>
                    <a:pt x="1039" y="273"/>
                  </a:lnTo>
                  <a:lnTo>
                    <a:pt x="1035" y="273"/>
                  </a:lnTo>
                  <a:lnTo>
                    <a:pt x="1030" y="273"/>
                  </a:lnTo>
                  <a:lnTo>
                    <a:pt x="1026" y="274"/>
                  </a:lnTo>
                  <a:lnTo>
                    <a:pt x="1021" y="272"/>
                  </a:lnTo>
                  <a:lnTo>
                    <a:pt x="1016" y="268"/>
                  </a:lnTo>
                  <a:lnTo>
                    <a:pt x="1016" y="268"/>
                  </a:lnTo>
                  <a:close/>
                  <a:moveTo>
                    <a:pt x="1107" y="271"/>
                  </a:moveTo>
                  <a:lnTo>
                    <a:pt x="1096" y="274"/>
                  </a:lnTo>
                  <a:lnTo>
                    <a:pt x="1092" y="276"/>
                  </a:lnTo>
                  <a:lnTo>
                    <a:pt x="1094" y="280"/>
                  </a:lnTo>
                  <a:lnTo>
                    <a:pt x="1105" y="283"/>
                  </a:lnTo>
                  <a:lnTo>
                    <a:pt x="1113" y="280"/>
                  </a:lnTo>
                  <a:lnTo>
                    <a:pt x="1110" y="279"/>
                  </a:lnTo>
                  <a:lnTo>
                    <a:pt x="1110" y="274"/>
                  </a:lnTo>
                  <a:lnTo>
                    <a:pt x="1107" y="271"/>
                  </a:lnTo>
                  <a:lnTo>
                    <a:pt x="1107" y="271"/>
                  </a:lnTo>
                  <a:close/>
                  <a:moveTo>
                    <a:pt x="1054" y="332"/>
                  </a:moveTo>
                  <a:lnTo>
                    <a:pt x="1057" y="332"/>
                  </a:lnTo>
                  <a:lnTo>
                    <a:pt x="1057" y="334"/>
                  </a:lnTo>
                  <a:lnTo>
                    <a:pt x="1055" y="334"/>
                  </a:lnTo>
                  <a:lnTo>
                    <a:pt x="1054" y="332"/>
                  </a:lnTo>
                  <a:lnTo>
                    <a:pt x="1054" y="332"/>
                  </a:lnTo>
                  <a:close/>
                  <a:moveTo>
                    <a:pt x="1047" y="333"/>
                  </a:moveTo>
                  <a:lnTo>
                    <a:pt x="1050" y="333"/>
                  </a:lnTo>
                  <a:lnTo>
                    <a:pt x="1051" y="335"/>
                  </a:lnTo>
                  <a:lnTo>
                    <a:pt x="1048" y="335"/>
                  </a:lnTo>
                  <a:lnTo>
                    <a:pt x="1047" y="333"/>
                  </a:lnTo>
                  <a:lnTo>
                    <a:pt x="1047" y="333"/>
                  </a:lnTo>
                  <a:close/>
                  <a:moveTo>
                    <a:pt x="1032" y="335"/>
                  </a:moveTo>
                  <a:lnTo>
                    <a:pt x="1038" y="333"/>
                  </a:lnTo>
                  <a:lnTo>
                    <a:pt x="1042" y="331"/>
                  </a:lnTo>
                  <a:lnTo>
                    <a:pt x="1045" y="333"/>
                  </a:lnTo>
                  <a:lnTo>
                    <a:pt x="1042" y="340"/>
                  </a:lnTo>
                  <a:lnTo>
                    <a:pt x="1040" y="336"/>
                  </a:lnTo>
                  <a:lnTo>
                    <a:pt x="1035" y="340"/>
                  </a:lnTo>
                  <a:lnTo>
                    <a:pt x="1032" y="335"/>
                  </a:lnTo>
                  <a:lnTo>
                    <a:pt x="1032" y="335"/>
                  </a:lnTo>
                  <a:close/>
                  <a:moveTo>
                    <a:pt x="1030" y="317"/>
                  </a:moveTo>
                  <a:lnTo>
                    <a:pt x="1025" y="320"/>
                  </a:lnTo>
                  <a:lnTo>
                    <a:pt x="1028" y="320"/>
                  </a:lnTo>
                  <a:lnTo>
                    <a:pt x="1030" y="317"/>
                  </a:lnTo>
                  <a:lnTo>
                    <a:pt x="1030" y="317"/>
                  </a:lnTo>
                  <a:close/>
                  <a:moveTo>
                    <a:pt x="1036" y="310"/>
                  </a:moveTo>
                  <a:lnTo>
                    <a:pt x="1031" y="310"/>
                  </a:lnTo>
                  <a:lnTo>
                    <a:pt x="1032" y="314"/>
                  </a:lnTo>
                  <a:lnTo>
                    <a:pt x="1035" y="314"/>
                  </a:lnTo>
                  <a:lnTo>
                    <a:pt x="1036" y="310"/>
                  </a:lnTo>
                  <a:lnTo>
                    <a:pt x="1036" y="310"/>
                  </a:lnTo>
                  <a:close/>
                  <a:moveTo>
                    <a:pt x="1037" y="328"/>
                  </a:moveTo>
                  <a:lnTo>
                    <a:pt x="1043" y="319"/>
                  </a:lnTo>
                  <a:lnTo>
                    <a:pt x="1048" y="324"/>
                  </a:lnTo>
                  <a:lnTo>
                    <a:pt x="1050" y="328"/>
                  </a:lnTo>
                  <a:lnTo>
                    <a:pt x="1056" y="328"/>
                  </a:lnTo>
                  <a:lnTo>
                    <a:pt x="1062" y="322"/>
                  </a:lnTo>
                  <a:lnTo>
                    <a:pt x="1066" y="322"/>
                  </a:lnTo>
                  <a:lnTo>
                    <a:pt x="1069" y="328"/>
                  </a:lnTo>
                  <a:lnTo>
                    <a:pt x="1083" y="329"/>
                  </a:lnTo>
                  <a:lnTo>
                    <a:pt x="1085" y="326"/>
                  </a:lnTo>
                  <a:lnTo>
                    <a:pt x="1092" y="326"/>
                  </a:lnTo>
                  <a:lnTo>
                    <a:pt x="1105" y="333"/>
                  </a:lnTo>
                  <a:lnTo>
                    <a:pt x="1110" y="334"/>
                  </a:lnTo>
                  <a:lnTo>
                    <a:pt x="1117" y="341"/>
                  </a:lnTo>
                  <a:lnTo>
                    <a:pt x="1124" y="341"/>
                  </a:lnTo>
                  <a:lnTo>
                    <a:pt x="1126" y="335"/>
                  </a:lnTo>
                  <a:lnTo>
                    <a:pt x="1124" y="323"/>
                  </a:lnTo>
                  <a:lnTo>
                    <a:pt x="1107" y="315"/>
                  </a:lnTo>
                  <a:lnTo>
                    <a:pt x="1095" y="312"/>
                  </a:lnTo>
                  <a:lnTo>
                    <a:pt x="1089" y="307"/>
                  </a:lnTo>
                  <a:lnTo>
                    <a:pt x="1082" y="307"/>
                  </a:lnTo>
                  <a:lnTo>
                    <a:pt x="1075" y="311"/>
                  </a:lnTo>
                  <a:lnTo>
                    <a:pt x="1069" y="310"/>
                  </a:lnTo>
                  <a:lnTo>
                    <a:pt x="1065" y="309"/>
                  </a:lnTo>
                  <a:lnTo>
                    <a:pt x="1056" y="309"/>
                  </a:lnTo>
                  <a:lnTo>
                    <a:pt x="1043" y="309"/>
                  </a:lnTo>
                  <a:lnTo>
                    <a:pt x="1039" y="314"/>
                  </a:lnTo>
                  <a:lnTo>
                    <a:pt x="1039" y="317"/>
                  </a:lnTo>
                  <a:lnTo>
                    <a:pt x="1034" y="319"/>
                  </a:lnTo>
                  <a:lnTo>
                    <a:pt x="1032" y="323"/>
                  </a:lnTo>
                  <a:lnTo>
                    <a:pt x="1034" y="328"/>
                  </a:lnTo>
                  <a:lnTo>
                    <a:pt x="1037" y="328"/>
                  </a:lnTo>
                  <a:lnTo>
                    <a:pt x="1037" y="328"/>
                  </a:lnTo>
                  <a:close/>
                  <a:moveTo>
                    <a:pt x="975" y="318"/>
                  </a:moveTo>
                  <a:lnTo>
                    <a:pt x="981" y="320"/>
                  </a:lnTo>
                  <a:lnTo>
                    <a:pt x="986" y="316"/>
                  </a:lnTo>
                  <a:lnTo>
                    <a:pt x="998" y="317"/>
                  </a:lnTo>
                  <a:lnTo>
                    <a:pt x="1007" y="320"/>
                  </a:lnTo>
                  <a:lnTo>
                    <a:pt x="1008" y="324"/>
                  </a:lnTo>
                  <a:lnTo>
                    <a:pt x="1013" y="330"/>
                  </a:lnTo>
                  <a:lnTo>
                    <a:pt x="1012" y="335"/>
                  </a:lnTo>
                  <a:lnTo>
                    <a:pt x="1008" y="335"/>
                  </a:lnTo>
                  <a:lnTo>
                    <a:pt x="1001" y="341"/>
                  </a:lnTo>
                  <a:lnTo>
                    <a:pt x="993" y="340"/>
                  </a:lnTo>
                  <a:lnTo>
                    <a:pt x="986" y="341"/>
                  </a:lnTo>
                  <a:lnTo>
                    <a:pt x="984" y="339"/>
                  </a:lnTo>
                  <a:lnTo>
                    <a:pt x="974" y="336"/>
                  </a:lnTo>
                  <a:lnTo>
                    <a:pt x="969" y="330"/>
                  </a:lnTo>
                  <a:lnTo>
                    <a:pt x="970" y="321"/>
                  </a:lnTo>
                  <a:lnTo>
                    <a:pt x="975" y="318"/>
                  </a:lnTo>
                  <a:lnTo>
                    <a:pt x="975" y="318"/>
                  </a:lnTo>
                  <a:close/>
                  <a:moveTo>
                    <a:pt x="802" y="447"/>
                  </a:moveTo>
                  <a:lnTo>
                    <a:pt x="798" y="445"/>
                  </a:lnTo>
                  <a:lnTo>
                    <a:pt x="794" y="447"/>
                  </a:lnTo>
                  <a:lnTo>
                    <a:pt x="799" y="450"/>
                  </a:lnTo>
                  <a:lnTo>
                    <a:pt x="802" y="447"/>
                  </a:lnTo>
                  <a:lnTo>
                    <a:pt x="802" y="447"/>
                  </a:lnTo>
                  <a:close/>
                  <a:moveTo>
                    <a:pt x="795" y="404"/>
                  </a:moveTo>
                  <a:lnTo>
                    <a:pt x="800" y="414"/>
                  </a:lnTo>
                  <a:lnTo>
                    <a:pt x="798" y="419"/>
                  </a:lnTo>
                  <a:lnTo>
                    <a:pt x="795" y="425"/>
                  </a:lnTo>
                  <a:lnTo>
                    <a:pt x="794" y="421"/>
                  </a:lnTo>
                  <a:lnTo>
                    <a:pt x="791" y="416"/>
                  </a:lnTo>
                  <a:lnTo>
                    <a:pt x="793" y="412"/>
                  </a:lnTo>
                  <a:lnTo>
                    <a:pt x="793" y="408"/>
                  </a:lnTo>
                  <a:lnTo>
                    <a:pt x="795" y="404"/>
                  </a:lnTo>
                  <a:lnTo>
                    <a:pt x="795" y="404"/>
                  </a:lnTo>
                  <a:close/>
                  <a:moveTo>
                    <a:pt x="969" y="283"/>
                  </a:moveTo>
                  <a:lnTo>
                    <a:pt x="969" y="287"/>
                  </a:lnTo>
                  <a:lnTo>
                    <a:pt x="974" y="295"/>
                  </a:lnTo>
                  <a:lnTo>
                    <a:pt x="974" y="297"/>
                  </a:lnTo>
                  <a:lnTo>
                    <a:pt x="972" y="296"/>
                  </a:lnTo>
                  <a:lnTo>
                    <a:pt x="968" y="289"/>
                  </a:lnTo>
                  <a:lnTo>
                    <a:pt x="967" y="284"/>
                  </a:lnTo>
                  <a:lnTo>
                    <a:pt x="969" y="283"/>
                  </a:lnTo>
                  <a:lnTo>
                    <a:pt x="969" y="283"/>
                  </a:lnTo>
                  <a:close/>
                  <a:moveTo>
                    <a:pt x="952" y="275"/>
                  </a:moveTo>
                  <a:lnTo>
                    <a:pt x="955" y="273"/>
                  </a:lnTo>
                  <a:lnTo>
                    <a:pt x="961" y="275"/>
                  </a:lnTo>
                  <a:lnTo>
                    <a:pt x="965" y="273"/>
                  </a:lnTo>
                  <a:lnTo>
                    <a:pt x="976" y="275"/>
                  </a:lnTo>
                  <a:lnTo>
                    <a:pt x="982" y="276"/>
                  </a:lnTo>
                  <a:lnTo>
                    <a:pt x="976" y="277"/>
                  </a:lnTo>
                  <a:lnTo>
                    <a:pt x="962" y="281"/>
                  </a:lnTo>
                  <a:lnTo>
                    <a:pt x="955" y="279"/>
                  </a:lnTo>
                  <a:lnTo>
                    <a:pt x="955" y="276"/>
                  </a:lnTo>
                  <a:lnTo>
                    <a:pt x="952" y="275"/>
                  </a:lnTo>
                  <a:lnTo>
                    <a:pt x="952" y="275"/>
                  </a:lnTo>
                  <a:close/>
                  <a:moveTo>
                    <a:pt x="921" y="275"/>
                  </a:moveTo>
                  <a:lnTo>
                    <a:pt x="926" y="272"/>
                  </a:lnTo>
                  <a:lnTo>
                    <a:pt x="928" y="272"/>
                  </a:lnTo>
                  <a:lnTo>
                    <a:pt x="932" y="271"/>
                  </a:lnTo>
                  <a:lnTo>
                    <a:pt x="939" y="272"/>
                  </a:lnTo>
                  <a:lnTo>
                    <a:pt x="942" y="274"/>
                  </a:lnTo>
                  <a:lnTo>
                    <a:pt x="946" y="272"/>
                  </a:lnTo>
                  <a:lnTo>
                    <a:pt x="951" y="273"/>
                  </a:lnTo>
                  <a:lnTo>
                    <a:pt x="951" y="279"/>
                  </a:lnTo>
                  <a:lnTo>
                    <a:pt x="945" y="277"/>
                  </a:lnTo>
                  <a:lnTo>
                    <a:pt x="940" y="281"/>
                  </a:lnTo>
                  <a:lnTo>
                    <a:pt x="935" y="280"/>
                  </a:lnTo>
                  <a:lnTo>
                    <a:pt x="929" y="283"/>
                  </a:lnTo>
                  <a:lnTo>
                    <a:pt x="922" y="282"/>
                  </a:lnTo>
                  <a:lnTo>
                    <a:pt x="920" y="279"/>
                  </a:lnTo>
                  <a:lnTo>
                    <a:pt x="921" y="275"/>
                  </a:lnTo>
                  <a:lnTo>
                    <a:pt x="921" y="275"/>
                  </a:lnTo>
                  <a:close/>
                  <a:moveTo>
                    <a:pt x="865" y="391"/>
                  </a:moveTo>
                  <a:lnTo>
                    <a:pt x="871" y="382"/>
                  </a:lnTo>
                  <a:lnTo>
                    <a:pt x="874" y="373"/>
                  </a:lnTo>
                  <a:lnTo>
                    <a:pt x="874" y="363"/>
                  </a:lnTo>
                  <a:lnTo>
                    <a:pt x="877" y="361"/>
                  </a:lnTo>
                  <a:lnTo>
                    <a:pt x="882" y="361"/>
                  </a:lnTo>
                  <a:lnTo>
                    <a:pt x="882" y="365"/>
                  </a:lnTo>
                  <a:lnTo>
                    <a:pt x="884" y="369"/>
                  </a:lnTo>
                  <a:lnTo>
                    <a:pt x="883" y="373"/>
                  </a:lnTo>
                  <a:lnTo>
                    <a:pt x="882" y="369"/>
                  </a:lnTo>
                  <a:lnTo>
                    <a:pt x="881" y="373"/>
                  </a:lnTo>
                  <a:lnTo>
                    <a:pt x="876" y="376"/>
                  </a:lnTo>
                  <a:lnTo>
                    <a:pt x="875" y="378"/>
                  </a:lnTo>
                  <a:lnTo>
                    <a:pt x="876" y="382"/>
                  </a:lnTo>
                  <a:lnTo>
                    <a:pt x="882" y="384"/>
                  </a:lnTo>
                  <a:lnTo>
                    <a:pt x="883" y="387"/>
                  </a:lnTo>
                  <a:lnTo>
                    <a:pt x="881" y="389"/>
                  </a:lnTo>
                  <a:lnTo>
                    <a:pt x="876" y="390"/>
                  </a:lnTo>
                  <a:lnTo>
                    <a:pt x="873" y="397"/>
                  </a:lnTo>
                  <a:lnTo>
                    <a:pt x="869" y="399"/>
                  </a:lnTo>
                  <a:lnTo>
                    <a:pt x="864" y="397"/>
                  </a:lnTo>
                  <a:lnTo>
                    <a:pt x="865" y="391"/>
                  </a:lnTo>
                  <a:lnTo>
                    <a:pt x="865" y="391"/>
                  </a:lnTo>
                  <a:close/>
                  <a:moveTo>
                    <a:pt x="851" y="386"/>
                  </a:moveTo>
                  <a:lnTo>
                    <a:pt x="851" y="386"/>
                  </a:lnTo>
                  <a:lnTo>
                    <a:pt x="851" y="388"/>
                  </a:lnTo>
                  <a:lnTo>
                    <a:pt x="853" y="390"/>
                  </a:lnTo>
                  <a:lnTo>
                    <a:pt x="859" y="389"/>
                  </a:lnTo>
                  <a:lnTo>
                    <a:pt x="860" y="387"/>
                  </a:lnTo>
                  <a:lnTo>
                    <a:pt x="862" y="386"/>
                  </a:lnTo>
                  <a:lnTo>
                    <a:pt x="863" y="381"/>
                  </a:lnTo>
                  <a:lnTo>
                    <a:pt x="868" y="377"/>
                  </a:lnTo>
                  <a:lnTo>
                    <a:pt x="868" y="374"/>
                  </a:lnTo>
                  <a:lnTo>
                    <a:pt x="864" y="368"/>
                  </a:lnTo>
                  <a:lnTo>
                    <a:pt x="859" y="370"/>
                  </a:lnTo>
                  <a:lnTo>
                    <a:pt x="854" y="375"/>
                  </a:lnTo>
                  <a:lnTo>
                    <a:pt x="857" y="379"/>
                  </a:lnTo>
                  <a:lnTo>
                    <a:pt x="851" y="386"/>
                  </a:lnTo>
                  <a:lnTo>
                    <a:pt x="851" y="386"/>
                  </a:lnTo>
                  <a:close/>
                  <a:moveTo>
                    <a:pt x="837" y="380"/>
                  </a:moveTo>
                  <a:lnTo>
                    <a:pt x="837" y="385"/>
                  </a:lnTo>
                  <a:lnTo>
                    <a:pt x="835" y="387"/>
                  </a:lnTo>
                  <a:lnTo>
                    <a:pt x="838" y="393"/>
                  </a:lnTo>
                  <a:lnTo>
                    <a:pt x="840" y="394"/>
                  </a:lnTo>
                  <a:lnTo>
                    <a:pt x="845" y="391"/>
                  </a:lnTo>
                  <a:lnTo>
                    <a:pt x="844" y="385"/>
                  </a:lnTo>
                  <a:lnTo>
                    <a:pt x="839" y="379"/>
                  </a:lnTo>
                  <a:lnTo>
                    <a:pt x="839" y="379"/>
                  </a:lnTo>
                  <a:lnTo>
                    <a:pt x="837" y="380"/>
                  </a:lnTo>
                  <a:lnTo>
                    <a:pt x="837" y="380"/>
                  </a:lnTo>
                  <a:close/>
                  <a:moveTo>
                    <a:pt x="883" y="277"/>
                  </a:moveTo>
                  <a:lnTo>
                    <a:pt x="879" y="280"/>
                  </a:lnTo>
                  <a:lnTo>
                    <a:pt x="882" y="282"/>
                  </a:lnTo>
                  <a:lnTo>
                    <a:pt x="882" y="282"/>
                  </a:lnTo>
                  <a:lnTo>
                    <a:pt x="883" y="277"/>
                  </a:lnTo>
                  <a:lnTo>
                    <a:pt x="883" y="277"/>
                  </a:lnTo>
                  <a:close/>
                  <a:moveTo>
                    <a:pt x="889" y="274"/>
                  </a:moveTo>
                  <a:lnTo>
                    <a:pt x="887" y="276"/>
                  </a:lnTo>
                  <a:lnTo>
                    <a:pt x="892" y="277"/>
                  </a:lnTo>
                  <a:lnTo>
                    <a:pt x="889" y="274"/>
                  </a:lnTo>
                  <a:lnTo>
                    <a:pt x="889" y="274"/>
                  </a:lnTo>
                  <a:close/>
                  <a:moveTo>
                    <a:pt x="898" y="268"/>
                  </a:moveTo>
                  <a:lnTo>
                    <a:pt x="895" y="270"/>
                  </a:lnTo>
                  <a:lnTo>
                    <a:pt x="899" y="272"/>
                  </a:lnTo>
                  <a:lnTo>
                    <a:pt x="898" y="268"/>
                  </a:lnTo>
                  <a:lnTo>
                    <a:pt x="898" y="268"/>
                  </a:lnTo>
                  <a:close/>
                  <a:moveTo>
                    <a:pt x="872" y="260"/>
                  </a:moveTo>
                  <a:lnTo>
                    <a:pt x="879" y="256"/>
                  </a:lnTo>
                  <a:lnTo>
                    <a:pt x="887" y="257"/>
                  </a:lnTo>
                  <a:lnTo>
                    <a:pt x="888" y="259"/>
                  </a:lnTo>
                  <a:lnTo>
                    <a:pt x="886" y="263"/>
                  </a:lnTo>
                  <a:lnTo>
                    <a:pt x="891" y="262"/>
                  </a:lnTo>
                  <a:lnTo>
                    <a:pt x="893" y="258"/>
                  </a:lnTo>
                  <a:lnTo>
                    <a:pt x="897" y="261"/>
                  </a:lnTo>
                  <a:lnTo>
                    <a:pt x="896" y="266"/>
                  </a:lnTo>
                  <a:lnTo>
                    <a:pt x="891" y="268"/>
                  </a:lnTo>
                  <a:lnTo>
                    <a:pt x="889" y="265"/>
                  </a:lnTo>
                  <a:lnTo>
                    <a:pt x="886" y="270"/>
                  </a:lnTo>
                  <a:lnTo>
                    <a:pt x="881" y="265"/>
                  </a:lnTo>
                  <a:lnTo>
                    <a:pt x="876" y="270"/>
                  </a:lnTo>
                  <a:lnTo>
                    <a:pt x="872" y="265"/>
                  </a:lnTo>
                  <a:lnTo>
                    <a:pt x="872" y="260"/>
                  </a:lnTo>
                  <a:lnTo>
                    <a:pt x="872" y="260"/>
                  </a:lnTo>
                  <a:close/>
                  <a:moveTo>
                    <a:pt x="839" y="229"/>
                  </a:moveTo>
                  <a:lnTo>
                    <a:pt x="844" y="231"/>
                  </a:lnTo>
                  <a:lnTo>
                    <a:pt x="844" y="228"/>
                  </a:lnTo>
                  <a:lnTo>
                    <a:pt x="844" y="228"/>
                  </a:lnTo>
                  <a:lnTo>
                    <a:pt x="839" y="229"/>
                  </a:lnTo>
                  <a:lnTo>
                    <a:pt x="839" y="229"/>
                  </a:lnTo>
                  <a:close/>
                  <a:moveTo>
                    <a:pt x="834" y="230"/>
                  </a:moveTo>
                  <a:lnTo>
                    <a:pt x="837" y="230"/>
                  </a:lnTo>
                  <a:lnTo>
                    <a:pt x="841" y="234"/>
                  </a:lnTo>
                  <a:lnTo>
                    <a:pt x="837" y="235"/>
                  </a:lnTo>
                  <a:lnTo>
                    <a:pt x="834" y="230"/>
                  </a:lnTo>
                  <a:lnTo>
                    <a:pt x="834" y="230"/>
                  </a:lnTo>
                  <a:close/>
                  <a:moveTo>
                    <a:pt x="794" y="203"/>
                  </a:moveTo>
                  <a:lnTo>
                    <a:pt x="802" y="201"/>
                  </a:lnTo>
                  <a:lnTo>
                    <a:pt x="811" y="205"/>
                  </a:lnTo>
                  <a:lnTo>
                    <a:pt x="821" y="205"/>
                  </a:lnTo>
                  <a:lnTo>
                    <a:pt x="833" y="200"/>
                  </a:lnTo>
                  <a:lnTo>
                    <a:pt x="839" y="200"/>
                  </a:lnTo>
                  <a:lnTo>
                    <a:pt x="842" y="204"/>
                  </a:lnTo>
                  <a:lnTo>
                    <a:pt x="849" y="204"/>
                  </a:lnTo>
                  <a:lnTo>
                    <a:pt x="852" y="202"/>
                  </a:lnTo>
                  <a:lnTo>
                    <a:pt x="867" y="203"/>
                  </a:lnTo>
                  <a:lnTo>
                    <a:pt x="873" y="203"/>
                  </a:lnTo>
                  <a:lnTo>
                    <a:pt x="874" y="201"/>
                  </a:lnTo>
                  <a:lnTo>
                    <a:pt x="882" y="201"/>
                  </a:lnTo>
                  <a:lnTo>
                    <a:pt x="887" y="204"/>
                  </a:lnTo>
                  <a:lnTo>
                    <a:pt x="888" y="207"/>
                  </a:lnTo>
                  <a:lnTo>
                    <a:pt x="895" y="210"/>
                  </a:lnTo>
                  <a:lnTo>
                    <a:pt x="919" y="204"/>
                  </a:lnTo>
                  <a:lnTo>
                    <a:pt x="929" y="198"/>
                  </a:lnTo>
                  <a:lnTo>
                    <a:pt x="931" y="192"/>
                  </a:lnTo>
                  <a:lnTo>
                    <a:pt x="935" y="191"/>
                  </a:lnTo>
                  <a:lnTo>
                    <a:pt x="939" y="188"/>
                  </a:lnTo>
                  <a:lnTo>
                    <a:pt x="943" y="184"/>
                  </a:lnTo>
                  <a:lnTo>
                    <a:pt x="945" y="179"/>
                  </a:lnTo>
                  <a:lnTo>
                    <a:pt x="947" y="175"/>
                  </a:lnTo>
                  <a:lnTo>
                    <a:pt x="951" y="172"/>
                  </a:lnTo>
                  <a:lnTo>
                    <a:pt x="947" y="169"/>
                  </a:lnTo>
                  <a:lnTo>
                    <a:pt x="947" y="166"/>
                  </a:lnTo>
                  <a:lnTo>
                    <a:pt x="939" y="164"/>
                  </a:lnTo>
                  <a:lnTo>
                    <a:pt x="932" y="166"/>
                  </a:lnTo>
                  <a:lnTo>
                    <a:pt x="931" y="171"/>
                  </a:lnTo>
                  <a:lnTo>
                    <a:pt x="927" y="175"/>
                  </a:lnTo>
                  <a:lnTo>
                    <a:pt x="926" y="178"/>
                  </a:lnTo>
                  <a:lnTo>
                    <a:pt x="919" y="183"/>
                  </a:lnTo>
                  <a:lnTo>
                    <a:pt x="915" y="183"/>
                  </a:lnTo>
                  <a:lnTo>
                    <a:pt x="911" y="189"/>
                  </a:lnTo>
                  <a:lnTo>
                    <a:pt x="904" y="190"/>
                  </a:lnTo>
                  <a:lnTo>
                    <a:pt x="888" y="188"/>
                  </a:lnTo>
                  <a:lnTo>
                    <a:pt x="876" y="187"/>
                  </a:lnTo>
                  <a:lnTo>
                    <a:pt x="874" y="190"/>
                  </a:lnTo>
                  <a:lnTo>
                    <a:pt x="871" y="190"/>
                  </a:lnTo>
                  <a:lnTo>
                    <a:pt x="864" y="184"/>
                  </a:lnTo>
                  <a:lnTo>
                    <a:pt x="860" y="184"/>
                  </a:lnTo>
                  <a:lnTo>
                    <a:pt x="854" y="184"/>
                  </a:lnTo>
                  <a:lnTo>
                    <a:pt x="849" y="183"/>
                  </a:lnTo>
                  <a:lnTo>
                    <a:pt x="840" y="181"/>
                  </a:lnTo>
                  <a:lnTo>
                    <a:pt x="836" y="184"/>
                  </a:lnTo>
                  <a:lnTo>
                    <a:pt x="832" y="181"/>
                  </a:lnTo>
                  <a:lnTo>
                    <a:pt x="825" y="176"/>
                  </a:lnTo>
                  <a:lnTo>
                    <a:pt x="816" y="173"/>
                  </a:lnTo>
                  <a:lnTo>
                    <a:pt x="811" y="175"/>
                  </a:lnTo>
                  <a:lnTo>
                    <a:pt x="811" y="181"/>
                  </a:lnTo>
                  <a:lnTo>
                    <a:pt x="805" y="184"/>
                  </a:lnTo>
                  <a:lnTo>
                    <a:pt x="803" y="190"/>
                  </a:lnTo>
                  <a:lnTo>
                    <a:pt x="799" y="193"/>
                  </a:lnTo>
                  <a:lnTo>
                    <a:pt x="791" y="191"/>
                  </a:lnTo>
                  <a:lnTo>
                    <a:pt x="783" y="193"/>
                  </a:lnTo>
                  <a:lnTo>
                    <a:pt x="780" y="196"/>
                  </a:lnTo>
                  <a:lnTo>
                    <a:pt x="781" y="199"/>
                  </a:lnTo>
                  <a:lnTo>
                    <a:pt x="774" y="206"/>
                  </a:lnTo>
                  <a:lnTo>
                    <a:pt x="774" y="215"/>
                  </a:lnTo>
                  <a:lnTo>
                    <a:pt x="775" y="221"/>
                  </a:lnTo>
                  <a:lnTo>
                    <a:pt x="775" y="230"/>
                  </a:lnTo>
                  <a:lnTo>
                    <a:pt x="772" y="234"/>
                  </a:lnTo>
                  <a:lnTo>
                    <a:pt x="776" y="241"/>
                  </a:lnTo>
                  <a:lnTo>
                    <a:pt x="777" y="248"/>
                  </a:lnTo>
                  <a:lnTo>
                    <a:pt x="775" y="245"/>
                  </a:lnTo>
                  <a:lnTo>
                    <a:pt x="772" y="239"/>
                  </a:lnTo>
                  <a:lnTo>
                    <a:pt x="768" y="240"/>
                  </a:lnTo>
                  <a:lnTo>
                    <a:pt x="764" y="246"/>
                  </a:lnTo>
                  <a:lnTo>
                    <a:pt x="759" y="249"/>
                  </a:lnTo>
                  <a:lnTo>
                    <a:pt x="758" y="254"/>
                  </a:lnTo>
                  <a:lnTo>
                    <a:pt x="759" y="262"/>
                  </a:lnTo>
                  <a:lnTo>
                    <a:pt x="757" y="266"/>
                  </a:lnTo>
                  <a:lnTo>
                    <a:pt x="758" y="280"/>
                  </a:lnTo>
                  <a:lnTo>
                    <a:pt x="757" y="283"/>
                  </a:lnTo>
                  <a:lnTo>
                    <a:pt x="756" y="288"/>
                  </a:lnTo>
                  <a:lnTo>
                    <a:pt x="752" y="289"/>
                  </a:lnTo>
                  <a:lnTo>
                    <a:pt x="752" y="297"/>
                  </a:lnTo>
                  <a:lnTo>
                    <a:pt x="745" y="304"/>
                  </a:lnTo>
                  <a:lnTo>
                    <a:pt x="743" y="311"/>
                  </a:lnTo>
                  <a:lnTo>
                    <a:pt x="744" y="314"/>
                  </a:lnTo>
                  <a:lnTo>
                    <a:pt x="741" y="318"/>
                  </a:lnTo>
                  <a:lnTo>
                    <a:pt x="744" y="329"/>
                  </a:lnTo>
                  <a:lnTo>
                    <a:pt x="748" y="333"/>
                  </a:lnTo>
                  <a:lnTo>
                    <a:pt x="751" y="332"/>
                  </a:lnTo>
                  <a:lnTo>
                    <a:pt x="755" y="332"/>
                  </a:lnTo>
                  <a:lnTo>
                    <a:pt x="758" y="330"/>
                  </a:lnTo>
                  <a:lnTo>
                    <a:pt x="761" y="331"/>
                  </a:lnTo>
                  <a:lnTo>
                    <a:pt x="764" y="339"/>
                  </a:lnTo>
                  <a:lnTo>
                    <a:pt x="769" y="354"/>
                  </a:lnTo>
                  <a:lnTo>
                    <a:pt x="767" y="357"/>
                  </a:lnTo>
                  <a:lnTo>
                    <a:pt x="765" y="365"/>
                  </a:lnTo>
                  <a:lnTo>
                    <a:pt x="760" y="372"/>
                  </a:lnTo>
                  <a:lnTo>
                    <a:pt x="759" y="386"/>
                  </a:lnTo>
                  <a:lnTo>
                    <a:pt x="760" y="397"/>
                  </a:lnTo>
                  <a:lnTo>
                    <a:pt x="764" y="397"/>
                  </a:lnTo>
                  <a:lnTo>
                    <a:pt x="768" y="399"/>
                  </a:lnTo>
                  <a:lnTo>
                    <a:pt x="775" y="399"/>
                  </a:lnTo>
                  <a:lnTo>
                    <a:pt x="778" y="396"/>
                  </a:lnTo>
                  <a:lnTo>
                    <a:pt x="783" y="397"/>
                  </a:lnTo>
                  <a:lnTo>
                    <a:pt x="789" y="396"/>
                  </a:lnTo>
                  <a:lnTo>
                    <a:pt x="793" y="399"/>
                  </a:lnTo>
                  <a:lnTo>
                    <a:pt x="794" y="393"/>
                  </a:lnTo>
                  <a:lnTo>
                    <a:pt x="793" y="387"/>
                  </a:lnTo>
                  <a:lnTo>
                    <a:pt x="789" y="385"/>
                  </a:lnTo>
                  <a:lnTo>
                    <a:pt x="788" y="376"/>
                  </a:lnTo>
                  <a:lnTo>
                    <a:pt x="791" y="370"/>
                  </a:lnTo>
                  <a:lnTo>
                    <a:pt x="793" y="361"/>
                  </a:lnTo>
                  <a:lnTo>
                    <a:pt x="792" y="351"/>
                  </a:lnTo>
                  <a:lnTo>
                    <a:pt x="789" y="347"/>
                  </a:lnTo>
                  <a:lnTo>
                    <a:pt x="795" y="339"/>
                  </a:lnTo>
                  <a:lnTo>
                    <a:pt x="798" y="330"/>
                  </a:lnTo>
                  <a:lnTo>
                    <a:pt x="795" y="321"/>
                  </a:lnTo>
                  <a:lnTo>
                    <a:pt x="791" y="317"/>
                  </a:lnTo>
                  <a:lnTo>
                    <a:pt x="791" y="315"/>
                  </a:lnTo>
                  <a:lnTo>
                    <a:pt x="799" y="310"/>
                  </a:lnTo>
                  <a:lnTo>
                    <a:pt x="801" y="306"/>
                  </a:lnTo>
                  <a:lnTo>
                    <a:pt x="807" y="304"/>
                  </a:lnTo>
                  <a:lnTo>
                    <a:pt x="814" y="307"/>
                  </a:lnTo>
                  <a:lnTo>
                    <a:pt x="813" y="309"/>
                  </a:lnTo>
                  <a:lnTo>
                    <a:pt x="816" y="315"/>
                  </a:lnTo>
                  <a:lnTo>
                    <a:pt x="816" y="321"/>
                  </a:lnTo>
                  <a:lnTo>
                    <a:pt x="811" y="327"/>
                  </a:lnTo>
                  <a:lnTo>
                    <a:pt x="810" y="332"/>
                  </a:lnTo>
                  <a:lnTo>
                    <a:pt x="813" y="339"/>
                  </a:lnTo>
                  <a:lnTo>
                    <a:pt x="817" y="340"/>
                  </a:lnTo>
                  <a:lnTo>
                    <a:pt x="821" y="344"/>
                  </a:lnTo>
                  <a:lnTo>
                    <a:pt x="828" y="349"/>
                  </a:lnTo>
                  <a:lnTo>
                    <a:pt x="829" y="354"/>
                  </a:lnTo>
                  <a:lnTo>
                    <a:pt x="827" y="354"/>
                  </a:lnTo>
                  <a:lnTo>
                    <a:pt x="825" y="366"/>
                  </a:lnTo>
                  <a:lnTo>
                    <a:pt x="827" y="372"/>
                  </a:lnTo>
                  <a:lnTo>
                    <a:pt x="833" y="374"/>
                  </a:lnTo>
                  <a:lnTo>
                    <a:pt x="836" y="373"/>
                  </a:lnTo>
                  <a:lnTo>
                    <a:pt x="842" y="375"/>
                  </a:lnTo>
                  <a:lnTo>
                    <a:pt x="848" y="375"/>
                  </a:lnTo>
                  <a:lnTo>
                    <a:pt x="847" y="373"/>
                  </a:lnTo>
                  <a:lnTo>
                    <a:pt x="846" y="367"/>
                  </a:lnTo>
                  <a:lnTo>
                    <a:pt x="851" y="363"/>
                  </a:lnTo>
                  <a:lnTo>
                    <a:pt x="857" y="362"/>
                  </a:lnTo>
                  <a:lnTo>
                    <a:pt x="864" y="357"/>
                  </a:lnTo>
                  <a:lnTo>
                    <a:pt x="873" y="357"/>
                  </a:lnTo>
                  <a:lnTo>
                    <a:pt x="876" y="354"/>
                  </a:lnTo>
                  <a:lnTo>
                    <a:pt x="879" y="355"/>
                  </a:lnTo>
                  <a:lnTo>
                    <a:pt x="884" y="355"/>
                  </a:lnTo>
                  <a:lnTo>
                    <a:pt x="886" y="351"/>
                  </a:lnTo>
                  <a:lnTo>
                    <a:pt x="885" y="349"/>
                  </a:lnTo>
                  <a:lnTo>
                    <a:pt x="877" y="347"/>
                  </a:lnTo>
                  <a:lnTo>
                    <a:pt x="874" y="349"/>
                  </a:lnTo>
                  <a:lnTo>
                    <a:pt x="872" y="347"/>
                  </a:lnTo>
                  <a:lnTo>
                    <a:pt x="867" y="349"/>
                  </a:lnTo>
                  <a:lnTo>
                    <a:pt x="865" y="344"/>
                  </a:lnTo>
                  <a:lnTo>
                    <a:pt x="863" y="343"/>
                  </a:lnTo>
                  <a:lnTo>
                    <a:pt x="863" y="341"/>
                  </a:lnTo>
                  <a:lnTo>
                    <a:pt x="860" y="340"/>
                  </a:lnTo>
                  <a:lnTo>
                    <a:pt x="858" y="341"/>
                  </a:lnTo>
                  <a:lnTo>
                    <a:pt x="858" y="338"/>
                  </a:lnTo>
                  <a:lnTo>
                    <a:pt x="852" y="336"/>
                  </a:lnTo>
                  <a:lnTo>
                    <a:pt x="850" y="332"/>
                  </a:lnTo>
                  <a:lnTo>
                    <a:pt x="853" y="329"/>
                  </a:lnTo>
                  <a:lnTo>
                    <a:pt x="856" y="326"/>
                  </a:lnTo>
                  <a:lnTo>
                    <a:pt x="858" y="327"/>
                  </a:lnTo>
                  <a:lnTo>
                    <a:pt x="856" y="323"/>
                  </a:lnTo>
                  <a:lnTo>
                    <a:pt x="858" y="322"/>
                  </a:lnTo>
                  <a:lnTo>
                    <a:pt x="860" y="319"/>
                  </a:lnTo>
                  <a:lnTo>
                    <a:pt x="857" y="317"/>
                  </a:lnTo>
                  <a:lnTo>
                    <a:pt x="852" y="315"/>
                  </a:lnTo>
                  <a:lnTo>
                    <a:pt x="854" y="312"/>
                  </a:lnTo>
                  <a:lnTo>
                    <a:pt x="853" y="309"/>
                  </a:lnTo>
                  <a:lnTo>
                    <a:pt x="848" y="305"/>
                  </a:lnTo>
                  <a:lnTo>
                    <a:pt x="845" y="305"/>
                  </a:lnTo>
                  <a:lnTo>
                    <a:pt x="842" y="299"/>
                  </a:lnTo>
                  <a:lnTo>
                    <a:pt x="834" y="289"/>
                  </a:lnTo>
                  <a:lnTo>
                    <a:pt x="829" y="285"/>
                  </a:lnTo>
                  <a:lnTo>
                    <a:pt x="826" y="280"/>
                  </a:lnTo>
                  <a:lnTo>
                    <a:pt x="826" y="277"/>
                  </a:lnTo>
                  <a:lnTo>
                    <a:pt x="829" y="277"/>
                  </a:lnTo>
                  <a:lnTo>
                    <a:pt x="830" y="281"/>
                  </a:lnTo>
                  <a:lnTo>
                    <a:pt x="836" y="281"/>
                  </a:lnTo>
                  <a:lnTo>
                    <a:pt x="841" y="277"/>
                  </a:lnTo>
                  <a:lnTo>
                    <a:pt x="842" y="273"/>
                  </a:lnTo>
                  <a:lnTo>
                    <a:pt x="856" y="269"/>
                  </a:lnTo>
                  <a:lnTo>
                    <a:pt x="864" y="262"/>
                  </a:lnTo>
                  <a:lnTo>
                    <a:pt x="869" y="254"/>
                  </a:lnTo>
                  <a:lnTo>
                    <a:pt x="874" y="251"/>
                  </a:lnTo>
                  <a:lnTo>
                    <a:pt x="874" y="247"/>
                  </a:lnTo>
                  <a:lnTo>
                    <a:pt x="881" y="246"/>
                  </a:lnTo>
                  <a:lnTo>
                    <a:pt x="887" y="249"/>
                  </a:lnTo>
                  <a:lnTo>
                    <a:pt x="891" y="249"/>
                  </a:lnTo>
                  <a:lnTo>
                    <a:pt x="896" y="241"/>
                  </a:lnTo>
                  <a:lnTo>
                    <a:pt x="896" y="237"/>
                  </a:lnTo>
                  <a:lnTo>
                    <a:pt x="889" y="234"/>
                  </a:lnTo>
                  <a:lnTo>
                    <a:pt x="876" y="236"/>
                  </a:lnTo>
                  <a:lnTo>
                    <a:pt x="870" y="240"/>
                  </a:lnTo>
                  <a:lnTo>
                    <a:pt x="860" y="240"/>
                  </a:lnTo>
                  <a:lnTo>
                    <a:pt x="856" y="241"/>
                  </a:lnTo>
                  <a:lnTo>
                    <a:pt x="850" y="247"/>
                  </a:lnTo>
                  <a:lnTo>
                    <a:pt x="845" y="247"/>
                  </a:lnTo>
                  <a:lnTo>
                    <a:pt x="840" y="248"/>
                  </a:lnTo>
                  <a:lnTo>
                    <a:pt x="834" y="244"/>
                  </a:lnTo>
                  <a:lnTo>
                    <a:pt x="828" y="242"/>
                  </a:lnTo>
                  <a:lnTo>
                    <a:pt x="823" y="250"/>
                  </a:lnTo>
                  <a:lnTo>
                    <a:pt x="818" y="261"/>
                  </a:lnTo>
                  <a:lnTo>
                    <a:pt x="812" y="264"/>
                  </a:lnTo>
                  <a:lnTo>
                    <a:pt x="805" y="263"/>
                  </a:lnTo>
                  <a:lnTo>
                    <a:pt x="804" y="260"/>
                  </a:lnTo>
                  <a:lnTo>
                    <a:pt x="795" y="251"/>
                  </a:lnTo>
                  <a:lnTo>
                    <a:pt x="788" y="244"/>
                  </a:lnTo>
                  <a:lnTo>
                    <a:pt x="783" y="233"/>
                  </a:lnTo>
                  <a:lnTo>
                    <a:pt x="784" y="221"/>
                  </a:lnTo>
                  <a:lnTo>
                    <a:pt x="789" y="208"/>
                  </a:lnTo>
                  <a:lnTo>
                    <a:pt x="794" y="203"/>
                  </a:lnTo>
                  <a:lnTo>
                    <a:pt x="794" y="203"/>
                  </a:lnTo>
                  <a:close/>
                  <a:moveTo>
                    <a:pt x="801" y="0"/>
                  </a:moveTo>
                  <a:lnTo>
                    <a:pt x="796" y="5"/>
                  </a:lnTo>
                  <a:lnTo>
                    <a:pt x="801" y="6"/>
                  </a:lnTo>
                  <a:lnTo>
                    <a:pt x="802" y="3"/>
                  </a:lnTo>
                  <a:lnTo>
                    <a:pt x="801" y="0"/>
                  </a:lnTo>
                  <a:lnTo>
                    <a:pt x="801" y="0"/>
                  </a:lnTo>
                  <a:close/>
                  <a:moveTo>
                    <a:pt x="809" y="20"/>
                  </a:moveTo>
                  <a:lnTo>
                    <a:pt x="814" y="21"/>
                  </a:lnTo>
                  <a:lnTo>
                    <a:pt x="817" y="19"/>
                  </a:lnTo>
                  <a:lnTo>
                    <a:pt x="819" y="20"/>
                  </a:lnTo>
                  <a:lnTo>
                    <a:pt x="824" y="18"/>
                  </a:lnTo>
                  <a:lnTo>
                    <a:pt x="824" y="16"/>
                  </a:lnTo>
                  <a:lnTo>
                    <a:pt x="817" y="15"/>
                  </a:lnTo>
                  <a:lnTo>
                    <a:pt x="810" y="16"/>
                  </a:lnTo>
                  <a:lnTo>
                    <a:pt x="806" y="18"/>
                  </a:lnTo>
                  <a:lnTo>
                    <a:pt x="809" y="20"/>
                  </a:lnTo>
                  <a:lnTo>
                    <a:pt x="809" y="20"/>
                  </a:lnTo>
                  <a:close/>
                  <a:moveTo>
                    <a:pt x="761" y="53"/>
                  </a:moveTo>
                  <a:lnTo>
                    <a:pt x="760" y="58"/>
                  </a:lnTo>
                  <a:lnTo>
                    <a:pt x="763" y="63"/>
                  </a:lnTo>
                  <a:lnTo>
                    <a:pt x="763" y="58"/>
                  </a:lnTo>
                  <a:lnTo>
                    <a:pt x="761" y="53"/>
                  </a:lnTo>
                  <a:lnTo>
                    <a:pt x="761" y="53"/>
                  </a:lnTo>
                  <a:close/>
                  <a:moveTo>
                    <a:pt x="772" y="47"/>
                  </a:moveTo>
                  <a:lnTo>
                    <a:pt x="782" y="38"/>
                  </a:lnTo>
                  <a:lnTo>
                    <a:pt x="788" y="37"/>
                  </a:lnTo>
                  <a:lnTo>
                    <a:pt x="788" y="42"/>
                  </a:lnTo>
                  <a:lnTo>
                    <a:pt x="780" y="47"/>
                  </a:lnTo>
                  <a:lnTo>
                    <a:pt x="774" y="49"/>
                  </a:lnTo>
                  <a:lnTo>
                    <a:pt x="772" y="47"/>
                  </a:lnTo>
                  <a:lnTo>
                    <a:pt x="772" y="47"/>
                  </a:lnTo>
                  <a:close/>
                  <a:moveTo>
                    <a:pt x="708" y="80"/>
                  </a:moveTo>
                  <a:lnTo>
                    <a:pt x="709" y="84"/>
                  </a:lnTo>
                  <a:lnTo>
                    <a:pt x="706" y="83"/>
                  </a:lnTo>
                  <a:lnTo>
                    <a:pt x="708" y="80"/>
                  </a:lnTo>
                  <a:lnTo>
                    <a:pt x="708" y="80"/>
                  </a:lnTo>
                  <a:close/>
                  <a:moveTo>
                    <a:pt x="708" y="77"/>
                  </a:moveTo>
                  <a:lnTo>
                    <a:pt x="708" y="78"/>
                  </a:lnTo>
                  <a:lnTo>
                    <a:pt x="709" y="82"/>
                  </a:lnTo>
                  <a:lnTo>
                    <a:pt x="714" y="82"/>
                  </a:lnTo>
                  <a:lnTo>
                    <a:pt x="714" y="79"/>
                  </a:lnTo>
                  <a:lnTo>
                    <a:pt x="708" y="77"/>
                  </a:lnTo>
                  <a:lnTo>
                    <a:pt x="708" y="77"/>
                  </a:lnTo>
                  <a:close/>
                  <a:moveTo>
                    <a:pt x="711" y="95"/>
                  </a:moveTo>
                  <a:lnTo>
                    <a:pt x="705" y="97"/>
                  </a:lnTo>
                  <a:lnTo>
                    <a:pt x="709" y="98"/>
                  </a:lnTo>
                  <a:lnTo>
                    <a:pt x="711" y="95"/>
                  </a:lnTo>
                  <a:lnTo>
                    <a:pt x="711" y="95"/>
                  </a:lnTo>
                  <a:close/>
                  <a:moveTo>
                    <a:pt x="705" y="101"/>
                  </a:moveTo>
                  <a:lnTo>
                    <a:pt x="708" y="103"/>
                  </a:lnTo>
                  <a:lnTo>
                    <a:pt x="708" y="109"/>
                  </a:lnTo>
                  <a:lnTo>
                    <a:pt x="706" y="108"/>
                  </a:lnTo>
                  <a:lnTo>
                    <a:pt x="705" y="101"/>
                  </a:lnTo>
                  <a:lnTo>
                    <a:pt x="705" y="101"/>
                  </a:lnTo>
                  <a:close/>
                  <a:moveTo>
                    <a:pt x="665" y="328"/>
                  </a:moveTo>
                  <a:lnTo>
                    <a:pt x="666" y="330"/>
                  </a:lnTo>
                  <a:lnTo>
                    <a:pt x="666" y="338"/>
                  </a:lnTo>
                  <a:lnTo>
                    <a:pt x="664" y="339"/>
                  </a:lnTo>
                  <a:lnTo>
                    <a:pt x="664" y="331"/>
                  </a:lnTo>
                  <a:lnTo>
                    <a:pt x="665" y="328"/>
                  </a:lnTo>
                  <a:lnTo>
                    <a:pt x="665" y="328"/>
                  </a:lnTo>
                  <a:close/>
                  <a:moveTo>
                    <a:pt x="662" y="329"/>
                  </a:moveTo>
                  <a:lnTo>
                    <a:pt x="663" y="340"/>
                  </a:lnTo>
                  <a:lnTo>
                    <a:pt x="661" y="345"/>
                  </a:lnTo>
                  <a:lnTo>
                    <a:pt x="656" y="350"/>
                  </a:lnTo>
                  <a:lnTo>
                    <a:pt x="653" y="346"/>
                  </a:lnTo>
                  <a:lnTo>
                    <a:pt x="654" y="336"/>
                  </a:lnTo>
                  <a:lnTo>
                    <a:pt x="658" y="328"/>
                  </a:lnTo>
                  <a:lnTo>
                    <a:pt x="661" y="326"/>
                  </a:lnTo>
                  <a:lnTo>
                    <a:pt x="662" y="329"/>
                  </a:lnTo>
                  <a:lnTo>
                    <a:pt x="662" y="329"/>
                  </a:lnTo>
                  <a:close/>
                  <a:moveTo>
                    <a:pt x="444" y="229"/>
                  </a:moveTo>
                  <a:lnTo>
                    <a:pt x="452" y="231"/>
                  </a:lnTo>
                  <a:lnTo>
                    <a:pt x="453" y="233"/>
                  </a:lnTo>
                  <a:lnTo>
                    <a:pt x="451" y="235"/>
                  </a:lnTo>
                  <a:lnTo>
                    <a:pt x="444" y="233"/>
                  </a:lnTo>
                  <a:lnTo>
                    <a:pt x="443" y="230"/>
                  </a:lnTo>
                  <a:lnTo>
                    <a:pt x="444" y="229"/>
                  </a:lnTo>
                  <a:lnTo>
                    <a:pt x="444" y="229"/>
                  </a:lnTo>
                  <a:close/>
                  <a:moveTo>
                    <a:pt x="448" y="242"/>
                  </a:moveTo>
                  <a:lnTo>
                    <a:pt x="456" y="245"/>
                  </a:lnTo>
                  <a:lnTo>
                    <a:pt x="460" y="248"/>
                  </a:lnTo>
                  <a:lnTo>
                    <a:pt x="462" y="248"/>
                  </a:lnTo>
                  <a:lnTo>
                    <a:pt x="462" y="250"/>
                  </a:lnTo>
                  <a:lnTo>
                    <a:pt x="454" y="250"/>
                  </a:lnTo>
                  <a:lnTo>
                    <a:pt x="452" y="250"/>
                  </a:lnTo>
                  <a:lnTo>
                    <a:pt x="448" y="246"/>
                  </a:lnTo>
                  <a:lnTo>
                    <a:pt x="448" y="242"/>
                  </a:lnTo>
                  <a:lnTo>
                    <a:pt x="448" y="242"/>
                  </a:lnTo>
                  <a:close/>
                  <a:moveTo>
                    <a:pt x="454" y="252"/>
                  </a:moveTo>
                  <a:lnTo>
                    <a:pt x="462" y="253"/>
                  </a:lnTo>
                  <a:lnTo>
                    <a:pt x="466" y="257"/>
                  </a:lnTo>
                  <a:lnTo>
                    <a:pt x="461" y="262"/>
                  </a:lnTo>
                  <a:lnTo>
                    <a:pt x="456" y="264"/>
                  </a:lnTo>
                  <a:lnTo>
                    <a:pt x="454" y="260"/>
                  </a:lnTo>
                  <a:lnTo>
                    <a:pt x="455" y="257"/>
                  </a:lnTo>
                  <a:lnTo>
                    <a:pt x="455" y="257"/>
                  </a:lnTo>
                  <a:lnTo>
                    <a:pt x="454" y="252"/>
                  </a:lnTo>
                  <a:lnTo>
                    <a:pt x="454" y="252"/>
                  </a:lnTo>
                  <a:close/>
                  <a:moveTo>
                    <a:pt x="439" y="178"/>
                  </a:moveTo>
                  <a:lnTo>
                    <a:pt x="444" y="169"/>
                  </a:lnTo>
                  <a:lnTo>
                    <a:pt x="452" y="159"/>
                  </a:lnTo>
                  <a:lnTo>
                    <a:pt x="455" y="154"/>
                  </a:lnTo>
                  <a:lnTo>
                    <a:pt x="460" y="153"/>
                  </a:lnTo>
                  <a:lnTo>
                    <a:pt x="466" y="164"/>
                  </a:lnTo>
                  <a:lnTo>
                    <a:pt x="476" y="171"/>
                  </a:lnTo>
                  <a:lnTo>
                    <a:pt x="477" y="173"/>
                  </a:lnTo>
                  <a:lnTo>
                    <a:pt x="485" y="181"/>
                  </a:lnTo>
                  <a:lnTo>
                    <a:pt x="487" y="186"/>
                  </a:lnTo>
                  <a:lnTo>
                    <a:pt x="491" y="187"/>
                  </a:lnTo>
                  <a:lnTo>
                    <a:pt x="501" y="184"/>
                  </a:lnTo>
                  <a:lnTo>
                    <a:pt x="502" y="180"/>
                  </a:lnTo>
                  <a:lnTo>
                    <a:pt x="510" y="181"/>
                  </a:lnTo>
                  <a:lnTo>
                    <a:pt x="514" y="179"/>
                  </a:lnTo>
                  <a:lnTo>
                    <a:pt x="531" y="180"/>
                  </a:lnTo>
                  <a:lnTo>
                    <a:pt x="548" y="172"/>
                  </a:lnTo>
                  <a:lnTo>
                    <a:pt x="554" y="168"/>
                  </a:lnTo>
                  <a:lnTo>
                    <a:pt x="569" y="168"/>
                  </a:lnTo>
                  <a:lnTo>
                    <a:pt x="577" y="171"/>
                  </a:lnTo>
                  <a:lnTo>
                    <a:pt x="579" y="176"/>
                  </a:lnTo>
                  <a:lnTo>
                    <a:pt x="586" y="176"/>
                  </a:lnTo>
                  <a:lnTo>
                    <a:pt x="600" y="168"/>
                  </a:lnTo>
                  <a:lnTo>
                    <a:pt x="614" y="166"/>
                  </a:lnTo>
                  <a:lnTo>
                    <a:pt x="614" y="161"/>
                  </a:lnTo>
                  <a:lnTo>
                    <a:pt x="626" y="143"/>
                  </a:lnTo>
                  <a:lnTo>
                    <a:pt x="631" y="129"/>
                  </a:lnTo>
                  <a:lnTo>
                    <a:pt x="640" y="114"/>
                  </a:lnTo>
                  <a:lnTo>
                    <a:pt x="648" y="90"/>
                  </a:lnTo>
                  <a:lnTo>
                    <a:pt x="648" y="86"/>
                  </a:lnTo>
                  <a:lnTo>
                    <a:pt x="650" y="80"/>
                  </a:lnTo>
                  <a:lnTo>
                    <a:pt x="650" y="76"/>
                  </a:lnTo>
                  <a:lnTo>
                    <a:pt x="656" y="68"/>
                  </a:lnTo>
                  <a:lnTo>
                    <a:pt x="662" y="71"/>
                  </a:lnTo>
                  <a:lnTo>
                    <a:pt x="672" y="70"/>
                  </a:lnTo>
                  <a:lnTo>
                    <a:pt x="686" y="70"/>
                  </a:lnTo>
                  <a:lnTo>
                    <a:pt x="689" y="73"/>
                  </a:lnTo>
                  <a:lnTo>
                    <a:pt x="698" y="73"/>
                  </a:lnTo>
                  <a:lnTo>
                    <a:pt x="705" y="74"/>
                  </a:lnTo>
                  <a:lnTo>
                    <a:pt x="705" y="76"/>
                  </a:lnTo>
                  <a:lnTo>
                    <a:pt x="701" y="77"/>
                  </a:lnTo>
                  <a:lnTo>
                    <a:pt x="701" y="79"/>
                  </a:lnTo>
                  <a:lnTo>
                    <a:pt x="699" y="83"/>
                  </a:lnTo>
                  <a:lnTo>
                    <a:pt x="706" y="85"/>
                  </a:lnTo>
                  <a:lnTo>
                    <a:pt x="712" y="93"/>
                  </a:lnTo>
                  <a:lnTo>
                    <a:pt x="705" y="95"/>
                  </a:lnTo>
                  <a:lnTo>
                    <a:pt x="698" y="94"/>
                  </a:lnTo>
                  <a:lnTo>
                    <a:pt x="695" y="95"/>
                  </a:lnTo>
                  <a:lnTo>
                    <a:pt x="700" y="101"/>
                  </a:lnTo>
                  <a:lnTo>
                    <a:pt x="702" y="102"/>
                  </a:lnTo>
                  <a:lnTo>
                    <a:pt x="704" y="106"/>
                  </a:lnTo>
                  <a:lnTo>
                    <a:pt x="700" y="107"/>
                  </a:lnTo>
                  <a:lnTo>
                    <a:pt x="698" y="111"/>
                  </a:lnTo>
                  <a:lnTo>
                    <a:pt x="704" y="115"/>
                  </a:lnTo>
                  <a:lnTo>
                    <a:pt x="706" y="122"/>
                  </a:lnTo>
                  <a:lnTo>
                    <a:pt x="717" y="133"/>
                  </a:lnTo>
                  <a:lnTo>
                    <a:pt x="721" y="137"/>
                  </a:lnTo>
                  <a:lnTo>
                    <a:pt x="718" y="144"/>
                  </a:lnTo>
                  <a:lnTo>
                    <a:pt x="710" y="145"/>
                  </a:lnTo>
                  <a:lnTo>
                    <a:pt x="709" y="149"/>
                  </a:lnTo>
                  <a:lnTo>
                    <a:pt x="711" y="152"/>
                  </a:lnTo>
                  <a:lnTo>
                    <a:pt x="712" y="157"/>
                  </a:lnTo>
                  <a:lnTo>
                    <a:pt x="718" y="159"/>
                  </a:lnTo>
                  <a:lnTo>
                    <a:pt x="731" y="172"/>
                  </a:lnTo>
                  <a:lnTo>
                    <a:pt x="735" y="172"/>
                  </a:lnTo>
                  <a:lnTo>
                    <a:pt x="741" y="178"/>
                  </a:lnTo>
                  <a:lnTo>
                    <a:pt x="742" y="182"/>
                  </a:lnTo>
                  <a:lnTo>
                    <a:pt x="747" y="183"/>
                  </a:lnTo>
                  <a:lnTo>
                    <a:pt x="745" y="189"/>
                  </a:lnTo>
                  <a:lnTo>
                    <a:pt x="742" y="190"/>
                  </a:lnTo>
                  <a:lnTo>
                    <a:pt x="737" y="189"/>
                  </a:lnTo>
                  <a:lnTo>
                    <a:pt x="733" y="192"/>
                  </a:lnTo>
                  <a:lnTo>
                    <a:pt x="725" y="191"/>
                  </a:lnTo>
                  <a:lnTo>
                    <a:pt x="716" y="181"/>
                  </a:lnTo>
                  <a:lnTo>
                    <a:pt x="718" y="190"/>
                  </a:lnTo>
                  <a:lnTo>
                    <a:pt x="716" y="193"/>
                  </a:lnTo>
                  <a:lnTo>
                    <a:pt x="712" y="189"/>
                  </a:lnTo>
                  <a:lnTo>
                    <a:pt x="706" y="195"/>
                  </a:lnTo>
                  <a:lnTo>
                    <a:pt x="706" y="200"/>
                  </a:lnTo>
                  <a:lnTo>
                    <a:pt x="704" y="203"/>
                  </a:lnTo>
                  <a:lnTo>
                    <a:pt x="702" y="215"/>
                  </a:lnTo>
                  <a:lnTo>
                    <a:pt x="699" y="219"/>
                  </a:lnTo>
                  <a:lnTo>
                    <a:pt x="697" y="230"/>
                  </a:lnTo>
                  <a:lnTo>
                    <a:pt x="689" y="237"/>
                  </a:lnTo>
                  <a:lnTo>
                    <a:pt x="691" y="246"/>
                  </a:lnTo>
                  <a:lnTo>
                    <a:pt x="688" y="251"/>
                  </a:lnTo>
                  <a:lnTo>
                    <a:pt x="683" y="257"/>
                  </a:lnTo>
                  <a:lnTo>
                    <a:pt x="681" y="251"/>
                  </a:lnTo>
                  <a:lnTo>
                    <a:pt x="677" y="249"/>
                  </a:lnTo>
                  <a:lnTo>
                    <a:pt x="678" y="253"/>
                  </a:lnTo>
                  <a:lnTo>
                    <a:pt x="678" y="260"/>
                  </a:lnTo>
                  <a:lnTo>
                    <a:pt x="673" y="266"/>
                  </a:lnTo>
                  <a:lnTo>
                    <a:pt x="672" y="272"/>
                  </a:lnTo>
                  <a:lnTo>
                    <a:pt x="666" y="274"/>
                  </a:lnTo>
                  <a:lnTo>
                    <a:pt x="662" y="273"/>
                  </a:lnTo>
                  <a:lnTo>
                    <a:pt x="663" y="276"/>
                  </a:lnTo>
                  <a:lnTo>
                    <a:pt x="661" y="280"/>
                  </a:lnTo>
                  <a:lnTo>
                    <a:pt x="669" y="280"/>
                  </a:lnTo>
                  <a:lnTo>
                    <a:pt x="670" y="281"/>
                  </a:lnTo>
                  <a:lnTo>
                    <a:pt x="669" y="286"/>
                  </a:lnTo>
                  <a:lnTo>
                    <a:pt x="665" y="288"/>
                  </a:lnTo>
                  <a:lnTo>
                    <a:pt x="666" y="289"/>
                  </a:lnTo>
                  <a:lnTo>
                    <a:pt x="671" y="289"/>
                  </a:lnTo>
                  <a:lnTo>
                    <a:pt x="672" y="294"/>
                  </a:lnTo>
                  <a:lnTo>
                    <a:pt x="670" y="299"/>
                  </a:lnTo>
                  <a:lnTo>
                    <a:pt x="664" y="297"/>
                  </a:lnTo>
                  <a:lnTo>
                    <a:pt x="663" y="296"/>
                  </a:lnTo>
                  <a:lnTo>
                    <a:pt x="663" y="298"/>
                  </a:lnTo>
                  <a:lnTo>
                    <a:pt x="666" y="301"/>
                  </a:lnTo>
                  <a:lnTo>
                    <a:pt x="667" y="303"/>
                  </a:lnTo>
                  <a:lnTo>
                    <a:pt x="663" y="314"/>
                  </a:lnTo>
                  <a:lnTo>
                    <a:pt x="660" y="314"/>
                  </a:lnTo>
                  <a:lnTo>
                    <a:pt x="659" y="310"/>
                  </a:lnTo>
                  <a:lnTo>
                    <a:pt x="656" y="319"/>
                  </a:lnTo>
                  <a:lnTo>
                    <a:pt x="656" y="323"/>
                  </a:lnTo>
                  <a:lnTo>
                    <a:pt x="650" y="335"/>
                  </a:lnTo>
                  <a:lnTo>
                    <a:pt x="639" y="342"/>
                  </a:lnTo>
                  <a:lnTo>
                    <a:pt x="630" y="344"/>
                  </a:lnTo>
                  <a:lnTo>
                    <a:pt x="617" y="350"/>
                  </a:lnTo>
                  <a:lnTo>
                    <a:pt x="612" y="351"/>
                  </a:lnTo>
                  <a:lnTo>
                    <a:pt x="609" y="342"/>
                  </a:lnTo>
                  <a:lnTo>
                    <a:pt x="611" y="338"/>
                  </a:lnTo>
                  <a:lnTo>
                    <a:pt x="607" y="333"/>
                  </a:lnTo>
                  <a:lnTo>
                    <a:pt x="606" y="330"/>
                  </a:lnTo>
                  <a:lnTo>
                    <a:pt x="603" y="332"/>
                  </a:lnTo>
                  <a:lnTo>
                    <a:pt x="600" y="328"/>
                  </a:lnTo>
                  <a:lnTo>
                    <a:pt x="597" y="329"/>
                  </a:lnTo>
                  <a:lnTo>
                    <a:pt x="592" y="328"/>
                  </a:lnTo>
                  <a:lnTo>
                    <a:pt x="590" y="322"/>
                  </a:lnTo>
                  <a:lnTo>
                    <a:pt x="588" y="328"/>
                  </a:lnTo>
                  <a:lnTo>
                    <a:pt x="590" y="332"/>
                  </a:lnTo>
                  <a:lnTo>
                    <a:pt x="583" y="330"/>
                  </a:lnTo>
                  <a:lnTo>
                    <a:pt x="581" y="327"/>
                  </a:lnTo>
                  <a:lnTo>
                    <a:pt x="581" y="322"/>
                  </a:lnTo>
                  <a:lnTo>
                    <a:pt x="578" y="319"/>
                  </a:lnTo>
                  <a:lnTo>
                    <a:pt x="574" y="321"/>
                  </a:lnTo>
                  <a:lnTo>
                    <a:pt x="568" y="318"/>
                  </a:lnTo>
                  <a:lnTo>
                    <a:pt x="565" y="318"/>
                  </a:lnTo>
                  <a:lnTo>
                    <a:pt x="560" y="323"/>
                  </a:lnTo>
                  <a:lnTo>
                    <a:pt x="553" y="324"/>
                  </a:lnTo>
                  <a:lnTo>
                    <a:pt x="551" y="328"/>
                  </a:lnTo>
                  <a:lnTo>
                    <a:pt x="546" y="329"/>
                  </a:lnTo>
                  <a:lnTo>
                    <a:pt x="543" y="326"/>
                  </a:lnTo>
                  <a:lnTo>
                    <a:pt x="539" y="327"/>
                  </a:lnTo>
                  <a:lnTo>
                    <a:pt x="532" y="335"/>
                  </a:lnTo>
                  <a:lnTo>
                    <a:pt x="527" y="335"/>
                  </a:lnTo>
                  <a:lnTo>
                    <a:pt x="528" y="330"/>
                  </a:lnTo>
                  <a:lnTo>
                    <a:pt x="527" y="320"/>
                  </a:lnTo>
                  <a:lnTo>
                    <a:pt x="525" y="312"/>
                  </a:lnTo>
                  <a:lnTo>
                    <a:pt x="526" y="307"/>
                  </a:lnTo>
                  <a:lnTo>
                    <a:pt x="524" y="303"/>
                  </a:lnTo>
                  <a:lnTo>
                    <a:pt x="525" y="306"/>
                  </a:lnTo>
                  <a:lnTo>
                    <a:pt x="522" y="311"/>
                  </a:lnTo>
                  <a:lnTo>
                    <a:pt x="518" y="315"/>
                  </a:lnTo>
                  <a:lnTo>
                    <a:pt x="514" y="311"/>
                  </a:lnTo>
                  <a:lnTo>
                    <a:pt x="509" y="316"/>
                  </a:lnTo>
                  <a:lnTo>
                    <a:pt x="501" y="316"/>
                  </a:lnTo>
                  <a:lnTo>
                    <a:pt x="496" y="315"/>
                  </a:lnTo>
                  <a:lnTo>
                    <a:pt x="489" y="314"/>
                  </a:lnTo>
                  <a:lnTo>
                    <a:pt x="488" y="310"/>
                  </a:lnTo>
                  <a:lnTo>
                    <a:pt x="483" y="315"/>
                  </a:lnTo>
                  <a:lnTo>
                    <a:pt x="479" y="315"/>
                  </a:lnTo>
                  <a:lnTo>
                    <a:pt x="476" y="306"/>
                  </a:lnTo>
                  <a:lnTo>
                    <a:pt x="475" y="298"/>
                  </a:lnTo>
                  <a:lnTo>
                    <a:pt x="474" y="284"/>
                  </a:lnTo>
                  <a:lnTo>
                    <a:pt x="468" y="281"/>
                  </a:lnTo>
                  <a:lnTo>
                    <a:pt x="466" y="276"/>
                  </a:lnTo>
                  <a:lnTo>
                    <a:pt x="470" y="272"/>
                  </a:lnTo>
                  <a:lnTo>
                    <a:pt x="475" y="266"/>
                  </a:lnTo>
                  <a:lnTo>
                    <a:pt x="474" y="260"/>
                  </a:lnTo>
                  <a:lnTo>
                    <a:pt x="470" y="254"/>
                  </a:lnTo>
                  <a:lnTo>
                    <a:pt x="462" y="246"/>
                  </a:lnTo>
                  <a:lnTo>
                    <a:pt x="454" y="241"/>
                  </a:lnTo>
                  <a:lnTo>
                    <a:pt x="446" y="240"/>
                  </a:lnTo>
                  <a:lnTo>
                    <a:pt x="446" y="237"/>
                  </a:lnTo>
                  <a:lnTo>
                    <a:pt x="452" y="237"/>
                  </a:lnTo>
                  <a:lnTo>
                    <a:pt x="456" y="233"/>
                  </a:lnTo>
                  <a:lnTo>
                    <a:pt x="468" y="229"/>
                  </a:lnTo>
                  <a:lnTo>
                    <a:pt x="475" y="224"/>
                  </a:lnTo>
                  <a:lnTo>
                    <a:pt x="481" y="224"/>
                  </a:lnTo>
                  <a:lnTo>
                    <a:pt x="476" y="223"/>
                  </a:lnTo>
                  <a:lnTo>
                    <a:pt x="467" y="228"/>
                  </a:lnTo>
                  <a:lnTo>
                    <a:pt x="457" y="229"/>
                  </a:lnTo>
                  <a:lnTo>
                    <a:pt x="453" y="230"/>
                  </a:lnTo>
                  <a:lnTo>
                    <a:pt x="446" y="228"/>
                  </a:lnTo>
                  <a:lnTo>
                    <a:pt x="443" y="221"/>
                  </a:lnTo>
                  <a:lnTo>
                    <a:pt x="445" y="219"/>
                  </a:lnTo>
                  <a:lnTo>
                    <a:pt x="449" y="221"/>
                  </a:lnTo>
                  <a:lnTo>
                    <a:pt x="445" y="216"/>
                  </a:lnTo>
                  <a:lnTo>
                    <a:pt x="437" y="204"/>
                  </a:lnTo>
                  <a:lnTo>
                    <a:pt x="435" y="192"/>
                  </a:lnTo>
                  <a:lnTo>
                    <a:pt x="440" y="190"/>
                  </a:lnTo>
                  <a:lnTo>
                    <a:pt x="441" y="187"/>
                  </a:lnTo>
                  <a:lnTo>
                    <a:pt x="439" y="182"/>
                  </a:lnTo>
                  <a:lnTo>
                    <a:pt x="439" y="178"/>
                  </a:lnTo>
                  <a:lnTo>
                    <a:pt x="439" y="178"/>
                  </a:lnTo>
                  <a:close/>
                  <a:moveTo>
                    <a:pt x="1254" y="246"/>
                  </a:moveTo>
                  <a:lnTo>
                    <a:pt x="1249" y="247"/>
                  </a:lnTo>
                  <a:lnTo>
                    <a:pt x="1254" y="250"/>
                  </a:lnTo>
                  <a:lnTo>
                    <a:pt x="1257" y="249"/>
                  </a:lnTo>
                  <a:lnTo>
                    <a:pt x="1254" y="246"/>
                  </a:lnTo>
                  <a:lnTo>
                    <a:pt x="1254" y="246"/>
                  </a:lnTo>
                  <a:close/>
                  <a:moveTo>
                    <a:pt x="1267" y="265"/>
                  </a:moveTo>
                  <a:lnTo>
                    <a:pt x="1259" y="265"/>
                  </a:lnTo>
                  <a:lnTo>
                    <a:pt x="1264" y="266"/>
                  </a:lnTo>
                  <a:lnTo>
                    <a:pt x="1267" y="265"/>
                  </a:lnTo>
                  <a:lnTo>
                    <a:pt x="1267" y="265"/>
                  </a:lnTo>
                  <a:close/>
                  <a:moveTo>
                    <a:pt x="1272" y="268"/>
                  </a:moveTo>
                  <a:lnTo>
                    <a:pt x="1272" y="268"/>
                  </a:lnTo>
                  <a:lnTo>
                    <a:pt x="1275" y="270"/>
                  </a:lnTo>
                  <a:lnTo>
                    <a:pt x="1284" y="274"/>
                  </a:lnTo>
                  <a:lnTo>
                    <a:pt x="1299" y="276"/>
                  </a:lnTo>
                  <a:lnTo>
                    <a:pt x="1312" y="274"/>
                  </a:lnTo>
                  <a:lnTo>
                    <a:pt x="1315" y="272"/>
                  </a:lnTo>
                  <a:lnTo>
                    <a:pt x="1305" y="270"/>
                  </a:lnTo>
                  <a:lnTo>
                    <a:pt x="1300" y="271"/>
                  </a:lnTo>
                  <a:lnTo>
                    <a:pt x="1290" y="269"/>
                  </a:lnTo>
                  <a:lnTo>
                    <a:pt x="1283" y="271"/>
                  </a:lnTo>
                  <a:lnTo>
                    <a:pt x="1272" y="268"/>
                  </a:lnTo>
                  <a:lnTo>
                    <a:pt x="1272" y="268"/>
                  </a:lnTo>
                  <a:close/>
                  <a:moveTo>
                    <a:pt x="1272" y="237"/>
                  </a:moveTo>
                  <a:lnTo>
                    <a:pt x="1277" y="242"/>
                  </a:lnTo>
                  <a:lnTo>
                    <a:pt x="1277" y="239"/>
                  </a:lnTo>
                  <a:lnTo>
                    <a:pt x="1280" y="239"/>
                  </a:lnTo>
                  <a:lnTo>
                    <a:pt x="1286" y="246"/>
                  </a:lnTo>
                  <a:lnTo>
                    <a:pt x="1284" y="250"/>
                  </a:lnTo>
                  <a:lnTo>
                    <a:pt x="1290" y="251"/>
                  </a:lnTo>
                  <a:lnTo>
                    <a:pt x="1291" y="251"/>
                  </a:lnTo>
                  <a:lnTo>
                    <a:pt x="1294" y="252"/>
                  </a:lnTo>
                  <a:lnTo>
                    <a:pt x="1301" y="251"/>
                  </a:lnTo>
                  <a:lnTo>
                    <a:pt x="1299" y="249"/>
                  </a:lnTo>
                  <a:lnTo>
                    <a:pt x="1294" y="246"/>
                  </a:lnTo>
                  <a:lnTo>
                    <a:pt x="1290" y="239"/>
                  </a:lnTo>
                  <a:lnTo>
                    <a:pt x="1284" y="236"/>
                  </a:lnTo>
                  <a:lnTo>
                    <a:pt x="1280" y="236"/>
                  </a:lnTo>
                  <a:lnTo>
                    <a:pt x="1271" y="235"/>
                  </a:lnTo>
                  <a:lnTo>
                    <a:pt x="1272" y="237"/>
                  </a:lnTo>
                  <a:lnTo>
                    <a:pt x="1272" y="237"/>
                  </a:lnTo>
                  <a:close/>
                  <a:moveTo>
                    <a:pt x="1180" y="394"/>
                  </a:moveTo>
                  <a:lnTo>
                    <a:pt x="1183" y="400"/>
                  </a:lnTo>
                  <a:lnTo>
                    <a:pt x="1183" y="405"/>
                  </a:lnTo>
                  <a:lnTo>
                    <a:pt x="1185" y="408"/>
                  </a:lnTo>
                  <a:lnTo>
                    <a:pt x="1185" y="401"/>
                  </a:lnTo>
                  <a:lnTo>
                    <a:pt x="1180" y="394"/>
                  </a:lnTo>
                  <a:lnTo>
                    <a:pt x="1180" y="394"/>
                  </a:lnTo>
                  <a:close/>
                  <a:moveTo>
                    <a:pt x="1198" y="388"/>
                  </a:moveTo>
                  <a:lnTo>
                    <a:pt x="1191" y="391"/>
                  </a:lnTo>
                  <a:lnTo>
                    <a:pt x="1189" y="404"/>
                  </a:lnTo>
                  <a:lnTo>
                    <a:pt x="1186" y="409"/>
                  </a:lnTo>
                  <a:lnTo>
                    <a:pt x="1190" y="407"/>
                  </a:lnTo>
                  <a:lnTo>
                    <a:pt x="1195" y="393"/>
                  </a:lnTo>
                  <a:lnTo>
                    <a:pt x="1198" y="388"/>
                  </a:lnTo>
                  <a:lnTo>
                    <a:pt x="1198" y="388"/>
                  </a:lnTo>
                  <a:close/>
                  <a:moveTo>
                    <a:pt x="1247" y="431"/>
                  </a:moveTo>
                  <a:lnTo>
                    <a:pt x="1245" y="433"/>
                  </a:lnTo>
                  <a:lnTo>
                    <a:pt x="1246" y="435"/>
                  </a:lnTo>
                  <a:lnTo>
                    <a:pt x="1247" y="433"/>
                  </a:lnTo>
                  <a:lnTo>
                    <a:pt x="1247" y="431"/>
                  </a:lnTo>
                  <a:lnTo>
                    <a:pt x="1247" y="431"/>
                  </a:lnTo>
                  <a:close/>
                  <a:moveTo>
                    <a:pt x="1229" y="420"/>
                  </a:moveTo>
                  <a:lnTo>
                    <a:pt x="1226" y="417"/>
                  </a:lnTo>
                  <a:lnTo>
                    <a:pt x="1226" y="420"/>
                  </a:lnTo>
                  <a:lnTo>
                    <a:pt x="1228" y="426"/>
                  </a:lnTo>
                  <a:lnTo>
                    <a:pt x="1230" y="428"/>
                  </a:lnTo>
                  <a:lnTo>
                    <a:pt x="1231" y="433"/>
                  </a:lnTo>
                  <a:lnTo>
                    <a:pt x="1229" y="431"/>
                  </a:lnTo>
                  <a:lnTo>
                    <a:pt x="1226" y="429"/>
                  </a:lnTo>
                  <a:lnTo>
                    <a:pt x="1226" y="436"/>
                  </a:lnTo>
                  <a:lnTo>
                    <a:pt x="1229" y="438"/>
                  </a:lnTo>
                  <a:lnTo>
                    <a:pt x="1232" y="438"/>
                  </a:lnTo>
                  <a:lnTo>
                    <a:pt x="1238" y="433"/>
                  </a:lnTo>
                  <a:lnTo>
                    <a:pt x="1240" y="431"/>
                  </a:lnTo>
                  <a:lnTo>
                    <a:pt x="1236" y="428"/>
                  </a:lnTo>
                  <a:lnTo>
                    <a:pt x="1234" y="424"/>
                  </a:lnTo>
                  <a:lnTo>
                    <a:pt x="1229" y="420"/>
                  </a:lnTo>
                  <a:lnTo>
                    <a:pt x="1229" y="420"/>
                  </a:lnTo>
                  <a:close/>
                  <a:moveTo>
                    <a:pt x="1240" y="422"/>
                  </a:moveTo>
                  <a:lnTo>
                    <a:pt x="1240" y="422"/>
                  </a:lnTo>
                  <a:lnTo>
                    <a:pt x="1238" y="423"/>
                  </a:lnTo>
                  <a:lnTo>
                    <a:pt x="1238" y="426"/>
                  </a:lnTo>
                  <a:lnTo>
                    <a:pt x="1241" y="427"/>
                  </a:lnTo>
                  <a:lnTo>
                    <a:pt x="1244" y="427"/>
                  </a:lnTo>
                  <a:lnTo>
                    <a:pt x="1243" y="424"/>
                  </a:lnTo>
                  <a:lnTo>
                    <a:pt x="1240" y="422"/>
                  </a:lnTo>
                  <a:lnTo>
                    <a:pt x="1240" y="422"/>
                  </a:lnTo>
                  <a:close/>
                  <a:moveTo>
                    <a:pt x="1231" y="412"/>
                  </a:moveTo>
                  <a:lnTo>
                    <a:pt x="1228" y="411"/>
                  </a:lnTo>
                  <a:lnTo>
                    <a:pt x="1228" y="414"/>
                  </a:lnTo>
                  <a:lnTo>
                    <a:pt x="1232" y="420"/>
                  </a:lnTo>
                  <a:lnTo>
                    <a:pt x="1235" y="422"/>
                  </a:lnTo>
                  <a:lnTo>
                    <a:pt x="1237" y="421"/>
                  </a:lnTo>
                  <a:lnTo>
                    <a:pt x="1232" y="415"/>
                  </a:lnTo>
                  <a:lnTo>
                    <a:pt x="1231" y="412"/>
                  </a:lnTo>
                  <a:lnTo>
                    <a:pt x="1231" y="412"/>
                  </a:lnTo>
                  <a:close/>
                  <a:moveTo>
                    <a:pt x="1243" y="408"/>
                  </a:moveTo>
                  <a:lnTo>
                    <a:pt x="1237" y="410"/>
                  </a:lnTo>
                  <a:lnTo>
                    <a:pt x="1233" y="413"/>
                  </a:lnTo>
                  <a:lnTo>
                    <a:pt x="1234" y="415"/>
                  </a:lnTo>
                  <a:lnTo>
                    <a:pt x="1241" y="419"/>
                  </a:lnTo>
                  <a:lnTo>
                    <a:pt x="1244" y="421"/>
                  </a:lnTo>
                  <a:lnTo>
                    <a:pt x="1247" y="416"/>
                  </a:lnTo>
                  <a:lnTo>
                    <a:pt x="1247" y="413"/>
                  </a:lnTo>
                  <a:lnTo>
                    <a:pt x="1246" y="412"/>
                  </a:lnTo>
                  <a:lnTo>
                    <a:pt x="1246" y="411"/>
                  </a:lnTo>
                  <a:lnTo>
                    <a:pt x="1245" y="408"/>
                  </a:lnTo>
                  <a:lnTo>
                    <a:pt x="1243" y="408"/>
                  </a:lnTo>
                  <a:lnTo>
                    <a:pt x="1243" y="408"/>
                  </a:lnTo>
                  <a:close/>
                  <a:moveTo>
                    <a:pt x="1231" y="400"/>
                  </a:moveTo>
                  <a:lnTo>
                    <a:pt x="1229" y="400"/>
                  </a:lnTo>
                  <a:lnTo>
                    <a:pt x="1229" y="402"/>
                  </a:lnTo>
                  <a:lnTo>
                    <a:pt x="1231" y="402"/>
                  </a:lnTo>
                  <a:lnTo>
                    <a:pt x="1231" y="400"/>
                  </a:lnTo>
                  <a:lnTo>
                    <a:pt x="1231" y="400"/>
                  </a:lnTo>
                  <a:close/>
                  <a:moveTo>
                    <a:pt x="1241" y="391"/>
                  </a:moveTo>
                  <a:lnTo>
                    <a:pt x="1244" y="394"/>
                  </a:lnTo>
                  <a:lnTo>
                    <a:pt x="1246" y="394"/>
                  </a:lnTo>
                  <a:lnTo>
                    <a:pt x="1244" y="391"/>
                  </a:lnTo>
                  <a:lnTo>
                    <a:pt x="1241" y="391"/>
                  </a:lnTo>
                  <a:lnTo>
                    <a:pt x="1241" y="391"/>
                  </a:lnTo>
                  <a:close/>
                  <a:moveTo>
                    <a:pt x="1240" y="393"/>
                  </a:moveTo>
                  <a:lnTo>
                    <a:pt x="1236" y="393"/>
                  </a:lnTo>
                  <a:lnTo>
                    <a:pt x="1234" y="398"/>
                  </a:lnTo>
                  <a:lnTo>
                    <a:pt x="1231" y="399"/>
                  </a:lnTo>
                  <a:lnTo>
                    <a:pt x="1234" y="400"/>
                  </a:lnTo>
                  <a:lnTo>
                    <a:pt x="1235" y="402"/>
                  </a:lnTo>
                  <a:lnTo>
                    <a:pt x="1237" y="401"/>
                  </a:lnTo>
                  <a:lnTo>
                    <a:pt x="1233" y="404"/>
                  </a:lnTo>
                  <a:lnTo>
                    <a:pt x="1234" y="409"/>
                  </a:lnTo>
                  <a:lnTo>
                    <a:pt x="1236" y="408"/>
                  </a:lnTo>
                  <a:lnTo>
                    <a:pt x="1241" y="405"/>
                  </a:lnTo>
                  <a:lnTo>
                    <a:pt x="1245" y="405"/>
                  </a:lnTo>
                  <a:lnTo>
                    <a:pt x="1246" y="402"/>
                  </a:lnTo>
                  <a:lnTo>
                    <a:pt x="1246" y="397"/>
                  </a:lnTo>
                  <a:lnTo>
                    <a:pt x="1243" y="397"/>
                  </a:lnTo>
                  <a:lnTo>
                    <a:pt x="1240" y="393"/>
                  </a:lnTo>
                  <a:lnTo>
                    <a:pt x="1240" y="393"/>
                  </a:lnTo>
                  <a:close/>
                  <a:moveTo>
                    <a:pt x="1158" y="443"/>
                  </a:moveTo>
                  <a:lnTo>
                    <a:pt x="1162" y="440"/>
                  </a:lnTo>
                  <a:lnTo>
                    <a:pt x="1161" y="439"/>
                  </a:lnTo>
                  <a:lnTo>
                    <a:pt x="1158" y="443"/>
                  </a:lnTo>
                  <a:lnTo>
                    <a:pt x="1158" y="443"/>
                  </a:lnTo>
                  <a:close/>
                  <a:moveTo>
                    <a:pt x="1152" y="446"/>
                  </a:moveTo>
                  <a:lnTo>
                    <a:pt x="1160" y="449"/>
                  </a:lnTo>
                  <a:lnTo>
                    <a:pt x="1158" y="446"/>
                  </a:lnTo>
                  <a:lnTo>
                    <a:pt x="1152" y="446"/>
                  </a:lnTo>
                  <a:lnTo>
                    <a:pt x="1152" y="446"/>
                  </a:lnTo>
                  <a:close/>
                  <a:moveTo>
                    <a:pt x="1125" y="459"/>
                  </a:moveTo>
                  <a:lnTo>
                    <a:pt x="1121" y="460"/>
                  </a:lnTo>
                  <a:lnTo>
                    <a:pt x="1124" y="461"/>
                  </a:lnTo>
                  <a:lnTo>
                    <a:pt x="1124" y="461"/>
                  </a:lnTo>
                  <a:lnTo>
                    <a:pt x="1125" y="459"/>
                  </a:lnTo>
                  <a:lnTo>
                    <a:pt x="1125" y="459"/>
                  </a:lnTo>
                  <a:close/>
                  <a:moveTo>
                    <a:pt x="1132" y="456"/>
                  </a:moveTo>
                  <a:lnTo>
                    <a:pt x="1125" y="456"/>
                  </a:lnTo>
                  <a:lnTo>
                    <a:pt x="1128" y="458"/>
                  </a:lnTo>
                  <a:lnTo>
                    <a:pt x="1131" y="457"/>
                  </a:lnTo>
                  <a:lnTo>
                    <a:pt x="1132" y="456"/>
                  </a:lnTo>
                  <a:lnTo>
                    <a:pt x="1132" y="456"/>
                  </a:lnTo>
                  <a:close/>
                  <a:moveTo>
                    <a:pt x="1133" y="478"/>
                  </a:moveTo>
                  <a:lnTo>
                    <a:pt x="1130" y="478"/>
                  </a:lnTo>
                  <a:lnTo>
                    <a:pt x="1124" y="482"/>
                  </a:lnTo>
                  <a:lnTo>
                    <a:pt x="1124" y="484"/>
                  </a:lnTo>
                  <a:lnTo>
                    <a:pt x="1128" y="483"/>
                  </a:lnTo>
                  <a:lnTo>
                    <a:pt x="1131" y="480"/>
                  </a:lnTo>
                  <a:lnTo>
                    <a:pt x="1133" y="478"/>
                  </a:lnTo>
                  <a:lnTo>
                    <a:pt x="1133" y="478"/>
                  </a:lnTo>
                  <a:close/>
                  <a:moveTo>
                    <a:pt x="1143" y="452"/>
                  </a:moveTo>
                  <a:lnTo>
                    <a:pt x="1135" y="460"/>
                  </a:lnTo>
                  <a:lnTo>
                    <a:pt x="1135" y="462"/>
                  </a:lnTo>
                  <a:lnTo>
                    <a:pt x="1136" y="465"/>
                  </a:lnTo>
                  <a:lnTo>
                    <a:pt x="1132" y="468"/>
                  </a:lnTo>
                  <a:lnTo>
                    <a:pt x="1132" y="472"/>
                  </a:lnTo>
                  <a:lnTo>
                    <a:pt x="1137" y="477"/>
                  </a:lnTo>
                  <a:lnTo>
                    <a:pt x="1140" y="475"/>
                  </a:lnTo>
                  <a:lnTo>
                    <a:pt x="1148" y="467"/>
                  </a:lnTo>
                  <a:lnTo>
                    <a:pt x="1150" y="459"/>
                  </a:lnTo>
                  <a:lnTo>
                    <a:pt x="1149" y="454"/>
                  </a:lnTo>
                  <a:lnTo>
                    <a:pt x="1151" y="450"/>
                  </a:lnTo>
                  <a:lnTo>
                    <a:pt x="1150" y="448"/>
                  </a:lnTo>
                  <a:lnTo>
                    <a:pt x="1147" y="448"/>
                  </a:lnTo>
                  <a:lnTo>
                    <a:pt x="1143" y="450"/>
                  </a:lnTo>
                  <a:lnTo>
                    <a:pt x="1143" y="452"/>
                  </a:lnTo>
                  <a:lnTo>
                    <a:pt x="1143" y="452"/>
                  </a:lnTo>
                  <a:close/>
                  <a:moveTo>
                    <a:pt x="1095" y="422"/>
                  </a:moveTo>
                  <a:lnTo>
                    <a:pt x="1100" y="419"/>
                  </a:lnTo>
                  <a:lnTo>
                    <a:pt x="1096" y="417"/>
                  </a:lnTo>
                  <a:lnTo>
                    <a:pt x="1095" y="422"/>
                  </a:lnTo>
                  <a:lnTo>
                    <a:pt x="1095" y="422"/>
                  </a:lnTo>
                  <a:close/>
                  <a:moveTo>
                    <a:pt x="1081" y="431"/>
                  </a:moveTo>
                  <a:lnTo>
                    <a:pt x="1078" y="434"/>
                  </a:lnTo>
                  <a:lnTo>
                    <a:pt x="1082" y="434"/>
                  </a:lnTo>
                  <a:lnTo>
                    <a:pt x="1081" y="431"/>
                  </a:lnTo>
                  <a:lnTo>
                    <a:pt x="1081" y="431"/>
                  </a:lnTo>
                  <a:close/>
                  <a:moveTo>
                    <a:pt x="1093" y="479"/>
                  </a:moveTo>
                  <a:lnTo>
                    <a:pt x="1086" y="482"/>
                  </a:lnTo>
                  <a:lnTo>
                    <a:pt x="1090" y="482"/>
                  </a:lnTo>
                  <a:lnTo>
                    <a:pt x="1093" y="479"/>
                  </a:lnTo>
                  <a:lnTo>
                    <a:pt x="1093" y="479"/>
                  </a:lnTo>
                  <a:close/>
                  <a:moveTo>
                    <a:pt x="1082" y="469"/>
                  </a:moveTo>
                  <a:lnTo>
                    <a:pt x="1086" y="468"/>
                  </a:lnTo>
                  <a:lnTo>
                    <a:pt x="1090" y="470"/>
                  </a:lnTo>
                  <a:lnTo>
                    <a:pt x="1091" y="474"/>
                  </a:lnTo>
                  <a:lnTo>
                    <a:pt x="1086" y="475"/>
                  </a:lnTo>
                  <a:lnTo>
                    <a:pt x="1082" y="472"/>
                  </a:lnTo>
                  <a:lnTo>
                    <a:pt x="1082" y="469"/>
                  </a:lnTo>
                  <a:lnTo>
                    <a:pt x="1082" y="469"/>
                  </a:lnTo>
                  <a:close/>
                  <a:moveTo>
                    <a:pt x="1048" y="448"/>
                  </a:moveTo>
                  <a:lnTo>
                    <a:pt x="1051" y="446"/>
                  </a:lnTo>
                  <a:lnTo>
                    <a:pt x="1055" y="448"/>
                  </a:lnTo>
                  <a:lnTo>
                    <a:pt x="1052" y="450"/>
                  </a:lnTo>
                  <a:lnTo>
                    <a:pt x="1049" y="450"/>
                  </a:lnTo>
                  <a:lnTo>
                    <a:pt x="1048" y="448"/>
                  </a:lnTo>
                  <a:lnTo>
                    <a:pt x="1048" y="448"/>
                  </a:lnTo>
                  <a:close/>
                  <a:moveTo>
                    <a:pt x="1056" y="484"/>
                  </a:moveTo>
                  <a:lnTo>
                    <a:pt x="1061" y="484"/>
                  </a:lnTo>
                  <a:lnTo>
                    <a:pt x="1063" y="485"/>
                  </a:lnTo>
                  <a:lnTo>
                    <a:pt x="1059" y="486"/>
                  </a:lnTo>
                  <a:lnTo>
                    <a:pt x="1056" y="484"/>
                  </a:lnTo>
                  <a:lnTo>
                    <a:pt x="1056" y="484"/>
                  </a:lnTo>
                  <a:close/>
                  <a:moveTo>
                    <a:pt x="1008" y="462"/>
                  </a:moveTo>
                  <a:lnTo>
                    <a:pt x="1013" y="459"/>
                  </a:lnTo>
                  <a:lnTo>
                    <a:pt x="1010" y="457"/>
                  </a:lnTo>
                  <a:lnTo>
                    <a:pt x="1007" y="459"/>
                  </a:lnTo>
                  <a:lnTo>
                    <a:pt x="1008" y="462"/>
                  </a:lnTo>
                  <a:lnTo>
                    <a:pt x="1008" y="462"/>
                  </a:lnTo>
                  <a:close/>
                  <a:moveTo>
                    <a:pt x="1024" y="481"/>
                  </a:moveTo>
                  <a:lnTo>
                    <a:pt x="1033" y="481"/>
                  </a:lnTo>
                  <a:lnTo>
                    <a:pt x="1038" y="480"/>
                  </a:lnTo>
                  <a:lnTo>
                    <a:pt x="1038" y="483"/>
                  </a:lnTo>
                  <a:lnTo>
                    <a:pt x="1031" y="486"/>
                  </a:lnTo>
                  <a:lnTo>
                    <a:pt x="1025" y="483"/>
                  </a:lnTo>
                  <a:lnTo>
                    <a:pt x="1024" y="481"/>
                  </a:lnTo>
                  <a:lnTo>
                    <a:pt x="1024" y="481"/>
                  </a:lnTo>
                  <a:close/>
                  <a:moveTo>
                    <a:pt x="1015" y="483"/>
                  </a:moveTo>
                  <a:lnTo>
                    <a:pt x="1020" y="482"/>
                  </a:lnTo>
                  <a:lnTo>
                    <a:pt x="1019" y="485"/>
                  </a:lnTo>
                  <a:lnTo>
                    <a:pt x="1015" y="483"/>
                  </a:lnTo>
                  <a:lnTo>
                    <a:pt x="1015" y="483"/>
                  </a:lnTo>
                  <a:close/>
                  <a:moveTo>
                    <a:pt x="1001" y="481"/>
                  </a:moveTo>
                  <a:lnTo>
                    <a:pt x="1004" y="479"/>
                  </a:lnTo>
                  <a:lnTo>
                    <a:pt x="1008" y="482"/>
                  </a:lnTo>
                  <a:lnTo>
                    <a:pt x="1004" y="484"/>
                  </a:lnTo>
                  <a:lnTo>
                    <a:pt x="1001" y="481"/>
                  </a:lnTo>
                  <a:lnTo>
                    <a:pt x="1001" y="481"/>
                  </a:lnTo>
                  <a:close/>
                  <a:moveTo>
                    <a:pt x="883" y="548"/>
                  </a:moveTo>
                  <a:lnTo>
                    <a:pt x="882" y="554"/>
                  </a:lnTo>
                  <a:lnTo>
                    <a:pt x="884" y="556"/>
                  </a:lnTo>
                  <a:lnTo>
                    <a:pt x="895" y="555"/>
                  </a:lnTo>
                  <a:lnTo>
                    <a:pt x="904" y="550"/>
                  </a:lnTo>
                  <a:lnTo>
                    <a:pt x="909" y="549"/>
                  </a:lnTo>
                  <a:lnTo>
                    <a:pt x="915" y="549"/>
                  </a:lnTo>
                  <a:lnTo>
                    <a:pt x="920" y="544"/>
                  </a:lnTo>
                  <a:lnTo>
                    <a:pt x="924" y="539"/>
                  </a:lnTo>
                  <a:lnTo>
                    <a:pt x="935" y="530"/>
                  </a:lnTo>
                  <a:lnTo>
                    <a:pt x="939" y="526"/>
                  </a:lnTo>
                  <a:lnTo>
                    <a:pt x="942" y="525"/>
                  </a:lnTo>
                  <a:lnTo>
                    <a:pt x="934" y="517"/>
                  </a:lnTo>
                  <a:lnTo>
                    <a:pt x="928" y="510"/>
                  </a:lnTo>
                  <a:lnTo>
                    <a:pt x="926" y="512"/>
                  </a:lnTo>
                  <a:lnTo>
                    <a:pt x="920" y="513"/>
                  </a:lnTo>
                  <a:lnTo>
                    <a:pt x="919" y="521"/>
                  </a:lnTo>
                  <a:lnTo>
                    <a:pt x="914" y="522"/>
                  </a:lnTo>
                  <a:lnTo>
                    <a:pt x="907" y="526"/>
                  </a:lnTo>
                  <a:lnTo>
                    <a:pt x="903" y="520"/>
                  </a:lnTo>
                  <a:lnTo>
                    <a:pt x="900" y="521"/>
                  </a:lnTo>
                  <a:lnTo>
                    <a:pt x="895" y="526"/>
                  </a:lnTo>
                  <a:lnTo>
                    <a:pt x="893" y="532"/>
                  </a:lnTo>
                  <a:lnTo>
                    <a:pt x="886" y="541"/>
                  </a:lnTo>
                  <a:lnTo>
                    <a:pt x="885" y="544"/>
                  </a:lnTo>
                  <a:lnTo>
                    <a:pt x="888" y="547"/>
                  </a:lnTo>
                  <a:lnTo>
                    <a:pt x="889" y="549"/>
                  </a:lnTo>
                  <a:lnTo>
                    <a:pt x="886" y="549"/>
                  </a:lnTo>
                  <a:lnTo>
                    <a:pt x="883" y="548"/>
                  </a:lnTo>
                  <a:lnTo>
                    <a:pt x="883" y="548"/>
                  </a:lnTo>
                  <a:close/>
                  <a:moveTo>
                    <a:pt x="877" y="554"/>
                  </a:moveTo>
                  <a:lnTo>
                    <a:pt x="880" y="548"/>
                  </a:lnTo>
                  <a:lnTo>
                    <a:pt x="877" y="548"/>
                  </a:lnTo>
                  <a:lnTo>
                    <a:pt x="874" y="553"/>
                  </a:lnTo>
                  <a:lnTo>
                    <a:pt x="877" y="554"/>
                  </a:lnTo>
                  <a:lnTo>
                    <a:pt x="877" y="554"/>
                  </a:lnTo>
                  <a:close/>
                  <a:moveTo>
                    <a:pt x="877" y="559"/>
                  </a:moveTo>
                  <a:lnTo>
                    <a:pt x="872" y="562"/>
                  </a:lnTo>
                  <a:lnTo>
                    <a:pt x="873" y="563"/>
                  </a:lnTo>
                  <a:lnTo>
                    <a:pt x="863" y="567"/>
                  </a:lnTo>
                  <a:lnTo>
                    <a:pt x="859" y="572"/>
                  </a:lnTo>
                  <a:lnTo>
                    <a:pt x="863" y="573"/>
                  </a:lnTo>
                  <a:lnTo>
                    <a:pt x="877" y="567"/>
                  </a:lnTo>
                  <a:lnTo>
                    <a:pt x="880" y="562"/>
                  </a:lnTo>
                  <a:lnTo>
                    <a:pt x="877" y="559"/>
                  </a:lnTo>
                  <a:lnTo>
                    <a:pt x="877" y="559"/>
                  </a:lnTo>
                  <a:close/>
                  <a:moveTo>
                    <a:pt x="830" y="558"/>
                  </a:moveTo>
                  <a:lnTo>
                    <a:pt x="835" y="560"/>
                  </a:lnTo>
                  <a:lnTo>
                    <a:pt x="835" y="563"/>
                  </a:lnTo>
                  <a:lnTo>
                    <a:pt x="832" y="565"/>
                  </a:lnTo>
                  <a:lnTo>
                    <a:pt x="825" y="564"/>
                  </a:lnTo>
                  <a:lnTo>
                    <a:pt x="828" y="560"/>
                  </a:lnTo>
                  <a:lnTo>
                    <a:pt x="830" y="558"/>
                  </a:lnTo>
                  <a:lnTo>
                    <a:pt x="830" y="558"/>
                  </a:lnTo>
                  <a:close/>
                  <a:moveTo>
                    <a:pt x="740" y="524"/>
                  </a:moveTo>
                  <a:lnTo>
                    <a:pt x="754" y="517"/>
                  </a:lnTo>
                  <a:lnTo>
                    <a:pt x="761" y="524"/>
                  </a:lnTo>
                  <a:lnTo>
                    <a:pt x="768" y="524"/>
                  </a:lnTo>
                  <a:lnTo>
                    <a:pt x="774" y="520"/>
                  </a:lnTo>
                  <a:lnTo>
                    <a:pt x="781" y="524"/>
                  </a:lnTo>
                  <a:lnTo>
                    <a:pt x="782" y="529"/>
                  </a:lnTo>
                  <a:lnTo>
                    <a:pt x="789" y="529"/>
                  </a:lnTo>
                  <a:lnTo>
                    <a:pt x="794" y="538"/>
                  </a:lnTo>
                  <a:lnTo>
                    <a:pt x="800" y="542"/>
                  </a:lnTo>
                  <a:lnTo>
                    <a:pt x="800" y="547"/>
                  </a:lnTo>
                  <a:lnTo>
                    <a:pt x="792" y="551"/>
                  </a:lnTo>
                  <a:lnTo>
                    <a:pt x="782" y="552"/>
                  </a:lnTo>
                  <a:lnTo>
                    <a:pt x="776" y="549"/>
                  </a:lnTo>
                  <a:lnTo>
                    <a:pt x="770" y="541"/>
                  </a:lnTo>
                  <a:lnTo>
                    <a:pt x="765" y="540"/>
                  </a:lnTo>
                  <a:lnTo>
                    <a:pt x="760" y="533"/>
                  </a:lnTo>
                  <a:lnTo>
                    <a:pt x="753" y="535"/>
                  </a:lnTo>
                  <a:lnTo>
                    <a:pt x="744" y="533"/>
                  </a:lnTo>
                  <a:lnTo>
                    <a:pt x="740" y="528"/>
                  </a:lnTo>
                  <a:lnTo>
                    <a:pt x="740" y="524"/>
                  </a:lnTo>
                  <a:lnTo>
                    <a:pt x="740" y="524"/>
                  </a:lnTo>
                  <a:close/>
                  <a:moveTo>
                    <a:pt x="642" y="451"/>
                  </a:moveTo>
                  <a:lnTo>
                    <a:pt x="648" y="452"/>
                  </a:lnTo>
                  <a:lnTo>
                    <a:pt x="649" y="451"/>
                  </a:lnTo>
                  <a:lnTo>
                    <a:pt x="649" y="454"/>
                  </a:lnTo>
                  <a:lnTo>
                    <a:pt x="643" y="454"/>
                  </a:lnTo>
                  <a:lnTo>
                    <a:pt x="642" y="451"/>
                  </a:lnTo>
                  <a:lnTo>
                    <a:pt x="642" y="451"/>
                  </a:lnTo>
                  <a:close/>
                  <a:moveTo>
                    <a:pt x="625" y="443"/>
                  </a:moveTo>
                  <a:lnTo>
                    <a:pt x="629" y="446"/>
                  </a:lnTo>
                  <a:lnTo>
                    <a:pt x="632" y="442"/>
                  </a:lnTo>
                  <a:lnTo>
                    <a:pt x="636" y="443"/>
                  </a:lnTo>
                  <a:lnTo>
                    <a:pt x="638" y="443"/>
                  </a:lnTo>
                  <a:lnTo>
                    <a:pt x="637" y="440"/>
                  </a:lnTo>
                  <a:lnTo>
                    <a:pt x="632" y="439"/>
                  </a:lnTo>
                  <a:lnTo>
                    <a:pt x="627" y="438"/>
                  </a:lnTo>
                  <a:lnTo>
                    <a:pt x="625" y="440"/>
                  </a:lnTo>
                  <a:lnTo>
                    <a:pt x="625" y="443"/>
                  </a:lnTo>
                  <a:lnTo>
                    <a:pt x="625" y="443"/>
                  </a:lnTo>
                  <a:close/>
                  <a:moveTo>
                    <a:pt x="963" y="474"/>
                  </a:moveTo>
                  <a:lnTo>
                    <a:pt x="969" y="470"/>
                  </a:lnTo>
                  <a:lnTo>
                    <a:pt x="979" y="472"/>
                  </a:lnTo>
                  <a:lnTo>
                    <a:pt x="982" y="475"/>
                  </a:lnTo>
                  <a:lnTo>
                    <a:pt x="985" y="472"/>
                  </a:lnTo>
                  <a:lnTo>
                    <a:pt x="989" y="469"/>
                  </a:lnTo>
                  <a:lnTo>
                    <a:pt x="993" y="466"/>
                  </a:lnTo>
                  <a:lnTo>
                    <a:pt x="992" y="462"/>
                  </a:lnTo>
                  <a:lnTo>
                    <a:pt x="987" y="460"/>
                  </a:lnTo>
                  <a:lnTo>
                    <a:pt x="982" y="465"/>
                  </a:lnTo>
                  <a:lnTo>
                    <a:pt x="972" y="466"/>
                  </a:lnTo>
                  <a:lnTo>
                    <a:pt x="968" y="462"/>
                  </a:lnTo>
                  <a:lnTo>
                    <a:pt x="964" y="465"/>
                  </a:lnTo>
                  <a:lnTo>
                    <a:pt x="962" y="471"/>
                  </a:lnTo>
                  <a:lnTo>
                    <a:pt x="963" y="474"/>
                  </a:lnTo>
                  <a:lnTo>
                    <a:pt x="963" y="474"/>
                  </a:lnTo>
                  <a:close/>
                  <a:moveTo>
                    <a:pt x="952" y="483"/>
                  </a:moveTo>
                  <a:lnTo>
                    <a:pt x="951" y="485"/>
                  </a:lnTo>
                  <a:lnTo>
                    <a:pt x="952" y="486"/>
                  </a:lnTo>
                  <a:lnTo>
                    <a:pt x="954" y="485"/>
                  </a:lnTo>
                  <a:lnTo>
                    <a:pt x="952" y="483"/>
                  </a:lnTo>
                  <a:lnTo>
                    <a:pt x="952" y="483"/>
                  </a:lnTo>
                  <a:close/>
                  <a:moveTo>
                    <a:pt x="923" y="482"/>
                  </a:moveTo>
                  <a:lnTo>
                    <a:pt x="918" y="484"/>
                  </a:lnTo>
                  <a:lnTo>
                    <a:pt x="920" y="486"/>
                  </a:lnTo>
                  <a:lnTo>
                    <a:pt x="918" y="489"/>
                  </a:lnTo>
                  <a:lnTo>
                    <a:pt x="918" y="491"/>
                  </a:lnTo>
                  <a:lnTo>
                    <a:pt x="924" y="493"/>
                  </a:lnTo>
                  <a:lnTo>
                    <a:pt x="934" y="489"/>
                  </a:lnTo>
                  <a:lnTo>
                    <a:pt x="939" y="484"/>
                  </a:lnTo>
                  <a:lnTo>
                    <a:pt x="935" y="482"/>
                  </a:lnTo>
                  <a:lnTo>
                    <a:pt x="927" y="483"/>
                  </a:lnTo>
                  <a:lnTo>
                    <a:pt x="923" y="482"/>
                  </a:lnTo>
                  <a:lnTo>
                    <a:pt x="923" y="482"/>
                  </a:lnTo>
                  <a:close/>
                  <a:moveTo>
                    <a:pt x="900" y="494"/>
                  </a:moveTo>
                  <a:lnTo>
                    <a:pt x="905" y="494"/>
                  </a:lnTo>
                  <a:lnTo>
                    <a:pt x="908" y="497"/>
                  </a:lnTo>
                  <a:lnTo>
                    <a:pt x="914" y="491"/>
                  </a:lnTo>
                  <a:lnTo>
                    <a:pt x="912" y="487"/>
                  </a:lnTo>
                  <a:lnTo>
                    <a:pt x="909" y="491"/>
                  </a:lnTo>
                  <a:lnTo>
                    <a:pt x="904" y="491"/>
                  </a:lnTo>
                  <a:lnTo>
                    <a:pt x="900" y="494"/>
                  </a:lnTo>
                  <a:lnTo>
                    <a:pt x="900" y="494"/>
                  </a:lnTo>
                  <a:close/>
                  <a:moveTo>
                    <a:pt x="882" y="495"/>
                  </a:moveTo>
                  <a:lnTo>
                    <a:pt x="887" y="491"/>
                  </a:lnTo>
                  <a:lnTo>
                    <a:pt x="886" y="487"/>
                  </a:lnTo>
                  <a:lnTo>
                    <a:pt x="889" y="487"/>
                  </a:lnTo>
                  <a:lnTo>
                    <a:pt x="894" y="487"/>
                  </a:lnTo>
                  <a:lnTo>
                    <a:pt x="898" y="485"/>
                  </a:lnTo>
                  <a:lnTo>
                    <a:pt x="900" y="486"/>
                  </a:lnTo>
                  <a:lnTo>
                    <a:pt x="894" y="493"/>
                  </a:lnTo>
                  <a:lnTo>
                    <a:pt x="891" y="496"/>
                  </a:lnTo>
                  <a:lnTo>
                    <a:pt x="884" y="497"/>
                  </a:lnTo>
                  <a:lnTo>
                    <a:pt x="882" y="495"/>
                  </a:lnTo>
                  <a:lnTo>
                    <a:pt x="882" y="495"/>
                  </a:lnTo>
                  <a:close/>
                  <a:moveTo>
                    <a:pt x="876" y="494"/>
                  </a:moveTo>
                  <a:lnTo>
                    <a:pt x="870" y="495"/>
                  </a:lnTo>
                  <a:lnTo>
                    <a:pt x="868" y="500"/>
                  </a:lnTo>
                  <a:lnTo>
                    <a:pt x="871" y="496"/>
                  </a:lnTo>
                  <a:lnTo>
                    <a:pt x="876" y="494"/>
                  </a:lnTo>
                  <a:lnTo>
                    <a:pt x="876" y="494"/>
                  </a:lnTo>
                  <a:close/>
                  <a:moveTo>
                    <a:pt x="880" y="484"/>
                  </a:moveTo>
                  <a:lnTo>
                    <a:pt x="875" y="487"/>
                  </a:lnTo>
                  <a:lnTo>
                    <a:pt x="879" y="490"/>
                  </a:lnTo>
                  <a:lnTo>
                    <a:pt x="881" y="486"/>
                  </a:lnTo>
                  <a:lnTo>
                    <a:pt x="880" y="484"/>
                  </a:lnTo>
                  <a:lnTo>
                    <a:pt x="880" y="484"/>
                  </a:lnTo>
                  <a:close/>
                  <a:moveTo>
                    <a:pt x="768" y="497"/>
                  </a:moveTo>
                  <a:lnTo>
                    <a:pt x="768" y="497"/>
                  </a:lnTo>
                  <a:lnTo>
                    <a:pt x="769" y="492"/>
                  </a:lnTo>
                  <a:lnTo>
                    <a:pt x="779" y="486"/>
                  </a:lnTo>
                  <a:lnTo>
                    <a:pt x="794" y="483"/>
                  </a:lnTo>
                  <a:lnTo>
                    <a:pt x="802" y="487"/>
                  </a:lnTo>
                  <a:lnTo>
                    <a:pt x="806" y="486"/>
                  </a:lnTo>
                  <a:lnTo>
                    <a:pt x="814" y="487"/>
                  </a:lnTo>
                  <a:lnTo>
                    <a:pt x="823" y="493"/>
                  </a:lnTo>
                  <a:lnTo>
                    <a:pt x="829" y="491"/>
                  </a:lnTo>
                  <a:lnTo>
                    <a:pt x="839" y="491"/>
                  </a:lnTo>
                  <a:lnTo>
                    <a:pt x="842" y="494"/>
                  </a:lnTo>
                  <a:lnTo>
                    <a:pt x="850" y="494"/>
                  </a:lnTo>
                  <a:lnTo>
                    <a:pt x="853" y="490"/>
                  </a:lnTo>
                  <a:lnTo>
                    <a:pt x="859" y="487"/>
                  </a:lnTo>
                  <a:lnTo>
                    <a:pt x="863" y="482"/>
                  </a:lnTo>
                  <a:lnTo>
                    <a:pt x="860" y="481"/>
                  </a:lnTo>
                  <a:lnTo>
                    <a:pt x="865" y="477"/>
                  </a:lnTo>
                  <a:lnTo>
                    <a:pt x="872" y="480"/>
                  </a:lnTo>
                  <a:lnTo>
                    <a:pt x="873" y="485"/>
                  </a:lnTo>
                  <a:lnTo>
                    <a:pt x="870" y="491"/>
                  </a:lnTo>
                  <a:lnTo>
                    <a:pt x="865" y="493"/>
                  </a:lnTo>
                  <a:lnTo>
                    <a:pt x="861" y="498"/>
                  </a:lnTo>
                  <a:lnTo>
                    <a:pt x="854" y="500"/>
                  </a:lnTo>
                  <a:lnTo>
                    <a:pt x="852" y="503"/>
                  </a:lnTo>
                  <a:lnTo>
                    <a:pt x="847" y="501"/>
                  </a:lnTo>
                  <a:lnTo>
                    <a:pt x="838" y="501"/>
                  </a:lnTo>
                  <a:lnTo>
                    <a:pt x="829" y="505"/>
                  </a:lnTo>
                  <a:lnTo>
                    <a:pt x="818" y="503"/>
                  </a:lnTo>
                  <a:lnTo>
                    <a:pt x="812" y="506"/>
                  </a:lnTo>
                  <a:lnTo>
                    <a:pt x="811" y="507"/>
                  </a:lnTo>
                  <a:lnTo>
                    <a:pt x="806" y="507"/>
                  </a:lnTo>
                  <a:lnTo>
                    <a:pt x="803" y="505"/>
                  </a:lnTo>
                  <a:lnTo>
                    <a:pt x="796" y="508"/>
                  </a:lnTo>
                  <a:lnTo>
                    <a:pt x="793" y="505"/>
                  </a:lnTo>
                  <a:lnTo>
                    <a:pt x="789" y="504"/>
                  </a:lnTo>
                  <a:lnTo>
                    <a:pt x="783" y="505"/>
                  </a:lnTo>
                  <a:lnTo>
                    <a:pt x="779" y="504"/>
                  </a:lnTo>
                  <a:lnTo>
                    <a:pt x="775" y="504"/>
                  </a:lnTo>
                  <a:lnTo>
                    <a:pt x="769" y="503"/>
                  </a:lnTo>
                  <a:lnTo>
                    <a:pt x="768" y="497"/>
                  </a:lnTo>
                  <a:lnTo>
                    <a:pt x="768" y="497"/>
                  </a:lnTo>
                  <a:close/>
                  <a:moveTo>
                    <a:pt x="764" y="497"/>
                  </a:moveTo>
                  <a:lnTo>
                    <a:pt x="761" y="503"/>
                  </a:lnTo>
                  <a:lnTo>
                    <a:pt x="766" y="503"/>
                  </a:lnTo>
                  <a:lnTo>
                    <a:pt x="766" y="498"/>
                  </a:lnTo>
                  <a:lnTo>
                    <a:pt x="764" y="497"/>
                  </a:lnTo>
                  <a:lnTo>
                    <a:pt x="764" y="497"/>
                  </a:lnTo>
                  <a:close/>
                  <a:moveTo>
                    <a:pt x="760" y="494"/>
                  </a:moveTo>
                  <a:lnTo>
                    <a:pt x="755" y="492"/>
                  </a:lnTo>
                  <a:lnTo>
                    <a:pt x="753" y="500"/>
                  </a:lnTo>
                  <a:lnTo>
                    <a:pt x="756" y="504"/>
                  </a:lnTo>
                  <a:lnTo>
                    <a:pt x="758" y="496"/>
                  </a:lnTo>
                  <a:lnTo>
                    <a:pt x="760" y="494"/>
                  </a:lnTo>
                  <a:lnTo>
                    <a:pt x="760" y="494"/>
                  </a:lnTo>
                  <a:close/>
                  <a:moveTo>
                    <a:pt x="671" y="497"/>
                  </a:moveTo>
                  <a:lnTo>
                    <a:pt x="670" y="502"/>
                  </a:lnTo>
                  <a:lnTo>
                    <a:pt x="672" y="504"/>
                  </a:lnTo>
                  <a:lnTo>
                    <a:pt x="671" y="507"/>
                  </a:lnTo>
                  <a:lnTo>
                    <a:pt x="673" y="510"/>
                  </a:lnTo>
                  <a:lnTo>
                    <a:pt x="678" y="513"/>
                  </a:lnTo>
                  <a:lnTo>
                    <a:pt x="687" y="510"/>
                  </a:lnTo>
                  <a:lnTo>
                    <a:pt x="691" y="513"/>
                  </a:lnTo>
                  <a:lnTo>
                    <a:pt x="698" y="510"/>
                  </a:lnTo>
                  <a:lnTo>
                    <a:pt x="701" y="507"/>
                  </a:lnTo>
                  <a:lnTo>
                    <a:pt x="707" y="508"/>
                  </a:lnTo>
                  <a:lnTo>
                    <a:pt x="713" y="506"/>
                  </a:lnTo>
                  <a:lnTo>
                    <a:pt x="720" y="507"/>
                  </a:lnTo>
                  <a:lnTo>
                    <a:pt x="726" y="501"/>
                  </a:lnTo>
                  <a:lnTo>
                    <a:pt x="729" y="505"/>
                  </a:lnTo>
                  <a:lnTo>
                    <a:pt x="734" y="504"/>
                  </a:lnTo>
                  <a:lnTo>
                    <a:pt x="743" y="506"/>
                  </a:lnTo>
                  <a:lnTo>
                    <a:pt x="740" y="502"/>
                  </a:lnTo>
                  <a:lnTo>
                    <a:pt x="747" y="502"/>
                  </a:lnTo>
                  <a:lnTo>
                    <a:pt x="748" y="495"/>
                  </a:lnTo>
                  <a:lnTo>
                    <a:pt x="746" y="498"/>
                  </a:lnTo>
                  <a:lnTo>
                    <a:pt x="744" y="493"/>
                  </a:lnTo>
                  <a:lnTo>
                    <a:pt x="745" y="487"/>
                  </a:lnTo>
                  <a:lnTo>
                    <a:pt x="739" y="486"/>
                  </a:lnTo>
                  <a:lnTo>
                    <a:pt x="739" y="491"/>
                  </a:lnTo>
                  <a:lnTo>
                    <a:pt x="736" y="492"/>
                  </a:lnTo>
                  <a:lnTo>
                    <a:pt x="735" y="486"/>
                  </a:lnTo>
                  <a:lnTo>
                    <a:pt x="729" y="483"/>
                  </a:lnTo>
                  <a:lnTo>
                    <a:pt x="722" y="485"/>
                  </a:lnTo>
                  <a:lnTo>
                    <a:pt x="717" y="482"/>
                  </a:lnTo>
                  <a:lnTo>
                    <a:pt x="711" y="480"/>
                  </a:lnTo>
                  <a:lnTo>
                    <a:pt x="704" y="484"/>
                  </a:lnTo>
                  <a:lnTo>
                    <a:pt x="704" y="487"/>
                  </a:lnTo>
                  <a:lnTo>
                    <a:pt x="717" y="492"/>
                  </a:lnTo>
                  <a:lnTo>
                    <a:pt x="722" y="497"/>
                  </a:lnTo>
                  <a:lnTo>
                    <a:pt x="713" y="498"/>
                  </a:lnTo>
                  <a:lnTo>
                    <a:pt x="708" y="501"/>
                  </a:lnTo>
                  <a:lnTo>
                    <a:pt x="700" y="496"/>
                  </a:lnTo>
                  <a:lnTo>
                    <a:pt x="699" y="491"/>
                  </a:lnTo>
                  <a:lnTo>
                    <a:pt x="695" y="490"/>
                  </a:lnTo>
                  <a:lnTo>
                    <a:pt x="689" y="491"/>
                  </a:lnTo>
                  <a:lnTo>
                    <a:pt x="684" y="490"/>
                  </a:lnTo>
                  <a:lnTo>
                    <a:pt x="675" y="493"/>
                  </a:lnTo>
                  <a:lnTo>
                    <a:pt x="675" y="493"/>
                  </a:lnTo>
                  <a:lnTo>
                    <a:pt x="671" y="497"/>
                  </a:lnTo>
                  <a:lnTo>
                    <a:pt x="671" y="497"/>
                  </a:lnTo>
                  <a:close/>
                  <a:moveTo>
                    <a:pt x="652" y="490"/>
                  </a:moveTo>
                  <a:lnTo>
                    <a:pt x="659" y="485"/>
                  </a:lnTo>
                  <a:lnTo>
                    <a:pt x="669" y="489"/>
                  </a:lnTo>
                  <a:lnTo>
                    <a:pt x="667" y="496"/>
                  </a:lnTo>
                  <a:lnTo>
                    <a:pt x="665" y="500"/>
                  </a:lnTo>
                  <a:lnTo>
                    <a:pt x="665" y="505"/>
                  </a:lnTo>
                  <a:lnTo>
                    <a:pt x="661" y="504"/>
                  </a:lnTo>
                  <a:lnTo>
                    <a:pt x="655" y="506"/>
                  </a:lnTo>
                  <a:lnTo>
                    <a:pt x="644" y="503"/>
                  </a:lnTo>
                  <a:lnTo>
                    <a:pt x="643" y="501"/>
                  </a:lnTo>
                  <a:lnTo>
                    <a:pt x="646" y="498"/>
                  </a:lnTo>
                  <a:lnTo>
                    <a:pt x="651" y="498"/>
                  </a:lnTo>
                  <a:lnTo>
                    <a:pt x="652" y="490"/>
                  </a:lnTo>
                  <a:lnTo>
                    <a:pt x="652" y="490"/>
                  </a:lnTo>
                  <a:close/>
                  <a:moveTo>
                    <a:pt x="632" y="500"/>
                  </a:moveTo>
                  <a:lnTo>
                    <a:pt x="636" y="497"/>
                  </a:lnTo>
                  <a:lnTo>
                    <a:pt x="637" y="501"/>
                  </a:lnTo>
                  <a:lnTo>
                    <a:pt x="633" y="502"/>
                  </a:lnTo>
                  <a:lnTo>
                    <a:pt x="632" y="500"/>
                  </a:lnTo>
                  <a:lnTo>
                    <a:pt x="632" y="500"/>
                  </a:lnTo>
                  <a:close/>
                  <a:moveTo>
                    <a:pt x="602" y="481"/>
                  </a:moveTo>
                  <a:lnTo>
                    <a:pt x="602" y="485"/>
                  </a:lnTo>
                  <a:lnTo>
                    <a:pt x="605" y="490"/>
                  </a:lnTo>
                  <a:lnTo>
                    <a:pt x="614" y="491"/>
                  </a:lnTo>
                  <a:lnTo>
                    <a:pt x="621" y="497"/>
                  </a:lnTo>
                  <a:lnTo>
                    <a:pt x="623" y="501"/>
                  </a:lnTo>
                  <a:lnTo>
                    <a:pt x="626" y="497"/>
                  </a:lnTo>
                  <a:lnTo>
                    <a:pt x="631" y="494"/>
                  </a:lnTo>
                  <a:lnTo>
                    <a:pt x="632" y="492"/>
                  </a:lnTo>
                  <a:lnTo>
                    <a:pt x="639" y="491"/>
                  </a:lnTo>
                  <a:lnTo>
                    <a:pt x="640" y="487"/>
                  </a:lnTo>
                  <a:lnTo>
                    <a:pt x="633" y="480"/>
                  </a:lnTo>
                  <a:lnTo>
                    <a:pt x="625" y="478"/>
                  </a:lnTo>
                  <a:lnTo>
                    <a:pt x="616" y="481"/>
                  </a:lnTo>
                  <a:lnTo>
                    <a:pt x="609" y="479"/>
                  </a:lnTo>
                  <a:lnTo>
                    <a:pt x="602" y="481"/>
                  </a:lnTo>
                  <a:lnTo>
                    <a:pt x="602" y="481"/>
                  </a:lnTo>
                  <a:close/>
                  <a:moveTo>
                    <a:pt x="1365" y="485"/>
                  </a:moveTo>
                  <a:lnTo>
                    <a:pt x="1369" y="485"/>
                  </a:lnTo>
                  <a:lnTo>
                    <a:pt x="1374" y="487"/>
                  </a:lnTo>
                  <a:lnTo>
                    <a:pt x="1376" y="486"/>
                  </a:lnTo>
                  <a:lnTo>
                    <a:pt x="1374" y="479"/>
                  </a:lnTo>
                  <a:lnTo>
                    <a:pt x="1372" y="479"/>
                  </a:lnTo>
                  <a:lnTo>
                    <a:pt x="1369" y="480"/>
                  </a:lnTo>
                  <a:lnTo>
                    <a:pt x="1365" y="485"/>
                  </a:lnTo>
                  <a:lnTo>
                    <a:pt x="1365" y="485"/>
                  </a:lnTo>
                  <a:close/>
                  <a:moveTo>
                    <a:pt x="1335" y="486"/>
                  </a:moveTo>
                  <a:lnTo>
                    <a:pt x="1335" y="486"/>
                  </a:lnTo>
                  <a:lnTo>
                    <a:pt x="1346" y="485"/>
                  </a:lnTo>
                  <a:lnTo>
                    <a:pt x="1350" y="484"/>
                  </a:lnTo>
                  <a:lnTo>
                    <a:pt x="1358" y="486"/>
                  </a:lnTo>
                  <a:lnTo>
                    <a:pt x="1363" y="483"/>
                  </a:lnTo>
                  <a:lnTo>
                    <a:pt x="1368" y="478"/>
                  </a:lnTo>
                  <a:lnTo>
                    <a:pt x="1373" y="477"/>
                  </a:lnTo>
                  <a:lnTo>
                    <a:pt x="1375" y="473"/>
                  </a:lnTo>
                  <a:lnTo>
                    <a:pt x="1375" y="470"/>
                  </a:lnTo>
                  <a:lnTo>
                    <a:pt x="1376" y="469"/>
                  </a:lnTo>
                  <a:lnTo>
                    <a:pt x="1377" y="463"/>
                  </a:lnTo>
                  <a:lnTo>
                    <a:pt x="1380" y="461"/>
                  </a:lnTo>
                  <a:lnTo>
                    <a:pt x="1374" y="457"/>
                  </a:lnTo>
                  <a:lnTo>
                    <a:pt x="1372" y="456"/>
                  </a:lnTo>
                  <a:lnTo>
                    <a:pt x="1361" y="455"/>
                  </a:lnTo>
                  <a:lnTo>
                    <a:pt x="1354" y="458"/>
                  </a:lnTo>
                  <a:lnTo>
                    <a:pt x="1351" y="467"/>
                  </a:lnTo>
                  <a:lnTo>
                    <a:pt x="1348" y="473"/>
                  </a:lnTo>
                  <a:lnTo>
                    <a:pt x="1335" y="486"/>
                  </a:lnTo>
                  <a:lnTo>
                    <a:pt x="1335" y="486"/>
                  </a:lnTo>
                  <a:close/>
                  <a:moveTo>
                    <a:pt x="555" y="438"/>
                  </a:moveTo>
                  <a:lnTo>
                    <a:pt x="549" y="445"/>
                  </a:lnTo>
                  <a:lnTo>
                    <a:pt x="556" y="451"/>
                  </a:lnTo>
                  <a:lnTo>
                    <a:pt x="560" y="452"/>
                  </a:lnTo>
                  <a:lnTo>
                    <a:pt x="565" y="450"/>
                  </a:lnTo>
                  <a:lnTo>
                    <a:pt x="576" y="450"/>
                  </a:lnTo>
                  <a:lnTo>
                    <a:pt x="581" y="448"/>
                  </a:lnTo>
                  <a:lnTo>
                    <a:pt x="589" y="447"/>
                  </a:lnTo>
                  <a:lnTo>
                    <a:pt x="591" y="444"/>
                  </a:lnTo>
                  <a:lnTo>
                    <a:pt x="588" y="442"/>
                  </a:lnTo>
                  <a:lnTo>
                    <a:pt x="579" y="443"/>
                  </a:lnTo>
                  <a:lnTo>
                    <a:pt x="574" y="442"/>
                  </a:lnTo>
                  <a:lnTo>
                    <a:pt x="558" y="440"/>
                  </a:lnTo>
                  <a:lnTo>
                    <a:pt x="555" y="438"/>
                  </a:lnTo>
                  <a:lnTo>
                    <a:pt x="555" y="438"/>
                  </a:lnTo>
                  <a:close/>
                  <a:moveTo>
                    <a:pt x="317" y="428"/>
                  </a:moveTo>
                  <a:lnTo>
                    <a:pt x="318" y="432"/>
                  </a:lnTo>
                  <a:lnTo>
                    <a:pt x="321" y="432"/>
                  </a:lnTo>
                  <a:lnTo>
                    <a:pt x="321" y="428"/>
                  </a:lnTo>
                  <a:lnTo>
                    <a:pt x="317" y="428"/>
                  </a:lnTo>
                  <a:lnTo>
                    <a:pt x="317" y="428"/>
                  </a:lnTo>
                  <a:close/>
                  <a:moveTo>
                    <a:pt x="322" y="433"/>
                  </a:moveTo>
                  <a:lnTo>
                    <a:pt x="325" y="435"/>
                  </a:lnTo>
                  <a:lnTo>
                    <a:pt x="329" y="434"/>
                  </a:lnTo>
                  <a:lnTo>
                    <a:pt x="330" y="427"/>
                  </a:lnTo>
                  <a:lnTo>
                    <a:pt x="337" y="426"/>
                  </a:lnTo>
                  <a:lnTo>
                    <a:pt x="339" y="420"/>
                  </a:lnTo>
                  <a:lnTo>
                    <a:pt x="339" y="413"/>
                  </a:lnTo>
                  <a:lnTo>
                    <a:pt x="346" y="405"/>
                  </a:lnTo>
                  <a:lnTo>
                    <a:pt x="348" y="409"/>
                  </a:lnTo>
                  <a:lnTo>
                    <a:pt x="356" y="409"/>
                  </a:lnTo>
                  <a:lnTo>
                    <a:pt x="365" y="410"/>
                  </a:lnTo>
                  <a:lnTo>
                    <a:pt x="371" y="414"/>
                  </a:lnTo>
                  <a:lnTo>
                    <a:pt x="373" y="412"/>
                  </a:lnTo>
                  <a:lnTo>
                    <a:pt x="376" y="409"/>
                  </a:lnTo>
                  <a:lnTo>
                    <a:pt x="385" y="409"/>
                  </a:lnTo>
                  <a:lnTo>
                    <a:pt x="392" y="414"/>
                  </a:lnTo>
                  <a:lnTo>
                    <a:pt x="403" y="416"/>
                  </a:lnTo>
                  <a:lnTo>
                    <a:pt x="417" y="419"/>
                  </a:lnTo>
                  <a:lnTo>
                    <a:pt x="420" y="425"/>
                  </a:lnTo>
                  <a:lnTo>
                    <a:pt x="419" y="431"/>
                  </a:lnTo>
                  <a:lnTo>
                    <a:pt x="421" y="434"/>
                  </a:lnTo>
                  <a:lnTo>
                    <a:pt x="432" y="438"/>
                  </a:lnTo>
                  <a:lnTo>
                    <a:pt x="452" y="438"/>
                  </a:lnTo>
                  <a:lnTo>
                    <a:pt x="468" y="440"/>
                  </a:lnTo>
                  <a:lnTo>
                    <a:pt x="483" y="438"/>
                  </a:lnTo>
                  <a:lnTo>
                    <a:pt x="486" y="434"/>
                  </a:lnTo>
                  <a:lnTo>
                    <a:pt x="488" y="421"/>
                  </a:lnTo>
                  <a:lnTo>
                    <a:pt x="493" y="421"/>
                  </a:lnTo>
                  <a:lnTo>
                    <a:pt x="502" y="428"/>
                  </a:lnTo>
                  <a:lnTo>
                    <a:pt x="507" y="428"/>
                  </a:lnTo>
                  <a:lnTo>
                    <a:pt x="512" y="427"/>
                  </a:lnTo>
                  <a:lnTo>
                    <a:pt x="516" y="431"/>
                  </a:lnTo>
                  <a:lnTo>
                    <a:pt x="523" y="436"/>
                  </a:lnTo>
                  <a:lnTo>
                    <a:pt x="528" y="436"/>
                  </a:lnTo>
                  <a:lnTo>
                    <a:pt x="533" y="440"/>
                  </a:lnTo>
                  <a:lnTo>
                    <a:pt x="537" y="438"/>
                  </a:lnTo>
                  <a:lnTo>
                    <a:pt x="546" y="438"/>
                  </a:lnTo>
                  <a:lnTo>
                    <a:pt x="546" y="447"/>
                  </a:lnTo>
                  <a:lnTo>
                    <a:pt x="551" y="455"/>
                  </a:lnTo>
                  <a:lnTo>
                    <a:pt x="553" y="460"/>
                  </a:lnTo>
                  <a:lnTo>
                    <a:pt x="557" y="465"/>
                  </a:lnTo>
                  <a:lnTo>
                    <a:pt x="563" y="468"/>
                  </a:lnTo>
                  <a:lnTo>
                    <a:pt x="571" y="466"/>
                  </a:lnTo>
                  <a:lnTo>
                    <a:pt x="576" y="469"/>
                  </a:lnTo>
                  <a:lnTo>
                    <a:pt x="581" y="468"/>
                  </a:lnTo>
                  <a:lnTo>
                    <a:pt x="584" y="466"/>
                  </a:lnTo>
                  <a:lnTo>
                    <a:pt x="590" y="466"/>
                  </a:lnTo>
                  <a:lnTo>
                    <a:pt x="591" y="468"/>
                  </a:lnTo>
                  <a:lnTo>
                    <a:pt x="596" y="469"/>
                  </a:lnTo>
                  <a:lnTo>
                    <a:pt x="601" y="472"/>
                  </a:lnTo>
                  <a:lnTo>
                    <a:pt x="598" y="486"/>
                  </a:lnTo>
                  <a:lnTo>
                    <a:pt x="595" y="490"/>
                  </a:lnTo>
                  <a:lnTo>
                    <a:pt x="598" y="493"/>
                  </a:lnTo>
                  <a:lnTo>
                    <a:pt x="601" y="502"/>
                  </a:lnTo>
                  <a:lnTo>
                    <a:pt x="596" y="503"/>
                  </a:lnTo>
                  <a:lnTo>
                    <a:pt x="592" y="498"/>
                  </a:lnTo>
                  <a:lnTo>
                    <a:pt x="585" y="500"/>
                  </a:lnTo>
                  <a:lnTo>
                    <a:pt x="577" y="492"/>
                  </a:lnTo>
                  <a:lnTo>
                    <a:pt x="570" y="491"/>
                  </a:lnTo>
                  <a:lnTo>
                    <a:pt x="565" y="484"/>
                  </a:lnTo>
                  <a:lnTo>
                    <a:pt x="560" y="484"/>
                  </a:lnTo>
                  <a:lnTo>
                    <a:pt x="550" y="489"/>
                  </a:lnTo>
                  <a:lnTo>
                    <a:pt x="542" y="490"/>
                  </a:lnTo>
                  <a:lnTo>
                    <a:pt x="534" y="484"/>
                  </a:lnTo>
                  <a:lnTo>
                    <a:pt x="524" y="483"/>
                  </a:lnTo>
                  <a:lnTo>
                    <a:pt x="518" y="489"/>
                  </a:lnTo>
                  <a:lnTo>
                    <a:pt x="510" y="483"/>
                  </a:lnTo>
                  <a:lnTo>
                    <a:pt x="499" y="483"/>
                  </a:lnTo>
                  <a:lnTo>
                    <a:pt x="492" y="486"/>
                  </a:lnTo>
                  <a:lnTo>
                    <a:pt x="476" y="480"/>
                  </a:lnTo>
                  <a:lnTo>
                    <a:pt x="461" y="470"/>
                  </a:lnTo>
                  <a:lnTo>
                    <a:pt x="451" y="471"/>
                  </a:lnTo>
                  <a:lnTo>
                    <a:pt x="443" y="466"/>
                  </a:lnTo>
                  <a:lnTo>
                    <a:pt x="439" y="466"/>
                  </a:lnTo>
                  <a:lnTo>
                    <a:pt x="434" y="470"/>
                  </a:lnTo>
                  <a:lnTo>
                    <a:pt x="429" y="469"/>
                  </a:lnTo>
                  <a:lnTo>
                    <a:pt x="423" y="465"/>
                  </a:lnTo>
                  <a:lnTo>
                    <a:pt x="419" y="465"/>
                  </a:lnTo>
                  <a:lnTo>
                    <a:pt x="414" y="471"/>
                  </a:lnTo>
                  <a:lnTo>
                    <a:pt x="399" y="467"/>
                  </a:lnTo>
                  <a:lnTo>
                    <a:pt x="390" y="459"/>
                  </a:lnTo>
                  <a:lnTo>
                    <a:pt x="381" y="459"/>
                  </a:lnTo>
                  <a:lnTo>
                    <a:pt x="376" y="457"/>
                  </a:lnTo>
                  <a:lnTo>
                    <a:pt x="371" y="460"/>
                  </a:lnTo>
                  <a:lnTo>
                    <a:pt x="363" y="458"/>
                  </a:lnTo>
                  <a:lnTo>
                    <a:pt x="355" y="456"/>
                  </a:lnTo>
                  <a:lnTo>
                    <a:pt x="352" y="454"/>
                  </a:lnTo>
                  <a:lnTo>
                    <a:pt x="357" y="446"/>
                  </a:lnTo>
                  <a:lnTo>
                    <a:pt x="359" y="443"/>
                  </a:lnTo>
                  <a:lnTo>
                    <a:pt x="355" y="443"/>
                  </a:lnTo>
                  <a:lnTo>
                    <a:pt x="351" y="445"/>
                  </a:lnTo>
                  <a:lnTo>
                    <a:pt x="347" y="442"/>
                  </a:lnTo>
                  <a:lnTo>
                    <a:pt x="344" y="436"/>
                  </a:lnTo>
                  <a:lnTo>
                    <a:pt x="337" y="439"/>
                  </a:lnTo>
                  <a:lnTo>
                    <a:pt x="324" y="439"/>
                  </a:lnTo>
                  <a:lnTo>
                    <a:pt x="321" y="437"/>
                  </a:lnTo>
                  <a:lnTo>
                    <a:pt x="320" y="433"/>
                  </a:lnTo>
                  <a:lnTo>
                    <a:pt x="322" y="433"/>
                  </a:lnTo>
                  <a:lnTo>
                    <a:pt x="322" y="433"/>
                  </a:lnTo>
                  <a:close/>
                  <a:moveTo>
                    <a:pt x="404" y="79"/>
                  </a:moveTo>
                  <a:lnTo>
                    <a:pt x="410" y="85"/>
                  </a:lnTo>
                  <a:lnTo>
                    <a:pt x="414" y="85"/>
                  </a:lnTo>
                  <a:lnTo>
                    <a:pt x="413" y="90"/>
                  </a:lnTo>
                  <a:lnTo>
                    <a:pt x="417" y="90"/>
                  </a:lnTo>
                  <a:lnTo>
                    <a:pt x="419" y="82"/>
                  </a:lnTo>
                  <a:lnTo>
                    <a:pt x="413" y="72"/>
                  </a:lnTo>
                  <a:lnTo>
                    <a:pt x="407" y="75"/>
                  </a:lnTo>
                  <a:lnTo>
                    <a:pt x="404" y="79"/>
                  </a:lnTo>
                  <a:lnTo>
                    <a:pt x="404" y="79"/>
                  </a:lnTo>
                  <a:close/>
                  <a:moveTo>
                    <a:pt x="351" y="118"/>
                  </a:moveTo>
                  <a:lnTo>
                    <a:pt x="351" y="123"/>
                  </a:lnTo>
                  <a:lnTo>
                    <a:pt x="355" y="121"/>
                  </a:lnTo>
                  <a:lnTo>
                    <a:pt x="351" y="118"/>
                  </a:lnTo>
                  <a:lnTo>
                    <a:pt x="351" y="118"/>
                  </a:lnTo>
                  <a:close/>
                  <a:moveTo>
                    <a:pt x="351" y="105"/>
                  </a:moveTo>
                  <a:lnTo>
                    <a:pt x="355" y="101"/>
                  </a:lnTo>
                  <a:lnTo>
                    <a:pt x="351" y="99"/>
                  </a:lnTo>
                  <a:lnTo>
                    <a:pt x="351" y="105"/>
                  </a:lnTo>
                  <a:lnTo>
                    <a:pt x="351" y="105"/>
                  </a:lnTo>
                  <a:close/>
                  <a:moveTo>
                    <a:pt x="352" y="108"/>
                  </a:moveTo>
                  <a:lnTo>
                    <a:pt x="350" y="111"/>
                  </a:lnTo>
                  <a:lnTo>
                    <a:pt x="355" y="111"/>
                  </a:lnTo>
                  <a:lnTo>
                    <a:pt x="352" y="108"/>
                  </a:lnTo>
                  <a:lnTo>
                    <a:pt x="352" y="108"/>
                  </a:lnTo>
                  <a:close/>
                  <a:moveTo>
                    <a:pt x="333" y="113"/>
                  </a:moveTo>
                  <a:lnTo>
                    <a:pt x="332" y="119"/>
                  </a:lnTo>
                  <a:lnTo>
                    <a:pt x="335" y="121"/>
                  </a:lnTo>
                  <a:lnTo>
                    <a:pt x="341" y="114"/>
                  </a:lnTo>
                  <a:lnTo>
                    <a:pt x="336" y="112"/>
                  </a:lnTo>
                  <a:lnTo>
                    <a:pt x="333" y="113"/>
                  </a:lnTo>
                  <a:lnTo>
                    <a:pt x="333" y="113"/>
                  </a:lnTo>
                  <a:close/>
                  <a:moveTo>
                    <a:pt x="278" y="182"/>
                  </a:moveTo>
                  <a:lnTo>
                    <a:pt x="286" y="184"/>
                  </a:lnTo>
                  <a:lnTo>
                    <a:pt x="288" y="179"/>
                  </a:lnTo>
                  <a:lnTo>
                    <a:pt x="287" y="173"/>
                  </a:lnTo>
                  <a:lnTo>
                    <a:pt x="278" y="182"/>
                  </a:lnTo>
                  <a:lnTo>
                    <a:pt x="278" y="182"/>
                  </a:lnTo>
                  <a:close/>
                  <a:moveTo>
                    <a:pt x="294" y="177"/>
                  </a:moveTo>
                  <a:lnTo>
                    <a:pt x="291" y="183"/>
                  </a:lnTo>
                  <a:lnTo>
                    <a:pt x="298" y="184"/>
                  </a:lnTo>
                  <a:lnTo>
                    <a:pt x="300" y="192"/>
                  </a:lnTo>
                  <a:lnTo>
                    <a:pt x="304" y="191"/>
                  </a:lnTo>
                  <a:lnTo>
                    <a:pt x="305" y="181"/>
                  </a:lnTo>
                  <a:lnTo>
                    <a:pt x="303" y="178"/>
                  </a:lnTo>
                  <a:lnTo>
                    <a:pt x="305" y="173"/>
                  </a:lnTo>
                  <a:lnTo>
                    <a:pt x="302" y="175"/>
                  </a:lnTo>
                  <a:lnTo>
                    <a:pt x="299" y="177"/>
                  </a:lnTo>
                  <a:lnTo>
                    <a:pt x="294" y="177"/>
                  </a:lnTo>
                  <a:lnTo>
                    <a:pt x="294" y="177"/>
                  </a:lnTo>
                  <a:close/>
                  <a:moveTo>
                    <a:pt x="433" y="271"/>
                  </a:moveTo>
                  <a:lnTo>
                    <a:pt x="433" y="274"/>
                  </a:lnTo>
                  <a:lnTo>
                    <a:pt x="439" y="276"/>
                  </a:lnTo>
                  <a:lnTo>
                    <a:pt x="440" y="273"/>
                  </a:lnTo>
                  <a:lnTo>
                    <a:pt x="438" y="271"/>
                  </a:lnTo>
                  <a:lnTo>
                    <a:pt x="433" y="271"/>
                  </a:lnTo>
                  <a:lnTo>
                    <a:pt x="433" y="271"/>
                  </a:lnTo>
                  <a:close/>
                  <a:moveTo>
                    <a:pt x="392" y="300"/>
                  </a:moveTo>
                  <a:lnTo>
                    <a:pt x="394" y="306"/>
                  </a:lnTo>
                  <a:lnTo>
                    <a:pt x="394" y="308"/>
                  </a:lnTo>
                  <a:lnTo>
                    <a:pt x="387" y="310"/>
                  </a:lnTo>
                  <a:lnTo>
                    <a:pt x="385" y="314"/>
                  </a:lnTo>
                  <a:lnTo>
                    <a:pt x="391" y="314"/>
                  </a:lnTo>
                  <a:lnTo>
                    <a:pt x="391" y="311"/>
                  </a:lnTo>
                  <a:lnTo>
                    <a:pt x="394" y="309"/>
                  </a:lnTo>
                  <a:lnTo>
                    <a:pt x="394" y="318"/>
                  </a:lnTo>
                  <a:lnTo>
                    <a:pt x="399" y="323"/>
                  </a:lnTo>
                  <a:lnTo>
                    <a:pt x="405" y="315"/>
                  </a:lnTo>
                  <a:lnTo>
                    <a:pt x="408" y="320"/>
                  </a:lnTo>
                  <a:lnTo>
                    <a:pt x="413" y="321"/>
                  </a:lnTo>
                  <a:lnTo>
                    <a:pt x="415" y="317"/>
                  </a:lnTo>
                  <a:lnTo>
                    <a:pt x="419" y="314"/>
                  </a:lnTo>
                  <a:lnTo>
                    <a:pt x="416" y="308"/>
                  </a:lnTo>
                  <a:lnTo>
                    <a:pt x="406" y="301"/>
                  </a:lnTo>
                  <a:lnTo>
                    <a:pt x="395" y="299"/>
                  </a:lnTo>
                  <a:lnTo>
                    <a:pt x="392" y="300"/>
                  </a:lnTo>
                  <a:lnTo>
                    <a:pt x="392" y="300"/>
                  </a:lnTo>
                  <a:close/>
                  <a:moveTo>
                    <a:pt x="372" y="311"/>
                  </a:moveTo>
                  <a:lnTo>
                    <a:pt x="371" y="317"/>
                  </a:lnTo>
                  <a:lnTo>
                    <a:pt x="374" y="314"/>
                  </a:lnTo>
                  <a:lnTo>
                    <a:pt x="372" y="311"/>
                  </a:lnTo>
                  <a:lnTo>
                    <a:pt x="372" y="311"/>
                  </a:lnTo>
                  <a:close/>
                  <a:moveTo>
                    <a:pt x="326" y="272"/>
                  </a:moveTo>
                  <a:lnTo>
                    <a:pt x="326" y="276"/>
                  </a:lnTo>
                  <a:lnTo>
                    <a:pt x="321" y="281"/>
                  </a:lnTo>
                  <a:lnTo>
                    <a:pt x="324" y="286"/>
                  </a:lnTo>
                  <a:lnTo>
                    <a:pt x="336" y="287"/>
                  </a:lnTo>
                  <a:lnTo>
                    <a:pt x="339" y="291"/>
                  </a:lnTo>
                  <a:lnTo>
                    <a:pt x="339" y="296"/>
                  </a:lnTo>
                  <a:lnTo>
                    <a:pt x="342" y="298"/>
                  </a:lnTo>
                  <a:lnTo>
                    <a:pt x="345" y="307"/>
                  </a:lnTo>
                  <a:lnTo>
                    <a:pt x="351" y="311"/>
                  </a:lnTo>
                  <a:lnTo>
                    <a:pt x="358" y="311"/>
                  </a:lnTo>
                  <a:lnTo>
                    <a:pt x="360" y="317"/>
                  </a:lnTo>
                  <a:lnTo>
                    <a:pt x="363" y="320"/>
                  </a:lnTo>
                  <a:lnTo>
                    <a:pt x="365" y="315"/>
                  </a:lnTo>
                  <a:lnTo>
                    <a:pt x="364" y="309"/>
                  </a:lnTo>
                  <a:lnTo>
                    <a:pt x="368" y="300"/>
                  </a:lnTo>
                  <a:lnTo>
                    <a:pt x="357" y="298"/>
                  </a:lnTo>
                  <a:lnTo>
                    <a:pt x="350" y="292"/>
                  </a:lnTo>
                  <a:lnTo>
                    <a:pt x="348" y="277"/>
                  </a:lnTo>
                  <a:lnTo>
                    <a:pt x="345" y="274"/>
                  </a:lnTo>
                  <a:lnTo>
                    <a:pt x="345" y="270"/>
                  </a:lnTo>
                  <a:lnTo>
                    <a:pt x="340" y="268"/>
                  </a:lnTo>
                  <a:lnTo>
                    <a:pt x="336" y="268"/>
                  </a:lnTo>
                  <a:lnTo>
                    <a:pt x="336" y="273"/>
                  </a:lnTo>
                  <a:lnTo>
                    <a:pt x="339" y="276"/>
                  </a:lnTo>
                  <a:lnTo>
                    <a:pt x="333" y="275"/>
                  </a:lnTo>
                  <a:lnTo>
                    <a:pt x="328" y="271"/>
                  </a:lnTo>
                  <a:lnTo>
                    <a:pt x="326" y="272"/>
                  </a:lnTo>
                  <a:lnTo>
                    <a:pt x="326" y="272"/>
                  </a:lnTo>
                  <a:close/>
                  <a:moveTo>
                    <a:pt x="297" y="233"/>
                  </a:moveTo>
                  <a:lnTo>
                    <a:pt x="293" y="237"/>
                  </a:lnTo>
                  <a:lnTo>
                    <a:pt x="298" y="242"/>
                  </a:lnTo>
                  <a:lnTo>
                    <a:pt x="303" y="239"/>
                  </a:lnTo>
                  <a:lnTo>
                    <a:pt x="302" y="233"/>
                  </a:lnTo>
                  <a:lnTo>
                    <a:pt x="297" y="233"/>
                  </a:lnTo>
                  <a:lnTo>
                    <a:pt x="297" y="233"/>
                  </a:lnTo>
                  <a:close/>
                  <a:moveTo>
                    <a:pt x="301" y="219"/>
                  </a:moveTo>
                  <a:lnTo>
                    <a:pt x="298" y="225"/>
                  </a:lnTo>
                  <a:lnTo>
                    <a:pt x="301" y="229"/>
                  </a:lnTo>
                  <a:lnTo>
                    <a:pt x="306" y="227"/>
                  </a:lnTo>
                  <a:lnTo>
                    <a:pt x="313" y="231"/>
                  </a:lnTo>
                  <a:lnTo>
                    <a:pt x="316" y="229"/>
                  </a:lnTo>
                  <a:lnTo>
                    <a:pt x="306" y="221"/>
                  </a:lnTo>
                  <a:lnTo>
                    <a:pt x="301" y="219"/>
                  </a:lnTo>
                  <a:lnTo>
                    <a:pt x="301" y="219"/>
                  </a:lnTo>
                  <a:close/>
                  <a:moveTo>
                    <a:pt x="239" y="177"/>
                  </a:moveTo>
                  <a:lnTo>
                    <a:pt x="234" y="186"/>
                  </a:lnTo>
                  <a:lnTo>
                    <a:pt x="235" y="191"/>
                  </a:lnTo>
                  <a:lnTo>
                    <a:pt x="246" y="192"/>
                  </a:lnTo>
                  <a:lnTo>
                    <a:pt x="253" y="195"/>
                  </a:lnTo>
                  <a:lnTo>
                    <a:pt x="255" y="194"/>
                  </a:lnTo>
                  <a:lnTo>
                    <a:pt x="254" y="184"/>
                  </a:lnTo>
                  <a:lnTo>
                    <a:pt x="246" y="179"/>
                  </a:lnTo>
                  <a:lnTo>
                    <a:pt x="239" y="177"/>
                  </a:lnTo>
                  <a:lnTo>
                    <a:pt x="239" y="177"/>
                  </a:lnTo>
                  <a:close/>
                  <a:moveTo>
                    <a:pt x="221" y="168"/>
                  </a:moveTo>
                  <a:lnTo>
                    <a:pt x="224" y="167"/>
                  </a:lnTo>
                  <a:lnTo>
                    <a:pt x="232" y="170"/>
                  </a:lnTo>
                  <a:lnTo>
                    <a:pt x="235" y="175"/>
                  </a:lnTo>
                  <a:lnTo>
                    <a:pt x="232" y="182"/>
                  </a:lnTo>
                  <a:lnTo>
                    <a:pt x="229" y="179"/>
                  </a:lnTo>
                  <a:lnTo>
                    <a:pt x="221" y="168"/>
                  </a:lnTo>
                  <a:lnTo>
                    <a:pt x="221" y="168"/>
                  </a:lnTo>
                  <a:close/>
                  <a:moveTo>
                    <a:pt x="199" y="153"/>
                  </a:moveTo>
                  <a:lnTo>
                    <a:pt x="202" y="161"/>
                  </a:lnTo>
                  <a:lnTo>
                    <a:pt x="208" y="160"/>
                  </a:lnTo>
                  <a:lnTo>
                    <a:pt x="213" y="154"/>
                  </a:lnTo>
                  <a:lnTo>
                    <a:pt x="208" y="148"/>
                  </a:lnTo>
                  <a:lnTo>
                    <a:pt x="205" y="152"/>
                  </a:lnTo>
                  <a:lnTo>
                    <a:pt x="199" y="153"/>
                  </a:lnTo>
                  <a:lnTo>
                    <a:pt x="199" y="153"/>
                  </a:lnTo>
                  <a:close/>
                  <a:moveTo>
                    <a:pt x="221" y="388"/>
                  </a:moveTo>
                  <a:lnTo>
                    <a:pt x="229" y="393"/>
                  </a:lnTo>
                  <a:lnTo>
                    <a:pt x="229" y="389"/>
                  </a:lnTo>
                  <a:lnTo>
                    <a:pt x="224" y="386"/>
                  </a:lnTo>
                  <a:lnTo>
                    <a:pt x="221" y="388"/>
                  </a:lnTo>
                  <a:lnTo>
                    <a:pt x="221" y="388"/>
                  </a:lnTo>
                  <a:close/>
                  <a:moveTo>
                    <a:pt x="163" y="308"/>
                  </a:moveTo>
                  <a:lnTo>
                    <a:pt x="159" y="315"/>
                  </a:lnTo>
                  <a:lnTo>
                    <a:pt x="170" y="324"/>
                  </a:lnTo>
                  <a:lnTo>
                    <a:pt x="169" y="319"/>
                  </a:lnTo>
                  <a:lnTo>
                    <a:pt x="170" y="314"/>
                  </a:lnTo>
                  <a:lnTo>
                    <a:pt x="163" y="308"/>
                  </a:lnTo>
                  <a:lnTo>
                    <a:pt x="163" y="308"/>
                  </a:lnTo>
                  <a:close/>
                  <a:moveTo>
                    <a:pt x="153" y="303"/>
                  </a:moveTo>
                  <a:lnTo>
                    <a:pt x="159" y="305"/>
                  </a:lnTo>
                  <a:lnTo>
                    <a:pt x="154" y="309"/>
                  </a:lnTo>
                  <a:lnTo>
                    <a:pt x="153" y="303"/>
                  </a:lnTo>
                  <a:lnTo>
                    <a:pt x="153" y="303"/>
                  </a:lnTo>
                  <a:close/>
                  <a:moveTo>
                    <a:pt x="142" y="283"/>
                  </a:moveTo>
                  <a:lnTo>
                    <a:pt x="139" y="286"/>
                  </a:lnTo>
                  <a:lnTo>
                    <a:pt x="142" y="291"/>
                  </a:lnTo>
                  <a:lnTo>
                    <a:pt x="149" y="293"/>
                  </a:lnTo>
                  <a:lnTo>
                    <a:pt x="142" y="283"/>
                  </a:lnTo>
                  <a:lnTo>
                    <a:pt x="142" y="283"/>
                  </a:lnTo>
                  <a:close/>
                  <a:moveTo>
                    <a:pt x="107" y="254"/>
                  </a:moveTo>
                  <a:lnTo>
                    <a:pt x="107" y="259"/>
                  </a:lnTo>
                  <a:lnTo>
                    <a:pt x="114" y="261"/>
                  </a:lnTo>
                  <a:lnTo>
                    <a:pt x="123" y="274"/>
                  </a:lnTo>
                  <a:lnTo>
                    <a:pt x="130" y="276"/>
                  </a:lnTo>
                  <a:lnTo>
                    <a:pt x="130" y="264"/>
                  </a:lnTo>
                  <a:lnTo>
                    <a:pt x="122" y="251"/>
                  </a:lnTo>
                  <a:lnTo>
                    <a:pt x="114" y="249"/>
                  </a:lnTo>
                  <a:lnTo>
                    <a:pt x="107" y="254"/>
                  </a:lnTo>
                  <a:lnTo>
                    <a:pt x="107" y="254"/>
                  </a:lnTo>
                  <a:close/>
                  <a:moveTo>
                    <a:pt x="103" y="230"/>
                  </a:moveTo>
                  <a:lnTo>
                    <a:pt x="101" y="237"/>
                  </a:lnTo>
                  <a:lnTo>
                    <a:pt x="104" y="241"/>
                  </a:lnTo>
                  <a:lnTo>
                    <a:pt x="108" y="237"/>
                  </a:lnTo>
                  <a:lnTo>
                    <a:pt x="108" y="233"/>
                  </a:lnTo>
                  <a:lnTo>
                    <a:pt x="103" y="230"/>
                  </a:lnTo>
                  <a:lnTo>
                    <a:pt x="103" y="230"/>
                  </a:lnTo>
                  <a:close/>
                  <a:moveTo>
                    <a:pt x="107" y="214"/>
                  </a:moveTo>
                  <a:lnTo>
                    <a:pt x="115" y="214"/>
                  </a:lnTo>
                  <a:lnTo>
                    <a:pt x="118" y="216"/>
                  </a:lnTo>
                  <a:lnTo>
                    <a:pt x="118" y="212"/>
                  </a:lnTo>
                  <a:lnTo>
                    <a:pt x="111" y="208"/>
                  </a:lnTo>
                  <a:lnTo>
                    <a:pt x="107" y="214"/>
                  </a:lnTo>
                  <a:lnTo>
                    <a:pt x="107" y="214"/>
                  </a:lnTo>
                  <a:close/>
                  <a:moveTo>
                    <a:pt x="62" y="171"/>
                  </a:moveTo>
                  <a:lnTo>
                    <a:pt x="69" y="171"/>
                  </a:lnTo>
                  <a:lnTo>
                    <a:pt x="72" y="168"/>
                  </a:lnTo>
                  <a:lnTo>
                    <a:pt x="76" y="169"/>
                  </a:lnTo>
                  <a:lnTo>
                    <a:pt x="81" y="178"/>
                  </a:lnTo>
                  <a:lnTo>
                    <a:pt x="88" y="183"/>
                  </a:lnTo>
                  <a:lnTo>
                    <a:pt x="85" y="188"/>
                  </a:lnTo>
                  <a:lnTo>
                    <a:pt x="84" y="196"/>
                  </a:lnTo>
                  <a:lnTo>
                    <a:pt x="82" y="198"/>
                  </a:lnTo>
                  <a:lnTo>
                    <a:pt x="76" y="187"/>
                  </a:lnTo>
                  <a:lnTo>
                    <a:pt x="71" y="186"/>
                  </a:lnTo>
                  <a:lnTo>
                    <a:pt x="70" y="179"/>
                  </a:lnTo>
                  <a:lnTo>
                    <a:pt x="62" y="171"/>
                  </a:lnTo>
                  <a:lnTo>
                    <a:pt x="62" y="171"/>
                  </a:lnTo>
                  <a:close/>
                  <a:moveTo>
                    <a:pt x="62" y="147"/>
                  </a:moveTo>
                  <a:lnTo>
                    <a:pt x="70" y="149"/>
                  </a:lnTo>
                  <a:lnTo>
                    <a:pt x="67" y="146"/>
                  </a:lnTo>
                  <a:lnTo>
                    <a:pt x="62" y="147"/>
                  </a:lnTo>
                  <a:lnTo>
                    <a:pt x="62" y="147"/>
                  </a:lnTo>
                  <a:close/>
                  <a:moveTo>
                    <a:pt x="20" y="120"/>
                  </a:moveTo>
                  <a:lnTo>
                    <a:pt x="18" y="122"/>
                  </a:lnTo>
                  <a:lnTo>
                    <a:pt x="15" y="126"/>
                  </a:lnTo>
                  <a:lnTo>
                    <a:pt x="21" y="130"/>
                  </a:lnTo>
                  <a:lnTo>
                    <a:pt x="29" y="129"/>
                  </a:lnTo>
                  <a:lnTo>
                    <a:pt x="24" y="123"/>
                  </a:lnTo>
                  <a:lnTo>
                    <a:pt x="20" y="120"/>
                  </a:lnTo>
                  <a:lnTo>
                    <a:pt x="20" y="120"/>
                  </a:lnTo>
                  <a:close/>
                  <a:moveTo>
                    <a:pt x="1" y="31"/>
                  </a:moveTo>
                  <a:lnTo>
                    <a:pt x="0" y="35"/>
                  </a:lnTo>
                  <a:lnTo>
                    <a:pt x="2" y="44"/>
                  </a:lnTo>
                  <a:lnTo>
                    <a:pt x="10" y="61"/>
                  </a:lnTo>
                  <a:lnTo>
                    <a:pt x="14" y="63"/>
                  </a:lnTo>
                  <a:lnTo>
                    <a:pt x="29" y="78"/>
                  </a:lnTo>
                  <a:lnTo>
                    <a:pt x="33" y="78"/>
                  </a:lnTo>
                  <a:lnTo>
                    <a:pt x="41" y="88"/>
                  </a:lnTo>
                  <a:lnTo>
                    <a:pt x="46" y="90"/>
                  </a:lnTo>
                  <a:lnTo>
                    <a:pt x="49" y="89"/>
                  </a:lnTo>
                  <a:lnTo>
                    <a:pt x="60" y="98"/>
                  </a:lnTo>
                  <a:lnTo>
                    <a:pt x="71" y="115"/>
                  </a:lnTo>
                  <a:lnTo>
                    <a:pt x="82" y="125"/>
                  </a:lnTo>
                  <a:lnTo>
                    <a:pt x="85" y="125"/>
                  </a:lnTo>
                  <a:lnTo>
                    <a:pt x="85" y="134"/>
                  </a:lnTo>
                  <a:lnTo>
                    <a:pt x="88" y="136"/>
                  </a:lnTo>
                  <a:lnTo>
                    <a:pt x="89" y="144"/>
                  </a:lnTo>
                  <a:lnTo>
                    <a:pt x="93" y="148"/>
                  </a:lnTo>
                  <a:lnTo>
                    <a:pt x="100" y="148"/>
                  </a:lnTo>
                  <a:lnTo>
                    <a:pt x="108" y="158"/>
                  </a:lnTo>
                  <a:lnTo>
                    <a:pt x="113" y="161"/>
                  </a:lnTo>
                  <a:lnTo>
                    <a:pt x="116" y="160"/>
                  </a:lnTo>
                  <a:lnTo>
                    <a:pt x="117" y="164"/>
                  </a:lnTo>
                  <a:lnTo>
                    <a:pt x="115" y="168"/>
                  </a:lnTo>
                  <a:lnTo>
                    <a:pt x="119" y="172"/>
                  </a:lnTo>
                  <a:lnTo>
                    <a:pt x="122" y="181"/>
                  </a:lnTo>
                  <a:lnTo>
                    <a:pt x="122" y="182"/>
                  </a:lnTo>
                  <a:lnTo>
                    <a:pt x="128" y="200"/>
                  </a:lnTo>
                  <a:lnTo>
                    <a:pt x="131" y="208"/>
                  </a:lnTo>
                  <a:lnTo>
                    <a:pt x="139" y="211"/>
                  </a:lnTo>
                  <a:lnTo>
                    <a:pt x="149" y="217"/>
                  </a:lnTo>
                  <a:lnTo>
                    <a:pt x="149" y="223"/>
                  </a:lnTo>
                  <a:lnTo>
                    <a:pt x="157" y="236"/>
                  </a:lnTo>
                  <a:lnTo>
                    <a:pt x="163" y="241"/>
                  </a:lnTo>
                  <a:lnTo>
                    <a:pt x="164" y="257"/>
                  </a:lnTo>
                  <a:lnTo>
                    <a:pt x="176" y="279"/>
                  </a:lnTo>
                  <a:lnTo>
                    <a:pt x="176" y="287"/>
                  </a:lnTo>
                  <a:lnTo>
                    <a:pt x="178" y="296"/>
                  </a:lnTo>
                  <a:lnTo>
                    <a:pt x="190" y="305"/>
                  </a:lnTo>
                  <a:lnTo>
                    <a:pt x="201" y="319"/>
                  </a:lnTo>
                  <a:lnTo>
                    <a:pt x="205" y="327"/>
                  </a:lnTo>
                  <a:lnTo>
                    <a:pt x="213" y="328"/>
                  </a:lnTo>
                  <a:lnTo>
                    <a:pt x="217" y="332"/>
                  </a:lnTo>
                  <a:lnTo>
                    <a:pt x="224" y="336"/>
                  </a:lnTo>
                  <a:lnTo>
                    <a:pt x="225" y="345"/>
                  </a:lnTo>
                  <a:lnTo>
                    <a:pt x="232" y="350"/>
                  </a:lnTo>
                  <a:lnTo>
                    <a:pt x="241" y="359"/>
                  </a:lnTo>
                  <a:lnTo>
                    <a:pt x="255" y="368"/>
                  </a:lnTo>
                  <a:lnTo>
                    <a:pt x="258" y="375"/>
                  </a:lnTo>
                  <a:lnTo>
                    <a:pt x="267" y="377"/>
                  </a:lnTo>
                  <a:lnTo>
                    <a:pt x="286" y="393"/>
                  </a:lnTo>
                  <a:lnTo>
                    <a:pt x="287" y="400"/>
                  </a:lnTo>
                  <a:lnTo>
                    <a:pt x="291" y="402"/>
                  </a:lnTo>
                  <a:lnTo>
                    <a:pt x="295" y="409"/>
                  </a:lnTo>
                  <a:lnTo>
                    <a:pt x="298" y="407"/>
                  </a:lnTo>
                  <a:lnTo>
                    <a:pt x="298" y="400"/>
                  </a:lnTo>
                  <a:lnTo>
                    <a:pt x="295" y="397"/>
                  </a:lnTo>
                  <a:lnTo>
                    <a:pt x="295" y="393"/>
                  </a:lnTo>
                  <a:lnTo>
                    <a:pt x="301" y="394"/>
                  </a:lnTo>
                  <a:lnTo>
                    <a:pt x="314" y="407"/>
                  </a:lnTo>
                  <a:lnTo>
                    <a:pt x="316" y="404"/>
                  </a:lnTo>
                  <a:lnTo>
                    <a:pt x="316" y="396"/>
                  </a:lnTo>
                  <a:lnTo>
                    <a:pt x="318" y="391"/>
                  </a:lnTo>
                  <a:lnTo>
                    <a:pt x="324" y="393"/>
                  </a:lnTo>
                  <a:lnTo>
                    <a:pt x="329" y="402"/>
                  </a:lnTo>
                  <a:lnTo>
                    <a:pt x="334" y="403"/>
                  </a:lnTo>
                  <a:lnTo>
                    <a:pt x="338" y="399"/>
                  </a:lnTo>
                  <a:lnTo>
                    <a:pt x="337" y="385"/>
                  </a:lnTo>
                  <a:lnTo>
                    <a:pt x="340" y="368"/>
                  </a:lnTo>
                  <a:lnTo>
                    <a:pt x="337" y="356"/>
                  </a:lnTo>
                  <a:lnTo>
                    <a:pt x="342" y="344"/>
                  </a:lnTo>
                  <a:lnTo>
                    <a:pt x="339" y="339"/>
                  </a:lnTo>
                  <a:lnTo>
                    <a:pt x="339" y="329"/>
                  </a:lnTo>
                  <a:lnTo>
                    <a:pt x="346" y="327"/>
                  </a:lnTo>
                  <a:lnTo>
                    <a:pt x="348" y="322"/>
                  </a:lnTo>
                  <a:lnTo>
                    <a:pt x="347" y="316"/>
                  </a:lnTo>
                  <a:lnTo>
                    <a:pt x="342" y="314"/>
                  </a:lnTo>
                  <a:lnTo>
                    <a:pt x="337" y="309"/>
                  </a:lnTo>
                  <a:lnTo>
                    <a:pt x="334" y="301"/>
                  </a:lnTo>
                  <a:lnTo>
                    <a:pt x="330" y="300"/>
                  </a:lnTo>
                  <a:lnTo>
                    <a:pt x="328" y="295"/>
                  </a:lnTo>
                  <a:lnTo>
                    <a:pt x="323" y="293"/>
                  </a:lnTo>
                  <a:lnTo>
                    <a:pt x="313" y="294"/>
                  </a:lnTo>
                  <a:lnTo>
                    <a:pt x="306" y="293"/>
                  </a:lnTo>
                  <a:lnTo>
                    <a:pt x="306" y="284"/>
                  </a:lnTo>
                  <a:lnTo>
                    <a:pt x="301" y="277"/>
                  </a:lnTo>
                  <a:lnTo>
                    <a:pt x="298" y="280"/>
                  </a:lnTo>
                  <a:lnTo>
                    <a:pt x="300" y="274"/>
                  </a:lnTo>
                  <a:lnTo>
                    <a:pt x="298" y="266"/>
                  </a:lnTo>
                  <a:lnTo>
                    <a:pt x="297" y="251"/>
                  </a:lnTo>
                  <a:lnTo>
                    <a:pt x="290" y="254"/>
                  </a:lnTo>
                  <a:lnTo>
                    <a:pt x="287" y="251"/>
                  </a:lnTo>
                  <a:lnTo>
                    <a:pt x="274" y="251"/>
                  </a:lnTo>
                  <a:lnTo>
                    <a:pt x="264" y="244"/>
                  </a:lnTo>
                  <a:lnTo>
                    <a:pt x="264" y="239"/>
                  </a:lnTo>
                  <a:lnTo>
                    <a:pt x="270" y="236"/>
                  </a:lnTo>
                  <a:lnTo>
                    <a:pt x="277" y="231"/>
                  </a:lnTo>
                  <a:lnTo>
                    <a:pt x="272" y="229"/>
                  </a:lnTo>
                  <a:lnTo>
                    <a:pt x="266" y="230"/>
                  </a:lnTo>
                  <a:lnTo>
                    <a:pt x="262" y="229"/>
                  </a:lnTo>
                  <a:lnTo>
                    <a:pt x="255" y="231"/>
                  </a:lnTo>
                  <a:lnTo>
                    <a:pt x="260" y="227"/>
                  </a:lnTo>
                  <a:lnTo>
                    <a:pt x="267" y="222"/>
                  </a:lnTo>
                  <a:lnTo>
                    <a:pt x="277" y="219"/>
                  </a:lnTo>
                  <a:lnTo>
                    <a:pt x="275" y="213"/>
                  </a:lnTo>
                  <a:lnTo>
                    <a:pt x="266" y="203"/>
                  </a:lnTo>
                  <a:lnTo>
                    <a:pt x="259" y="202"/>
                  </a:lnTo>
                  <a:lnTo>
                    <a:pt x="253" y="207"/>
                  </a:lnTo>
                  <a:lnTo>
                    <a:pt x="246" y="211"/>
                  </a:lnTo>
                  <a:lnTo>
                    <a:pt x="239" y="212"/>
                  </a:lnTo>
                  <a:lnTo>
                    <a:pt x="243" y="211"/>
                  </a:lnTo>
                  <a:lnTo>
                    <a:pt x="245" y="207"/>
                  </a:lnTo>
                  <a:lnTo>
                    <a:pt x="248" y="207"/>
                  </a:lnTo>
                  <a:lnTo>
                    <a:pt x="252" y="203"/>
                  </a:lnTo>
                  <a:lnTo>
                    <a:pt x="251" y="199"/>
                  </a:lnTo>
                  <a:lnTo>
                    <a:pt x="243" y="195"/>
                  </a:lnTo>
                  <a:lnTo>
                    <a:pt x="232" y="195"/>
                  </a:lnTo>
                  <a:lnTo>
                    <a:pt x="224" y="189"/>
                  </a:lnTo>
                  <a:lnTo>
                    <a:pt x="224" y="184"/>
                  </a:lnTo>
                  <a:lnTo>
                    <a:pt x="223" y="177"/>
                  </a:lnTo>
                  <a:lnTo>
                    <a:pt x="210" y="164"/>
                  </a:lnTo>
                  <a:lnTo>
                    <a:pt x="206" y="163"/>
                  </a:lnTo>
                  <a:lnTo>
                    <a:pt x="201" y="164"/>
                  </a:lnTo>
                  <a:lnTo>
                    <a:pt x="197" y="160"/>
                  </a:lnTo>
                  <a:lnTo>
                    <a:pt x="195" y="148"/>
                  </a:lnTo>
                  <a:lnTo>
                    <a:pt x="186" y="140"/>
                  </a:lnTo>
                  <a:lnTo>
                    <a:pt x="174" y="133"/>
                  </a:lnTo>
                  <a:lnTo>
                    <a:pt x="166" y="132"/>
                  </a:lnTo>
                  <a:lnTo>
                    <a:pt x="165" y="135"/>
                  </a:lnTo>
                  <a:lnTo>
                    <a:pt x="162" y="133"/>
                  </a:lnTo>
                  <a:lnTo>
                    <a:pt x="160" y="124"/>
                  </a:lnTo>
                  <a:lnTo>
                    <a:pt x="155" y="129"/>
                  </a:lnTo>
                  <a:lnTo>
                    <a:pt x="152" y="124"/>
                  </a:lnTo>
                  <a:lnTo>
                    <a:pt x="152" y="114"/>
                  </a:lnTo>
                  <a:lnTo>
                    <a:pt x="146" y="108"/>
                  </a:lnTo>
                  <a:lnTo>
                    <a:pt x="139" y="107"/>
                  </a:lnTo>
                  <a:lnTo>
                    <a:pt x="137" y="102"/>
                  </a:lnTo>
                  <a:lnTo>
                    <a:pt x="118" y="90"/>
                  </a:lnTo>
                  <a:lnTo>
                    <a:pt x="113" y="89"/>
                  </a:lnTo>
                  <a:lnTo>
                    <a:pt x="105" y="80"/>
                  </a:lnTo>
                  <a:lnTo>
                    <a:pt x="97" y="79"/>
                  </a:lnTo>
                  <a:lnTo>
                    <a:pt x="95" y="75"/>
                  </a:lnTo>
                  <a:lnTo>
                    <a:pt x="94" y="65"/>
                  </a:lnTo>
                  <a:lnTo>
                    <a:pt x="88" y="62"/>
                  </a:lnTo>
                  <a:lnTo>
                    <a:pt x="84" y="54"/>
                  </a:lnTo>
                  <a:lnTo>
                    <a:pt x="81" y="53"/>
                  </a:lnTo>
                  <a:lnTo>
                    <a:pt x="77" y="44"/>
                  </a:lnTo>
                  <a:lnTo>
                    <a:pt x="69" y="42"/>
                  </a:lnTo>
                  <a:lnTo>
                    <a:pt x="62" y="42"/>
                  </a:lnTo>
                  <a:lnTo>
                    <a:pt x="59" y="43"/>
                  </a:lnTo>
                  <a:lnTo>
                    <a:pt x="55" y="41"/>
                  </a:lnTo>
                  <a:lnTo>
                    <a:pt x="47" y="41"/>
                  </a:lnTo>
                  <a:lnTo>
                    <a:pt x="38" y="43"/>
                  </a:lnTo>
                  <a:lnTo>
                    <a:pt x="34" y="41"/>
                  </a:lnTo>
                  <a:lnTo>
                    <a:pt x="19" y="31"/>
                  </a:lnTo>
                  <a:lnTo>
                    <a:pt x="6" y="29"/>
                  </a:lnTo>
                  <a:lnTo>
                    <a:pt x="1" y="3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78" name="Freeform 27"/>
            <p:cNvSpPr>
              <a:spLocks noEditPoints="1"/>
            </p:cNvSpPr>
            <p:nvPr/>
          </p:nvSpPr>
          <p:spPr bwMode="auto">
            <a:xfrm>
              <a:off x="4645" y="2738"/>
              <a:ext cx="50" cy="16"/>
            </a:xfrm>
            <a:custGeom>
              <a:avLst/>
              <a:gdLst/>
              <a:ahLst/>
              <a:cxnLst>
                <a:cxn ang="0">
                  <a:pos x="0" y="27"/>
                </a:cxn>
                <a:cxn ang="0">
                  <a:pos x="4" y="33"/>
                </a:cxn>
                <a:cxn ang="0">
                  <a:pos x="11" y="29"/>
                </a:cxn>
                <a:cxn ang="0">
                  <a:pos x="16" y="28"/>
                </a:cxn>
                <a:cxn ang="0">
                  <a:pos x="17" y="20"/>
                </a:cxn>
                <a:cxn ang="0">
                  <a:pos x="13" y="21"/>
                </a:cxn>
                <a:cxn ang="0">
                  <a:pos x="5" y="22"/>
                </a:cxn>
                <a:cxn ang="0">
                  <a:pos x="0" y="27"/>
                </a:cxn>
                <a:cxn ang="0">
                  <a:pos x="0" y="27"/>
                </a:cxn>
                <a:cxn ang="0">
                  <a:pos x="25" y="17"/>
                </a:cxn>
                <a:cxn ang="0">
                  <a:pos x="31" y="24"/>
                </a:cxn>
                <a:cxn ang="0">
                  <a:pos x="39" y="32"/>
                </a:cxn>
                <a:cxn ang="0">
                  <a:pos x="40" y="31"/>
                </a:cxn>
                <a:cxn ang="0">
                  <a:pos x="46" y="25"/>
                </a:cxn>
                <a:cxn ang="0">
                  <a:pos x="51" y="24"/>
                </a:cxn>
                <a:cxn ang="0">
                  <a:pos x="57" y="24"/>
                </a:cxn>
                <a:cxn ang="0">
                  <a:pos x="70" y="22"/>
                </a:cxn>
                <a:cxn ang="0">
                  <a:pos x="78" y="16"/>
                </a:cxn>
                <a:cxn ang="0">
                  <a:pos x="87" y="14"/>
                </a:cxn>
                <a:cxn ang="0">
                  <a:pos x="90" y="10"/>
                </a:cxn>
                <a:cxn ang="0">
                  <a:pos x="94" y="10"/>
                </a:cxn>
                <a:cxn ang="0">
                  <a:pos x="100" y="5"/>
                </a:cxn>
                <a:cxn ang="0">
                  <a:pos x="100" y="3"/>
                </a:cxn>
                <a:cxn ang="0">
                  <a:pos x="97" y="0"/>
                </a:cxn>
                <a:cxn ang="0">
                  <a:pos x="85" y="3"/>
                </a:cxn>
                <a:cxn ang="0">
                  <a:pos x="77" y="2"/>
                </a:cxn>
                <a:cxn ang="0">
                  <a:pos x="71" y="4"/>
                </a:cxn>
                <a:cxn ang="0">
                  <a:pos x="64" y="4"/>
                </a:cxn>
                <a:cxn ang="0">
                  <a:pos x="55" y="5"/>
                </a:cxn>
                <a:cxn ang="0">
                  <a:pos x="42" y="4"/>
                </a:cxn>
                <a:cxn ang="0">
                  <a:pos x="32" y="13"/>
                </a:cxn>
                <a:cxn ang="0">
                  <a:pos x="25" y="17"/>
                </a:cxn>
              </a:cxnLst>
              <a:rect l="0" t="0" r="r" b="b"/>
              <a:pathLst>
                <a:path w="100" h="33">
                  <a:moveTo>
                    <a:pt x="0" y="27"/>
                  </a:moveTo>
                  <a:lnTo>
                    <a:pt x="4" y="33"/>
                  </a:lnTo>
                  <a:lnTo>
                    <a:pt x="11" y="29"/>
                  </a:lnTo>
                  <a:lnTo>
                    <a:pt x="16" y="28"/>
                  </a:lnTo>
                  <a:lnTo>
                    <a:pt x="17" y="20"/>
                  </a:lnTo>
                  <a:lnTo>
                    <a:pt x="13" y="21"/>
                  </a:lnTo>
                  <a:lnTo>
                    <a:pt x="5" y="22"/>
                  </a:lnTo>
                  <a:lnTo>
                    <a:pt x="0" y="27"/>
                  </a:lnTo>
                  <a:lnTo>
                    <a:pt x="0" y="27"/>
                  </a:lnTo>
                  <a:close/>
                  <a:moveTo>
                    <a:pt x="25" y="17"/>
                  </a:moveTo>
                  <a:lnTo>
                    <a:pt x="31" y="24"/>
                  </a:lnTo>
                  <a:lnTo>
                    <a:pt x="39" y="32"/>
                  </a:lnTo>
                  <a:lnTo>
                    <a:pt x="40" y="31"/>
                  </a:lnTo>
                  <a:lnTo>
                    <a:pt x="46" y="25"/>
                  </a:lnTo>
                  <a:lnTo>
                    <a:pt x="51" y="24"/>
                  </a:lnTo>
                  <a:lnTo>
                    <a:pt x="57" y="24"/>
                  </a:lnTo>
                  <a:lnTo>
                    <a:pt x="70" y="22"/>
                  </a:lnTo>
                  <a:lnTo>
                    <a:pt x="78" y="16"/>
                  </a:lnTo>
                  <a:lnTo>
                    <a:pt x="87" y="14"/>
                  </a:lnTo>
                  <a:lnTo>
                    <a:pt x="90" y="10"/>
                  </a:lnTo>
                  <a:lnTo>
                    <a:pt x="94" y="10"/>
                  </a:lnTo>
                  <a:lnTo>
                    <a:pt x="100" y="5"/>
                  </a:lnTo>
                  <a:lnTo>
                    <a:pt x="100" y="3"/>
                  </a:lnTo>
                  <a:lnTo>
                    <a:pt x="97" y="0"/>
                  </a:lnTo>
                  <a:lnTo>
                    <a:pt x="85" y="3"/>
                  </a:lnTo>
                  <a:lnTo>
                    <a:pt x="77" y="2"/>
                  </a:lnTo>
                  <a:lnTo>
                    <a:pt x="71" y="4"/>
                  </a:lnTo>
                  <a:lnTo>
                    <a:pt x="64" y="4"/>
                  </a:lnTo>
                  <a:lnTo>
                    <a:pt x="55" y="5"/>
                  </a:lnTo>
                  <a:lnTo>
                    <a:pt x="42" y="4"/>
                  </a:lnTo>
                  <a:lnTo>
                    <a:pt x="32" y="13"/>
                  </a:lnTo>
                  <a:lnTo>
                    <a:pt x="25" y="1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79" name="Freeform 28"/>
            <p:cNvSpPr>
              <a:spLocks noEditPoints="1"/>
            </p:cNvSpPr>
            <p:nvPr/>
          </p:nvSpPr>
          <p:spPr bwMode="auto">
            <a:xfrm>
              <a:off x="4270" y="2478"/>
              <a:ext cx="302" cy="107"/>
            </a:xfrm>
            <a:custGeom>
              <a:avLst/>
              <a:gdLst/>
              <a:ahLst/>
              <a:cxnLst>
                <a:cxn ang="0">
                  <a:pos x="366" y="155"/>
                </a:cxn>
                <a:cxn ang="0">
                  <a:pos x="5" y="68"/>
                </a:cxn>
                <a:cxn ang="0">
                  <a:pos x="0" y="57"/>
                </a:cxn>
                <a:cxn ang="0">
                  <a:pos x="332" y="208"/>
                </a:cxn>
                <a:cxn ang="0">
                  <a:pos x="357" y="208"/>
                </a:cxn>
                <a:cxn ang="0">
                  <a:pos x="416" y="195"/>
                </a:cxn>
                <a:cxn ang="0">
                  <a:pos x="461" y="193"/>
                </a:cxn>
                <a:cxn ang="0">
                  <a:pos x="495" y="117"/>
                </a:cxn>
                <a:cxn ang="0">
                  <a:pos x="509" y="98"/>
                </a:cxn>
                <a:cxn ang="0">
                  <a:pos x="552" y="101"/>
                </a:cxn>
                <a:cxn ang="0">
                  <a:pos x="579" y="100"/>
                </a:cxn>
                <a:cxn ang="0">
                  <a:pos x="588" y="79"/>
                </a:cxn>
                <a:cxn ang="0">
                  <a:pos x="591" y="66"/>
                </a:cxn>
                <a:cxn ang="0">
                  <a:pos x="564" y="58"/>
                </a:cxn>
                <a:cxn ang="0">
                  <a:pos x="557" y="53"/>
                </a:cxn>
                <a:cxn ang="0">
                  <a:pos x="557" y="33"/>
                </a:cxn>
                <a:cxn ang="0">
                  <a:pos x="534" y="11"/>
                </a:cxn>
                <a:cxn ang="0">
                  <a:pos x="525" y="19"/>
                </a:cxn>
                <a:cxn ang="0">
                  <a:pos x="505" y="44"/>
                </a:cxn>
                <a:cxn ang="0">
                  <a:pos x="475" y="71"/>
                </a:cxn>
                <a:cxn ang="0">
                  <a:pos x="483" y="79"/>
                </a:cxn>
                <a:cxn ang="0">
                  <a:pos x="479" y="101"/>
                </a:cxn>
                <a:cxn ang="0">
                  <a:pos x="472" y="85"/>
                </a:cxn>
                <a:cxn ang="0">
                  <a:pos x="459" y="100"/>
                </a:cxn>
                <a:cxn ang="0">
                  <a:pos x="441" y="102"/>
                </a:cxn>
                <a:cxn ang="0">
                  <a:pos x="410" y="138"/>
                </a:cxn>
                <a:cxn ang="0">
                  <a:pos x="379" y="164"/>
                </a:cxn>
                <a:cxn ang="0">
                  <a:pos x="358" y="178"/>
                </a:cxn>
                <a:cxn ang="0">
                  <a:pos x="327" y="190"/>
                </a:cxn>
                <a:cxn ang="0">
                  <a:pos x="307" y="180"/>
                </a:cxn>
                <a:cxn ang="0">
                  <a:pos x="531" y="0"/>
                </a:cxn>
                <a:cxn ang="0">
                  <a:pos x="542" y="6"/>
                </a:cxn>
                <a:cxn ang="0">
                  <a:pos x="359" y="168"/>
                </a:cxn>
                <a:cxn ang="0">
                  <a:pos x="366" y="164"/>
                </a:cxn>
                <a:cxn ang="0">
                  <a:pos x="372" y="153"/>
                </a:cxn>
                <a:cxn ang="0">
                  <a:pos x="368" y="155"/>
                </a:cxn>
                <a:cxn ang="0">
                  <a:pos x="4" y="23"/>
                </a:cxn>
                <a:cxn ang="0">
                  <a:pos x="30" y="30"/>
                </a:cxn>
                <a:cxn ang="0">
                  <a:pos x="37" y="54"/>
                </a:cxn>
                <a:cxn ang="0">
                  <a:pos x="59" y="42"/>
                </a:cxn>
                <a:cxn ang="0">
                  <a:pos x="70" y="36"/>
                </a:cxn>
                <a:cxn ang="0">
                  <a:pos x="105" y="95"/>
                </a:cxn>
                <a:cxn ang="0">
                  <a:pos x="107" y="138"/>
                </a:cxn>
                <a:cxn ang="0">
                  <a:pos x="124" y="158"/>
                </a:cxn>
                <a:cxn ang="0">
                  <a:pos x="130" y="175"/>
                </a:cxn>
                <a:cxn ang="0">
                  <a:pos x="132" y="188"/>
                </a:cxn>
                <a:cxn ang="0">
                  <a:pos x="130" y="194"/>
                </a:cxn>
                <a:cxn ang="0">
                  <a:pos x="114" y="195"/>
                </a:cxn>
                <a:cxn ang="0">
                  <a:pos x="82" y="175"/>
                </a:cxn>
                <a:cxn ang="0">
                  <a:pos x="56" y="155"/>
                </a:cxn>
                <a:cxn ang="0">
                  <a:pos x="43" y="132"/>
                </a:cxn>
                <a:cxn ang="0">
                  <a:pos x="21" y="106"/>
                </a:cxn>
                <a:cxn ang="0">
                  <a:pos x="14" y="76"/>
                </a:cxn>
              </a:cxnLst>
              <a:rect l="0" t="0" r="r" b="b"/>
              <a:pathLst>
                <a:path w="604" h="214">
                  <a:moveTo>
                    <a:pt x="365" y="155"/>
                  </a:moveTo>
                  <a:lnTo>
                    <a:pt x="365" y="160"/>
                  </a:lnTo>
                  <a:lnTo>
                    <a:pt x="363" y="160"/>
                  </a:lnTo>
                  <a:lnTo>
                    <a:pt x="363" y="159"/>
                  </a:lnTo>
                  <a:lnTo>
                    <a:pt x="366" y="155"/>
                  </a:lnTo>
                  <a:lnTo>
                    <a:pt x="365" y="155"/>
                  </a:lnTo>
                  <a:lnTo>
                    <a:pt x="365" y="155"/>
                  </a:lnTo>
                  <a:close/>
                  <a:moveTo>
                    <a:pt x="0" y="57"/>
                  </a:moveTo>
                  <a:lnTo>
                    <a:pt x="1" y="64"/>
                  </a:lnTo>
                  <a:lnTo>
                    <a:pt x="5" y="68"/>
                  </a:lnTo>
                  <a:lnTo>
                    <a:pt x="8" y="67"/>
                  </a:lnTo>
                  <a:lnTo>
                    <a:pt x="7" y="63"/>
                  </a:lnTo>
                  <a:lnTo>
                    <a:pt x="2" y="58"/>
                  </a:lnTo>
                  <a:lnTo>
                    <a:pt x="0" y="57"/>
                  </a:lnTo>
                  <a:lnTo>
                    <a:pt x="0" y="57"/>
                  </a:lnTo>
                  <a:close/>
                  <a:moveTo>
                    <a:pt x="307" y="180"/>
                  </a:moveTo>
                  <a:lnTo>
                    <a:pt x="313" y="191"/>
                  </a:lnTo>
                  <a:lnTo>
                    <a:pt x="323" y="198"/>
                  </a:lnTo>
                  <a:lnTo>
                    <a:pt x="324" y="200"/>
                  </a:lnTo>
                  <a:lnTo>
                    <a:pt x="332" y="208"/>
                  </a:lnTo>
                  <a:lnTo>
                    <a:pt x="334" y="213"/>
                  </a:lnTo>
                  <a:lnTo>
                    <a:pt x="338" y="214"/>
                  </a:lnTo>
                  <a:lnTo>
                    <a:pt x="348" y="211"/>
                  </a:lnTo>
                  <a:lnTo>
                    <a:pt x="349" y="207"/>
                  </a:lnTo>
                  <a:lnTo>
                    <a:pt x="357" y="208"/>
                  </a:lnTo>
                  <a:lnTo>
                    <a:pt x="361" y="206"/>
                  </a:lnTo>
                  <a:lnTo>
                    <a:pt x="378" y="207"/>
                  </a:lnTo>
                  <a:lnTo>
                    <a:pt x="395" y="199"/>
                  </a:lnTo>
                  <a:lnTo>
                    <a:pt x="401" y="195"/>
                  </a:lnTo>
                  <a:lnTo>
                    <a:pt x="416" y="195"/>
                  </a:lnTo>
                  <a:lnTo>
                    <a:pt x="424" y="198"/>
                  </a:lnTo>
                  <a:lnTo>
                    <a:pt x="426" y="203"/>
                  </a:lnTo>
                  <a:lnTo>
                    <a:pt x="433" y="203"/>
                  </a:lnTo>
                  <a:lnTo>
                    <a:pt x="447" y="195"/>
                  </a:lnTo>
                  <a:lnTo>
                    <a:pt x="461" y="193"/>
                  </a:lnTo>
                  <a:lnTo>
                    <a:pt x="461" y="188"/>
                  </a:lnTo>
                  <a:lnTo>
                    <a:pt x="473" y="170"/>
                  </a:lnTo>
                  <a:lnTo>
                    <a:pt x="478" y="156"/>
                  </a:lnTo>
                  <a:lnTo>
                    <a:pt x="487" y="141"/>
                  </a:lnTo>
                  <a:lnTo>
                    <a:pt x="495" y="117"/>
                  </a:lnTo>
                  <a:lnTo>
                    <a:pt x="495" y="113"/>
                  </a:lnTo>
                  <a:lnTo>
                    <a:pt x="497" y="107"/>
                  </a:lnTo>
                  <a:lnTo>
                    <a:pt x="497" y="103"/>
                  </a:lnTo>
                  <a:lnTo>
                    <a:pt x="503" y="95"/>
                  </a:lnTo>
                  <a:lnTo>
                    <a:pt x="509" y="98"/>
                  </a:lnTo>
                  <a:lnTo>
                    <a:pt x="519" y="97"/>
                  </a:lnTo>
                  <a:lnTo>
                    <a:pt x="533" y="97"/>
                  </a:lnTo>
                  <a:lnTo>
                    <a:pt x="536" y="100"/>
                  </a:lnTo>
                  <a:lnTo>
                    <a:pt x="545" y="100"/>
                  </a:lnTo>
                  <a:lnTo>
                    <a:pt x="552" y="101"/>
                  </a:lnTo>
                  <a:lnTo>
                    <a:pt x="552" y="99"/>
                  </a:lnTo>
                  <a:lnTo>
                    <a:pt x="559" y="103"/>
                  </a:lnTo>
                  <a:lnTo>
                    <a:pt x="565" y="105"/>
                  </a:lnTo>
                  <a:lnTo>
                    <a:pt x="571" y="102"/>
                  </a:lnTo>
                  <a:lnTo>
                    <a:pt x="579" y="100"/>
                  </a:lnTo>
                  <a:lnTo>
                    <a:pt x="579" y="97"/>
                  </a:lnTo>
                  <a:lnTo>
                    <a:pt x="571" y="89"/>
                  </a:lnTo>
                  <a:lnTo>
                    <a:pt x="571" y="81"/>
                  </a:lnTo>
                  <a:lnTo>
                    <a:pt x="575" y="78"/>
                  </a:lnTo>
                  <a:lnTo>
                    <a:pt x="588" y="79"/>
                  </a:lnTo>
                  <a:lnTo>
                    <a:pt x="598" y="77"/>
                  </a:lnTo>
                  <a:lnTo>
                    <a:pt x="604" y="72"/>
                  </a:lnTo>
                  <a:lnTo>
                    <a:pt x="603" y="67"/>
                  </a:lnTo>
                  <a:lnTo>
                    <a:pt x="599" y="67"/>
                  </a:lnTo>
                  <a:lnTo>
                    <a:pt x="591" y="66"/>
                  </a:lnTo>
                  <a:lnTo>
                    <a:pt x="586" y="60"/>
                  </a:lnTo>
                  <a:lnTo>
                    <a:pt x="580" y="62"/>
                  </a:lnTo>
                  <a:lnTo>
                    <a:pt x="572" y="54"/>
                  </a:lnTo>
                  <a:lnTo>
                    <a:pt x="568" y="54"/>
                  </a:lnTo>
                  <a:lnTo>
                    <a:pt x="564" y="58"/>
                  </a:lnTo>
                  <a:lnTo>
                    <a:pt x="560" y="56"/>
                  </a:lnTo>
                  <a:lnTo>
                    <a:pt x="567" y="49"/>
                  </a:lnTo>
                  <a:lnTo>
                    <a:pt x="564" y="46"/>
                  </a:lnTo>
                  <a:lnTo>
                    <a:pt x="561" y="46"/>
                  </a:lnTo>
                  <a:lnTo>
                    <a:pt x="557" y="53"/>
                  </a:lnTo>
                  <a:lnTo>
                    <a:pt x="554" y="49"/>
                  </a:lnTo>
                  <a:lnTo>
                    <a:pt x="552" y="48"/>
                  </a:lnTo>
                  <a:lnTo>
                    <a:pt x="552" y="39"/>
                  </a:lnTo>
                  <a:lnTo>
                    <a:pt x="557" y="36"/>
                  </a:lnTo>
                  <a:lnTo>
                    <a:pt x="557" y="33"/>
                  </a:lnTo>
                  <a:lnTo>
                    <a:pt x="549" y="28"/>
                  </a:lnTo>
                  <a:lnTo>
                    <a:pt x="546" y="30"/>
                  </a:lnTo>
                  <a:lnTo>
                    <a:pt x="541" y="24"/>
                  </a:lnTo>
                  <a:lnTo>
                    <a:pt x="541" y="16"/>
                  </a:lnTo>
                  <a:lnTo>
                    <a:pt x="534" y="11"/>
                  </a:lnTo>
                  <a:lnTo>
                    <a:pt x="531" y="13"/>
                  </a:lnTo>
                  <a:lnTo>
                    <a:pt x="533" y="19"/>
                  </a:lnTo>
                  <a:lnTo>
                    <a:pt x="526" y="25"/>
                  </a:lnTo>
                  <a:lnTo>
                    <a:pt x="523" y="25"/>
                  </a:lnTo>
                  <a:lnTo>
                    <a:pt x="525" y="19"/>
                  </a:lnTo>
                  <a:lnTo>
                    <a:pt x="524" y="14"/>
                  </a:lnTo>
                  <a:lnTo>
                    <a:pt x="520" y="13"/>
                  </a:lnTo>
                  <a:lnTo>
                    <a:pt x="517" y="28"/>
                  </a:lnTo>
                  <a:lnTo>
                    <a:pt x="511" y="29"/>
                  </a:lnTo>
                  <a:lnTo>
                    <a:pt x="505" y="44"/>
                  </a:lnTo>
                  <a:lnTo>
                    <a:pt x="503" y="53"/>
                  </a:lnTo>
                  <a:lnTo>
                    <a:pt x="493" y="65"/>
                  </a:lnTo>
                  <a:lnTo>
                    <a:pt x="487" y="65"/>
                  </a:lnTo>
                  <a:lnTo>
                    <a:pt x="478" y="68"/>
                  </a:lnTo>
                  <a:lnTo>
                    <a:pt x="475" y="71"/>
                  </a:lnTo>
                  <a:lnTo>
                    <a:pt x="478" y="71"/>
                  </a:lnTo>
                  <a:lnTo>
                    <a:pt x="476" y="75"/>
                  </a:lnTo>
                  <a:lnTo>
                    <a:pt x="479" y="76"/>
                  </a:lnTo>
                  <a:lnTo>
                    <a:pt x="486" y="74"/>
                  </a:lnTo>
                  <a:lnTo>
                    <a:pt x="483" y="79"/>
                  </a:lnTo>
                  <a:lnTo>
                    <a:pt x="478" y="81"/>
                  </a:lnTo>
                  <a:lnTo>
                    <a:pt x="477" y="82"/>
                  </a:lnTo>
                  <a:lnTo>
                    <a:pt x="478" y="85"/>
                  </a:lnTo>
                  <a:lnTo>
                    <a:pt x="482" y="95"/>
                  </a:lnTo>
                  <a:lnTo>
                    <a:pt x="479" y="101"/>
                  </a:lnTo>
                  <a:lnTo>
                    <a:pt x="475" y="99"/>
                  </a:lnTo>
                  <a:lnTo>
                    <a:pt x="474" y="91"/>
                  </a:lnTo>
                  <a:lnTo>
                    <a:pt x="473" y="86"/>
                  </a:lnTo>
                  <a:lnTo>
                    <a:pt x="472" y="86"/>
                  </a:lnTo>
                  <a:lnTo>
                    <a:pt x="472" y="85"/>
                  </a:lnTo>
                  <a:lnTo>
                    <a:pt x="470" y="85"/>
                  </a:lnTo>
                  <a:lnTo>
                    <a:pt x="466" y="90"/>
                  </a:lnTo>
                  <a:lnTo>
                    <a:pt x="468" y="103"/>
                  </a:lnTo>
                  <a:lnTo>
                    <a:pt x="465" y="105"/>
                  </a:lnTo>
                  <a:lnTo>
                    <a:pt x="459" y="100"/>
                  </a:lnTo>
                  <a:lnTo>
                    <a:pt x="453" y="91"/>
                  </a:lnTo>
                  <a:lnTo>
                    <a:pt x="450" y="91"/>
                  </a:lnTo>
                  <a:lnTo>
                    <a:pt x="445" y="89"/>
                  </a:lnTo>
                  <a:lnTo>
                    <a:pt x="441" y="94"/>
                  </a:lnTo>
                  <a:lnTo>
                    <a:pt x="441" y="102"/>
                  </a:lnTo>
                  <a:lnTo>
                    <a:pt x="432" y="109"/>
                  </a:lnTo>
                  <a:lnTo>
                    <a:pt x="429" y="115"/>
                  </a:lnTo>
                  <a:lnTo>
                    <a:pt x="420" y="123"/>
                  </a:lnTo>
                  <a:lnTo>
                    <a:pt x="418" y="129"/>
                  </a:lnTo>
                  <a:lnTo>
                    <a:pt x="410" y="138"/>
                  </a:lnTo>
                  <a:lnTo>
                    <a:pt x="403" y="146"/>
                  </a:lnTo>
                  <a:lnTo>
                    <a:pt x="377" y="151"/>
                  </a:lnTo>
                  <a:lnTo>
                    <a:pt x="374" y="153"/>
                  </a:lnTo>
                  <a:lnTo>
                    <a:pt x="375" y="161"/>
                  </a:lnTo>
                  <a:lnTo>
                    <a:pt x="379" y="164"/>
                  </a:lnTo>
                  <a:lnTo>
                    <a:pt x="375" y="163"/>
                  </a:lnTo>
                  <a:lnTo>
                    <a:pt x="371" y="165"/>
                  </a:lnTo>
                  <a:lnTo>
                    <a:pt x="363" y="167"/>
                  </a:lnTo>
                  <a:lnTo>
                    <a:pt x="360" y="171"/>
                  </a:lnTo>
                  <a:lnTo>
                    <a:pt x="358" y="178"/>
                  </a:lnTo>
                  <a:lnTo>
                    <a:pt x="358" y="186"/>
                  </a:lnTo>
                  <a:lnTo>
                    <a:pt x="352" y="194"/>
                  </a:lnTo>
                  <a:lnTo>
                    <a:pt x="352" y="196"/>
                  </a:lnTo>
                  <a:lnTo>
                    <a:pt x="339" y="195"/>
                  </a:lnTo>
                  <a:lnTo>
                    <a:pt x="327" y="190"/>
                  </a:lnTo>
                  <a:lnTo>
                    <a:pt x="317" y="190"/>
                  </a:lnTo>
                  <a:lnTo>
                    <a:pt x="314" y="185"/>
                  </a:lnTo>
                  <a:lnTo>
                    <a:pt x="309" y="179"/>
                  </a:lnTo>
                  <a:lnTo>
                    <a:pt x="307" y="180"/>
                  </a:lnTo>
                  <a:lnTo>
                    <a:pt x="307" y="180"/>
                  </a:lnTo>
                  <a:close/>
                  <a:moveTo>
                    <a:pt x="531" y="0"/>
                  </a:moveTo>
                  <a:lnTo>
                    <a:pt x="522" y="5"/>
                  </a:lnTo>
                  <a:lnTo>
                    <a:pt x="526" y="5"/>
                  </a:lnTo>
                  <a:lnTo>
                    <a:pt x="531" y="2"/>
                  </a:lnTo>
                  <a:lnTo>
                    <a:pt x="531" y="0"/>
                  </a:lnTo>
                  <a:lnTo>
                    <a:pt x="531" y="0"/>
                  </a:lnTo>
                  <a:close/>
                  <a:moveTo>
                    <a:pt x="538" y="0"/>
                  </a:moveTo>
                  <a:lnTo>
                    <a:pt x="533" y="6"/>
                  </a:lnTo>
                  <a:lnTo>
                    <a:pt x="534" y="8"/>
                  </a:lnTo>
                  <a:lnTo>
                    <a:pt x="542" y="6"/>
                  </a:lnTo>
                  <a:lnTo>
                    <a:pt x="542" y="1"/>
                  </a:lnTo>
                  <a:lnTo>
                    <a:pt x="538" y="0"/>
                  </a:lnTo>
                  <a:lnTo>
                    <a:pt x="538" y="0"/>
                  </a:lnTo>
                  <a:close/>
                  <a:moveTo>
                    <a:pt x="365" y="165"/>
                  </a:moveTo>
                  <a:lnTo>
                    <a:pt x="359" y="168"/>
                  </a:lnTo>
                  <a:lnTo>
                    <a:pt x="363" y="162"/>
                  </a:lnTo>
                  <a:lnTo>
                    <a:pt x="365" y="165"/>
                  </a:lnTo>
                  <a:lnTo>
                    <a:pt x="365" y="165"/>
                  </a:lnTo>
                  <a:close/>
                  <a:moveTo>
                    <a:pt x="369" y="163"/>
                  </a:moveTo>
                  <a:lnTo>
                    <a:pt x="366" y="164"/>
                  </a:lnTo>
                  <a:lnTo>
                    <a:pt x="365" y="162"/>
                  </a:lnTo>
                  <a:lnTo>
                    <a:pt x="366" y="160"/>
                  </a:lnTo>
                  <a:lnTo>
                    <a:pt x="369" y="163"/>
                  </a:lnTo>
                  <a:lnTo>
                    <a:pt x="369" y="163"/>
                  </a:lnTo>
                  <a:close/>
                  <a:moveTo>
                    <a:pt x="372" y="153"/>
                  </a:moveTo>
                  <a:lnTo>
                    <a:pt x="374" y="161"/>
                  </a:lnTo>
                  <a:lnTo>
                    <a:pt x="371" y="162"/>
                  </a:lnTo>
                  <a:lnTo>
                    <a:pt x="367" y="158"/>
                  </a:lnTo>
                  <a:lnTo>
                    <a:pt x="367" y="156"/>
                  </a:lnTo>
                  <a:lnTo>
                    <a:pt x="368" y="155"/>
                  </a:lnTo>
                  <a:lnTo>
                    <a:pt x="369" y="155"/>
                  </a:lnTo>
                  <a:lnTo>
                    <a:pt x="372" y="153"/>
                  </a:lnTo>
                  <a:lnTo>
                    <a:pt x="372" y="153"/>
                  </a:lnTo>
                  <a:close/>
                  <a:moveTo>
                    <a:pt x="1" y="31"/>
                  </a:moveTo>
                  <a:lnTo>
                    <a:pt x="4" y="23"/>
                  </a:lnTo>
                  <a:lnTo>
                    <a:pt x="8" y="18"/>
                  </a:lnTo>
                  <a:lnTo>
                    <a:pt x="13" y="23"/>
                  </a:lnTo>
                  <a:lnTo>
                    <a:pt x="22" y="25"/>
                  </a:lnTo>
                  <a:lnTo>
                    <a:pt x="23" y="30"/>
                  </a:lnTo>
                  <a:lnTo>
                    <a:pt x="30" y="30"/>
                  </a:lnTo>
                  <a:lnTo>
                    <a:pt x="34" y="33"/>
                  </a:lnTo>
                  <a:lnTo>
                    <a:pt x="33" y="43"/>
                  </a:lnTo>
                  <a:lnTo>
                    <a:pt x="30" y="47"/>
                  </a:lnTo>
                  <a:lnTo>
                    <a:pt x="30" y="52"/>
                  </a:lnTo>
                  <a:lnTo>
                    <a:pt x="37" y="54"/>
                  </a:lnTo>
                  <a:lnTo>
                    <a:pt x="45" y="47"/>
                  </a:lnTo>
                  <a:lnTo>
                    <a:pt x="51" y="46"/>
                  </a:lnTo>
                  <a:lnTo>
                    <a:pt x="55" y="51"/>
                  </a:lnTo>
                  <a:lnTo>
                    <a:pt x="59" y="47"/>
                  </a:lnTo>
                  <a:lnTo>
                    <a:pt x="59" y="42"/>
                  </a:lnTo>
                  <a:lnTo>
                    <a:pt x="60" y="40"/>
                  </a:lnTo>
                  <a:lnTo>
                    <a:pt x="60" y="40"/>
                  </a:lnTo>
                  <a:lnTo>
                    <a:pt x="65" y="40"/>
                  </a:lnTo>
                  <a:lnTo>
                    <a:pt x="68" y="36"/>
                  </a:lnTo>
                  <a:lnTo>
                    <a:pt x="70" y="36"/>
                  </a:lnTo>
                  <a:lnTo>
                    <a:pt x="76" y="44"/>
                  </a:lnTo>
                  <a:lnTo>
                    <a:pt x="99" y="68"/>
                  </a:lnTo>
                  <a:lnTo>
                    <a:pt x="105" y="79"/>
                  </a:lnTo>
                  <a:lnTo>
                    <a:pt x="109" y="91"/>
                  </a:lnTo>
                  <a:lnTo>
                    <a:pt x="105" y="95"/>
                  </a:lnTo>
                  <a:lnTo>
                    <a:pt x="106" y="111"/>
                  </a:lnTo>
                  <a:lnTo>
                    <a:pt x="105" y="113"/>
                  </a:lnTo>
                  <a:lnTo>
                    <a:pt x="105" y="118"/>
                  </a:lnTo>
                  <a:lnTo>
                    <a:pt x="107" y="123"/>
                  </a:lnTo>
                  <a:lnTo>
                    <a:pt x="107" y="138"/>
                  </a:lnTo>
                  <a:lnTo>
                    <a:pt x="112" y="147"/>
                  </a:lnTo>
                  <a:lnTo>
                    <a:pt x="118" y="153"/>
                  </a:lnTo>
                  <a:lnTo>
                    <a:pt x="124" y="153"/>
                  </a:lnTo>
                  <a:lnTo>
                    <a:pt x="125" y="156"/>
                  </a:lnTo>
                  <a:lnTo>
                    <a:pt x="124" y="158"/>
                  </a:lnTo>
                  <a:lnTo>
                    <a:pt x="125" y="168"/>
                  </a:lnTo>
                  <a:lnTo>
                    <a:pt x="127" y="170"/>
                  </a:lnTo>
                  <a:lnTo>
                    <a:pt x="129" y="172"/>
                  </a:lnTo>
                  <a:lnTo>
                    <a:pt x="128" y="174"/>
                  </a:lnTo>
                  <a:lnTo>
                    <a:pt x="130" y="175"/>
                  </a:lnTo>
                  <a:lnTo>
                    <a:pt x="137" y="187"/>
                  </a:lnTo>
                  <a:lnTo>
                    <a:pt x="137" y="196"/>
                  </a:lnTo>
                  <a:lnTo>
                    <a:pt x="133" y="195"/>
                  </a:lnTo>
                  <a:lnTo>
                    <a:pt x="132" y="193"/>
                  </a:lnTo>
                  <a:lnTo>
                    <a:pt x="132" y="188"/>
                  </a:lnTo>
                  <a:lnTo>
                    <a:pt x="128" y="186"/>
                  </a:lnTo>
                  <a:lnTo>
                    <a:pt x="130" y="188"/>
                  </a:lnTo>
                  <a:lnTo>
                    <a:pt x="129" y="192"/>
                  </a:lnTo>
                  <a:lnTo>
                    <a:pt x="127" y="193"/>
                  </a:lnTo>
                  <a:lnTo>
                    <a:pt x="130" y="194"/>
                  </a:lnTo>
                  <a:lnTo>
                    <a:pt x="130" y="195"/>
                  </a:lnTo>
                  <a:lnTo>
                    <a:pt x="124" y="198"/>
                  </a:lnTo>
                  <a:lnTo>
                    <a:pt x="122" y="195"/>
                  </a:lnTo>
                  <a:lnTo>
                    <a:pt x="121" y="197"/>
                  </a:lnTo>
                  <a:lnTo>
                    <a:pt x="114" y="195"/>
                  </a:lnTo>
                  <a:lnTo>
                    <a:pt x="110" y="190"/>
                  </a:lnTo>
                  <a:lnTo>
                    <a:pt x="100" y="187"/>
                  </a:lnTo>
                  <a:lnTo>
                    <a:pt x="90" y="183"/>
                  </a:lnTo>
                  <a:lnTo>
                    <a:pt x="86" y="178"/>
                  </a:lnTo>
                  <a:lnTo>
                    <a:pt x="82" y="175"/>
                  </a:lnTo>
                  <a:lnTo>
                    <a:pt x="78" y="176"/>
                  </a:lnTo>
                  <a:lnTo>
                    <a:pt x="72" y="175"/>
                  </a:lnTo>
                  <a:lnTo>
                    <a:pt x="66" y="168"/>
                  </a:lnTo>
                  <a:lnTo>
                    <a:pt x="66" y="162"/>
                  </a:lnTo>
                  <a:lnTo>
                    <a:pt x="56" y="155"/>
                  </a:lnTo>
                  <a:lnTo>
                    <a:pt x="45" y="150"/>
                  </a:lnTo>
                  <a:lnTo>
                    <a:pt x="41" y="147"/>
                  </a:lnTo>
                  <a:lnTo>
                    <a:pt x="42" y="142"/>
                  </a:lnTo>
                  <a:lnTo>
                    <a:pt x="46" y="138"/>
                  </a:lnTo>
                  <a:lnTo>
                    <a:pt x="43" y="132"/>
                  </a:lnTo>
                  <a:lnTo>
                    <a:pt x="37" y="128"/>
                  </a:lnTo>
                  <a:lnTo>
                    <a:pt x="32" y="120"/>
                  </a:lnTo>
                  <a:lnTo>
                    <a:pt x="23" y="115"/>
                  </a:lnTo>
                  <a:lnTo>
                    <a:pt x="19" y="110"/>
                  </a:lnTo>
                  <a:lnTo>
                    <a:pt x="21" y="106"/>
                  </a:lnTo>
                  <a:lnTo>
                    <a:pt x="17" y="102"/>
                  </a:lnTo>
                  <a:lnTo>
                    <a:pt x="16" y="95"/>
                  </a:lnTo>
                  <a:lnTo>
                    <a:pt x="18" y="93"/>
                  </a:lnTo>
                  <a:lnTo>
                    <a:pt x="19" y="83"/>
                  </a:lnTo>
                  <a:lnTo>
                    <a:pt x="14" y="76"/>
                  </a:lnTo>
                  <a:lnTo>
                    <a:pt x="11" y="67"/>
                  </a:lnTo>
                  <a:lnTo>
                    <a:pt x="8" y="41"/>
                  </a:lnTo>
                  <a:lnTo>
                    <a:pt x="1" y="3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80" name="Freeform 29"/>
            <p:cNvSpPr>
              <a:spLocks noEditPoints="1"/>
            </p:cNvSpPr>
            <p:nvPr/>
          </p:nvSpPr>
          <p:spPr bwMode="auto">
            <a:xfrm>
              <a:off x="4493" y="2516"/>
              <a:ext cx="18" cy="15"/>
            </a:xfrm>
            <a:custGeom>
              <a:avLst/>
              <a:gdLst/>
              <a:ahLst/>
              <a:cxnLst>
                <a:cxn ang="0">
                  <a:pos x="0" y="13"/>
                </a:cxn>
                <a:cxn ang="0">
                  <a:pos x="5" y="15"/>
                </a:cxn>
                <a:cxn ang="0">
                  <a:pos x="8" y="15"/>
                </a:cxn>
                <a:cxn ang="0">
                  <a:pos x="14" y="24"/>
                </a:cxn>
                <a:cxn ang="0">
                  <a:pos x="20" y="29"/>
                </a:cxn>
                <a:cxn ang="0">
                  <a:pos x="23" y="27"/>
                </a:cxn>
                <a:cxn ang="0">
                  <a:pos x="21" y="14"/>
                </a:cxn>
                <a:cxn ang="0">
                  <a:pos x="25" y="9"/>
                </a:cxn>
                <a:cxn ang="0">
                  <a:pos x="27" y="9"/>
                </a:cxn>
                <a:cxn ang="0">
                  <a:pos x="27" y="5"/>
                </a:cxn>
                <a:cxn ang="0">
                  <a:pos x="27" y="0"/>
                </a:cxn>
                <a:cxn ang="0">
                  <a:pos x="20" y="2"/>
                </a:cxn>
                <a:cxn ang="0">
                  <a:pos x="13" y="7"/>
                </a:cxn>
                <a:cxn ang="0">
                  <a:pos x="2" y="11"/>
                </a:cxn>
                <a:cxn ang="0">
                  <a:pos x="0" y="13"/>
                </a:cxn>
                <a:cxn ang="0">
                  <a:pos x="0" y="13"/>
                </a:cxn>
                <a:cxn ang="0">
                  <a:pos x="28" y="10"/>
                </a:cxn>
                <a:cxn ang="0">
                  <a:pos x="29" y="15"/>
                </a:cxn>
                <a:cxn ang="0">
                  <a:pos x="30" y="23"/>
                </a:cxn>
                <a:cxn ang="0">
                  <a:pos x="34" y="25"/>
                </a:cxn>
                <a:cxn ang="0">
                  <a:pos x="37" y="19"/>
                </a:cxn>
                <a:cxn ang="0">
                  <a:pos x="33" y="9"/>
                </a:cxn>
                <a:cxn ang="0">
                  <a:pos x="32" y="6"/>
                </a:cxn>
                <a:cxn ang="0">
                  <a:pos x="31" y="9"/>
                </a:cxn>
                <a:cxn ang="0">
                  <a:pos x="28" y="10"/>
                </a:cxn>
              </a:cxnLst>
              <a:rect l="0" t="0" r="r" b="b"/>
              <a:pathLst>
                <a:path w="37" h="29">
                  <a:moveTo>
                    <a:pt x="0" y="13"/>
                  </a:moveTo>
                  <a:lnTo>
                    <a:pt x="5" y="15"/>
                  </a:lnTo>
                  <a:lnTo>
                    <a:pt x="8" y="15"/>
                  </a:lnTo>
                  <a:lnTo>
                    <a:pt x="14" y="24"/>
                  </a:lnTo>
                  <a:lnTo>
                    <a:pt x="20" y="29"/>
                  </a:lnTo>
                  <a:lnTo>
                    <a:pt x="23" y="27"/>
                  </a:lnTo>
                  <a:lnTo>
                    <a:pt x="21" y="14"/>
                  </a:lnTo>
                  <a:lnTo>
                    <a:pt x="25" y="9"/>
                  </a:lnTo>
                  <a:lnTo>
                    <a:pt x="27" y="9"/>
                  </a:lnTo>
                  <a:lnTo>
                    <a:pt x="27" y="5"/>
                  </a:lnTo>
                  <a:lnTo>
                    <a:pt x="27" y="0"/>
                  </a:lnTo>
                  <a:lnTo>
                    <a:pt x="20" y="2"/>
                  </a:lnTo>
                  <a:lnTo>
                    <a:pt x="13" y="7"/>
                  </a:lnTo>
                  <a:lnTo>
                    <a:pt x="2" y="11"/>
                  </a:lnTo>
                  <a:lnTo>
                    <a:pt x="0" y="13"/>
                  </a:lnTo>
                  <a:lnTo>
                    <a:pt x="0" y="13"/>
                  </a:lnTo>
                  <a:close/>
                  <a:moveTo>
                    <a:pt x="28" y="10"/>
                  </a:moveTo>
                  <a:lnTo>
                    <a:pt x="29" y="15"/>
                  </a:lnTo>
                  <a:lnTo>
                    <a:pt x="30" y="23"/>
                  </a:lnTo>
                  <a:lnTo>
                    <a:pt x="34" y="25"/>
                  </a:lnTo>
                  <a:lnTo>
                    <a:pt x="37" y="19"/>
                  </a:lnTo>
                  <a:lnTo>
                    <a:pt x="33" y="9"/>
                  </a:lnTo>
                  <a:lnTo>
                    <a:pt x="32" y="6"/>
                  </a:lnTo>
                  <a:lnTo>
                    <a:pt x="31" y="9"/>
                  </a:lnTo>
                  <a:lnTo>
                    <a:pt x="28" y="1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81" name="Freeform 30"/>
            <p:cNvSpPr>
              <a:spLocks noEditPoints="1"/>
            </p:cNvSpPr>
            <p:nvPr/>
          </p:nvSpPr>
          <p:spPr bwMode="auto">
            <a:xfrm>
              <a:off x="4283" y="2205"/>
              <a:ext cx="130" cy="252"/>
            </a:xfrm>
            <a:custGeom>
              <a:avLst/>
              <a:gdLst/>
              <a:ahLst/>
              <a:cxnLst>
                <a:cxn ang="0">
                  <a:pos x="10" y="27"/>
                </a:cxn>
                <a:cxn ang="0">
                  <a:pos x="28" y="32"/>
                </a:cxn>
                <a:cxn ang="0">
                  <a:pos x="48" y="24"/>
                </a:cxn>
                <a:cxn ang="0">
                  <a:pos x="71" y="22"/>
                </a:cxn>
                <a:cxn ang="0">
                  <a:pos x="100" y="0"/>
                </a:cxn>
                <a:cxn ang="0">
                  <a:pos x="131" y="16"/>
                </a:cxn>
                <a:cxn ang="0">
                  <a:pos x="142" y="27"/>
                </a:cxn>
                <a:cxn ang="0">
                  <a:pos x="158" y="55"/>
                </a:cxn>
                <a:cxn ang="0">
                  <a:pos x="183" y="59"/>
                </a:cxn>
                <a:cxn ang="0">
                  <a:pos x="184" y="70"/>
                </a:cxn>
                <a:cxn ang="0">
                  <a:pos x="163" y="77"/>
                </a:cxn>
                <a:cxn ang="0">
                  <a:pos x="153" y="85"/>
                </a:cxn>
                <a:cxn ang="0">
                  <a:pos x="143" y="89"/>
                </a:cxn>
                <a:cxn ang="0">
                  <a:pos x="141" y="105"/>
                </a:cxn>
                <a:cxn ang="0">
                  <a:pos x="130" y="121"/>
                </a:cxn>
                <a:cxn ang="0">
                  <a:pos x="121" y="131"/>
                </a:cxn>
                <a:cxn ang="0">
                  <a:pos x="119" y="156"/>
                </a:cxn>
                <a:cxn ang="0">
                  <a:pos x="134" y="173"/>
                </a:cxn>
                <a:cxn ang="0">
                  <a:pos x="148" y="194"/>
                </a:cxn>
                <a:cxn ang="0">
                  <a:pos x="172" y="220"/>
                </a:cxn>
                <a:cxn ang="0">
                  <a:pos x="226" y="266"/>
                </a:cxn>
                <a:cxn ang="0">
                  <a:pos x="236" y="286"/>
                </a:cxn>
                <a:cxn ang="0">
                  <a:pos x="246" y="311"/>
                </a:cxn>
                <a:cxn ang="0">
                  <a:pos x="251" y="337"/>
                </a:cxn>
                <a:cxn ang="0">
                  <a:pos x="256" y="356"/>
                </a:cxn>
                <a:cxn ang="0">
                  <a:pos x="255" y="364"/>
                </a:cxn>
                <a:cxn ang="0">
                  <a:pos x="253" y="378"/>
                </a:cxn>
                <a:cxn ang="0">
                  <a:pos x="252" y="401"/>
                </a:cxn>
                <a:cxn ang="0">
                  <a:pos x="232" y="422"/>
                </a:cxn>
                <a:cxn ang="0">
                  <a:pos x="212" y="438"/>
                </a:cxn>
                <a:cxn ang="0">
                  <a:pos x="179" y="446"/>
                </a:cxn>
                <a:cxn ang="0">
                  <a:pos x="172" y="441"/>
                </a:cxn>
                <a:cxn ang="0">
                  <a:pos x="178" y="451"/>
                </a:cxn>
                <a:cxn ang="0">
                  <a:pos x="172" y="462"/>
                </a:cxn>
                <a:cxn ang="0">
                  <a:pos x="160" y="465"/>
                </a:cxn>
                <a:cxn ang="0">
                  <a:pos x="159" y="477"/>
                </a:cxn>
                <a:cxn ang="0">
                  <a:pos x="142" y="487"/>
                </a:cxn>
                <a:cxn ang="0">
                  <a:pos x="122" y="505"/>
                </a:cxn>
                <a:cxn ang="0">
                  <a:pos x="124" y="496"/>
                </a:cxn>
                <a:cxn ang="0">
                  <a:pos x="121" y="478"/>
                </a:cxn>
                <a:cxn ang="0">
                  <a:pos x="132" y="453"/>
                </a:cxn>
                <a:cxn ang="0">
                  <a:pos x="109" y="451"/>
                </a:cxn>
                <a:cxn ang="0">
                  <a:pos x="120" y="436"/>
                </a:cxn>
                <a:cxn ang="0">
                  <a:pos x="155" y="428"/>
                </a:cxn>
                <a:cxn ang="0">
                  <a:pos x="158" y="415"/>
                </a:cxn>
                <a:cxn ang="0">
                  <a:pos x="171" y="392"/>
                </a:cxn>
                <a:cxn ang="0">
                  <a:pos x="200" y="368"/>
                </a:cxn>
                <a:cxn ang="0">
                  <a:pos x="194" y="324"/>
                </a:cxn>
                <a:cxn ang="0">
                  <a:pos x="191" y="298"/>
                </a:cxn>
                <a:cxn ang="0">
                  <a:pos x="191" y="271"/>
                </a:cxn>
                <a:cxn ang="0">
                  <a:pos x="186" y="252"/>
                </a:cxn>
                <a:cxn ang="0">
                  <a:pos x="171" y="237"/>
                </a:cxn>
                <a:cxn ang="0">
                  <a:pos x="155" y="220"/>
                </a:cxn>
                <a:cxn ang="0">
                  <a:pos x="131" y="195"/>
                </a:cxn>
                <a:cxn ang="0">
                  <a:pos x="92" y="166"/>
                </a:cxn>
                <a:cxn ang="0">
                  <a:pos x="76" y="148"/>
                </a:cxn>
                <a:cxn ang="0">
                  <a:pos x="88" y="131"/>
                </a:cxn>
                <a:cxn ang="0">
                  <a:pos x="91" y="106"/>
                </a:cxn>
                <a:cxn ang="0">
                  <a:pos x="68" y="88"/>
                </a:cxn>
                <a:cxn ang="0">
                  <a:pos x="23" y="68"/>
                </a:cxn>
                <a:cxn ang="0">
                  <a:pos x="3" y="40"/>
                </a:cxn>
                <a:cxn ang="0">
                  <a:pos x="90" y="453"/>
                </a:cxn>
                <a:cxn ang="0">
                  <a:pos x="93" y="442"/>
                </a:cxn>
              </a:cxnLst>
              <a:rect l="0" t="0" r="r" b="b"/>
              <a:pathLst>
                <a:path w="260" h="505">
                  <a:moveTo>
                    <a:pt x="0" y="35"/>
                  </a:moveTo>
                  <a:lnTo>
                    <a:pt x="3" y="33"/>
                  </a:lnTo>
                  <a:lnTo>
                    <a:pt x="6" y="33"/>
                  </a:lnTo>
                  <a:lnTo>
                    <a:pt x="7" y="30"/>
                  </a:lnTo>
                  <a:lnTo>
                    <a:pt x="10" y="27"/>
                  </a:lnTo>
                  <a:lnTo>
                    <a:pt x="17" y="24"/>
                  </a:lnTo>
                  <a:lnTo>
                    <a:pt x="21" y="24"/>
                  </a:lnTo>
                  <a:lnTo>
                    <a:pt x="21" y="30"/>
                  </a:lnTo>
                  <a:lnTo>
                    <a:pt x="23" y="32"/>
                  </a:lnTo>
                  <a:lnTo>
                    <a:pt x="28" y="32"/>
                  </a:lnTo>
                  <a:lnTo>
                    <a:pt x="29" y="25"/>
                  </a:lnTo>
                  <a:lnTo>
                    <a:pt x="34" y="22"/>
                  </a:lnTo>
                  <a:lnTo>
                    <a:pt x="40" y="29"/>
                  </a:lnTo>
                  <a:lnTo>
                    <a:pt x="43" y="24"/>
                  </a:lnTo>
                  <a:lnTo>
                    <a:pt x="48" y="24"/>
                  </a:lnTo>
                  <a:lnTo>
                    <a:pt x="49" y="29"/>
                  </a:lnTo>
                  <a:lnTo>
                    <a:pt x="56" y="25"/>
                  </a:lnTo>
                  <a:lnTo>
                    <a:pt x="57" y="21"/>
                  </a:lnTo>
                  <a:lnTo>
                    <a:pt x="65" y="19"/>
                  </a:lnTo>
                  <a:lnTo>
                    <a:pt x="71" y="22"/>
                  </a:lnTo>
                  <a:lnTo>
                    <a:pt x="81" y="19"/>
                  </a:lnTo>
                  <a:lnTo>
                    <a:pt x="80" y="9"/>
                  </a:lnTo>
                  <a:lnTo>
                    <a:pt x="88" y="5"/>
                  </a:lnTo>
                  <a:lnTo>
                    <a:pt x="96" y="5"/>
                  </a:lnTo>
                  <a:lnTo>
                    <a:pt x="100" y="0"/>
                  </a:lnTo>
                  <a:lnTo>
                    <a:pt x="107" y="6"/>
                  </a:lnTo>
                  <a:lnTo>
                    <a:pt x="107" y="10"/>
                  </a:lnTo>
                  <a:lnTo>
                    <a:pt x="113" y="11"/>
                  </a:lnTo>
                  <a:lnTo>
                    <a:pt x="116" y="16"/>
                  </a:lnTo>
                  <a:lnTo>
                    <a:pt x="131" y="16"/>
                  </a:lnTo>
                  <a:lnTo>
                    <a:pt x="133" y="19"/>
                  </a:lnTo>
                  <a:lnTo>
                    <a:pt x="142" y="15"/>
                  </a:lnTo>
                  <a:lnTo>
                    <a:pt x="147" y="19"/>
                  </a:lnTo>
                  <a:lnTo>
                    <a:pt x="146" y="25"/>
                  </a:lnTo>
                  <a:lnTo>
                    <a:pt x="142" y="27"/>
                  </a:lnTo>
                  <a:lnTo>
                    <a:pt x="138" y="38"/>
                  </a:lnTo>
                  <a:lnTo>
                    <a:pt x="142" y="39"/>
                  </a:lnTo>
                  <a:lnTo>
                    <a:pt x="144" y="45"/>
                  </a:lnTo>
                  <a:lnTo>
                    <a:pt x="156" y="51"/>
                  </a:lnTo>
                  <a:lnTo>
                    <a:pt x="158" y="55"/>
                  </a:lnTo>
                  <a:lnTo>
                    <a:pt x="163" y="57"/>
                  </a:lnTo>
                  <a:lnTo>
                    <a:pt x="170" y="60"/>
                  </a:lnTo>
                  <a:lnTo>
                    <a:pt x="177" y="58"/>
                  </a:lnTo>
                  <a:lnTo>
                    <a:pt x="180" y="60"/>
                  </a:lnTo>
                  <a:lnTo>
                    <a:pt x="183" y="59"/>
                  </a:lnTo>
                  <a:lnTo>
                    <a:pt x="189" y="63"/>
                  </a:lnTo>
                  <a:lnTo>
                    <a:pt x="189" y="63"/>
                  </a:lnTo>
                  <a:lnTo>
                    <a:pt x="190" y="65"/>
                  </a:lnTo>
                  <a:lnTo>
                    <a:pt x="188" y="68"/>
                  </a:lnTo>
                  <a:lnTo>
                    <a:pt x="184" y="70"/>
                  </a:lnTo>
                  <a:lnTo>
                    <a:pt x="181" y="70"/>
                  </a:lnTo>
                  <a:lnTo>
                    <a:pt x="177" y="74"/>
                  </a:lnTo>
                  <a:lnTo>
                    <a:pt x="171" y="73"/>
                  </a:lnTo>
                  <a:lnTo>
                    <a:pt x="165" y="74"/>
                  </a:lnTo>
                  <a:lnTo>
                    <a:pt x="163" y="77"/>
                  </a:lnTo>
                  <a:lnTo>
                    <a:pt x="165" y="81"/>
                  </a:lnTo>
                  <a:lnTo>
                    <a:pt x="161" y="83"/>
                  </a:lnTo>
                  <a:lnTo>
                    <a:pt x="160" y="86"/>
                  </a:lnTo>
                  <a:lnTo>
                    <a:pt x="157" y="83"/>
                  </a:lnTo>
                  <a:lnTo>
                    <a:pt x="153" y="85"/>
                  </a:lnTo>
                  <a:lnTo>
                    <a:pt x="149" y="88"/>
                  </a:lnTo>
                  <a:lnTo>
                    <a:pt x="147" y="89"/>
                  </a:lnTo>
                  <a:lnTo>
                    <a:pt x="146" y="86"/>
                  </a:lnTo>
                  <a:lnTo>
                    <a:pt x="144" y="85"/>
                  </a:lnTo>
                  <a:lnTo>
                    <a:pt x="143" y="89"/>
                  </a:lnTo>
                  <a:lnTo>
                    <a:pt x="141" y="92"/>
                  </a:lnTo>
                  <a:lnTo>
                    <a:pt x="143" y="94"/>
                  </a:lnTo>
                  <a:lnTo>
                    <a:pt x="142" y="99"/>
                  </a:lnTo>
                  <a:lnTo>
                    <a:pt x="142" y="104"/>
                  </a:lnTo>
                  <a:lnTo>
                    <a:pt x="141" y="105"/>
                  </a:lnTo>
                  <a:lnTo>
                    <a:pt x="143" y="109"/>
                  </a:lnTo>
                  <a:lnTo>
                    <a:pt x="141" y="112"/>
                  </a:lnTo>
                  <a:lnTo>
                    <a:pt x="138" y="113"/>
                  </a:lnTo>
                  <a:lnTo>
                    <a:pt x="134" y="120"/>
                  </a:lnTo>
                  <a:lnTo>
                    <a:pt x="130" y="121"/>
                  </a:lnTo>
                  <a:lnTo>
                    <a:pt x="128" y="118"/>
                  </a:lnTo>
                  <a:lnTo>
                    <a:pt x="128" y="121"/>
                  </a:lnTo>
                  <a:lnTo>
                    <a:pt x="125" y="123"/>
                  </a:lnTo>
                  <a:lnTo>
                    <a:pt x="123" y="128"/>
                  </a:lnTo>
                  <a:lnTo>
                    <a:pt x="121" y="131"/>
                  </a:lnTo>
                  <a:lnTo>
                    <a:pt x="121" y="136"/>
                  </a:lnTo>
                  <a:lnTo>
                    <a:pt x="123" y="137"/>
                  </a:lnTo>
                  <a:lnTo>
                    <a:pt x="125" y="139"/>
                  </a:lnTo>
                  <a:lnTo>
                    <a:pt x="122" y="150"/>
                  </a:lnTo>
                  <a:lnTo>
                    <a:pt x="119" y="156"/>
                  </a:lnTo>
                  <a:lnTo>
                    <a:pt x="125" y="161"/>
                  </a:lnTo>
                  <a:lnTo>
                    <a:pt x="124" y="164"/>
                  </a:lnTo>
                  <a:lnTo>
                    <a:pt x="120" y="166"/>
                  </a:lnTo>
                  <a:lnTo>
                    <a:pt x="125" y="168"/>
                  </a:lnTo>
                  <a:lnTo>
                    <a:pt x="134" y="173"/>
                  </a:lnTo>
                  <a:lnTo>
                    <a:pt x="143" y="181"/>
                  </a:lnTo>
                  <a:lnTo>
                    <a:pt x="146" y="181"/>
                  </a:lnTo>
                  <a:lnTo>
                    <a:pt x="149" y="187"/>
                  </a:lnTo>
                  <a:lnTo>
                    <a:pt x="149" y="192"/>
                  </a:lnTo>
                  <a:lnTo>
                    <a:pt x="148" y="194"/>
                  </a:lnTo>
                  <a:lnTo>
                    <a:pt x="151" y="201"/>
                  </a:lnTo>
                  <a:lnTo>
                    <a:pt x="153" y="205"/>
                  </a:lnTo>
                  <a:lnTo>
                    <a:pt x="165" y="215"/>
                  </a:lnTo>
                  <a:lnTo>
                    <a:pt x="171" y="219"/>
                  </a:lnTo>
                  <a:lnTo>
                    <a:pt x="172" y="220"/>
                  </a:lnTo>
                  <a:lnTo>
                    <a:pt x="189" y="230"/>
                  </a:lnTo>
                  <a:lnTo>
                    <a:pt x="204" y="241"/>
                  </a:lnTo>
                  <a:lnTo>
                    <a:pt x="207" y="248"/>
                  </a:lnTo>
                  <a:lnTo>
                    <a:pt x="221" y="257"/>
                  </a:lnTo>
                  <a:lnTo>
                    <a:pt x="226" y="266"/>
                  </a:lnTo>
                  <a:lnTo>
                    <a:pt x="227" y="271"/>
                  </a:lnTo>
                  <a:lnTo>
                    <a:pt x="229" y="271"/>
                  </a:lnTo>
                  <a:lnTo>
                    <a:pt x="229" y="275"/>
                  </a:lnTo>
                  <a:lnTo>
                    <a:pt x="236" y="283"/>
                  </a:lnTo>
                  <a:lnTo>
                    <a:pt x="236" y="286"/>
                  </a:lnTo>
                  <a:lnTo>
                    <a:pt x="238" y="288"/>
                  </a:lnTo>
                  <a:lnTo>
                    <a:pt x="236" y="291"/>
                  </a:lnTo>
                  <a:lnTo>
                    <a:pt x="241" y="298"/>
                  </a:lnTo>
                  <a:lnTo>
                    <a:pt x="243" y="309"/>
                  </a:lnTo>
                  <a:lnTo>
                    <a:pt x="246" y="311"/>
                  </a:lnTo>
                  <a:lnTo>
                    <a:pt x="248" y="321"/>
                  </a:lnTo>
                  <a:lnTo>
                    <a:pt x="250" y="323"/>
                  </a:lnTo>
                  <a:lnTo>
                    <a:pt x="250" y="329"/>
                  </a:lnTo>
                  <a:lnTo>
                    <a:pt x="249" y="332"/>
                  </a:lnTo>
                  <a:lnTo>
                    <a:pt x="251" y="337"/>
                  </a:lnTo>
                  <a:lnTo>
                    <a:pt x="250" y="339"/>
                  </a:lnTo>
                  <a:lnTo>
                    <a:pt x="252" y="347"/>
                  </a:lnTo>
                  <a:lnTo>
                    <a:pt x="252" y="350"/>
                  </a:lnTo>
                  <a:lnTo>
                    <a:pt x="255" y="352"/>
                  </a:lnTo>
                  <a:lnTo>
                    <a:pt x="256" y="356"/>
                  </a:lnTo>
                  <a:lnTo>
                    <a:pt x="260" y="364"/>
                  </a:lnTo>
                  <a:lnTo>
                    <a:pt x="260" y="368"/>
                  </a:lnTo>
                  <a:lnTo>
                    <a:pt x="258" y="368"/>
                  </a:lnTo>
                  <a:lnTo>
                    <a:pt x="258" y="366"/>
                  </a:lnTo>
                  <a:lnTo>
                    <a:pt x="255" y="364"/>
                  </a:lnTo>
                  <a:lnTo>
                    <a:pt x="253" y="365"/>
                  </a:lnTo>
                  <a:lnTo>
                    <a:pt x="253" y="370"/>
                  </a:lnTo>
                  <a:lnTo>
                    <a:pt x="256" y="373"/>
                  </a:lnTo>
                  <a:lnTo>
                    <a:pt x="256" y="376"/>
                  </a:lnTo>
                  <a:lnTo>
                    <a:pt x="253" y="378"/>
                  </a:lnTo>
                  <a:lnTo>
                    <a:pt x="252" y="382"/>
                  </a:lnTo>
                  <a:lnTo>
                    <a:pt x="248" y="385"/>
                  </a:lnTo>
                  <a:lnTo>
                    <a:pt x="252" y="392"/>
                  </a:lnTo>
                  <a:lnTo>
                    <a:pt x="250" y="397"/>
                  </a:lnTo>
                  <a:lnTo>
                    <a:pt x="252" y="401"/>
                  </a:lnTo>
                  <a:lnTo>
                    <a:pt x="248" y="404"/>
                  </a:lnTo>
                  <a:lnTo>
                    <a:pt x="244" y="405"/>
                  </a:lnTo>
                  <a:lnTo>
                    <a:pt x="243" y="414"/>
                  </a:lnTo>
                  <a:lnTo>
                    <a:pt x="240" y="415"/>
                  </a:lnTo>
                  <a:lnTo>
                    <a:pt x="232" y="422"/>
                  </a:lnTo>
                  <a:lnTo>
                    <a:pt x="228" y="425"/>
                  </a:lnTo>
                  <a:lnTo>
                    <a:pt x="221" y="429"/>
                  </a:lnTo>
                  <a:lnTo>
                    <a:pt x="221" y="435"/>
                  </a:lnTo>
                  <a:lnTo>
                    <a:pt x="215" y="435"/>
                  </a:lnTo>
                  <a:lnTo>
                    <a:pt x="212" y="438"/>
                  </a:lnTo>
                  <a:lnTo>
                    <a:pt x="199" y="447"/>
                  </a:lnTo>
                  <a:lnTo>
                    <a:pt x="190" y="447"/>
                  </a:lnTo>
                  <a:lnTo>
                    <a:pt x="186" y="446"/>
                  </a:lnTo>
                  <a:lnTo>
                    <a:pt x="180" y="447"/>
                  </a:lnTo>
                  <a:lnTo>
                    <a:pt x="179" y="446"/>
                  </a:lnTo>
                  <a:lnTo>
                    <a:pt x="180" y="441"/>
                  </a:lnTo>
                  <a:lnTo>
                    <a:pt x="180" y="438"/>
                  </a:lnTo>
                  <a:lnTo>
                    <a:pt x="179" y="441"/>
                  </a:lnTo>
                  <a:lnTo>
                    <a:pt x="178" y="443"/>
                  </a:lnTo>
                  <a:lnTo>
                    <a:pt x="172" y="441"/>
                  </a:lnTo>
                  <a:lnTo>
                    <a:pt x="176" y="445"/>
                  </a:lnTo>
                  <a:lnTo>
                    <a:pt x="176" y="447"/>
                  </a:lnTo>
                  <a:lnTo>
                    <a:pt x="173" y="448"/>
                  </a:lnTo>
                  <a:lnTo>
                    <a:pt x="169" y="447"/>
                  </a:lnTo>
                  <a:lnTo>
                    <a:pt x="178" y="451"/>
                  </a:lnTo>
                  <a:lnTo>
                    <a:pt x="176" y="454"/>
                  </a:lnTo>
                  <a:lnTo>
                    <a:pt x="178" y="459"/>
                  </a:lnTo>
                  <a:lnTo>
                    <a:pt x="173" y="461"/>
                  </a:lnTo>
                  <a:lnTo>
                    <a:pt x="167" y="457"/>
                  </a:lnTo>
                  <a:lnTo>
                    <a:pt x="172" y="462"/>
                  </a:lnTo>
                  <a:lnTo>
                    <a:pt x="171" y="465"/>
                  </a:lnTo>
                  <a:lnTo>
                    <a:pt x="169" y="469"/>
                  </a:lnTo>
                  <a:lnTo>
                    <a:pt x="166" y="467"/>
                  </a:lnTo>
                  <a:lnTo>
                    <a:pt x="163" y="464"/>
                  </a:lnTo>
                  <a:lnTo>
                    <a:pt x="160" y="465"/>
                  </a:lnTo>
                  <a:lnTo>
                    <a:pt x="161" y="470"/>
                  </a:lnTo>
                  <a:lnTo>
                    <a:pt x="161" y="471"/>
                  </a:lnTo>
                  <a:lnTo>
                    <a:pt x="162" y="473"/>
                  </a:lnTo>
                  <a:lnTo>
                    <a:pt x="160" y="475"/>
                  </a:lnTo>
                  <a:lnTo>
                    <a:pt x="159" y="477"/>
                  </a:lnTo>
                  <a:lnTo>
                    <a:pt x="156" y="477"/>
                  </a:lnTo>
                  <a:lnTo>
                    <a:pt x="149" y="483"/>
                  </a:lnTo>
                  <a:lnTo>
                    <a:pt x="147" y="485"/>
                  </a:lnTo>
                  <a:lnTo>
                    <a:pt x="143" y="484"/>
                  </a:lnTo>
                  <a:lnTo>
                    <a:pt x="142" y="487"/>
                  </a:lnTo>
                  <a:lnTo>
                    <a:pt x="141" y="494"/>
                  </a:lnTo>
                  <a:lnTo>
                    <a:pt x="136" y="497"/>
                  </a:lnTo>
                  <a:lnTo>
                    <a:pt x="135" y="497"/>
                  </a:lnTo>
                  <a:lnTo>
                    <a:pt x="135" y="499"/>
                  </a:lnTo>
                  <a:lnTo>
                    <a:pt x="122" y="505"/>
                  </a:lnTo>
                  <a:lnTo>
                    <a:pt x="114" y="504"/>
                  </a:lnTo>
                  <a:lnTo>
                    <a:pt x="119" y="501"/>
                  </a:lnTo>
                  <a:lnTo>
                    <a:pt x="124" y="498"/>
                  </a:lnTo>
                  <a:lnTo>
                    <a:pt x="127" y="495"/>
                  </a:lnTo>
                  <a:lnTo>
                    <a:pt x="124" y="496"/>
                  </a:lnTo>
                  <a:lnTo>
                    <a:pt x="120" y="494"/>
                  </a:lnTo>
                  <a:lnTo>
                    <a:pt x="121" y="484"/>
                  </a:lnTo>
                  <a:lnTo>
                    <a:pt x="122" y="484"/>
                  </a:lnTo>
                  <a:lnTo>
                    <a:pt x="120" y="483"/>
                  </a:lnTo>
                  <a:lnTo>
                    <a:pt x="121" y="478"/>
                  </a:lnTo>
                  <a:lnTo>
                    <a:pt x="120" y="469"/>
                  </a:lnTo>
                  <a:lnTo>
                    <a:pt x="125" y="461"/>
                  </a:lnTo>
                  <a:lnTo>
                    <a:pt x="134" y="454"/>
                  </a:lnTo>
                  <a:lnTo>
                    <a:pt x="136" y="451"/>
                  </a:lnTo>
                  <a:lnTo>
                    <a:pt x="132" y="453"/>
                  </a:lnTo>
                  <a:lnTo>
                    <a:pt x="125" y="452"/>
                  </a:lnTo>
                  <a:lnTo>
                    <a:pt x="121" y="453"/>
                  </a:lnTo>
                  <a:lnTo>
                    <a:pt x="118" y="452"/>
                  </a:lnTo>
                  <a:lnTo>
                    <a:pt x="114" y="453"/>
                  </a:lnTo>
                  <a:lnTo>
                    <a:pt x="109" y="451"/>
                  </a:lnTo>
                  <a:lnTo>
                    <a:pt x="109" y="450"/>
                  </a:lnTo>
                  <a:lnTo>
                    <a:pt x="109" y="445"/>
                  </a:lnTo>
                  <a:lnTo>
                    <a:pt x="108" y="443"/>
                  </a:lnTo>
                  <a:lnTo>
                    <a:pt x="113" y="437"/>
                  </a:lnTo>
                  <a:lnTo>
                    <a:pt x="120" y="436"/>
                  </a:lnTo>
                  <a:lnTo>
                    <a:pt x="124" y="426"/>
                  </a:lnTo>
                  <a:lnTo>
                    <a:pt x="131" y="426"/>
                  </a:lnTo>
                  <a:lnTo>
                    <a:pt x="134" y="428"/>
                  </a:lnTo>
                  <a:lnTo>
                    <a:pt x="148" y="425"/>
                  </a:lnTo>
                  <a:lnTo>
                    <a:pt x="155" y="428"/>
                  </a:lnTo>
                  <a:lnTo>
                    <a:pt x="156" y="432"/>
                  </a:lnTo>
                  <a:lnTo>
                    <a:pt x="166" y="431"/>
                  </a:lnTo>
                  <a:lnTo>
                    <a:pt x="163" y="425"/>
                  </a:lnTo>
                  <a:lnTo>
                    <a:pt x="165" y="422"/>
                  </a:lnTo>
                  <a:lnTo>
                    <a:pt x="158" y="415"/>
                  </a:lnTo>
                  <a:lnTo>
                    <a:pt x="151" y="413"/>
                  </a:lnTo>
                  <a:lnTo>
                    <a:pt x="150" y="402"/>
                  </a:lnTo>
                  <a:lnTo>
                    <a:pt x="157" y="397"/>
                  </a:lnTo>
                  <a:lnTo>
                    <a:pt x="168" y="397"/>
                  </a:lnTo>
                  <a:lnTo>
                    <a:pt x="171" y="392"/>
                  </a:lnTo>
                  <a:lnTo>
                    <a:pt x="180" y="385"/>
                  </a:lnTo>
                  <a:lnTo>
                    <a:pt x="189" y="383"/>
                  </a:lnTo>
                  <a:lnTo>
                    <a:pt x="190" y="379"/>
                  </a:lnTo>
                  <a:lnTo>
                    <a:pt x="195" y="378"/>
                  </a:lnTo>
                  <a:lnTo>
                    <a:pt x="200" y="368"/>
                  </a:lnTo>
                  <a:lnTo>
                    <a:pt x="199" y="360"/>
                  </a:lnTo>
                  <a:lnTo>
                    <a:pt x="201" y="353"/>
                  </a:lnTo>
                  <a:lnTo>
                    <a:pt x="199" y="346"/>
                  </a:lnTo>
                  <a:lnTo>
                    <a:pt x="200" y="336"/>
                  </a:lnTo>
                  <a:lnTo>
                    <a:pt x="194" y="324"/>
                  </a:lnTo>
                  <a:lnTo>
                    <a:pt x="189" y="321"/>
                  </a:lnTo>
                  <a:lnTo>
                    <a:pt x="185" y="311"/>
                  </a:lnTo>
                  <a:lnTo>
                    <a:pt x="186" y="311"/>
                  </a:lnTo>
                  <a:lnTo>
                    <a:pt x="192" y="308"/>
                  </a:lnTo>
                  <a:lnTo>
                    <a:pt x="191" y="298"/>
                  </a:lnTo>
                  <a:lnTo>
                    <a:pt x="189" y="294"/>
                  </a:lnTo>
                  <a:lnTo>
                    <a:pt x="188" y="286"/>
                  </a:lnTo>
                  <a:lnTo>
                    <a:pt x="196" y="278"/>
                  </a:lnTo>
                  <a:lnTo>
                    <a:pt x="196" y="272"/>
                  </a:lnTo>
                  <a:lnTo>
                    <a:pt x="191" y="271"/>
                  </a:lnTo>
                  <a:lnTo>
                    <a:pt x="189" y="267"/>
                  </a:lnTo>
                  <a:lnTo>
                    <a:pt x="190" y="259"/>
                  </a:lnTo>
                  <a:lnTo>
                    <a:pt x="194" y="254"/>
                  </a:lnTo>
                  <a:lnTo>
                    <a:pt x="192" y="250"/>
                  </a:lnTo>
                  <a:lnTo>
                    <a:pt x="186" y="252"/>
                  </a:lnTo>
                  <a:lnTo>
                    <a:pt x="183" y="251"/>
                  </a:lnTo>
                  <a:lnTo>
                    <a:pt x="179" y="245"/>
                  </a:lnTo>
                  <a:lnTo>
                    <a:pt x="172" y="245"/>
                  </a:lnTo>
                  <a:lnTo>
                    <a:pt x="170" y="242"/>
                  </a:lnTo>
                  <a:lnTo>
                    <a:pt x="171" y="237"/>
                  </a:lnTo>
                  <a:lnTo>
                    <a:pt x="166" y="234"/>
                  </a:lnTo>
                  <a:lnTo>
                    <a:pt x="163" y="236"/>
                  </a:lnTo>
                  <a:lnTo>
                    <a:pt x="159" y="231"/>
                  </a:lnTo>
                  <a:lnTo>
                    <a:pt x="158" y="226"/>
                  </a:lnTo>
                  <a:lnTo>
                    <a:pt x="155" y="220"/>
                  </a:lnTo>
                  <a:lnTo>
                    <a:pt x="147" y="220"/>
                  </a:lnTo>
                  <a:lnTo>
                    <a:pt x="143" y="218"/>
                  </a:lnTo>
                  <a:lnTo>
                    <a:pt x="141" y="210"/>
                  </a:lnTo>
                  <a:lnTo>
                    <a:pt x="131" y="199"/>
                  </a:lnTo>
                  <a:lnTo>
                    <a:pt x="131" y="195"/>
                  </a:lnTo>
                  <a:lnTo>
                    <a:pt x="125" y="186"/>
                  </a:lnTo>
                  <a:lnTo>
                    <a:pt x="115" y="182"/>
                  </a:lnTo>
                  <a:lnTo>
                    <a:pt x="108" y="171"/>
                  </a:lnTo>
                  <a:lnTo>
                    <a:pt x="101" y="171"/>
                  </a:lnTo>
                  <a:lnTo>
                    <a:pt x="92" y="166"/>
                  </a:lnTo>
                  <a:lnTo>
                    <a:pt x="83" y="164"/>
                  </a:lnTo>
                  <a:lnTo>
                    <a:pt x="78" y="157"/>
                  </a:lnTo>
                  <a:lnTo>
                    <a:pt x="73" y="157"/>
                  </a:lnTo>
                  <a:lnTo>
                    <a:pt x="72" y="152"/>
                  </a:lnTo>
                  <a:lnTo>
                    <a:pt x="76" y="148"/>
                  </a:lnTo>
                  <a:lnTo>
                    <a:pt x="69" y="140"/>
                  </a:lnTo>
                  <a:lnTo>
                    <a:pt x="68" y="135"/>
                  </a:lnTo>
                  <a:lnTo>
                    <a:pt x="74" y="135"/>
                  </a:lnTo>
                  <a:lnTo>
                    <a:pt x="83" y="132"/>
                  </a:lnTo>
                  <a:lnTo>
                    <a:pt x="88" y="131"/>
                  </a:lnTo>
                  <a:lnTo>
                    <a:pt x="92" y="127"/>
                  </a:lnTo>
                  <a:lnTo>
                    <a:pt x="96" y="115"/>
                  </a:lnTo>
                  <a:lnTo>
                    <a:pt x="100" y="113"/>
                  </a:lnTo>
                  <a:lnTo>
                    <a:pt x="100" y="109"/>
                  </a:lnTo>
                  <a:lnTo>
                    <a:pt x="91" y="106"/>
                  </a:lnTo>
                  <a:lnTo>
                    <a:pt x="91" y="101"/>
                  </a:lnTo>
                  <a:lnTo>
                    <a:pt x="90" y="94"/>
                  </a:lnTo>
                  <a:lnTo>
                    <a:pt x="81" y="93"/>
                  </a:lnTo>
                  <a:lnTo>
                    <a:pt x="77" y="88"/>
                  </a:lnTo>
                  <a:lnTo>
                    <a:pt x="68" y="88"/>
                  </a:lnTo>
                  <a:lnTo>
                    <a:pt x="62" y="92"/>
                  </a:lnTo>
                  <a:lnTo>
                    <a:pt x="54" y="90"/>
                  </a:lnTo>
                  <a:lnTo>
                    <a:pt x="41" y="89"/>
                  </a:lnTo>
                  <a:lnTo>
                    <a:pt x="34" y="79"/>
                  </a:lnTo>
                  <a:lnTo>
                    <a:pt x="23" y="68"/>
                  </a:lnTo>
                  <a:lnTo>
                    <a:pt x="26" y="64"/>
                  </a:lnTo>
                  <a:lnTo>
                    <a:pt x="25" y="56"/>
                  </a:lnTo>
                  <a:lnTo>
                    <a:pt x="19" y="52"/>
                  </a:lnTo>
                  <a:lnTo>
                    <a:pt x="14" y="44"/>
                  </a:lnTo>
                  <a:lnTo>
                    <a:pt x="3" y="40"/>
                  </a:lnTo>
                  <a:lnTo>
                    <a:pt x="0" y="35"/>
                  </a:lnTo>
                  <a:lnTo>
                    <a:pt x="0" y="35"/>
                  </a:lnTo>
                  <a:close/>
                  <a:moveTo>
                    <a:pt x="88" y="446"/>
                  </a:moveTo>
                  <a:lnTo>
                    <a:pt x="91" y="450"/>
                  </a:lnTo>
                  <a:lnTo>
                    <a:pt x="90" y="453"/>
                  </a:lnTo>
                  <a:lnTo>
                    <a:pt x="92" y="459"/>
                  </a:lnTo>
                  <a:lnTo>
                    <a:pt x="96" y="458"/>
                  </a:lnTo>
                  <a:lnTo>
                    <a:pt x="98" y="448"/>
                  </a:lnTo>
                  <a:lnTo>
                    <a:pt x="96" y="447"/>
                  </a:lnTo>
                  <a:lnTo>
                    <a:pt x="93" y="442"/>
                  </a:lnTo>
                  <a:lnTo>
                    <a:pt x="88" y="44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82" name="Freeform 31"/>
            <p:cNvSpPr>
              <a:spLocks/>
            </p:cNvSpPr>
            <p:nvPr/>
          </p:nvSpPr>
          <p:spPr bwMode="auto">
            <a:xfrm>
              <a:off x="4301" y="2356"/>
              <a:ext cx="82" cy="71"/>
            </a:xfrm>
            <a:custGeom>
              <a:avLst/>
              <a:gdLst/>
              <a:ahLst/>
              <a:cxnLst>
                <a:cxn ang="0">
                  <a:pos x="78" y="136"/>
                </a:cxn>
                <a:cxn ang="0">
                  <a:pos x="89" y="125"/>
                </a:cxn>
                <a:cxn ang="0">
                  <a:pos x="99" y="127"/>
                </a:cxn>
                <a:cxn ang="0">
                  <a:pos x="120" y="127"/>
                </a:cxn>
                <a:cxn ang="0">
                  <a:pos x="131" y="130"/>
                </a:cxn>
                <a:cxn ang="0">
                  <a:pos x="130" y="121"/>
                </a:cxn>
                <a:cxn ang="0">
                  <a:pos x="116" y="112"/>
                </a:cxn>
                <a:cxn ang="0">
                  <a:pos x="122" y="96"/>
                </a:cxn>
                <a:cxn ang="0">
                  <a:pos x="136" y="91"/>
                </a:cxn>
                <a:cxn ang="0">
                  <a:pos x="154" y="82"/>
                </a:cxn>
                <a:cxn ang="0">
                  <a:pos x="160" y="77"/>
                </a:cxn>
                <a:cxn ang="0">
                  <a:pos x="164" y="59"/>
                </a:cxn>
                <a:cxn ang="0">
                  <a:pos x="164" y="45"/>
                </a:cxn>
                <a:cxn ang="0">
                  <a:pos x="159" y="23"/>
                </a:cxn>
                <a:cxn ang="0">
                  <a:pos x="150" y="10"/>
                </a:cxn>
                <a:cxn ang="0">
                  <a:pos x="139" y="7"/>
                </a:cxn>
                <a:cxn ang="0">
                  <a:pos x="132" y="0"/>
                </a:cxn>
                <a:cxn ang="0">
                  <a:pos x="115" y="8"/>
                </a:cxn>
                <a:cxn ang="0">
                  <a:pos x="121" y="20"/>
                </a:cxn>
                <a:cxn ang="0">
                  <a:pos x="122" y="31"/>
                </a:cxn>
                <a:cxn ang="0">
                  <a:pos x="107" y="18"/>
                </a:cxn>
                <a:cxn ang="0">
                  <a:pos x="96" y="13"/>
                </a:cxn>
                <a:cxn ang="0">
                  <a:pos x="84" y="9"/>
                </a:cxn>
                <a:cxn ang="0">
                  <a:pos x="69" y="7"/>
                </a:cxn>
                <a:cxn ang="0">
                  <a:pos x="56" y="5"/>
                </a:cxn>
                <a:cxn ang="0">
                  <a:pos x="44" y="5"/>
                </a:cxn>
                <a:cxn ang="0">
                  <a:pos x="20" y="9"/>
                </a:cxn>
                <a:cxn ang="0">
                  <a:pos x="8" y="19"/>
                </a:cxn>
                <a:cxn ang="0">
                  <a:pos x="0" y="35"/>
                </a:cxn>
                <a:cxn ang="0">
                  <a:pos x="3" y="59"/>
                </a:cxn>
                <a:cxn ang="0">
                  <a:pos x="11" y="69"/>
                </a:cxn>
                <a:cxn ang="0">
                  <a:pos x="9" y="86"/>
                </a:cxn>
                <a:cxn ang="0">
                  <a:pos x="14" y="90"/>
                </a:cxn>
                <a:cxn ang="0">
                  <a:pos x="18" y="100"/>
                </a:cxn>
                <a:cxn ang="0">
                  <a:pos x="23" y="112"/>
                </a:cxn>
                <a:cxn ang="0">
                  <a:pos x="28" y="116"/>
                </a:cxn>
                <a:cxn ang="0">
                  <a:pos x="30" y="124"/>
                </a:cxn>
                <a:cxn ang="0">
                  <a:pos x="36" y="129"/>
                </a:cxn>
                <a:cxn ang="0">
                  <a:pos x="39" y="124"/>
                </a:cxn>
                <a:cxn ang="0">
                  <a:pos x="45" y="118"/>
                </a:cxn>
                <a:cxn ang="0">
                  <a:pos x="48" y="127"/>
                </a:cxn>
                <a:cxn ang="0">
                  <a:pos x="43" y="136"/>
                </a:cxn>
                <a:cxn ang="0">
                  <a:pos x="46" y="141"/>
                </a:cxn>
                <a:cxn ang="0">
                  <a:pos x="55" y="137"/>
                </a:cxn>
                <a:cxn ang="0">
                  <a:pos x="58" y="138"/>
                </a:cxn>
                <a:cxn ang="0">
                  <a:pos x="67" y="138"/>
                </a:cxn>
              </a:cxnLst>
              <a:rect l="0" t="0" r="r" b="b"/>
              <a:pathLst>
                <a:path w="166" h="142">
                  <a:moveTo>
                    <a:pt x="73" y="142"/>
                  </a:moveTo>
                  <a:lnTo>
                    <a:pt x="78" y="136"/>
                  </a:lnTo>
                  <a:lnTo>
                    <a:pt x="85" y="135"/>
                  </a:lnTo>
                  <a:lnTo>
                    <a:pt x="89" y="125"/>
                  </a:lnTo>
                  <a:lnTo>
                    <a:pt x="96" y="125"/>
                  </a:lnTo>
                  <a:lnTo>
                    <a:pt x="99" y="127"/>
                  </a:lnTo>
                  <a:lnTo>
                    <a:pt x="113" y="124"/>
                  </a:lnTo>
                  <a:lnTo>
                    <a:pt x="120" y="127"/>
                  </a:lnTo>
                  <a:lnTo>
                    <a:pt x="121" y="131"/>
                  </a:lnTo>
                  <a:lnTo>
                    <a:pt x="131" y="130"/>
                  </a:lnTo>
                  <a:lnTo>
                    <a:pt x="128" y="124"/>
                  </a:lnTo>
                  <a:lnTo>
                    <a:pt x="130" y="121"/>
                  </a:lnTo>
                  <a:lnTo>
                    <a:pt x="123" y="114"/>
                  </a:lnTo>
                  <a:lnTo>
                    <a:pt x="116" y="112"/>
                  </a:lnTo>
                  <a:lnTo>
                    <a:pt x="115" y="101"/>
                  </a:lnTo>
                  <a:lnTo>
                    <a:pt x="122" y="96"/>
                  </a:lnTo>
                  <a:lnTo>
                    <a:pt x="133" y="96"/>
                  </a:lnTo>
                  <a:lnTo>
                    <a:pt x="136" y="91"/>
                  </a:lnTo>
                  <a:lnTo>
                    <a:pt x="145" y="84"/>
                  </a:lnTo>
                  <a:lnTo>
                    <a:pt x="154" y="82"/>
                  </a:lnTo>
                  <a:lnTo>
                    <a:pt x="155" y="78"/>
                  </a:lnTo>
                  <a:lnTo>
                    <a:pt x="160" y="77"/>
                  </a:lnTo>
                  <a:lnTo>
                    <a:pt x="165" y="67"/>
                  </a:lnTo>
                  <a:lnTo>
                    <a:pt x="164" y="59"/>
                  </a:lnTo>
                  <a:lnTo>
                    <a:pt x="166" y="52"/>
                  </a:lnTo>
                  <a:lnTo>
                    <a:pt x="164" y="45"/>
                  </a:lnTo>
                  <a:lnTo>
                    <a:pt x="165" y="35"/>
                  </a:lnTo>
                  <a:lnTo>
                    <a:pt x="159" y="23"/>
                  </a:lnTo>
                  <a:lnTo>
                    <a:pt x="154" y="20"/>
                  </a:lnTo>
                  <a:lnTo>
                    <a:pt x="150" y="10"/>
                  </a:lnTo>
                  <a:lnTo>
                    <a:pt x="145" y="10"/>
                  </a:lnTo>
                  <a:lnTo>
                    <a:pt x="139" y="7"/>
                  </a:lnTo>
                  <a:lnTo>
                    <a:pt x="134" y="5"/>
                  </a:lnTo>
                  <a:lnTo>
                    <a:pt x="132" y="0"/>
                  </a:lnTo>
                  <a:lnTo>
                    <a:pt x="121" y="2"/>
                  </a:lnTo>
                  <a:lnTo>
                    <a:pt x="115" y="8"/>
                  </a:lnTo>
                  <a:lnTo>
                    <a:pt x="122" y="14"/>
                  </a:lnTo>
                  <a:lnTo>
                    <a:pt x="121" y="20"/>
                  </a:lnTo>
                  <a:lnTo>
                    <a:pt x="123" y="26"/>
                  </a:lnTo>
                  <a:lnTo>
                    <a:pt x="122" y="31"/>
                  </a:lnTo>
                  <a:lnTo>
                    <a:pt x="113" y="26"/>
                  </a:lnTo>
                  <a:lnTo>
                    <a:pt x="107" y="18"/>
                  </a:lnTo>
                  <a:lnTo>
                    <a:pt x="98" y="18"/>
                  </a:lnTo>
                  <a:lnTo>
                    <a:pt x="96" y="13"/>
                  </a:lnTo>
                  <a:lnTo>
                    <a:pt x="88" y="8"/>
                  </a:lnTo>
                  <a:lnTo>
                    <a:pt x="84" y="9"/>
                  </a:lnTo>
                  <a:lnTo>
                    <a:pt x="78" y="6"/>
                  </a:lnTo>
                  <a:lnTo>
                    <a:pt x="69" y="7"/>
                  </a:lnTo>
                  <a:lnTo>
                    <a:pt x="63" y="5"/>
                  </a:lnTo>
                  <a:lnTo>
                    <a:pt x="56" y="5"/>
                  </a:lnTo>
                  <a:lnTo>
                    <a:pt x="48" y="8"/>
                  </a:lnTo>
                  <a:lnTo>
                    <a:pt x="44" y="5"/>
                  </a:lnTo>
                  <a:lnTo>
                    <a:pt x="36" y="5"/>
                  </a:lnTo>
                  <a:lnTo>
                    <a:pt x="20" y="9"/>
                  </a:lnTo>
                  <a:lnTo>
                    <a:pt x="15" y="9"/>
                  </a:lnTo>
                  <a:lnTo>
                    <a:pt x="8" y="19"/>
                  </a:lnTo>
                  <a:lnTo>
                    <a:pt x="6" y="28"/>
                  </a:lnTo>
                  <a:lnTo>
                    <a:pt x="0" y="35"/>
                  </a:lnTo>
                  <a:lnTo>
                    <a:pt x="0" y="47"/>
                  </a:lnTo>
                  <a:lnTo>
                    <a:pt x="3" y="59"/>
                  </a:lnTo>
                  <a:lnTo>
                    <a:pt x="8" y="63"/>
                  </a:lnTo>
                  <a:lnTo>
                    <a:pt x="11" y="69"/>
                  </a:lnTo>
                  <a:lnTo>
                    <a:pt x="10" y="80"/>
                  </a:lnTo>
                  <a:lnTo>
                    <a:pt x="9" y="86"/>
                  </a:lnTo>
                  <a:lnTo>
                    <a:pt x="9" y="86"/>
                  </a:lnTo>
                  <a:lnTo>
                    <a:pt x="14" y="90"/>
                  </a:lnTo>
                  <a:lnTo>
                    <a:pt x="15" y="96"/>
                  </a:lnTo>
                  <a:lnTo>
                    <a:pt x="18" y="100"/>
                  </a:lnTo>
                  <a:lnTo>
                    <a:pt x="19" y="106"/>
                  </a:lnTo>
                  <a:lnTo>
                    <a:pt x="23" y="112"/>
                  </a:lnTo>
                  <a:lnTo>
                    <a:pt x="26" y="111"/>
                  </a:lnTo>
                  <a:lnTo>
                    <a:pt x="28" y="116"/>
                  </a:lnTo>
                  <a:lnTo>
                    <a:pt x="28" y="121"/>
                  </a:lnTo>
                  <a:lnTo>
                    <a:pt x="30" y="124"/>
                  </a:lnTo>
                  <a:lnTo>
                    <a:pt x="30" y="129"/>
                  </a:lnTo>
                  <a:lnTo>
                    <a:pt x="36" y="129"/>
                  </a:lnTo>
                  <a:lnTo>
                    <a:pt x="39" y="129"/>
                  </a:lnTo>
                  <a:lnTo>
                    <a:pt x="39" y="124"/>
                  </a:lnTo>
                  <a:lnTo>
                    <a:pt x="43" y="121"/>
                  </a:lnTo>
                  <a:lnTo>
                    <a:pt x="45" y="118"/>
                  </a:lnTo>
                  <a:lnTo>
                    <a:pt x="45" y="123"/>
                  </a:lnTo>
                  <a:lnTo>
                    <a:pt x="48" y="127"/>
                  </a:lnTo>
                  <a:lnTo>
                    <a:pt x="48" y="131"/>
                  </a:lnTo>
                  <a:lnTo>
                    <a:pt x="43" y="136"/>
                  </a:lnTo>
                  <a:lnTo>
                    <a:pt x="45" y="139"/>
                  </a:lnTo>
                  <a:lnTo>
                    <a:pt x="46" y="141"/>
                  </a:lnTo>
                  <a:lnTo>
                    <a:pt x="50" y="141"/>
                  </a:lnTo>
                  <a:lnTo>
                    <a:pt x="55" y="137"/>
                  </a:lnTo>
                  <a:lnTo>
                    <a:pt x="55" y="135"/>
                  </a:lnTo>
                  <a:lnTo>
                    <a:pt x="58" y="138"/>
                  </a:lnTo>
                  <a:lnTo>
                    <a:pt x="65" y="139"/>
                  </a:lnTo>
                  <a:lnTo>
                    <a:pt x="67" y="138"/>
                  </a:lnTo>
                  <a:lnTo>
                    <a:pt x="73" y="14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83" name="Freeform 32"/>
            <p:cNvSpPr>
              <a:spLocks/>
            </p:cNvSpPr>
            <p:nvPr/>
          </p:nvSpPr>
          <p:spPr bwMode="auto">
            <a:xfrm>
              <a:off x="4253" y="2222"/>
              <a:ext cx="128" cy="149"/>
            </a:xfrm>
            <a:custGeom>
              <a:avLst/>
              <a:gdLst/>
              <a:ahLst/>
              <a:cxnLst>
                <a:cxn ang="0">
                  <a:pos x="36" y="43"/>
                </a:cxn>
                <a:cxn ang="0">
                  <a:pos x="47" y="33"/>
                </a:cxn>
                <a:cxn ang="0">
                  <a:pos x="44" y="9"/>
                </a:cxn>
                <a:cxn ang="0">
                  <a:pos x="60" y="0"/>
                </a:cxn>
                <a:cxn ang="0">
                  <a:pos x="79" y="18"/>
                </a:cxn>
                <a:cxn ang="0">
                  <a:pos x="83" y="34"/>
                </a:cxn>
                <a:cxn ang="0">
                  <a:pos x="114" y="56"/>
                </a:cxn>
                <a:cxn ang="0">
                  <a:pos x="137" y="54"/>
                </a:cxn>
                <a:cxn ang="0">
                  <a:pos x="151" y="67"/>
                </a:cxn>
                <a:cxn ang="0">
                  <a:pos x="160" y="79"/>
                </a:cxn>
                <a:cxn ang="0">
                  <a:pos x="148" y="97"/>
                </a:cxn>
                <a:cxn ang="0">
                  <a:pos x="128" y="101"/>
                </a:cxn>
                <a:cxn ang="0">
                  <a:pos x="132" y="118"/>
                </a:cxn>
                <a:cxn ang="0">
                  <a:pos x="143" y="130"/>
                </a:cxn>
                <a:cxn ang="0">
                  <a:pos x="168" y="137"/>
                </a:cxn>
                <a:cxn ang="0">
                  <a:pos x="191" y="161"/>
                </a:cxn>
                <a:cxn ang="0">
                  <a:pos x="203" y="184"/>
                </a:cxn>
                <a:cxn ang="0">
                  <a:pos x="218" y="192"/>
                </a:cxn>
                <a:cxn ang="0">
                  <a:pos x="226" y="200"/>
                </a:cxn>
                <a:cxn ang="0">
                  <a:pos x="232" y="211"/>
                </a:cxn>
                <a:cxn ang="0">
                  <a:pos x="246" y="218"/>
                </a:cxn>
                <a:cxn ang="0">
                  <a:pos x="250" y="225"/>
                </a:cxn>
                <a:cxn ang="0">
                  <a:pos x="256" y="238"/>
                </a:cxn>
                <a:cxn ang="0">
                  <a:pos x="249" y="260"/>
                </a:cxn>
                <a:cxn ang="0">
                  <a:pos x="246" y="277"/>
                </a:cxn>
                <a:cxn ang="0">
                  <a:pos x="229" y="272"/>
                </a:cxn>
                <a:cxn ang="0">
                  <a:pos x="210" y="275"/>
                </a:cxn>
                <a:cxn ang="0">
                  <a:pos x="218" y="293"/>
                </a:cxn>
                <a:cxn ang="0">
                  <a:pos x="202" y="285"/>
                </a:cxn>
                <a:cxn ang="0">
                  <a:pos x="183" y="275"/>
                </a:cxn>
                <a:cxn ang="0">
                  <a:pos x="191" y="257"/>
                </a:cxn>
                <a:cxn ang="0">
                  <a:pos x="191" y="242"/>
                </a:cxn>
                <a:cxn ang="0">
                  <a:pos x="183" y="226"/>
                </a:cxn>
                <a:cxn ang="0">
                  <a:pos x="174" y="219"/>
                </a:cxn>
                <a:cxn ang="0">
                  <a:pos x="163" y="204"/>
                </a:cxn>
                <a:cxn ang="0">
                  <a:pos x="162" y="183"/>
                </a:cxn>
                <a:cxn ang="0">
                  <a:pos x="152" y="165"/>
                </a:cxn>
                <a:cxn ang="0">
                  <a:pos x="121" y="142"/>
                </a:cxn>
                <a:cxn ang="0">
                  <a:pos x="90" y="160"/>
                </a:cxn>
                <a:cxn ang="0">
                  <a:pos x="68" y="149"/>
                </a:cxn>
                <a:cxn ang="0">
                  <a:pos x="50" y="161"/>
                </a:cxn>
                <a:cxn ang="0">
                  <a:pos x="40" y="138"/>
                </a:cxn>
                <a:cxn ang="0">
                  <a:pos x="42" y="121"/>
                </a:cxn>
                <a:cxn ang="0">
                  <a:pos x="41" y="102"/>
                </a:cxn>
                <a:cxn ang="0">
                  <a:pos x="19" y="104"/>
                </a:cxn>
                <a:cxn ang="0">
                  <a:pos x="18" y="82"/>
                </a:cxn>
                <a:cxn ang="0">
                  <a:pos x="0" y="69"/>
                </a:cxn>
                <a:cxn ang="0">
                  <a:pos x="13" y="56"/>
                </a:cxn>
                <a:cxn ang="0">
                  <a:pos x="15" y="42"/>
                </a:cxn>
              </a:cxnLst>
              <a:rect l="0" t="0" r="r" b="b"/>
              <a:pathLst>
                <a:path w="256" h="298">
                  <a:moveTo>
                    <a:pt x="29" y="34"/>
                  </a:moveTo>
                  <a:lnTo>
                    <a:pt x="33" y="37"/>
                  </a:lnTo>
                  <a:lnTo>
                    <a:pt x="36" y="43"/>
                  </a:lnTo>
                  <a:lnTo>
                    <a:pt x="44" y="40"/>
                  </a:lnTo>
                  <a:lnTo>
                    <a:pt x="50" y="42"/>
                  </a:lnTo>
                  <a:lnTo>
                    <a:pt x="47" y="33"/>
                  </a:lnTo>
                  <a:lnTo>
                    <a:pt x="47" y="25"/>
                  </a:lnTo>
                  <a:lnTo>
                    <a:pt x="45" y="19"/>
                  </a:lnTo>
                  <a:lnTo>
                    <a:pt x="44" y="9"/>
                  </a:lnTo>
                  <a:lnTo>
                    <a:pt x="48" y="6"/>
                  </a:lnTo>
                  <a:lnTo>
                    <a:pt x="48" y="1"/>
                  </a:lnTo>
                  <a:lnTo>
                    <a:pt x="60" y="0"/>
                  </a:lnTo>
                  <a:lnTo>
                    <a:pt x="63" y="6"/>
                  </a:lnTo>
                  <a:lnTo>
                    <a:pt x="74" y="10"/>
                  </a:lnTo>
                  <a:lnTo>
                    <a:pt x="79" y="18"/>
                  </a:lnTo>
                  <a:lnTo>
                    <a:pt x="85" y="22"/>
                  </a:lnTo>
                  <a:lnTo>
                    <a:pt x="86" y="30"/>
                  </a:lnTo>
                  <a:lnTo>
                    <a:pt x="83" y="34"/>
                  </a:lnTo>
                  <a:lnTo>
                    <a:pt x="94" y="45"/>
                  </a:lnTo>
                  <a:lnTo>
                    <a:pt x="101" y="55"/>
                  </a:lnTo>
                  <a:lnTo>
                    <a:pt x="114" y="56"/>
                  </a:lnTo>
                  <a:lnTo>
                    <a:pt x="122" y="58"/>
                  </a:lnTo>
                  <a:lnTo>
                    <a:pt x="128" y="54"/>
                  </a:lnTo>
                  <a:lnTo>
                    <a:pt x="137" y="54"/>
                  </a:lnTo>
                  <a:lnTo>
                    <a:pt x="141" y="59"/>
                  </a:lnTo>
                  <a:lnTo>
                    <a:pt x="150" y="60"/>
                  </a:lnTo>
                  <a:lnTo>
                    <a:pt x="151" y="67"/>
                  </a:lnTo>
                  <a:lnTo>
                    <a:pt x="151" y="72"/>
                  </a:lnTo>
                  <a:lnTo>
                    <a:pt x="160" y="75"/>
                  </a:lnTo>
                  <a:lnTo>
                    <a:pt x="160" y="79"/>
                  </a:lnTo>
                  <a:lnTo>
                    <a:pt x="156" y="81"/>
                  </a:lnTo>
                  <a:lnTo>
                    <a:pt x="152" y="93"/>
                  </a:lnTo>
                  <a:lnTo>
                    <a:pt x="148" y="97"/>
                  </a:lnTo>
                  <a:lnTo>
                    <a:pt x="143" y="98"/>
                  </a:lnTo>
                  <a:lnTo>
                    <a:pt x="134" y="101"/>
                  </a:lnTo>
                  <a:lnTo>
                    <a:pt x="128" y="101"/>
                  </a:lnTo>
                  <a:lnTo>
                    <a:pt x="129" y="106"/>
                  </a:lnTo>
                  <a:lnTo>
                    <a:pt x="136" y="114"/>
                  </a:lnTo>
                  <a:lnTo>
                    <a:pt x="132" y="118"/>
                  </a:lnTo>
                  <a:lnTo>
                    <a:pt x="133" y="123"/>
                  </a:lnTo>
                  <a:lnTo>
                    <a:pt x="138" y="123"/>
                  </a:lnTo>
                  <a:lnTo>
                    <a:pt x="143" y="130"/>
                  </a:lnTo>
                  <a:lnTo>
                    <a:pt x="152" y="132"/>
                  </a:lnTo>
                  <a:lnTo>
                    <a:pt x="161" y="137"/>
                  </a:lnTo>
                  <a:lnTo>
                    <a:pt x="168" y="137"/>
                  </a:lnTo>
                  <a:lnTo>
                    <a:pt x="175" y="148"/>
                  </a:lnTo>
                  <a:lnTo>
                    <a:pt x="185" y="152"/>
                  </a:lnTo>
                  <a:lnTo>
                    <a:pt x="191" y="161"/>
                  </a:lnTo>
                  <a:lnTo>
                    <a:pt x="191" y="165"/>
                  </a:lnTo>
                  <a:lnTo>
                    <a:pt x="201" y="176"/>
                  </a:lnTo>
                  <a:lnTo>
                    <a:pt x="203" y="184"/>
                  </a:lnTo>
                  <a:lnTo>
                    <a:pt x="207" y="186"/>
                  </a:lnTo>
                  <a:lnTo>
                    <a:pt x="215" y="186"/>
                  </a:lnTo>
                  <a:lnTo>
                    <a:pt x="218" y="192"/>
                  </a:lnTo>
                  <a:lnTo>
                    <a:pt x="219" y="197"/>
                  </a:lnTo>
                  <a:lnTo>
                    <a:pt x="223" y="202"/>
                  </a:lnTo>
                  <a:lnTo>
                    <a:pt x="226" y="200"/>
                  </a:lnTo>
                  <a:lnTo>
                    <a:pt x="231" y="203"/>
                  </a:lnTo>
                  <a:lnTo>
                    <a:pt x="230" y="208"/>
                  </a:lnTo>
                  <a:lnTo>
                    <a:pt x="232" y="211"/>
                  </a:lnTo>
                  <a:lnTo>
                    <a:pt x="239" y="211"/>
                  </a:lnTo>
                  <a:lnTo>
                    <a:pt x="243" y="217"/>
                  </a:lnTo>
                  <a:lnTo>
                    <a:pt x="246" y="218"/>
                  </a:lnTo>
                  <a:lnTo>
                    <a:pt x="252" y="216"/>
                  </a:lnTo>
                  <a:lnTo>
                    <a:pt x="254" y="220"/>
                  </a:lnTo>
                  <a:lnTo>
                    <a:pt x="250" y="225"/>
                  </a:lnTo>
                  <a:lnTo>
                    <a:pt x="249" y="233"/>
                  </a:lnTo>
                  <a:lnTo>
                    <a:pt x="251" y="237"/>
                  </a:lnTo>
                  <a:lnTo>
                    <a:pt x="256" y="238"/>
                  </a:lnTo>
                  <a:lnTo>
                    <a:pt x="256" y="244"/>
                  </a:lnTo>
                  <a:lnTo>
                    <a:pt x="248" y="252"/>
                  </a:lnTo>
                  <a:lnTo>
                    <a:pt x="249" y="260"/>
                  </a:lnTo>
                  <a:lnTo>
                    <a:pt x="251" y="264"/>
                  </a:lnTo>
                  <a:lnTo>
                    <a:pt x="252" y="274"/>
                  </a:lnTo>
                  <a:lnTo>
                    <a:pt x="246" y="277"/>
                  </a:lnTo>
                  <a:lnTo>
                    <a:pt x="240" y="277"/>
                  </a:lnTo>
                  <a:lnTo>
                    <a:pt x="234" y="274"/>
                  </a:lnTo>
                  <a:lnTo>
                    <a:pt x="229" y="272"/>
                  </a:lnTo>
                  <a:lnTo>
                    <a:pt x="227" y="267"/>
                  </a:lnTo>
                  <a:lnTo>
                    <a:pt x="216" y="269"/>
                  </a:lnTo>
                  <a:lnTo>
                    <a:pt x="210" y="275"/>
                  </a:lnTo>
                  <a:lnTo>
                    <a:pt x="217" y="281"/>
                  </a:lnTo>
                  <a:lnTo>
                    <a:pt x="216" y="287"/>
                  </a:lnTo>
                  <a:lnTo>
                    <a:pt x="218" y="293"/>
                  </a:lnTo>
                  <a:lnTo>
                    <a:pt x="217" y="298"/>
                  </a:lnTo>
                  <a:lnTo>
                    <a:pt x="208" y="293"/>
                  </a:lnTo>
                  <a:lnTo>
                    <a:pt x="202" y="285"/>
                  </a:lnTo>
                  <a:lnTo>
                    <a:pt x="193" y="285"/>
                  </a:lnTo>
                  <a:lnTo>
                    <a:pt x="191" y="280"/>
                  </a:lnTo>
                  <a:lnTo>
                    <a:pt x="183" y="275"/>
                  </a:lnTo>
                  <a:lnTo>
                    <a:pt x="186" y="273"/>
                  </a:lnTo>
                  <a:lnTo>
                    <a:pt x="191" y="268"/>
                  </a:lnTo>
                  <a:lnTo>
                    <a:pt x="191" y="257"/>
                  </a:lnTo>
                  <a:lnTo>
                    <a:pt x="188" y="252"/>
                  </a:lnTo>
                  <a:lnTo>
                    <a:pt x="191" y="246"/>
                  </a:lnTo>
                  <a:lnTo>
                    <a:pt x="191" y="242"/>
                  </a:lnTo>
                  <a:lnTo>
                    <a:pt x="193" y="235"/>
                  </a:lnTo>
                  <a:lnTo>
                    <a:pt x="191" y="231"/>
                  </a:lnTo>
                  <a:lnTo>
                    <a:pt x="183" y="226"/>
                  </a:lnTo>
                  <a:lnTo>
                    <a:pt x="185" y="222"/>
                  </a:lnTo>
                  <a:lnTo>
                    <a:pt x="180" y="220"/>
                  </a:lnTo>
                  <a:lnTo>
                    <a:pt x="174" y="219"/>
                  </a:lnTo>
                  <a:lnTo>
                    <a:pt x="168" y="212"/>
                  </a:lnTo>
                  <a:lnTo>
                    <a:pt x="161" y="208"/>
                  </a:lnTo>
                  <a:lnTo>
                    <a:pt x="163" y="204"/>
                  </a:lnTo>
                  <a:lnTo>
                    <a:pt x="163" y="195"/>
                  </a:lnTo>
                  <a:lnTo>
                    <a:pt x="160" y="187"/>
                  </a:lnTo>
                  <a:lnTo>
                    <a:pt x="162" y="183"/>
                  </a:lnTo>
                  <a:lnTo>
                    <a:pt x="163" y="177"/>
                  </a:lnTo>
                  <a:lnTo>
                    <a:pt x="160" y="171"/>
                  </a:lnTo>
                  <a:lnTo>
                    <a:pt x="152" y="165"/>
                  </a:lnTo>
                  <a:lnTo>
                    <a:pt x="139" y="156"/>
                  </a:lnTo>
                  <a:lnTo>
                    <a:pt x="135" y="147"/>
                  </a:lnTo>
                  <a:lnTo>
                    <a:pt x="121" y="142"/>
                  </a:lnTo>
                  <a:lnTo>
                    <a:pt x="110" y="145"/>
                  </a:lnTo>
                  <a:lnTo>
                    <a:pt x="103" y="159"/>
                  </a:lnTo>
                  <a:lnTo>
                    <a:pt x="90" y="160"/>
                  </a:lnTo>
                  <a:lnTo>
                    <a:pt x="85" y="153"/>
                  </a:lnTo>
                  <a:lnTo>
                    <a:pt x="78" y="154"/>
                  </a:lnTo>
                  <a:lnTo>
                    <a:pt x="68" y="149"/>
                  </a:lnTo>
                  <a:lnTo>
                    <a:pt x="58" y="153"/>
                  </a:lnTo>
                  <a:lnTo>
                    <a:pt x="57" y="160"/>
                  </a:lnTo>
                  <a:lnTo>
                    <a:pt x="50" y="161"/>
                  </a:lnTo>
                  <a:lnTo>
                    <a:pt x="41" y="165"/>
                  </a:lnTo>
                  <a:lnTo>
                    <a:pt x="40" y="149"/>
                  </a:lnTo>
                  <a:lnTo>
                    <a:pt x="40" y="138"/>
                  </a:lnTo>
                  <a:lnTo>
                    <a:pt x="38" y="130"/>
                  </a:lnTo>
                  <a:lnTo>
                    <a:pt x="41" y="126"/>
                  </a:lnTo>
                  <a:lnTo>
                    <a:pt x="42" y="121"/>
                  </a:lnTo>
                  <a:lnTo>
                    <a:pt x="38" y="115"/>
                  </a:lnTo>
                  <a:lnTo>
                    <a:pt x="42" y="107"/>
                  </a:lnTo>
                  <a:lnTo>
                    <a:pt x="41" y="102"/>
                  </a:lnTo>
                  <a:lnTo>
                    <a:pt x="30" y="102"/>
                  </a:lnTo>
                  <a:lnTo>
                    <a:pt x="24" y="106"/>
                  </a:lnTo>
                  <a:lnTo>
                    <a:pt x="19" y="104"/>
                  </a:lnTo>
                  <a:lnTo>
                    <a:pt x="15" y="97"/>
                  </a:lnTo>
                  <a:lnTo>
                    <a:pt x="20" y="93"/>
                  </a:lnTo>
                  <a:lnTo>
                    <a:pt x="18" y="82"/>
                  </a:lnTo>
                  <a:lnTo>
                    <a:pt x="12" y="75"/>
                  </a:lnTo>
                  <a:lnTo>
                    <a:pt x="4" y="77"/>
                  </a:lnTo>
                  <a:lnTo>
                    <a:pt x="0" y="69"/>
                  </a:lnTo>
                  <a:lnTo>
                    <a:pt x="4" y="61"/>
                  </a:lnTo>
                  <a:lnTo>
                    <a:pt x="7" y="61"/>
                  </a:lnTo>
                  <a:lnTo>
                    <a:pt x="13" y="56"/>
                  </a:lnTo>
                  <a:lnTo>
                    <a:pt x="10" y="53"/>
                  </a:lnTo>
                  <a:lnTo>
                    <a:pt x="13" y="47"/>
                  </a:lnTo>
                  <a:lnTo>
                    <a:pt x="15" y="42"/>
                  </a:lnTo>
                  <a:lnTo>
                    <a:pt x="23" y="40"/>
                  </a:lnTo>
                  <a:lnTo>
                    <a:pt x="29" y="3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84" name="Freeform 33"/>
            <p:cNvSpPr>
              <a:spLocks noEditPoints="1"/>
            </p:cNvSpPr>
            <p:nvPr/>
          </p:nvSpPr>
          <p:spPr bwMode="auto">
            <a:xfrm>
              <a:off x="4215" y="2257"/>
              <a:ext cx="134" cy="248"/>
            </a:xfrm>
            <a:custGeom>
              <a:avLst/>
              <a:gdLst/>
              <a:ahLst/>
              <a:cxnLst>
                <a:cxn ang="0">
                  <a:pos x="95" y="24"/>
                </a:cxn>
                <a:cxn ang="0">
                  <a:pos x="116" y="33"/>
                </a:cxn>
                <a:cxn ang="0">
                  <a:pos x="113" y="61"/>
                </a:cxn>
                <a:cxn ang="0">
                  <a:pos x="132" y="91"/>
                </a:cxn>
                <a:cxn ang="0">
                  <a:pos x="165" y="91"/>
                </a:cxn>
                <a:cxn ang="0">
                  <a:pos x="214" y="87"/>
                </a:cxn>
                <a:cxn ang="0">
                  <a:pos x="235" y="118"/>
                </a:cxn>
                <a:cxn ang="0">
                  <a:pos x="249" y="150"/>
                </a:cxn>
                <a:cxn ang="0">
                  <a:pos x="268" y="166"/>
                </a:cxn>
                <a:cxn ang="0">
                  <a:pos x="266" y="199"/>
                </a:cxn>
                <a:cxn ang="0">
                  <a:pos x="233" y="203"/>
                </a:cxn>
                <a:cxn ang="0">
                  <a:pos x="190" y="207"/>
                </a:cxn>
                <a:cxn ang="0">
                  <a:pos x="170" y="245"/>
                </a:cxn>
                <a:cxn ang="0">
                  <a:pos x="179" y="284"/>
                </a:cxn>
                <a:cxn ang="0">
                  <a:pos x="168" y="280"/>
                </a:cxn>
                <a:cxn ang="0">
                  <a:pos x="149" y="266"/>
                </a:cxn>
                <a:cxn ang="0">
                  <a:pos x="135" y="268"/>
                </a:cxn>
                <a:cxn ang="0">
                  <a:pos x="125" y="262"/>
                </a:cxn>
                <a:cxn ang="0">
                  <a:pos x="117" y="241"/>
                </a:cxn>
                <a:cxn ang="0">
                  <a:pos x="103" y="242"/>
                </a:cxn>
                <a:cxn ang="0">
                  <a:pos x="93" y="243"/>
                </a:cxn>
                <a:cxn ang="0">
                  <a:pos x="94" y="268"/>
                </a:cxn>
                <a:cxn ang="0">
                  <a:pos x="90" y="294"/>
                </a:cxn>
                <a:cxn ang="0">
                  <a:pos x="72" y="347"/>
                </a:cxn>
                <a:cxn ang="0">
                  <a:pos x="75" y="362"/>
                </a:cxn>
                <a:cxn ang="0">
                  <a:pos x="84" y="383"/>
                </a:cxn>
                <a:cxn ang="0">
                  <a:pos x="97" y="382"/>
                </a:cxn>
                <a:cxn ang="0">
                  <a:pos x="107" y="407"/>
                </a:cxn>
                <a:cxn ang="0">
                  <a:pos x="116" y="412"/>
                </a:cxn>
                <a:cxn ang="0">
                  <a:pos x="119" y="435"/>
                </a:cxn>
                <a:cxn ang="0">
                  <a:pos x="121" y="440"/>
                </a:cxn>
                <a:cxn ang="0">
                  <a:pos x="141" y="462"/>
                </a:cxn>
                <a:cxn ang="0">
                  <a:pos x="163" y="476"/>
                </a:cxn>
                <a:cxn ang="0">
                  <a:pos x="164" y="494"/>
                </a:cxn>
                <a:cxn ang="0">
                  <a:pos x="139" y="490"/>
                </a:cxn>
                <a:cxn ang="0">
                  <a:pos x="131" y="468"/>
                </a:cxn>
                <a:cxn ang="0">
                  <a:pos x="108" y="470"/>
                </a:cxn>
                <a:cxn ang="0">
                  <a:pos x="94" y="450"/>
                </a:cxn>
                <a:cxn ang="0">
                  <a:pos x="73" y="430"/>
                </a:cxn>
                <a:cxn ang="0">
                  <a:pos x="61" y="407"/>
                </a:cxn>
                <a:cxn ang="0">
                  <a:pos x="47" y="401"/>
                </a:cxn>
                <a:cxn ang="0">
                  <a:pos x="55" y="375"/>
                </a:cxn>
                <a:cxn ang="0">
                  <a:pos x="60" y="355"/>
                </a:cxn>
                <a:cxn ang="0">
                  <a:pos x="63" y="326"/>
                </a:cxn>
                <a:cxn ang="0">
                  <a:pos x="78" y="281"/>
                </a:cxn>
                <a:cxn ang="0">
                  <a:pos x="71" y="247"/>
                </a:cxn>
                <a:cxn ang="0">
                  <a:pos x="50" y="207"/>
                </a:cxn>
                <a:cxn ang="0">
                  <a:pos x="45" y="171"/>
                </a:cxn>
                <a:cxn ang="0">
                  <a:pos x="41" y="138"/>
                </a:cxn>
                <a:cxn ang="0">
                  <a:pos x="16" y="99"/>
                </a:cxn>
                <a:cxn ang="0">
                  <a:pos x="0" y="75"/>
                </a:cxn>
                <a:cxn ang="0">
                  <a:pos x="16" y="48"/>
                </a:cxn>
                <a:cxn ang="0">
                  <a:pos x="45" y="30"/>
                </a:cxn>
                <a:cxn ang="0">
                  <a:pos x="62" y="12"/>
                </a:cxn>
                <a:cxn ang="0">
                  <a:pos x="75" y="0"/>
                </a:cxn>
                <a:cxn ang="0">
                  <a:pos x="96" y="464"/>
                </a:cxn>
                <a:cxn ang="0">
                  <a:pos x="73" y="440"/>
                </a:cxn>
                <a:cxn ang="0">
                  <a:pos x="50" y="418"/>
                </a:cxn>
                <a:cxn ang="0">
                  <a:pos x="53" y="418"/>
                </a:cxn>
                <a:cxn ang="0">
                  <a:pos x="165" y="288"/>
                </a:cxn>
                <a:cxn ang="0">
                  <a:pos x="103" y="360"/>
                </a:cxn>
                <a:cxn ang="0">
                  <a:pos x="104" y="367"/>
                </a:cxn>
                <a:cxn ang="0">
                  <a:pos x="104" y="367"/>
                </a:cxn>
              </a:cxnLst>
              <a:rect l="0" t="0" r="r" b="b"/>
              <a:pathLst>
                <a:path w="268" h="497">
                  <a:moveTo>
                    <a:pt x="75" y="0"/>
                  </a:moveTo>
                  <a:lnTo>
                    <a:pt x="79" y="8"/>
                  </a:lnTo>
                  <a:lnTo>
                    <a:pt x="87" y="6"/>
                  </a:lnTo>
                  <a:lnTo>
                    <a:pt x="93" y="13"/>
                  </a:lnTo>
                  <a:lnTo>
                    <a:pt x="95" y="24"/>
                  </a:lnTo>
                  <a:lnTo>
                    <a:pt x="90" y="28"/>
                  </a:lnTo>
                  <a:lnTo>
                    <a:pt x="94" y="35"/>
                  </a:lnTo>
                  <a:lnTo>
                    <a:pt x="99" y="37"/>
                  </a:lnTo>
                  <a:lnTo>
                    <a:pt x="105" y="33"/>
                  </a:lnTo>
                  <a:lnTo>
                    <a:pt x="116" y="33"/>
                  </a:lnTo>
                  <a:lnTo>
                    <a:pt x="117" y="38"/>
                  </a:lnTo>
                  <a:lnTo>
                    <a:pt x="113" y="46"/>
                  </a:lnTo>
                  <a:lnTo>
                    <a:pt x="117" y="52"/>
                  </a:lnTo>
                  <a:lnTo>
                    <a:pt x="116" y="57"/>
                  </a:lnTo>
                  <a:lnTo>
                    <a:pt x="113" y="61"/>
                  </a:lnTo>
                  <a:lnTo>
                    <a:pt x="115" y="69"/>
                  </a:lnTo>
                  <a:lnTo>
                    <a:pt x="115" y="80"/>
                  </a:lnTo>
                  <a:lnTo>
                    <a:pt x="116" y="96"/>
                  </a:lnTo>
                  <a:lnTo>
                    <a:pt x="125" y="92"/>
                  </a:lnTo>
                  <a:lnTo>
                    <a:pt x="132" y="91"/>
                  </a:lnTo>
                  <a:lnTo>
                    <a:pt x="133" y="84"/>
                  </a:lnTo>
                  <a:lnTo>
                    <a:pt x="143" y="80"/>
                  </a:lnTo>
                  <a:lnTo>
                    <a:pt x="153" y="85"/>
                  </a:lnTo>
                  <a:lnTo>
                    <a:pt x="160" y="84"/>
                  </a:lnTo>
                  <a:lnTo>
                    <a:pt x="165" y="91"/>
                  </a:lnTo>
                  <a:lnTo>
                    <a:pt x="178" y="90"/>
                  </a:lnTo>
                  <a:lnTo>
                    <a:pt x="185" y="76"/>
                  </a:lnTo>
                  <a:lnTo>
                    <a:pt x="196" y="73"/>
                  </a:lnTo>
                  <a:lnTo>
                    <a:pt x="210" y="78"/>
                  </a:lnTo>
                  <a:lnTo>
                    <a:pt x="214" y="87"/>
                  </a:lnTo>
                  <a:lnTo>
                    <a:pt x="227" y="96"/>
                  </a:lnTo>
                  <a:lnTo>
                    <a:pt x="235" y="102"/>
                  </a:lnTo>
                  <a:lnTo>
                    <a:pt x="238" y="108"/>
                  </a:lnTo>
                  <a:lnTo>
                    <a:pt x="237" y="114"/>
                  </a:lnTo>
                  <a:lnTo>
                    <a:pt x="235" y="118"/>
                  </a:lnTo>
                  <a:lnTo>
                    <a:pt x="238" y="126"/>
                  </a:lnTo>
                  <a:lnTo>
                    <a:pt x="238" y="135"/>
                  </a:lnTo>
                  <a:lnTo>
                    <a:pt x="236" y="139"/>
                  </a:lnTo>
                  <a:lnTo>
                    <a:pt x="243" y="143"/>
                  </a:lnTo>
                  <a:lnTo>
                    <a:pt x="249" y="150"/>
                  </a:lnTo>
                  <a:lnTo>
                    <a:pt x="255" y="151"/>
                  </a:lnTo>
                  <a:lnTo>
                    <a:pt x="260" y="153"/>
                  </a:lnTo>
                  <a:lnTo>
                    <a:pt x="258" y="157"/>
                  </a:lnTo>
                  <a:lnTo>
                    <a:pt x="266" y="162"/>
                  </a:lnTo>
                  <a:lnTo>
                    <a:pt x="268" y="166"/>
                  </a:lnTo>
                  <a:lnTo>
                    <a:pt x="266" y="173"/>
                  </a:lnTo>
                  <a:lnTo>
                    <a:pt x="266" y="177"/>
                  </a:lnTo>
                  <a:lnTo>
                    <a:pt x="263" y="183"/>
                  </a:lnTo>
                  <a:lnTo>
                    <a:pt x="266" y="188"/>
                  </a:lnTo>
                  <a:lnTo>
                    <a:pt x="266" y="199"/>
                  </a:lnTo>
                  <a:lnTo>
                    <a:pt x="261" y="204"/>
                  </a:lnTo>
                  <a:lnTo>
                    <a:pt x="254" y="207"/>
                  </a:lnTo>
                  <a:lnTo>
                    <a:pt x="248" y="204"/>
                  </a:lnTo>
                  <a:lnTo>
                    <a:pt x="239" y="205"/>
                  </a:lnTo>
                  <a:lnTo>
                    <a:pt x="233" y="203"/>
                  </a:lnTo>
                  <a:lnTo>
                    <a:pt x="226" y="203"/>
                  </a:lnTo>
                  <a:lnTo>
                    <a:pt x="218" y="206"/>
                  </a:lnTo>
                  <a:lnTo>
                    <a:pt x="214" y="203"/>
                  </a:lnTo>
                  <a:lnTo>
                    <a:pt x="206" y="203"/>
                  </a:lnTo>
                  <a:lnTo>
                    <a:pt x="190" y="207"/>
                  </a:lnTo>
                  <a:lnTo>
                    <a:pt x="185" y="207"/>
                  </a:lnTo>
                  <a:lnTo>
                    <a:pt x="178" y="217"/>
                  </a:lnTo>
                  <a:lnTo>
                    <a:pt x="176" y="226"/>
                  </a:lnTo>
                  <a:lnTo>
                    <a:pt x="170" y="233"/>
                  </a:lnTo>
                  <a:lnTo>
                    <a:pt x="170" y="245"/>
                  </a:lnTo>
                  <a:lnTo>
                    <a:pt x="173" y="257"/>
                  </a:lnTo>
                  <a:lnTo>
                    <a:pt x="178" y="261"/>
                  </a:lnTo>
                  <a:lnTo>
                    <a:pt x="181" y="267"/>
                  </a:lnTo>
                  <a:lnTo>
                    <a:pt x="180" y="278"/>
                  </a:lnTo>
                  <a:lnTo>
                    <a:pt x="179" y="284"/>
                  </a:lnTo>
                  <a:lnTo>
                    <a:pt x="177" y="282"/>
                  </a:lnTo>
                  <a:lnTo>
                    <a:pt x="177" y="287"/>
                  </a:lnTo>
                  <a:lnTo>
                    <a:pt x="175" y="288"/>
                  </a:lnTo>
                  <a:lnTo>
                    <a:pt x="175" y="286"/>
                  </a:lnTo>
                  <a:lnTo>
                    <a:pt x="168" y="280"/>
                  </a:lnTo>
                  <a:lnTo>
                    <a:pt x="165" y="280"/>
                  </a:lnTo>
                  <a:lnTo>
                    <a:pt x="165" y="278"/>
                  </a:lnTo>
                  <a:lnTo>
                    <a:pt x="162" y="276"/>
                  </a:lnTo>
                  <a:lnTo>
                    <a:pt x="153" y="268"/>
                  </a:lnTo>
                  <a:lnTo>
                    <a:pt x="149" y="266"/>
                  </a:lnTo>
                  <a:lnTo>
                    <a:pt x="145" y="269"/>
                  </a:lnTo>
                  <a:lnTo>
                    <a:pt x="146" y="270"/>
                  </a:lnTo>
                  <a:lnTo>
                    <a:pt x="145" y="271"/>
                  </a:lnTo>
                  <a:lnTo>
                    <a:pt x="142" y="269"/>
                  </a:lnTo>
                  <a:lnTo>
                    <a:pt x="135" y="268"/>
                  </a:lnTo>
                  <a:lnTo>
                    <a:pt x="130" y="269"/>
                  </a:lnTo>
                  <a:lnTo>
                    <a:pt x="126" y="268"/>
                  </a:lnTo>
                  <a:lnTo>
                    <a:pt x="120" y="268"/>
                  </a:lnTo>
                  <a:lnTo>
                    <a:pt x="122" y="264"/>
                  </a:lnTo>
                  <a:lnTo>
                    <a:pt x="125" y="262"/>
                  </a:lnTo>
                  <a:lnTo>
                    <a:pt x="121" y="256"/>
                  </a:lnTo>
                  <a:lnTo>
                    <a:pt x="121" y="249"/>
                  </a:lnTo>
                  <a:lnTo>
                    <a:pt x="123" y="246"/>
                  </a:lnTo>
                  <a:lnTo>
                    <a:pt x="122" y="242"/>
                  </a:lnTo>
                  <a:lnTo>
                    <a:pt x="117" y="241"/>
                  </a:lnTo>
                  <a:lnTo>
                    <a:pt x="116" y="240"/>
                  </a:lnTo>
                  <a:lnTo>
                    <a:pt x="114" y="241"/>
                  </a:lnTo>
                  <a:lnTo>
                    <a:pt x="111" y="239"/>
                  </a:lnTo>
                  <a:lnTo>
                    <a:pt x="106" y="241"/>
                  </a:lnTo>
                  <a:lnTo>
                    <a:pt x="103" y="242"/>
                  </a:lnTo>
                  <a:lnTo>
                    <a:pt x="100" y="240"/>
                  </a:lnTo>
                  <a:lnTo>
                    <a:pt x="98" y="242"/>
                  </a:lnTo>
                  <a:lnTo>
                    <a:pt x="95" y="242"/>
                  </a:lnTo>
                  <a:lnTo>
                    <a:pt x="93" y="241"/>
                  </a:lnTo>
                  <a:lnTo>
                    <a:pt x="93" y="243"/>
                  </a:lnTo>
                  <a:lnTo>
                    <a:pt x="92" y="247"/>
                  </a:lnTo>
                  <a:lnTo>
                    <a:pt x="96" y="250"/>
                  </a:lnTo>
                  <a:lnTo>
                    <a:pt x="97" y="255"/>
                  </a:lnTo>
                  <a:lnTo>
                    <a:pt x="94" y="261"/>
                  </a:lnTo>
                  <a:lnTo>
                    <a:pt x="94" y="268"/>
                  </a:lnTo>
                  <a:lnTo>
                    <a:pt x="93" y="271"/>
                  </a:lnTo>
                  <a:lnTo>
                    <a:pt x="95" y="274"/>
                  </a:lnTo>
                  <a:lnTo>
                    <a:pt x="95" y="282"/>
                  </a:lnTo>
                  <a:lnTo>
                    <a:pt x="91" y="288"/>
                  </a:lnTo>
                  <a:lnTo>
                    <a:pt x="90" y="294"/>
                  </a:lnTo>
                  <a:lnTo>
                    <a:pt x="84" y="301"/>
                  </a:lnTo>
                  <a:lnTo>
                    <a:pt x="83" y="325"/>
                  </a:lnTo>
                  <a:lnTo>
                    <a:pt x="75" y="335"/>
                  </a:lnTo>
                  <a:lnTo>
                    <a:pt x="75" y="342"/>
                  </a:lnTo>
                  <a:lnTo>
                    <a:pt x="72" y="347"/>
                  </a:lnTo>
                  <a:lnTo>
                    <a:pt x="75" y="348"/>
                  </a:lnTo>
                  <a:lnTo>
                    <a:pt x="76" y="349"/>
                  </a:lnTo>
                  <a:lnTo>
                    <a:pt x="74" y="354"/>
                  </a:lnTo>
                  <a:lnTo>
                    <a:pt x="74" y="356"/>
                  </a:lnTo>
                  <a:lnTo>
                    <a:pt x="75" y="362"/>
                  </a:lnTo>
                  <a:lnTo>
                    <a:pt x="75" y="367"/>
                  </a:lnTo>
                  <a:lnTo>
                    <a:pt x="82" y="375"/>
                  </a:lnTo>
                  <a:lnTo>
                    <a:pt x="79" y="382"/>
                  </a:lnTo>
                  <a:lnTo>
                    <a:pt x="81" y="384"/>
                  </a:lnTo>
                  <a:lnTo>
                    <a:pt x="84" y="383"/>
                  </a:lnTo>
                  <a:lnTo>
                    <a:pt x="85" y="381"/>
                  </a:lnTo>
                  <a:lnTo>
                    <a:pt x="88" y="378"/>
                  </a:lnTo>
                  <a:lnTo>
                    <a:pt x="90" y="379"/>
                  </a:lnTo>
                  <a:lnTo>
                    <a:pt x="94" y="380"/>
                  </a:lnTo>
                  <a:lnTo>
                    <a:pt x="97" y="382"/>
                  </a:lnTo>
                  <a:lnTo>
                    <a:pt x="98" y="389"/>
                  </a:lnTo>
                  <a:lnTo>
                    <a:pt x="100" y="392"/>
                  </a:lnTo>
                  <a:lnTo>
                    <a:pt x="100" y="399"/>
                  </a:lnTo>
                  <a:lnTo>
                    <a:pt x="104" y="401"/>
                  </a:lnTo>
                  <a:lnTo>
                    <a:pt x="107" y="407"/>
                  </a:lnTo>
                  <a:lnTo>
                    <a:pt x="110" y="407"/>
                  </a:lnTo>
                  <a:lnTo>
                    <a:pt x="110" y="404"/>
                  </a:lnTo>
                  <a:lnTo>
                    <a:pt x="110" y="401"/>
                  </a:lnTo>
                  <a:lnTo>
                    <a:pt x="111" y="406"/>
                  </a:lnTo>
                  <a:lnTo>
                    <a:pt x="116" y="412"/>
                  </a:lnTo>
                  <a:lnTo>
                    <a:pt x="116" y="416"/>
                  </a:lnTo>
                  <a:lnTo>
                    <a:pt x="119" y="418"/>
                  </a:lnTo>
                  <a:lnTo>
                    <a:pt x="121" y="431"/>
                  </a:lnTo>
                  <a:lnTo>
                    <a:pt x="120" y="432"/>
                  </a:lnTo>
                  <a:lnTo>
                    <a:pt x="119" y="435"/>
                  </a:lnTo>
                  <a:lnTo>
                    <a:pt x="117" y="432"/>
                  </a:lnTo>
                  <a:lnTo>
                    <a:pt x="113" y="437"/>
                  </a:lnTo>
                  <a:lnTo>
                    <a:pt x="111" y="441"/>
                  </a:lnTo>
                  <a:lnTo>
                    <a:pt x="120" y="444"/>
                  </a:lnTo>
                  <a:lnTo>
                    <a:pt x="121" y="440"/>
                  </a:lnTo>
                  <a:lnTo>
                    <a:pt x="123" y="441"/>
                  </a:lnTo>
                  <a:lnTo>
                    <a:pt x="125" y="447"/>
                  </a:lnTo>
                  <a:lnTo>
                    <a:pt x="128" y="450"/>
                  </a:lnTo>
                  <a:lnTo>
                    <a:pt x="138" y="459"/>
                  </a:lnTo>
                  <a:lnTo>
                    <a:pt x="141" y="462"/>
                  </a:lnTo>
                  <a:lnTo>
                    <a:pt x="143" y="460"/>
                  </a:lnTo>
                  <a:lnTo>
                    <a:pt x="150" y="461"/>
                  </a:lnTo>
                  <a:lnTo>
                    <a:pt x="156" y="463"/>
                  </a:lnTo>
                  <a:lnTo>
                    <a:pt x="160" y="472"/>
                  </a:lnTo>
                  <a:lnTo>
                    <a:pt x="163" y="476"/>
                  </a:lnTo>
                  <a:lnTo>
                    <a:pt x="169" y="480"/>
                  </a:lnTo>
                  <a:lnTo>
                    <a:pt x="169" y="483"/>
                  </a:lnTo>
                  <a:lnTo>
                    <a:pt x="168" y="485"/>
                  </a:lnTo>
                  <a:lnTo>
                    <a:pt x="168" y="490"/>
                  </a:lnTo>
                  <a:lnTo>
                    <a:pt x="164" y="494"/>
                  </a:lnTo>
                  <a:lnTo>
                    <a:pt x="160" y="489"/>
                  </a:lnTo>
                  <a:lnTo>
                    <a:pt x="154" y="490"/>
                  </a:lnTo>
                  <a:lnTo>
                    <a:pt x="146" y="497"/>
                  </a:lnTo>
                  <a:lnTo>
                    <a:pt x="139" y="495"/>
                  </a:lnTo>
                  <a:lnTo>
                    <a:pt x="139" y="490"/>
                  </a:lnTo>
                  <a:lnTo>
                    <a:pt x="142" y="486"/>
                  </a:lnTo>
                  <a:lnTo>
                    <a:pt x="143" y="476"/>
                  </a:lnTo>
                  <a:lnTo>
                    <a:pt x="139" y="473"/>
                  </a:lnTo>
                  <a:lnTo>
                    <a:pt x="132" y="473"/>
                  </a:lnTo>
                  <a:lnTo>
                    <a:pt x="131" y="468"/>
                  </a:lnTo>
                  <a:lnTo>
                    <a:pt x="122" y="466"/>
                  </a:lnTo>
                  <a:lnTo>
                    <a:pt x="117" y="461"/>
                  </a:lnTo>
                  <a:lnTo>
                    <a:pt x="113" y="466"/>
                  </a:lnTo>
                  <a:lnTo>
                    <a:pt x="110" y="474"/>
                  </a:lnTo>
                  <a:lnTo>
                    <a:pt x="108" y="470"/>
                  </a:lnTo>
                  <a:lnTo>
                    <a:pt x="94" y="460"/>
                  </a:lnTo>
                  <a:lnTo>
                    <a:pt x="94" y="456"/>
                  </a:lnTo>
                  <a:lnTo>
                    <a:pt x="96" y="454"/>
                  </a:lnTo>
                  <a:lnTo>
                    <a:pt x="97" y="451"/>
                  </a:lnTo>
                  <a:lnTo>
                    <a:pt x="94" y="450"/>
                  </a:lnTo>
                  <a:lnTo>
                    <a:pt x="92" y="444"/>
                  </a:lnTo>
                  <a:lnTo>
                    <a:pt x="85" y="443"/>
                  </a:lnTo>
                  <a:lnTo>
                    <a:pt x="85" y="440"/>
                  </a:lnTo>
                  <a:lnTo>
                    <a:pt x="78" y="430"/>
                  </a:lnTo>
                  <a:lnTo>
                    <a:pt x="73" y="430"/>
                  </a:lnTo>
                  <a:lnTo>
                    <a:pt x="70" y="418"/>
                  </a:lnTo>
                  <a:lnTo>
                    <a:pt x="64" y="418"/>
                  </a:lnTo>
                  <a:lnTo>
                    <a:pt x="64" y="413"/>
                  </a:lnTo>
                  <a:lnTo>
                    <a:pt x="61" y="410"/>
                  </a:lnTo>
                  <a:lnTo>
                    <a:pt x="61" y="407"/>
                  </a:lnTo>
                  <a:lnTo>
                    <a:pt x="55" y="410"/>
                  </a:lnTo>
                  <a:lnTo>
                    <a:pt x="56" y="416"/>
                  </a:lnTo>
                  <a:lnTo>
                    <a:pt x="51" y="416"/>
                  </a:lnTo>
                  <a:lnTo>
                    <a:pt x="48" y="412"/>
                  </a:lnTo>
                  <a:lnTo>
                    <a:pt x="47" y="401"/>
                  </a:lnTo>
                  <a:lnTo>
                    <a:pt x="48" y="397"/>
                  </a:lnTo>
                  <a:lnTo>
                    <a:pt x="47" y="389"/>
                  </a:lnTo>
                  <a:lnTo>
                    <a:pt x="51" y="386"/>
                  </a:lnTo>
                  <a:lnTo>
                    <a:pt x="51" y="374"/>
                  </a:lnTo>
                  <a:lnTo>
                    <a:pt x="55" y="375"/>
                  </a:lnTo>
                  <a:lnTo>
                    <a:pt x="57" y="371"/>
                  </a:lnTo>
                  <a:lnTo>
                    <a:pt x="53" y="370"/>
                  </a:lnTo>
                  <a:lnTo>
                    <a:pt x="58" y="363"/>
                  </a:lnTo>
                  <a:lnTo>
                    <a:pt x="56" y="361"/>
                  </a:lnTo>
                  <a:lnTo>
                    <a:pt x="60" y="355"/>
                  </a:lnTo>
                  <a:lnTo>
                    <a:pt x="57" y="355"/>
                  </a:lnTo>
                  <a:lnTo>
                    <a:pt x="58" y="344"/>
                  </a:lnTo>
                  <a:lnTo>
                    <a:pt x="60" y="339"/>
                  </a:lnTo>
                  <a:lnTo>
                    <a:pt x="62" y="334"/>
                  </a:lnTo>
                  <a:lnTo>
                    <a:pt x="63" y="326"/>
                  </a:lnTo>
                  <a:lnTo>
                    <a:pt x="70" y="322"/>
                  </a:lnTo>
                  <a:lnTo>
                    <a:pt x="78" y="301"/>
                  </a:lnTo>
                  <a:lnTo>
                    <a:pt x="81" y="299"/>
                  </a:lnTo>
                  <a:lnTo>
                    <a:pt x="82" y="289"/>
                  </a:lnTo>
                  <a:lnTo>
                    <a:pt x="78" y="281"/>
                  </a:lnTo>
                  <a:lnTo>
                    <a:pt x="79" y="273"/>
                  </a:lnTo>
                  <a:lnTo>
                    <a:pt x="75" y="267"/>
                  </a:lnTo>
                  <a:lnTo>
                    <a:pt x="74" y="257"/>
                  </a:lnTo>
                  <a:lnTo>
                    <a:pt x="70" y="254"/>
                  </a:lnTo>
                  <a:lnTo>
                    <a:pt x="71" y="247"/>
                  </a:lnTo>
                  <a:lnTo>
                    <a:pt x="70" y="241"/>
                  </a:lnTo>
                  <a:lnTo>
                    <a:pt x="72" y="235"/>
                  </a:lnTo>
                  <a:lnTo>
                    <a:pt x="68" y="222"/>
                  </a:lnTo>
                  <a:lnTo>
                    <a:pt x="59" y="213"/>
                  </a:lnTo>
                  <a:lnTo>
                    <a:pt x="50" y="207"/>
                  </a:lnTo>
                  <a:lnTo>
                    <a:pt x="41" y="196"/>
                  </a:lnTo>
                  <a:lnTo>
                    <a:pt x="41" y="191"/>
                  </a:lnTo>
                  <a:lnTo>
                    <a:pt x="37" y="180"/>
                  </a:lnTo>
                  <a:lnTo>
                    <a:pt x="44" y="176"/>
                  </a:lnTo>
                  <a:lnTo>
                    <a:pt x="45" y="171"/>
                  </a:lnTo>
                  <a:lnTo>
                    <a:pt x="40" y="156"/>
                  </a:lnTo>
                  <a:lnTo>
                    <a:pt x="44" y="150"/>
                  </a:lnTo>
                  <a:lnTo>
                    <a:pt x="49" y="148"/>
                  </a:lnTo>
                  <a:lnTo>
                    <a:pt x="48" y="141"/>
                  </a:lnTo>
                  <a:lnTo>
                    <a:pt x="41" y="138"/>
                  </a:lnTo>
                  <a:lnTo>
                    <a:pt x="40" y="131"/>
                  </a:lnTo>
                  <a:lnTo>
                    <a:pt x="37" y="123"/>
                  </a:lnTo>
                  <a:lnTo>
                    <a:pt x="32" y="122"/>
                  </a:lnTo>
                  <a:lnTo>
                    <a:pt x="25" y="105"/>
                  </a:lnTo>
                  <a:lnTo>
                    <a:pt x="16" y="99"/>
                  </a:lnTo>
                  <a:lnTo>
                    <a:pt x="15" y="94"/>
                  </a:lnTo>
                  <a:lnTo>
                    <a:pt x="10" y="90"/>
                  </a:lnTo>
                  <a:lnTo>
                    <a:pt x="5" y="81"/>
                  </a:lnTo>
                  <a:lnTo>
                    <a:pt x="0" y="80"/>
                  </a:lnTo>
                  <a:lnTo>
                    <a:pt x="0" y="75"/>
                  </a:lnTo>
                  <a:lnTo>
                    <a:pt x="7" y="71"/>
                  </a:lnTo>
                  <a:lnTo>
                    <a:pt x="14" y="67"/>
                  </a:lnTo>
                  <a:lnTo>
                    <a:pt x="11" y="61"/>
                  </a:lnTo>
                  <a:lnTo>
                    <a:pt x="11" y="53"/>
                  </a:lnTo>
                  <a:lnTo>
                    <a:pt x="16" y="48"/>
                  </a:lnTo>
                  <a:lnTo>
                    <a:pt x="14" y="37"/>
                  </a:lnTo>
                  <a:lnTo>
                    <a:pt x="20" y="31"/>
                  </a:lnTo>
                  <a:lnTo>
                    <a:pt x="30" y="35"/>
                  </a:lnTo>
                  <a:lnTo>
                    <a:pt x="38" y="30"/>
                  </a:lnTo>
                  <a:lnTo>
                    <a:pt x="45" y="30"/>
                  </a:lnTo>
                  <a:lnTo>
                    <a:pt x="47" y="26"/>
                  </a:lnTo>
                  <a:lnTo>
                    <a:pt x="48" y="19"/>
                  </a:lnTo>
                  <a:lnTo>
                    <a:pt x="51" y="14"/>
                  </a:lnTo>
                  <a:lnTo>
                    <a:pt x="59" y="15"/>
                  </a:lnTo>
                  <a:lnTo>
                    <a:pt x="62" y="12"/>
                  </a:lnTo>
                  <a:lnTo>
                    <a:pt x="58" y="8"/>
                  </a:lnTo>
                  <a:lnTo>
                    <a:pt x="59" y="5"/>
                  </a:lnTo>
                  <a:lnTo>
                    <a:pt x="65" y="1"/>
                  </a:lnTo>
                  <a:lnTo>
                    <a:pt x="74" y="1"/>
                  </a:lnTo>
                  <a:lnTo>
                    <a:pt x="75" y="0"/>
                  </a:lnTo>
                  <a:lnTo>
                    <a:pt x="75" y="0"/>
                  </a:lnTo>
                  <a:close/>
                  <a:moveTo>
                    <a:pt x="92" y="464"/>
                  </a:moveTo>
                  <a:lnTo>
                    <a:pt x="95" y="470"/>
                  </a:lnTo>
                  <a:lnTo>
                    <a:pt x="97" y="468"/>
                  </a:lnTo>
                  <a:lnTo>
                    <a:pt x="96" y="464"/>
                  </a:lnTo>
                  <a:lnTo>
                    <a:pt x="94" y="463"/>
                  </a:lnTo>
                  <a:lnTo>
                    <a:pt x="92" y="464"/>
                  </a:lnTo>
                  <a:lnTo>
                    <a:pt x="92" y="464"/>
                  </a:lnTo>
                  <a:close/>
                  <a:moveTo>
                    <a:pt x="72" y="433"/>
                  </a:moveTo>
                  <a:lnTo>
                    <a:pt x="73" y="440"/>
                  </a:lnTo>
                  <a:lnTo>
                    <a:pt x="74" y="437"/>
                  </a:lnTo>
                  <a:lnTo>
                    <a:pt x="74" y="433"/>
                  </a:lnTo>
                  <a:lnTo>
                    <a:pt x="72" y="433"/>
                  </a:lnTo>
                  <a:lnTo>
                    <a:pt x="72" y="433"/>
                  </a:lnTo>
                  <a:close/>
                  <a:moveTo>
                    <a:pt x="50" y="418"/>
                  </a:moveTo>
                  <a:lnTo>
                    <a:pt x="49" y="421"/>
                  </a:lnTo>
                  <a:lnTo>
                    <a:pt x="50" y="425"/>
                  </a:lnTo>
                  <a:lnTo>
                    <a:pt x="50" y="431"/>
                  </a:lnTo>
                  <a:lnTo>
                    <a:pt x="53" y="426"/>
                  </a:lnTo>
                  <a:lnTo>
                    <a:pt x="53" y="418"/>
                  </a:lnTo>
                  <a:lnTo>
                    <a:pt x="53" y="418"/>
                  </a:lnTo>
                  <a:lnTo>
                    <a:pt x="50" y="418"/>
                  </a:lnTo>
                  <a:lnTo>
                    <a:pt x="50" y="418"/>
                  </a:lnTo>
                  <a:close/>
                  <a:moveTo>
                    <a:pt x="165" y="282"/>
                  </a:moveTo>
                  <a:lnTo>
                    <a:pt x="165" y="288"/>
                  </a:lnTo>
                  <a:lnTo>
                    <a:pt x="169" y="291"/>
                  </a:lnTo>
                  <a:lnTo>
                    <a:pt x="173" y="291"/>
                  </a:lnTo>
                  <a:lnTo>
                    <a:pt x="165" y="282"/>
                  </a:lnTo>
                  <a:lnTo>
                    <a:pt x="165" y="282"/>
                  </a:lnTo>
                  <a:close/>
                  <a:moveTo>
                    <a:pt x="103" y="360"/>
                  </a:moveTo>
                  <a:lnTo>
                    <a:pt x="97" y="362"/>
                  </a:lnTo>
                  <a:lnTo>
                    <a:pt x="100" y="363"/>
                  </a:lnTo>
                  <a:lnTo>
                    <a:pt x="103" y="360"/>
                  </a:lnTo>
                  <a:lnTo>
                    <a:pt x="103" y="360"/>
                  </a:lnTo>
                  <a:close/>
                  <a:moveTo>
                    <a:pt x="104" y="367"/>
                  </a:moveTo>
                  <a:lnTo>
                    <a:pt x="99" y="370"/>
                  </a:lnTo>
                  <a:lnTo>
                    <a:pt x="100" y="373"/>
                  </a:lnTo>
                  <a:lnTo>
                    <a:pt x="105" y="378"/>
                  </a:lnTo>
                  <a:lnTo>
                    <a:pt x="106" y="371"/>
                  </a:lnTo>
                  <a:lnTo>
                    <a:pt x="104" y="36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85" name="Freeform 34"/>
            <p:cNvSpPr>
              <a:spLocks noEditPoints="1"/>
            </p:cNvSpPr>
            <p:nvPr/>
          </p:nvSpPr>
          <p:spPr bwMode="auto">
            <a:xfrm>
              <a:off x="4129" y="2121"/>
              <a:ext cx="140" cy="315"/>
            </a:xfrm>
            <a:custGeom>
              <a:avLst/>
              <a:gdLst/>
              <a:ahLst/>
              <a:cxnLst>
                <a:cxn ang="0">
                  <a:pos x="155" y="9"/>
                </a:cxn>
                <a:cxn ang="0">
                  <a:pos x="179" y="49"/>
                </a:cxn>
                <a:cxn ang="0">
                  <a:pos x="171" y="91"/>
                </a:cxn>
                <a:cxn ang="0">
                  <a:pos x="158" y="109"/>
                </a:cxn>
                <a:cxn ang="0">
                  <a:pos x="162" y="134"/>
                </a:cxn>
                <a:cxn ang="0">
                  <a:pos x="191" y="150"/>
                </a:cxn>
                <a:cxn ang="0">
                  <a:pos x="205" y="171"/>
                </a:cxn>
                <a:cxn ang="0">
                  <a:pos x="231" y="180"/>
                </a:cxn>
                <a:cxn ang="0">
                  <a:pos x="216" y="215"/>
                </a:cxn>
                <a:cxn ang="0">
                  <a:pos x="240" y="225"/>
                </a:cxn>
                <a:cxn ang="0">
                  <a:pos x="280" y="227"/>
                </a:cxn>
                <a:cxn ang="0">
                  <a:pos x="261" y="257"/>
                </a:cxn>
                <a:cxn ang="0">
                  <a:pos x="231" y="278"/>
                </a:cxn>
                <a:cxn ang="0">
                  <a:pos x="218" y="300"/>
                </a:cxn>
                <a:cxn ang="0">
                  <a:pos x="184" y="323"/>
                </a:cxn>
                <a:cxn ang="0">
                  <a:pos x="178" y="351"/>
                </a:cxn>
                <a:cxn ang="0">
                  <a:pos x="210" y="393"/>
                </a:cxn>
                <a:cxn ang="0">
                  <a:pos x="213" y="426"/>
                </a:cxn>
                <a:cxn ang="0">
                  <a:pos x="223" y="477"/>
                </a:cxn>
                <a:cxn ang="0">
                  <a:pos x="243" y="524"/>
                </a:cxn>
                <a:cxn ang="0">
                  <a:pos x="254" y="569"/>
                </a:cxn>
                <a:cxn ang="0">
                  <a:pos x="231" y="614"/>
                </a:cxn>
                <a:cxn ang="0">
                  <a:pos x="222" y="606"/>
                </a:cxn>
                <a:cxn ang="0">
                  <a:pos x="229" y="589"/>
                </a:cxn>
                <a:cxn ang="0">
                  <a:pos x="230" y="559"/>
                </a:cxn>
                <a:cxn ang="0">
                  <a:pos x="221" y="515"/>
                </a:cxn>
                <a:cxn ang="0">
                  <a:pos x="209" y="503"/>
                </a:cxn>
                <a:cxn ang="0">
                  <a:pos x="196" y="465"/>
                </a:cxn>
                <a:cxn ang="0">
                  <a:pos x="188" y="421"/>
                </a:cxn>
                <a:cxn ang="0">
                  <a:pos x="179" y="409"/>
                </a:cxn>
                <a:cxn ang="0">
                  <a:pos x="160" y="383"/>
                </a:cxn>
                <a:cxn ang="0">
                  <a:pos x="160" y="388"/>
                </a:cxn>
                <a:cxn ang="0">
                  <a:pos x="140" y="403"/>
                </a:cxn>
                <a:cxn ang="0">
                  <a:pos x="133" y="415"/>
                </a:cxn>
                <a:cxn ang="0">
                  <a:pos x="105" y="428"/>
                </a:cxn>
                <a:cxn ang="0">
                  <a:pos x="89" y="434"/>
                </a:cxn>
                <a:cxn ang="0">
                  <a:pos x="83" y="422"/>
                </a:cxn>
                <a:cxn ang="0">
                  <a:pos x="89" y="383"/>
                </a:cxn>
                <a:cxn ang="0">
                  <a:pos x="77" y="348"/>
                </a:cxn>
                <a:cxn ang="0">
                  <a:pos x="56" y="315"/>
                </a:cxn>
                <a:cxn ang="0">
                  <a:pos x="37" y="313"/>
                </a:cxn>
                <a:cxn ang="0">
                  <a:pos x="48" y="314"/>
                </a:cxn>
                <a:cxn ang="0">
                  <a:pos x="50" y="294"/>
                </a:cxn>
                <a:cxn ang="0">
                  <a:pos x="24" y="289"/>
                </a:cxn>
                <a:cxn ang="0">
                  <a:pos x="21" y="285"/>
                </a:cxn>
                <a:cxn ang="0">
                  <a:pos x="1" y="249"/>
                </a:cxn>
                <a:cxn ang="0">
                  <a:pos x="17" y="221"/>
                </a:cxn>
                <a:cxn ang="0">
                  <a:pos x="30" y="187"/>
                </a:cxn>
                <a:cxn ang="0">
                  <a:pos x="47" y="154"/>
                </a:cxn>
                <a:cxn ang="0">
                  <a:pos x="62" y="90"/>
                </a:cxn>
                <a:cxn ang="0">
                  <a:pos x="91" y="38"/>
                </a:cxn>
                <a:cxn ang="0">
                  <a:pos x="123" y="23"/>
                </a:cxn>
                <a:cxn ang="0">
                  <a:pos x="42" y="335"/>
                </a:cxn>
              </a:cxnLst>
              <a:rect l="0" t="0" r="r" b="b"/>
              <a:pathLst>
                <a:path w="280" h="629">
                  <a:moveTo>
                    <a:pt x="127" y="2"/>
                  </a:moveTo>
                  <a:lnTo>
                    <a:pt x="131" y="0"/>
                  </a:lnTo>
                  <a:lnTo>
                    <a:pt x="139" y="3"/>
                  </a:lnTo>
                  <a:lnTo>
                    <a:pt x="143" y="0"/>
                  </a:lnTo>
                  <a:lnTo>
                    <a:pt x="151" y="0"/>
                  </a:lnTo>
                  <a:lnTo>
                    <a:pt x="155" y="9"/>
                  </a:lnTo>
                  <a:lnTo>
                    <a:pt x="161" y="13"/>
                  </a:lnTo>
                  <a:lnTo>
                    <a:pt x="163" y="23"/>
                  </a:lnTo>
                  <a:lnTo>
                    <a:pt x="168" y="23"/>
                  </a:lnTo>
                  <a:lnTo>
                    <a:pt x="174" y="29"/>
                  </a:lnTo>
                  <a:lnTo>
                    <a:pt x="174" y="38"/>
                  </a:lnTo>
                  <a:lnTo>
                    <a:pt x="179" y="49"/>
                  </a:lnTo>
                  <a:lnTo>
                    <a:pt x="180" y="59"/>
                  </a:lnTo>
                  <a:lnTo>
                    <a:pt x="178" y="72"/>
                  </a:lnTo>
                  <a:lnTo>
                    <a:pt x="178" y="79"/>
                  </a:lnTo>
                  <a:lnTo>
                    <a:pt x="177" y="82"/>
                  </a:lnTo>
                  <a:lnTo>
                    <a:pt x="171" y="85"/>
                  </a:lnTo>
                  <a:lnTo>
                    <a:pt x="171" y="91"/>
                  </a:lnTo>
                  <a:lnTo>
                    <a:pt x="167" y="92"/>
                  </a:lnTo>
                  <a:lnTo>
                    <a:pt x="165" y="96"/>
                  </a:lnTo>
                  <a:lnTo>
                    <a:pt x="168" y="103"/>
                  </a:lnTo>
                  <a:lnTo>
                    <a:pt x="166" y="106"/>
                  </a:lnTo>
                  <a:lnTo>
                    <a:pt x="162" y="104"/>
                  </a:lnTo>
                  <a:lnTo>
                    <a:pt x="158" y="109"/>
                  </a:lnTo>
                  <a:lnTo>
                    <a:pt x="155" y="115"/>
                  </a:lnTo>
                  <a:lnTo>
                    <a:pt x="158" y="118"/>
                  </a:lnTo>
                  <a:lnTo>
                    <a:pt x="155" y="124"/>
                  </a:lnTo>
                  <a:lnTo>
                    <a:pt x="155" y="128"/>
                  </a:lnTo>
                  <a:lnTo>
                    <a:pt x="160" y="130"/>
                  </a:lnTo>
                  <a:lnTo>
                    <a:pt x="162" y="134"/>
                  </a:lnTo>
                  <a:lnTo>
                    <a:pt x="166" y="139"/>
                  </a:lnTo>
                  <a:lnTo>
                    <a:pt x="166" y="147"/>
                  </a:lnTo>
                  <a:lnTo>
                    <a:pt x="168" y="153"/>
                  </a:lnTo>
                  <a:lnTo>
                    <a:pt x="176" y="148"/>
                  </a:lnTo>
                  <a:lnTo>
                    <a:pt x="190" y="145"/>
                  </a:lnTo>
                  <a:lnTo>
                    <a:pt x="191" y="150"/>
                  </a:lnTo>
                  <a:lnTo>
                    <a:pt x="190" y="154"/>
                  </a:lnTo>
                  <a:lnTo>
                    <a:pt x="194" y="157"/>
                  </a:lnTo>
                  <a:lnTo>
                    <a:pt x="202" y="155"/>
                  </a:lnTo>
                  <a:lnTo>
                    <a:pt x="203" y="161"/>
                  </a:lnTo>
                  <a:lnTo>
                    <a:pt x="201" y="166"/>
                  </a:lnTo>
                  <a:lnTo>
                    <a:pt x="205" y="171"/>
                  </a:lnTo>
                  <a:lnTo>
                    <a:pt x="213" y="173"/>
                  </a:lnTo>
                  <a:lnTo>
                    <a:pt x="212" y="176"/>
                  </a:lnTo>
                  <a:lnTo>
                    <a:pt x="214" y="179"/>
                  </a:lnTo>
                  <a:lnTo>
                    <a:pt x="216" y="177"/>
                  </a:lnTo>
                  <a:lnTo>
                    <a:pt x="224" y="176"/>
                  </a:lnTo>
                  <a:lnTo>
                    <a:pt x="231" y="180"/>
                  </a:lnTo>
                  <a:lnTo>
                    <a:pt x="231" y="185"/>
                  </a:lnTo>
                  <a:lnTo>
                    <a:pt x="228" y="190"/>
                  </a:lnTo>
                  <a:lnTo>
                    <a:pt x="228" y="195"/>
                  </a:lnTo>
                  <a:lnTo>
                    <a:pt x="221" y="206"/>
                  </a:lnTo>
                  <a:lnTo>
                    <a:pt x="214" y="211"/>
                  </a:lnTo>
                  <a:lnTo>
                    <a:pt x="216" y="215"/>
                  </a:lnTo>
                  <a:lnTo>
                    <a:pt x="221" y="213"/>
                  </a:lnTo>
                  <a:lnTo>
                    <a:pt x="231" y="214"/>
                  </a:lnTo>
                  <a:lnTo>
                    <a:pt x="232" y="217"/>
                  </a:lnTo>
                  <a:lnTo>
                    <a:pt x="237" y="212"/>
                  </a:lnTo>
                  <a:lnTo>
                    <a:pt x="242" y="218"/>
                  </a:lnTo>
                  <a:lnTo>
                    <a:pt x="240" y="225"/>
                  </a:lnTo>
                  <a:lnTo>
                    <a:pt x="242" y="232"/>
                  </a:lnTo>
                  <a:lnTo>
                    <a:pt x="248" y="235"/>
                  </a:lnTo>
                  <a:lnTo>
                    <a:pt x="253" y="231"/>
                  </a:lnTo>
                  <a:lnTo>
                    <a:pt x="260" y="231"/>
                  </a:lnTo>
                  <a:lnTo>
                    <a:pt x="275" y="225"/>
                  </a:lnTo>
                  <a:lnTo>
                    <a:pt x="280" y="227"/>
                  </a:lnTo>
                  <a:lnTo>
                    <a:pt x="280" y="233"/>
                  </a:lnTo>
                  <a:lnTo>
                    <a:pt x="271" y="241"/>
                  </a:lnTo>
                  <a:lnTo>
                    <a:pt x="263" y="243"/>
                  </a:lnTo>
                  <a:lnTo>
                    <a:pt x="261" y="248"/>
                  </a:lnTo>
                  <a:lnTo>
                    <a:pt x="258" y="254"/>
                  </a:lnTo>
                  <a:lnTo>
                    <a:pt x="261" y="257"/>
                  </a:lnTo>
                  <a:lnTo>
                    <a:pt x="255" y="262"/>
                  </a:lnTo>
                  <a:lnTo>
                    <a:pt x="252" y="262"/>
                  </a:lnTo>
                  <a:lnTo>
                    <a:pt x="247" y="271"/>
                  </a:lnTo>
                  <a:lnTo>
                    <a:pt x="238" y="271"/>
                  </a:lnTo>
                  <a:lnTo>
                    <a:pt x="232" y="275"/>
                  </a:lnTo>
                  <a:lnTo>
                    <a:pt x="231" y="278"/>
                  </a:lnTo>
                  <a:lnTo>
                    <a:pt x="235" y="282"/>
                  </a:lnTo>
                  <a:lnTo>
                    <a:pt x="232" y="285"/>
                  </a:lnTo>
                  <a:lnTo>
                    <a:pt x="224" y="284"/>
                  </a:lnTo>
                  <a:lnTo>
                    <a:pt x="221" y="289"/>
                  </a:lnTo>
                  <a:lnTo>
                    <a:pt x="220" y="296"/>
                  </a:lnTo>
                  <a:lnTo>
                    <a:pt x="218" y="300"/>
                  </a:lnTo>
                  <a:lnTo>
                    <a:pt x="211" y="300"/>
                  </a:lnTo>
                  <a:lnTo>
                    <a:pt x="203" y="305"/>
                  </a:lnTo>
                  <a:lnTo>
                    <a:pt x="193" y="301"/>
                  </a:lnTo>
                  <a:lnTo>
                    <a:pt x="187" y="307"/>
                  </a:lnTo>
                  <a:lnTo>
                    <a:pt x="189" y="318"/>
                  </a:lnTo>
                  <a:lnTo>
                    <a:pt x="184" y="323"/>
                  </a:lnTo>
                  <a:lnTo>
                    <a:pt x="184" y="331"/>
                  </a:lnTo>
                  <a:lnTo>
                    <a:pt x="187" y="337"/>
                  </a:lnTo>
                  <a:lnTo>
                    <a:pt x="180" y="341"/>
                  </a:lnTo>
                  <a:lnTo>
                    <a:pt x="173" y="345"/>
                  </a:lnTo>
                  <a:lnTo>
                    <a:pt x="173" y="350"/>
                  </a:lnTo>
                  <a:lnTo>
                    <a:pt x="178" y="351"/>
                  </a:lnTo>
                  <a:lnTo>
                    <a:pt x="183" y="360"/>
                  </a:lnTo>
                  <a:lnTo>
                    <a:pt x="188" y="364"/>
                  </a:lnTo>
                  <a:lnTo>
                    <a:pt x="189" y="369"/>
                  </a:lnTo>
                  <a:lnTo>
                    <a:pt x="198" y="375"/>
                  </a:lnTo>
                  <a:lnTo>
                    <a:pt x="205" y="392"/>
                  </a:lnTo>
                  <a:lnTo>
                    <a:pt x="210" y="393"/>
                  </a:lnTo>
                  <a:lnTo>
                    <a:pt x="213" y="401"/>
                  </a:lnTo>
                  <a:lnTo>
                    <a:pt x="214" y="408"/>
                  </a:lnTo>
                  <a:lnTo>
                    <a:pt x="221" y="411"/>
                  </a:lnTo>
                  <a:lnTo>
                    <a:pt x="222" y="418"/>
                  </a:lnTo>
                  <a:lnTo>
                    <a:pt x="217" y="420"/>
                  </a:lnTo>
                  <a:lnTo>
                    <a:pt x="213" y="426"/>
                  </a:lnTo>
                  <a:lnTo>
                    <a:pt x="218" y="441"/>
                  </a:lnTo>
                  <a:lnTo>
                    <a:pt x="217" y="446"/>
                  </a:lnTo>
                  <a:lnTo>
                    <a:pt x="210" y="450"/>
                  </a:lnTo>
                  <a:lnTo>
                    <a:pt x="214" y="461"/>
                  </a:lnTo>
                  <a:lnTo>
                    <a:pt x="214" y="466"/>
                  </a:lnTo>
                  <a:lnTo>
                    <a:pt x="223" y="477"/>
                  </a:lnTo>
                  <a:lnTo>
                    <a:pt x="232" y="483"/>
                  </a:lnTo>
                  <a:lnTo>
                    <a:pt x="241" y="492"/>
                  </a:lnTo>
                  <a:lnTo>
                    <a:pt x="245" y="505"/>
                  </a:lnTo>
                  <a:lnTo>
                    <a:pt x="243" y="511"/>
                  </a:lnTo>
                  <a:lnTo>
                    <a:pt x="244" y="517"/>
                  </a:lnTo>
                  <a:lnTo>
                    <a:pt x="243" y="524"/>
                  </a:lnTo>
                  <a:lnTo>
                    <a:pt x="247" y="527"/>
                  </a:lnTo>
                  <a:lnTo>
                    <a:pt x="248" y="537"/>
                  </a:lnTo>
                  <a:lnTo>
                    <a:pt x="252" y="543"/>
                  </a:lnTo>
                  <a:lnTo>
                    <a:pt x="251" y="551"/>
                  </a:lnTo>
                  <a:lnTo>
                    <a:pt x="255" y="559"/>
                  </a:lnTo>
                  <a:lnTo>
                    <a:pt x="254" y="569"/>
                  </a:lnTo>
                  <a:lnTo>
                    <a:pt x="251" y="571"/>
                  </a:lnTo>
                  <a:lnTo>
                    <a:pt x="243" y="592"/>
                  </a:lnTo>
                  <a:lnTo>
                    <a:pt x="236" y="596"/>
                  </a:lnTo>
                  <a:lnTo>
                    <a:pt x="235" y="604"/>
                  </a:lnTo>
                  <a:lnTo>
                    <a:pt x="233" y="609"/>
                  </a:lnTo>
                  <a:lnTo>
                    <a:pt x="231" y="614"/>
                  </a:lnTo>
                  <a:lnTo>
                    <a:pt x="231" y="613"/>
                  </a:lnTo>
                  <a:lnTo>
                    <a:pt x="229" y="619"/>
                  </a:lnTo>
                  <a:lnTo>
                    <a:pt x="228" y="629"/>
                  </a:lnTo>
                  <a:lnTo>
                    <a:pt x="224" y="619"/>
                  </a:lnTo>
                  <a:lnTo>
                    <a:pt x="224" y="609"/>
                  </a:lnTo>
                  <a:lnTo>
                    <a:pt x="222" y="606"/>
                  </a:lnTo>
                  <a:lnTo>
                    <a:pt x="222" y="603"/>
                  </a:lnTo>
                  <a:lnTo>
                    <a:pt x="224" y="604"/>
                  </a:lnTo>
                  <a:lnTo>
                    <a:pt x="226" y="602"/>
                  </a:lnTo>
                  <a:lnTo>
                    <a:pt x="230" y="595"/>
                  </a:lnTo>
                  <a:lnTo>
                    <a:pt x="230" y="591"/>
                  </a:lnTo>
                  <a:lnTo>
                    <a:pt x="229" y="589"/>
                  </a:lnTo>
                  <a:lnTo>
                    <a:pt x="230" y="581"/>
                  </a:lnTo>
                  <a:lnTo>
                    <a:pt x="232" y="580"/>
                  </a:lnTo>
                  <a:lnTo>
                    <a:pt x="233" y="575"/>
                  </a:lnTo>
                  <a:lnTo>
                    <a:pt x="230" y="567"/>
                  </a:lnTo>
                  <a:lnTo>
                    <a:pt x="234" y="563"/>
                  </a:lnTo>
                  <a:lnTo>
                    <a:pt x="230" y="559"/>
                  </a:lnTo>
                  <a:lnTo>
                    <a:pt x="226" y="555"/>
                  </a:lnTo>
                  <a:lnTo>
                    <a:pt x="226" y="546"/>
                  </a:lnTo>
                  <a:lnTo>
                    <a:pt x="229" y="543"/>
                  </a:lnTo>
                  <a:lnTo>
                    <a:pt x="226" y="537"/>
                  </a:lnTo>
                  <a:lnTo>
                    <a:pt x="223" y="535"/>
                  </a:lnTo>
                  <a:lnTo>
                    <a:pt x="221" y="515"/>
                  </a:lnTo>
                  <a:lnTo>
                    <a:pt x="218" y="512"/>
                  </a:lnTo>
                  <a:lnTo>
                    <a:pt x="216" y="505"/>
                  </a:lnTo>
                  <a:lnTo>
                    <a:pt x="211" y="498"/>
                  </a:lnTo>
                  <a:lnTo>
                    <a:pt x="210" y="508"/>
                  </a:lnTo>
                  <a:lnTo>
                    <a:pt x="208" y="509"/>
                  </a:lnTo>
                  <a:lnTo>
                    <a:pt x="209" y="503"/>
                  </a:lnTo>
                  <a:lnTo>
                    <a:pt x="206" y="498"/>
                  </a:lnTo>
                  <a:lnTo>
                    <a:pt x="206" y="485"/>
                  </a:lnTo>
                  <a:lnTo>
                    <a:pt x="201" y="479"/>
                  </a:lnTo>
                  <a:lnTo>
                    <a:pt x="201" y="473"/>
                  </a:lnTo>
                  <a:lnTo>
                    <a:pt x="203" y="469"/>
                  </a:lnTo>
                  <a:lnTo>
                    <a:pt x="196" y="465"/>
                  </a:lnTo>
                  <a:lnTo>
                    <a:pt x="196" y="454"/>
                  </a:lnTo>
                  <a:lnTo>
                    <a:pt x="194" y="454"/>
                  </a:lnTo>
                  <a:lnTo>
                    <a:pt x="190" y="431"/>
                  </a:lnTo>
                  <a:lnTo>
                    <a:pt x="187" y="428"/>
                  </a:lnTo>
                  <a:lnTo>
                    <a:pt x="186" y="422"/>
                  </a:lnTo>
                  <a:lnTo>
                    <a:pt x="188" y="421"/>
                  </a:lnTo>
                  <a:lnTo>
                    <a:pt x="188" y="418"/>
                  </a:lnTo>
                  <a:lnTo>
                    <a:pt x="184" y="410"/>
                  </a:lnTo>
                  <a:lnTo>
                    <a:pt x="186" y="407"/>
                  </a:lnTo>
                  <a:lnTo>
                    <a:pt x="186" y="404"/>
                  </a:lnTo>
                  <a:lnTo>
                    <a:pt x="184" y="408"/>
                  </a:lnTo>
                  <a:lnTo>
                    <a:pt x="179" y="409"/>
                  </a:lnTo>
                  <a:lnTo>
                    <a:pt x="174" y="409"/>
                  </a:lnTo>
                  <a:lnTo>
                    <a:pt x="173" y="401"/>
                  </a:lnTo>
                  <a:lnTo>
                    <a:pt x="170" y="398"/>
                  </a:lnTo>
                  <a:lnTo>
                    <a:pt x="164" y="386"/>
                  </a:lnTo>
                  <a:lnTo>
                    <a:pt x="163" y="383"/>
                  </a:lnTo>
                  <a:lnTo>
                    <a:pt x="160" y="383"/>
                  </a:lnTo>
                  <a:lnTo>
                    <a:pt x="160" y="378"/>
                  </a:lnTo>
                  <a:lnTo>
                    <a:pt x="154" y="375"/>
                  </a:lnTo>
                  <a:lnTo>
                    <a:pt x="158" y="380"/>
                  </a:lnTo>
                  <a:lnTo>
                    <a:pt x="156" y="382"/>
                  </a:lnTo>
                  <a:lnTo>
                    <a:pt x="155" y="385"/>
                  </a:lnTo>
                  <a:lnTo>
                    <a:pt x="160" y="388"/>
                  </a:lnTo>
                  <a:lnTo>
                    <a:pt x="159" y="395"/>
                  </a:lnTo>
                  <a:lnTo>
                    <a:pt x="155" y="397"/>
                  </a:lnTo>
                  <a:lnTo>
                    <a:pt x="156" y="401"/>
                  </a:lnTo>
                  <a:lnTo>
                    <a:pt x="149" y="408"/>
                  </a:lnTo>
                  <a:lnTo>
                    <a:pt x="143" y="407"/>
                  </a:lnTo>
                  <a:lnTo>
                    <a:pt x="140" y="403"/>
                  </a:lnTo>
                  <a:lnTo>
                    <a:pt x="138" y="403"/>
                  </a:lnTo>
                  <a:lnTo>
                    <a:pt x="140" y="408"/>
                  </a:lnTo>
                  <a:lnTo>
                    <a:pt x="140" y="409"/>
                  </a:lnTo>
                  <a:lnTo>
                    <a:pt x="144" y="411"/>
                  </a:lnTo>
                  <a:lnTo>
                    <a:pt x="138" y="415"/>
                  </a:lnTo>
                  <a:lnTo>
                    <a:pt x="133" y="415"/>
                  </a:lnTo>
                  <a:lnTo>
                    <a:pt x="130" y="413"/>
                  </a:lnTo>
                  <a:lnTo>
                    <a:pt x="128" y="419"/>
                  </a:lnTo>
                  <a:lnTo>
                    <a:pt x="116" y="427"/>
                  </a:lnTo>
                  <a:lnTo>
                    <a:pt x="109" y="427"/>
                  </a:lnTo>
                  <a:lnTo>
                    <a:pt x="108" y="428"/>
                  </a:lnTo>
                  <a:lnTo>
                    <a:pt x="105" y="428"/>
                  </a:lnTo>
                  <a:lnTo>
                    <a:pt x="105" y="426"/>
                  </a:lnTo>
                  <a:lnTo>
                    <a:pt x="105" y="429"/>
                  </a:lnTo>
                  <a:lnTo>
                    <a:pt x="102" y="430"/>
                  </a:lnTo>
                  <a:lnTo>
                    <a:pt x="97" y="426"/>
                  </a:lnTo>
                  <a:lnTo>
                    <a:pt x="90" y="430"/>
                  </a:lnTo>
                  <a:lnTo>
                    <a:pt x="89" y="434"/>
                  </a:lnTo>
                  <a:lnTo>
                    <a:pt x="84" y="434"/>
                  </a:lnTo>
                  <a:lnTo>
                    <a:pt x="84" y="426"/>
                  </a:lnTo>
                  <a:lnTo>
                    <a:pt x="93" y="418"/>
                  </a:lnTo>
                  <a:lnTo>
                    <a:pt x="94" y="408"/>
                  </a:lnTo>
                  <a:lnTo>
                    <a:pt x="90" y="417"/>
                  </a:lnTo>
                  <a:lnTo>
                    <a:pt x="83" y="422"/>
                  </a:lnTo>
                  <a:lnTo>
                    <a:pt x="79" y="430"/>
                  </a:lnTo>
                  <a:lnTo>
                    <a:pt x="78" y="428"/>
                  </a:lnTo>
                  <a:lnTo>
                    <a:pt x="79" y="426"/>
                  </a:lnTo>
                  <a:lnTo>
                    <a:pt x="77" y="419"/>
                  </a:lnTo>
                  <a:lnTo>
                    <a:pt x="82" y="387"/>
                  </a:lnTo>
                  <a:lnTo>
                    <a:pt x="89" y="383"/>
                  </a:lnTo>
                  <a:lnTo>
                    <a:pt x="86" y="380"/>
                  </a:lnTo>
                  <a:lnTo>
                    <a:pt x="81" y="366"/>
                  </a:lnTo>
                  <a:lnTo>
                    <a:pt x="80" y="353"/>
                  </a:lnTo>
                  <a:lnTo>
                    <a:pt x="77" y="352"/>
                  </a:lnTo>
                  <a:lnTo>
                    <a:pt x="74" y="349"/>
                  </a:lnTo>
                  <a:lnTo>
                    <a:pt x="77" y="348"/>
                  </a:lnTo>
                  <a:lnTo>
                    <a:pt x="72" y="345"/>
                  </a:lnTo>
                  <a:lnTo>
                    <a:pt x="70" y="335"/>
                  </a:lnTo>
                  <a:lnTo>
                    <a:pt x="67" y="330"/>
                  </a:lnTo>
                  <a:lnTo>
                    <a:pt x="63" y="326"/>
                  </a:lnTo>
                  <a:lnTo>
                    <a:pt x="63" y="320"/>
                  </a:lnTo>
                  <a:lnTo>
                    <a:pt x="56" y="315"/>
                  </a:lnTo>
                  <a:lnTo>
                    <a:pt x="59" y="320"/>
                  </a:lnTo>
                  <a:lnTo>
                    <a:pt x="60" y="331"/>
                  </a:lnTo>
                  <a:lnTo>
                    <a:pt x="48" y="328"/>
                  </a:lnTo>
                  <a:lnTo>
                    <a:pt x="43" y="322"/>
                  </a:lnTo>
                  <a:lnTo>
                    <a:pt x="43" y="318"/>
                  </a:lnTo>
                  <a:lnTo>
                    <a:pt x="37" y="313"/>
                  </a:lnTo>
                  <a:lnTo>
                    <a:pt x="36" y="310"/>
                  </a:lnTo>
                  <a:lnTo>
                    <a:pt x="42" y="310"/>
                  </a:lnTo>
                  <a:lnTo>
                    <a:pt x="44" y="315"/>
                  </a:lnTo>
                  <a:lnTo>
                    <a:pt x="48" y="317"/>
                  </a:lnTo>
                  <a:lnTo>
                    <a:pt x="50" y="315"/>
                  </a:lnTo>
                  <a:lnTo>
                    <a:pt x="48" y="314"/>
                  </a:lnTo>
                  <a:lnTo>
                    <a:pt x="44" y="310"/>
                  </a:lnTo>
                  <a:lnTo>
                    <a:pt x="49" y="306"/>
                  </a:lnTo>
                  <a:lnTo>
                    <a:pt x="52" y="311"/>
                  </a:lnTo>
                  <a:lnTo>
                    <a:pt x="56" y="308"/>
                  </a:lnTo>
                  <a:lnTo>
                    <a:pt x="56" y="304"/>
                  </a:lnTo>
                  <a:lnTo>
                    <a:pt x="50" y="294"/>
                  </a:lnTo>
                  <a:lnTo>
                    <a:pt x="40" y="293"/>
                  </a:lnTo>
                  <a:lnTo>
                    <a:pt x="37" y="289"/>
                  </a:lnTo>
                  <a:lnTo>
                    <a:pt x="32" y="288"/>
                  </a:lnTo>
                  <a:lnTo>
                    <a:pt x="31" y="283"/>
                  </a:lnTo>
                  <a:lnTo>
                    <a:pt x="30" y="288"/>
                  </a:lnTo>
                  <a:lnTo>
                    <a:pt x="24" y="289"/>
                  </a:lnTo>
                  <a:lnTo>
                    <a:pt x="24" y="285"/>
                  </a:lnTo>
                  <a:lnTo>
                    <a:pt x="28" y="280"/>
                  </a:lnTo>
                  <a:lnTo>
                    <a:pt x="23" y="281"/>
                  </a:lnTo>
                  <a:lnTo>
                    <a:pt x="17" y="277"/>
                  </a:lnTo>
                  <a:lnTo>
                    <a:pt x="17" y="280"/>
                  </a:lnTo>
                  <a:lnTo>
                    <a:pt x="21" y="285"/>
                  </a:lnTo>
                  <a:lnTo>
                    <a:pt x="7" y="272"/>
                  </a:lnTo>
                  <a:lnTo>
                    <a:pt x="4" y="265"/>
                  </a:lnTo>
                  <a:lnTo>
                    <a:pt x="1" y="258"/>
                  </a:lnTo>
                  <a:lnTo>
                    <a:pt x="1" y="258"/>
                  </a:lnTo>
                  <a:lnTo>
                    <a:pt x="0" y="256"/>
                  </a:lnTo>
                  <a:lnTo>
                    <a:pt x="1" y="249"/>
                  </a:lnTo>
                  <a:lnTo>
                    <a:pt x="8" y="243"/>
                  </a:lnTo>
                  <a:lnTo>
                    <a:pt x="10" y="244"/>
                  </a:lnTo>
                  <a:lnTo>
                    <a:pt x="13" y="236"/>
                  </a:lnTo>
                  <a:lnTo>
                    <a:pt x="13" y="225"/>
                  </a:lnTo>
                  <a:lnTo>
                    <a:pt x="15" y="220"/>
                  </a:lnTo>
                  <a:lnTo>
                    <a:pt x="17" y="221"/>
                  </a:lnTo>
                  <a:lnTo>
                    <a:pt x="21" y="219"/>
                  </a:lnTo>
                  <a:lnTo>
                    <a:pt x="25" y="209"/>
                  </a:lnTo>
                  <a:lnTo>
                    <a:pt x="23" y="202"/>
                  </a:lnTo>
                  <a:lnTo>
                    <a:pt x="24" y="195"/>
                  </a:lnTo>
                  <a:lnTo>
                    <a:pt x="23" y="186"/>
                  </a:lnTo>
                  <a:lnTo>
                    <a:pt x="30" y="187"/>
                  </a:lnTo>
                  <a:lnTo>
                    <a:pt x="31" y="176"/>
                  </a:lnTo>
                  <a:lnTo>
                    <a:pt x="31" y="167"/>
                  </a:lnTo>
                  <a:lnTo>
                    <a:pt x="27" y="152"/>
                  </a:lnTo>
                  <a:lnTo>
                    <a:pt x="34" y="153"/>
                  </a:lnTo>
                  <a:lnTo>
                    <a:pt x="39" y="154"/>
                  </a:lnTo>
                  <a:lnTo>
                    <a:pt x="47" y="154"/>
                  </a:lnTo>
                  <a:lnTo>
                    <a:pt x="52" y="142"/>
                  </a:lnTo>
                  <a:lnTo>
                    <a:pt x="55" y="129"/>
                  </a:lnTo>
                  <a:lnTo>
                    <a:pt x="62" y="113"/>
                  </a:lnTo>
                  <a:lnTo>
                    <a:pt x="55" y="109"/>
                  </a:lnTo>
                  <a:lnTo>
                    <a:pt x="54" y="104"/>
                  </a:lnTo>
                  <a:lnTo>
                    <a:pt x="62" y="90"/>
                  </a:lnTo>
                  <a:lnTo>
                    <a:pt x="67" y="78"/>
                  </a:lnTo>
                  <a:lnTo>
                    <a:pt x="63" y="73"/>
                  </a:lnTo>
                  <a:lnTo>
                    <a:pt x="66" y="66"/>
                  </a:lnTo>
                  <a:lnTo>
                    <a:pt x="75" y="49"/>
                  </a:lnTo>
                  <a:lnTo>
                    <a:pt x="83" y="47"/>
                  </a:lnTo>
                  <a:lnTo>
                    <a:pt x="91" y="38"/>
                  </a:lnTo>
                  <a:lnTo>
                    <a:pt x="94" y="31"/>
                  </a:lnTo>
                  <a:lnTo>
                    <a:pt x="104" y="27"/>
                  </a:lnTo>
                  <a:lnTo>
                    <a:pt x="113" y="21"/>
                  </a:lnTo>
                  <a:lnTo>
                    <a:pt x="118" y="25"/>
                  </a:lnTo>
                  <a:lnTo>
                    <a:pt x="124" y="27"/>
                  </a:lnTo>
                  <a:lnTo>
                    <a:pt x="123" y="23"/>
                  </a:lnTo>
                  <a:lnTo>
                    <a:pt x="123" y="14"/>
                  </a:lnTo>
                  <a:lnTo>
                    <a:pt x="129" y="9"/>
                  </a:lnTo>
                  <a:lnTo>
                    <a:pt x="128" y="3"/>
                  </a:lnTo>
                  <a:lnTo>
                    <a:pt x="127" y="2"/>
                  </a:lnTo>
                  <a:lnTo>
                    <a:pt x="127" y="2"/>
                  </a:lnTo>
                  <a:close/>
                  <a:moveTo>
                    <a:pt x="42" y="335"/>
                  </a:moveTo>
                  <a:lnTo>
                    <a:pt x="44" y="339"/>
                  </a:lnTo>
                  <a:lnTo>
                    <a:pt x="49" y="342"/>
                  </a:lnTo>
                  <a:lnTo>
                    <a:pt x="51" y="337"/>
                  </a:lnTo>
                  <a:lnTo>
                    <a:pt x="46" y="331"/>
                  </a:lnTo>
                  <a:lnTo>
                    <a:pt x="42" y="33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86" name="Freeform 35"/>
            <p:cNvSpPr>
              <a:spLocks noEditPoints="1"/>
            </p:cNvSpPr>
            <p:nvPr/>
          </p:nvSpPr>
          <p:spPr bwMode="auto">
            <a:xfrm>
              <a:off x="3946" y="2438"/>
              <a:ext cx="35" cy="64"/>
            </a:xfrm>
            <a:custGeom>
              <a:avLst/>
              <a:gdLst/>
              <a:ahLst/>
              <a:cxnLst>
                <a:cxn ang="0">
                  <a:pos x="1" y="56"/>
                </a:cxn>
                <a:cxn ang="0">
                  <a:pos x="4" y="50"/>
                </a:cxn>
                <a:cxn ang="0">
                  <a:pos x="2" y="52"/>
                </a:cxn>
                <a:cxn ang="0">
                  <a:pos x="0" y="64"/>
                </a:cxn>
                <a:cxn ang="0">
                  <a:pos x="13" y="10"/>
                </a:cxn>
                <a:cxn ang="0">
                  <a:pos x="4" y="1"/>
                </a:cxn>
                <a:cxn ang="0">
                  <a:pos x="16" y="1"/>
                </a:cxn>
                <a:cxn ang="0">
                  <a:pos x="12" y="8"/>
                </a:cxn>
                <a:cxn ang="0">
                  <a:pos x="13" y="10"/>
                </a:cxn>
                <a:cxn ang="0">
                  <a:pos x="24" y="5"/>
                </a:cxn>
                <a:cxn ang="0">
                  <a:pos x="32" y="13"/>
                </a:cxn>
                <a:cxn ang="0">
                  <a:pos x="30" y="15"/>
                </a:cxn>
                <a:cxn ang="0">
                  <a:pos x="23" y="11"/>
                </a:cxn>
                <a:cxn ang="0">
                  <a:pos x="16" y="7"/>
                </a:cxn>
                <a:cxn ang="0">
                  <a:pos x="18" y="5"/>
                </a:cxn>
                <a:cxn ang="0">
                  <a:pos x="19" y="2"/>
                </a:cxn>
                <a:cxn ang="0">
                  <a:pos x="14" y="15"/>
                </a:cxn>
                <a:cxn ang="0">
                  <a:pos x="14" y="18"/>
                </a:cxn>
                <a:cxn ang="0">
                  <a:pos x="13" y="20"/>
                </a:cxn>
                <a:cxn ang="0">
                  <a:pos x="9" y="30"/>
                </a:cxn>
                <a:cxn ang="0">
                  <a:pos x="4" y="25"/>
                </a:cxn>
                <a:cxn ang="0">
                  <a:pos x="1" y="27"/>
                </a:cxn>
                <a:cxn ang="0">
                  <a:pos x="6" y="31"/>
                </a:cxn>
                <a:cxn ang="0">
                  <a:pos x="7" y="39"/>
                </a:cxn>
                <a:cxn ang="0">
                  <a:pos x="5" y="51"/>
                </a:cxn>
                <a:cxn ang="0">
                  <a:pos x="4" y="69"/>
                </a:cxn>
                <a:cxn ang="0">
                  <a:pos x="5" y="82"/>
                </a:cxn>
                <a:cxn ang="0">
                  <a:pos x="8" y="102"/>
                </a:cxn>
                <a:cxn ang="0">
                  <a:pos x="17" y="126"/>
                </a:cxn>
                <a:cxn ang="0">
                  <a:pos x="31" y="128"/>
                </a:cxn>
                <a:cxn ang="0">
                  <a:pos x="52" y="124"/>
                </a:cxn>
                <a:cxn ang="0">
                  <a:pos x="66" y="104"/>
                </a:cxn>
                <a:cxn ang="0">
                  <a:pos x="67" y="93"/>
                </a:cxn>
                <a:cxn ang="0">
                  <a:pos x="70" y="83"/>
                </a:cxn>
                <a:cxn ang="0">
                  <a:pos x="69" y="75"/>
                </a:cxn>
                <a:cxn ang="0">
                  <a:pos x="59" y="56"/>
                </a:cxn>
                <a:cxn ang="0">
                  <a:pos x="49" y="47"/>
                </a:cxn>
                <a:cxn ang="0">
                  <a:pos x="43" y="45"/>
                </a:cxn>
                <a:cxn ang="0">
                  <a:pos x="49" y="40"/>
                </a:cxn>
                <a:cxn ang="0">
                  <a:pos x="42" y="31"/>
                </a:cxn>
                <a:cxn ang="0">
                  <a:pos x="37" y="25"/>
                </a:cxn>
                <a:cxn ang="0">
                  <a:pos x="36" y="19"/>
                </a:cxn>
                <a:cxn ang="0">
                  <a:pos x="25" y="18"/>
                </a:cxn>
                <a:cxn ang="0">
                  <a:pos x="21" y="15"/>
                </a:cxn>
              </a:cxnLst>
              <a:rect l="0" t="0" r="r" b="b"/>
              <a:pathLst>
                <a:path w="70" h="129">
                  <a:moveTo>
                    <a:pt x="0" y="64"/>
                  </a:moveTo>
                  <a:lnTo>
                    <a:pt x="1" y="56"/>
                  </a:lnTo>
                  <a:lnTo>
                    <a:pt x="1" y="51"/>
                  </a:lnTo>
                  <a:lnTo>
                    <a:pt x="4" y="50"/>
                  </a:lnTo>
                  <a:lnTo>
                    <a:pt x="4" y="51"/>
                  </a:lnTo>
                  <a:lnTo>
                    <a:pt x="2" y="52"/>
                  </a:lnTo>
                  <a:lnTo>
                    <a:pt x="3" y="56"/>
                  </a:lnTo>
                  <a:lnTo>
                    <a:pt x="0" y="64"/>
                  </a:lnTo>
                  <a:lnTo>
                    <a:pt x="0" y="64"/>
                  </a:lnTo>
                  <a:close/>
                  <a:moveTo>
                    <a:pt x="13" y="10"/>
                  </a:moveTo>
                  <a:lnTo>
                    <a:pt x="4" y="5"/>
                  </a:lnTo>
                  <a:lnTo>
                    <a:pt x="4" y="1"/>
                  </a:lnTo>
                  <a:lnTo>
                    <a:pt x="14" y="0"/>
                  </a:lnTo>
                  <a:lnTo>
                    <a:pt x="16" y="1"/>
                  </a:lnTo>
                  <a:lnTo>
                    <a:pt x="14" y="7"/>
                  </a:lnTo>
                  <a:lnTo>
                    <a:pt x="12" y="8"/>
                  </a:lnTo>
                  <a:lnTo>
                    <a:pt x="13" y="10"/>
                  </a:lnTo>
                  <a:lnTo>
                    <a:pt x="13" y="10"/>
                  </a:lnTo>
                  <a:close/>
                  <a:moveTo>
                    <a:pt x="19" y="2"/>
                  </a:moveTo>
                  <a:lnTo>
                    <a:pt x="24" y="5"/>
                  </a:lnTo>
                  <a:lnTo>
                    <a:pt x="25" y="9"/>
                  </a:lnTo>
                  <a:lnTo>
                    <a:pt x="32" y="13"/>
                  </a:lnTo>
                  <a:lnTo>
                    <a:pt x="34" y="17"/>
                  </a:lnTo>
                  <a:lnTo>
                    <a:pt x="30" y="15"/>
                  </a:lnTo>
                  <a:lnTo>
                    <a:pt x="25" y="15"/>
                  </a:lnTo>
                  <a:lnTo>
                    <a:pt x="23" y="11"/>
                  </a:lnTo>
                  <a:lnTo>
                    <a:pt x="16" y="9"/>
                  </a:lnTo>
                  <a:lnTo>
                    <a:pt x="16" y="7"/>
                  </a:lnTo>
                  <a:lnTo>
                    <a:pt x="20" y="6"/>
                  </a:lnTo>
                  <a:lnTo>
                    <a:pt x="18" y="5"/>
                  </a:lnTo>
                  <a:lnTo>
                    <a:pt x="19" y="2"/>
                  </a:lnTo>
                  <a:lnTo>
                    <a:pt x="19" y="2"/>
                  </a:lnTo>
                  <a:close/>
                  <a:moveTo>
                    <a:pt x="14" y="12"/>
                  </a:moveTo>
                  <a:lnTo>
                    <a:pt x="14" y="15"/>
                  </a:lnTo>
                  <a:lnTo>
                    <a:pt x="15" y="16"/>
                  </a:lnTo>
                  <a:lnTo>
                    <a:pt x="14" y="18"/>
                  </a:lnTo>
                  <a:lnTo>
                    <a:pt x="13" y="18"/>
                  </a:lnTo>
                  <a:lnTo>
                    <a:pt x="13" y="20"/>
                  </a:lnTo>
                  <a:lnTo>
                    <a:pt x="13" y="24"/>
                  </a:lnTo>
                  <a:lnTo>
                    <a:pt x="9" y="30"/>
                  </a:lnTo>
                  <a:lnTo>
                    <a:pt x="7" y="29"/>
                  </a:lnTo>
                  <a:lnTo>
                    <a:pt x="4" y="25"/>
                  </a:lnTo>
                  <a:lnTo>
                    <a:pt x="1" y="25"/>
                  </a:lnTo>
                  <a:lnTo>
                    <a:pt x="1" y="27"/>
                  </a:lnTo>
                  <a:lnTo>
                    <a:pt x="4" y="29"/>
                  </a:lnTo>
                  <a:lnTo>
                    <a:pt x="6" y="31"/>
                  </a:lnTo>
                  <a:lnTo>
                    <a:pt x="4" y="33"/>
                  </a:lnTo>
                  <a:lnTo>
                    <a:pt x="7" y="39"/>
                  </a:lnTo>
                  <a:lnTo>
                    <a:pt x="7" y="47"/>
                  </a:lnTo>
                  <a:lnTo>
                    <a:pt x="5" y="51"/>
                  </a:lnTo>
                  <a:lnTo>
                    <a:pt x="3" y="65"/>
                  </a:lnTo>
                  <a:lnTo>
                    <a:pt x="4" y="69"/>
                  </a:lnTo>
                  <a:lnTo>
                    <a:pt x="2" y="70"/>
                  </a:lnTo>
                  <a:lnTo>
                    <a:pt x="5" y="82"/>
                  </a:lnTo>
                  <a:lnTo>
                    <a:pt x="4" y="87"/>
                  </a:lnTo>
                  <a:lnTo>
                    <a:pt x="8" y="102"/>
                  </a:lnTo>
                  <a:lnTo>
                    <a:pt x="13" y="118"/>
                  </a:lnTo>
                  <a:lnTo>
                    <a:pt x="17" y="126"/>
                  </a:lnTo>
                  <a:lnTo>
                    <a:pt x="25" y="129"/>
                  </a:lnTo>
                  <a:lnTo>
                    <a:pt x="31" y="128"/>
                  </a:lnTo>
                  <a:lnTo>
                    <a:pt x="42" y="127"/>
                  </a:lnTo>
                  <a:lnTo>
                    <a:pt x="52" y="124"/>
                  </a:lnTo>
                  <a:lnTo>
                    <a:pt x="62" y="113"/>
                  </a:lnTo>
                  <a:lnTo>
                    <a:pt x="66" y="104"/>
                  </a:lnTo>
                  <a:lnTo>
                    <a:pt x="69" y="99"/>
                  </a:lnTo>
                  <a:lnTo>
                    <a:pt x="67" y="93"/>
                  </a:lnTo>
                  <a:lnTo>
                    <a:pt x="70" y="91"/>
                  </a:lnTo>
                  <a:lnTo>
                    <a:pt x="70" y="83"/>
                  </a:lnTo>
                  <a:lnTo>
                    <a:pt x="66" y="79"/>
                  </a:lnTo>
                  <a:lnTo>
                    <a:pt x="69" y="75"/>
                  </a:lnTo>
                  <a:lnTo>
                    <a:pt x="63" y="70"/>
                  </a:lnTo>
                  <a:lnTo>
                    <a:pt x="59" y="56"/>
                  </a:lnTo>
                  <a:lnTo>
                    <a:pt x="54" y="46"/>
                  </a:lnTo>
                  <a:lnTo>
                    <a:pt x="49" y="47"/>
                  </a:lnTo>
                  <a:lnTo>
                    <a:pt x="49" y="46"/>
                  </a:lnTo>
                  <a:lnTo>
                    <a:pt x="43" y="45"/>
                  </a:lnTo>
                  <a:lnTo>
                    <a:pt x="50" y="42"/>
                  </a:lnTo>
                  <a:lnTo>
                    <a:pt x="49" y="40"/>
                  </a:lnTo>
                  <a:lnTo>
                    <a:pt x="47" y="39"/>
                  </a:lnTo>
                  <a:lnTo>
                    <a:pt x="42" y="31"/>
                  </a:lnTo>
                  <a:lnTo>
                    <a:pt x="39" y="31"/>
                  </a:lnTo>
                  <a:lnTo>
                    <a:pt x="37" y="25"/>
                  </a:lnTo>
                  <a:lnTo>
                    <a:pt x="36" y="23"/>
                  </a:lnTo>
                  <a:lnTo>
                    <a:pt x="36" y="19"/>
                  </a:lnTo>
                  <a:lnTo>
                    <a:pt x="26" y="16"/>
                  </a:lnTo>
                  <a:lnTo>
                    <a:pt x="25" y="18"/>
                  </a:lnTo>
                  <a:lnTo>
                    <a:pt x="20" y="17"/>
                  </a:lnTo>
                  <a:lnTo>
                    <a:pt x="21" y="15"/>
                  </a:lnTo>
                  <a:lnTo>
                    <a:pt x="14" y="1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87" name="Freeform 36"/>
            <p:cNvSpPr>
              <a:spLocks noEditPoints="1"/>
            </p:cNvSpPr>
            <p:nvPr/>
          </p:nvSpPr>
          <p:spPr bwMode="auto">
            <a:xfrm>
              <a:off x="3752" y="2035"/>
              <a:ext cx="442" cy="432"/>
            </a:xfrm>
            <a:custGeom>
              <a:avLst/>
              <a:gdLst/>
              <a:ahLst/>
              <a:cxnLst>
                <a:cxn ang="0">
                  <a:pos x="301" y="73"/>
                </a:cxn>
                <a:cxn ang="0">
                  <a:pos x="349" y="100"/>
                </a:cxn>
                <a:cxn ang="0">
                  <a:pos x="360" y="166"/>
                </a:cxn>
                <a:cxn ang="0">
                  <a:pos x="459" y="208"/>
                </a:cxn>
                <a:cxn ang="0">
                  <a:pos x="573" y="234"/>
                </a:cxn>
                <a:cxn ang="0">
                  <a:pos x="619" y="189"/>
                </a:cxn>
                <a:cxn ang="0">
                  <a:pos x="667" y="232"/>
                </a:cxn>
                <a:cxn ang="0">
                  <a:pos x="709" y="195"/>
                </a:cxn>
                <a:cxn ang="0">
                  <a:pos x="754" y="162"/>
                </a:cxn>
                <a:cxn ang="0">
                  <a:pos x="822" y="140"/>
                </a:cxn>
                <a:cxn ang="0">
                  <a:pos x="853" y="143"/>
                </a:cxn>
                <a:cxn ang="0">
                  <a:pos x="883" y="176"/>
                </a:cxn>
                <a:cxn ang="0">
                  <a:pos x="838" y="220"/>
                </a:cxn>
                <a:cxn ang="0">
                  <a:pos x="807" y="315"/>
                </a:cxn>
                <a:cxn ang="0">
                  <a:pos x="778" y="375"/>
                </a:cxn>
                <a:cxn ang="0">
                  <a:pos x="764" y="393"/>
                </a:cxn>
                <a:cxn ang="0">
                  <a:pos x="740" y="337"/>
                </a:cxn>
                <a:cxn ang="0">
                  <a:pos x="722" y="348"/>
                </a:cxn>
                <a:cxn ang="0">
                  <a:pos x="732" y="320"/>
                </a:cxn>
                <a:cxn ang="0">
                  <a:pos x="724" y="281"/>
                </a:cxn>
                <a:cxn ang="0">
                  <a:pos x="662" y="262"/>
                </a:cxn>
                <a:cxn ang="0">
                  <a:pos x="639" y="246"/>
                </a:cxn>
                <a:cxn ang="0">
                  <a:pos x="617" y="241"/>
                </a:cxn>
                <a:cxn ang="0">
                  <a:pos x="629" y="281"/>
                </a:cxn>
                <a:cxn ang="0">
                  <a:pos x="640" y="351"/>
                </a:cxn>
                <a:cxn ang="0">
                  <a:pos x="648" y="409"/>
                </a:cxn>
                <a:cxn ang="0">
                  <a:pos x="627" y="403"/>
                </a:cxn>
                <a:cxn ang="0">
                  <a:pos x="618" y="403"/>
                </a:cxn>
                <a:cxn ang="0">
                  <a:pos x="585" y="448"/>
                </a:cxn>
                <a:cxn ang="0">
                  <a:pos x="547" y="472"/>
                </a:cxn>
                <a:cxn ang="0">
                  <a:pos x="487" y="547"/>
                </a:cxn>
                <a:cxn ang="0">
                  <a:pos x="428" y="601"/>
                </a:cxn>
                <a:cxn ang="0">
                  <a:pos x="396" y="663"/>
                </a:cxn>
                <a:cxn ang="0">
                  <a:pos x="390" y="793"/>
                </a:cxn>
                <a:cxn ang="0">
                  <a:pos x="378" y="829"/>
                </a:cxn>
                <a:cxn ang="0">
                  <a:pos x="338" y="856"/>
                </a:cxn>
                <a:cxn ang="0">
                  <a:pos x="271" y="777"/>
                </a:cxn>
                <a:cxn ang="0">
                  <a:pos x="229" y="699"/>
                </a:cxn>
                <a:cxn ang="0">
                  <a:pos x="195" y="625"/>
                </a:cxn>
                <a:cxn ang="0">
                  <a:pos x="165" y="531"/>
                </a:cxn>
                <a:cxn ang="0">
                  <a:pos x="146" y="462"/>
                </a:cxn>
                <a:cxn ang="0">
                  <a:pos x="141" y="411"/>
                </a:cxn>
                <a:cxn ang="0">
                  <a:pos x="140" y="386"/>
                </a:cxn>
                <a:cxn ang="0">
                  <a:pos x="112" y="435"/>
                </a:cxn>
                <a:cxn ang="0">
                  <a:pos x="21" y="391"/>
                </a:cxn>
                <a:cxn ang="0">
                  <a:pos x="45" y="392"/>
                </a:cxn>
                <a:cxn ang="0">
                  <a:pos x="52" y="375"/>
                </a:cxn>
                <a:cxn ang="0">
                  <a:pos x="0" y="347"/>
                </a:cxn>
                <a:cxn ang="0">
                  <a:pos x="67" y="315"/>
                </a:cxn>
                <a:cxn ang="0">
                  <a:pos x="64" y="274"/>
                </a:cxn>
                <a:cxn ang="0">
                  <a:pos x="20" y="230"/>
                </a:cxn>
                <a:cxn ang="0">
                  <a:pos x="73" y="196"/>
                </a:cxn>
                <a:cxn ang="0">
                  <a:pos x="146" y="109"/>
                </a:cxn>
                <a:cxn ang="0">
                  <a:pos x="175" y="39"/>
                </a:cxn>
                <a:cxn ang="0">
                  <a:pos x="259" y="10"/>
                </a:cxn>
                <a:cxn ang="0">
                  <a:pos x="640" y="408"/>
                </a:cxn>
                <a:cxn ang="0">
                  <a:pos x="632" y="416"/>
                </a:cxn>
              </a:cxnLst>
              <a:rect l="0" t="0" r="r" b="b"/>
              <a:pathLst>
                <a:path w="884" h="863">
                  <a:moveTo>
                    <a:pt x="283" y="25"/>
                  </a:moveTo>
                  <a:lnTo>
                    <a:pt x="286" y="30"/>
                  </a:lnTo>
                  <a:lnTo>
                    <a:pt x="286" y="35"/>
                  </a:lnTo>
                  <a:lnTo>
                    <a:pt x="294" y="39"/>
                  </a:lnTo>
                  <a:lnTo>
                    <a:pt x="292" y="51"/>
                  </a:lnTo>
                  <a:lnTo>
                    <a:pt x="297" y="57"/>
                  </a:lnTo>
                  <a:lnTo>
                    <a:pt x="294" y="61"/>
                  </a:lnTo>
                  <a:lnTo>
                    <a:pt x="298" y="63"/>
                  </a:lnTo>
                  <a:lnTo>
                    <a:pt x="301" y="69"/>
                  </a:lnTo>
                  <a:lnTo>
                    <a:pt x="301" y="73"/>
                  </a:lnTo>
                  <a:lnTo>
                    <a:pt x="304" y="74"/>
                  </a:lnTo>
                  <a:lnTo>
                    <a:pt x="306" y="81"/>
                  </a:lnTo>
                  <a:lnTo>
                    <a:pt x="313" y="84"/>
                  </a:lnTo>
                  <a:lnTo>
                    <a:pt x="317" y="79"/>
                  </a:lnTo>
                  <a:lnTo>
                    <a:pt x="324" y="79"/>
                  </a:lnTo>
                  <a:lnTo>
                    <a:pt x="327" y="82"/>
                  </a:lnTo>
                  <a:lnTo>
                    <a:pt x="334" y="83"/>
                  </a:lnTo>
                  <a:lnTo>
                    <a:pt x="340" y="90"/>
                  </a:lnTo>
                  <a:lnTo>
                    <a:pt x="345" y="92"/>
                  </a:lnTo>
                  <a:lnTo>
                    <a:pt x="349" y="100"/>
                  </a:lnTo>
                  <a:lnTo>
                    <a:pt x="355" y="100"/>
                  </a:lnTo>
                  <a:lnTo>
                    <a:pt x="357" y="105"/>
                  </a:lnTo>
                  <a:lnTo>
                    <a:pt x="357" y="105"/>
                  </a:lnTo>
                  <a:lnTo>
                    <a:pt x="358" y="116"/>
                  </a:lnTo>
                  <a:lnTo>
                    <a:pt x="352" y="132"/>
                  </a:lnTo>
                  <a:lnTo>
                    <a:pt x="352" y="142"/>
                  </a:lnTo>
                  <a:lnTo>
                    <a:pt x="346" y="153"/>
                  </a:lnTo>
                  <a:lnTo>
                    <a:pt x="347" y="162"/>
                  </a:lnTo>
                  <a:lnTo>
                    <a:pt x="355" y="162"/>
                  </a:lnTo>
                  <a:lnTo>
                    <a:pt x="360" y="166"/>
                  </a:lnTo>
                  <a:lnTo>
                    <a:pt x="366" y="167"/>
                  </a:lnTo>
                  <a:lnTo>
                    <a:pt x="371" y="171"/>
                  </a:lnTo>
                  <a:lnTo>
                    <a:pt x="382" y="174"/>
                  </a:lnTo>
                  <a:lnTo>
                    <a:pt x="396" y="184"/>
                  </a:lnTo>
                  <a:lnTo>
                    <a:pt x="406" y="195"/>
                  </a:lnTo>
                  <a:lnTo>
                    <a:pt x="418" y="198"/>
                  </a:lnTo>
                  <a:lnTo>
                    <a:pt x="424" y="202"/>
                  </a:lnTo>
                  <a:lnTo>
                    <a:pt x="432" y="202"/>
                  </a:lnTo>
                  <a:lnTo>
                    <a:pt x="443" y="209"/>
                  </a:lnTo>
                  <a:lnTo>
                    <a:pt x="459" y="208"/>
                  </a:lnTo>
                  <a:lnTo>
                    <a:pt x="464" y="212"/>
                  </a:lnTo>
                  <a:lnTo>
                    <a:pt x="480" y="208"/>
                  </a:lnTo>
                  <a:lnTo>
                    <a:pt x="496" y="212"/>
                  </a:lnTo>
                  <a:lnTo>
                    <a:pt x="498" y="220"/>
                  </a:lnTo>
                  <a:lnTo>
                    <a:pt x="506" y="228"/>
                  </a:lnTo>
                  <a:lnTo>
                    <a:pt x="522" y="232"/>
                  </a:lnTo>
                  <a:lnTo>
                    <a:pt x="529" y="229"/>
                  </a:lnTo>
                  <a:lnTo>
                    <a:pt x="539" y="228"/>
                  </a:lnTo>
                  <a:lnTo>
                    <a:pt x="567" y="239"/>
                  </a:lnTo>
                  <a:lnTo>
                    <a:pt x="573" y="234"/>
                  </a:lnTo>
                  <a:lnTo>
                    <a:pt x="585" y="241"/>
                  </a:lnTo>
                  <a:lnTo>
                    <a:pt x="604" y="236"/>
                  </a:lnTo>
                  <a:lnTo>
                    <a:pt x="607" y="222"/>
                  </a:lnTo>
                  <a:lnTo>
                    <a:pt x="601" y="210"/>
                  </a:lnTo>
                  <a:lnTo>
                    <a:pt x="604" y="195"/>
                  </a:lnTo>
                  <a:lnTo>
                    <a:pt x="602" y="188"/>
                  </a:lnTo>
                  <a:lnTo>
                    <a:pt x="603" y="188"/>
                  </a:lnTo>
                  <a:lnTo>
                    <a:pt x="608" y="183"/>
                  </a:lnTo>
                  <a:lnTo>
                    <a:pt x="615" y="183"/>
                  </a:lnTo>
                  <a:lnTo>
                    <a:pt x="619" y="189"/>
                  </a:lnTo>
                  <a:lnTo>
                    <a:pt x="619" y="197"/>
                  </a:lnTo>
                  <a:lnTo>
                    <a:pt x="626" y="201"/>
                  </a:lnTo>
                  <a:lnTo>
                    <a:pt x="626" y="201"/>
                  </a:lnTo>
                  <a:lnTo>
                    <a:pt x="625" y="208"/>
                  </a:lnTo>
                  <a:lnTo>
                    <a:pt x="623" y="213"/>
                  </a:lnTo>
                  <a:lnTo>
                    <a:pt x="629" y="223"/>
                  </a:lnTo>
                  <a:lnTo>
                    <a:pt x="639" y="225"/>
                  </a:lnTo>
                  <a:lnTo>
                    <a:pt x="643" y="223"/>
                  </a:lnTo>
                  <a:lnTo>
                    <a:pt x="660" y="232"/>
                  </a:lnTo>
                  <a:lnTo>
                    <a:pt x="667" y="232"/>
                  </a:lnTo>
                  <a:lnTo>
                    <a:pt x="674" y="224"/>
                  </a:lnTo>
                  <a:lnTo>
                    <a:pt x="681" y="223"/>
                  </a:lnTo>
                  <a:lnTo>
                    <a:pt x="687" y="227"/>
                  </a:lnTo>
                  <a:lnTo>
                    <a:pt x="699" y="223"/>
                  </a:lnTo>
                  <a:lnTo>
                    <a:pt x="708" y="223"/>
                  </a:lnTo>
                  <a:lnTo>
                    <a:pt x="720" y="219"/>
                  </a:lnTo>
                  <a:lnTo>
                    <a:pt x="720" y="214"/>
                  </a:lnTo>
                  <a:lnTo>
                    <a:pt x="720" y="206"/>
                  </a:lnTo>
                  <a:lnTo>
                    <a:pt x="710" y="201"/>
                  </a:lnTo>
                  <a:lnTo>
                    <a:pt x="709" y="195"/>
                  </a:lnTo>
                  <a:lnTo>
                    <a:pt x="711" y="187"/>
                  </a:lnTo>
                  <a:lnTo>
                    <a:pt x="716" y="187"/>
                  </a:lnTo>
                  <a:lnTo>
                    <a:pt x="728" y="184"/>
                  </a:lnTo>
                  <a:lnTo>
                    <a:pt x="732" y="184"/>
                  </a:lnTo>
                  <a:lnTo>
                    <a:pt x="735" y="176"/>
                  </a:lnTo>
                  <a:lnTo>
                    <a:pt x="740" y="173"/>
                  </a:lnTo>
                  <a:lnTo>
                    <a:pt x="745" y="174"/>
                  </a:lnTo>
                  <a:lnTo>
                    <a:pt x="745" y="170"/>
                  </a:lnTo>
                  <a:lnTo>
                    <a:pt x="752" y="169"/>
                  </a:lnTo>
                  <a:lnTo>
                    <a:pt x="754" y="162"/>
                  </a:lnTo>
                  <a:lnTo>
                    <a:pt x="759" y="155"/>
                  </a:lnTo>
                  <a:lnTo>
                    <a:pt x="766" y="154"/>
                  </a:lnTo>
                  <a:lnTo>
                    <a:pt x="778" y="151"/>
                  </a:lnTo>
                  <a:lnTo>
                    <a:pt x="785" y="142"/>
                  </a:lnTo>
                  <a:lnTo>
                    <a:pt x="785" y="136"/>
                  </a:lnTo>
                  <a:lnTo>
                    <a:pt x="789" y="135"/>
                  </a:lnTo>
                  <a:lnTo>
                    <a:pt x="795" y="130"/>
                  </a:lnTo>
                  <a:lnTo>
                    <a:pt x="801" y="138"/>
                  </a:lnTo>
                  <a:lnTo>
                    <a:pt x="810" y="136"/>
                  </a:lnTo>
                  <a:lnTo>
                    <a:pt x="822" y="140"/>
                  </a:lnTo>
                  <a:lnTo>
                    <a:pt x="825" y="137"/>
                  </a:lnTo>
                  <a:lnTo>
                    <a:pt x="824" y="131"/>
                  </a:lnTo>
                  <a:lnTo>
                    <a:pt x="837" y="123"/>
                  </a:lnTo>
                  <a:lnTo>
                    <a:pt x="843" y="125"/>
                  </a:lnTo>
                  <a:lnTo>
                    <a:pt x="846" y="129"/>
                  </a:lnTo>
                  <a:lnTo>
                    <a:pt x="850" y="128"/>
                  </a:lnTo>
                  <a:lnTo>
                    <a:pt x="851" y="131"/>
                  </a:lnTo>
                  <a:lnTo>
                    <a:pt x="847" y="140"/>
                  </a:lnTo>
                  <a:lnTo>
                    <a:pt x="849" y="144"/>
                  </a:lnTo>
                  <a:lnTo>
                    <a:pt x="853" y="143"/>
                  </a:lnTo>
                  <a:lnTo>
                    <a:pt x="858" y="142"/>
                  </a:lnTo>
                  <a:lnTo>
                    <a:pt x="859" y="147"/>
                  </a:lnTo>
                  <a:lnTo>
                    <a:pt x="863" y="153"/>
                  </a:lnTo>
                  <a:lnTo>
                    <a:pt x="863" y="158"/>
                  </a:lnTo>
                  <a:lnTo>
                    <a:pt x="859" y="163"/>
                  </a:lnTo>
                  <a:lnTo>
                    <a:pt x="860" y="169"/>
                  </a:lnTo>
                  <a:lnTo>
                    <a:pt x="867" y="170"/>
                  </a:lnTo>
                  <a:lnTo>
                    <a:pt x="871" y="167"/>
                  </a:lnTo>
                  <a:lnTo>
                    <a:pt x="876" y="170"/>
                  </a:lnTo>
                  <a:lnTo>
                    <a:pt x="883" y="176"/>
                  </a:lnTo>
                  <a:lnTo>
                    <a:pt x="884" y="182"/>
                  </a:lnTo>
                  <a:lnTo>
                    <a:pt x="878" y="187"/>
                  </a:lnTo>
                  <a:lnTo>
                    <a:pt x="878" y="196"/>
                  </a:lnTo>
                  <a:lnTo>
                    <a:pt x="879" y="200"/>
                  </a:lnTo>
                  <a:lnTo>
                    <a:pt x="873" y="198"/>
                  </a:lnTo>
                  <a:lnTo>
                    <a:pt x="868" y="194"/>
                  </a:lnTo>
                  <a:lnTo>
                    <a:pt x="859" y="200"/>
                  </a:lnTo>
                  <a:lnTo>
                    <a:pt x="849" y="204"/>
                  </a:lnTo>
                  <a:lnTo>
                    <a:pt x="846" y="211"/>
                  </a:lnTo>
                  <a:lnTo>
                    <a:pt x="838" y="220"/>
                  </a:lnTo>
                  <a:lnTo>
                    <a:pt x="830" y="222"/>
                  </a:lnTo>
                  <a:lnTo>
                    <a:pt x="821" y="239"/>
                  </a:lnTo>
                  <a:lnTo>
                    <a:pt x="818" y="246"/>
                  </a:lnTo>
                  <a:lnTo>
                    <a:pt x="822" y="251"/>
                  </a:lnTo>
                  <a:lnTo>
                    <a:pt x="817" y="263"/>
                  </a:lnTo>
                  <a:lnTo>
                    <a:pt x="809" y="277"/>
                  </a:lnTo>
                  <a:lnTo>
                    <a:pt x="810" y="282"/>
                  </a:lnTo>
                  <a:lnTo>
                    <a:pt x="817" y="286"/>
                  </a:lnTo>
                  <a:lnTo>
                    <a:pt x="810" y="302"/>
                  </a:lnTo>
                  <a:lnTo>
                    <a:pt x="807" y="315"/>
                  </a:lnTo>
                  <a:lnTo>
                    <a:pt x="802" y="327"/>
                  </a:lnTo>
                  <a:lnTo>
                    <a:pt x="794" y="327"/>
                  </a:lnTo>
                  <a:lnTo>
                    <a:pt x="789" y="326"/>
                  </a:lnTo>
                  <a:lnTo>
                    <a:pt x="782" y="325"/>
                  </a:lnTo>
                  <a:lnTo>
                    <a:pt x="786" y="340"/>
                  </a:lnTo>
                  <a:lnTo>
                    <a:pt x="786" y="349"/>
                  </a:lnTo>
                  <a:lnTo>
                    <a:pt x="785" y="360"/>
                  </a:lnTo>
                  <a:lnTo>
                    <a:pt x="778" y="359"/>
                  </a:lnTo>
                  <a:lnTo>
                    <a:pt x="779" y="368"/>
                  </a:lnTo>
                  <a:lnTo>
                    <a:pt x="778" y="375"/>
                  </a:lnTo>
                  <a:lnTo>
                    <a:pt x="780" y="382"/>
                  </a:lnTo>
                  <a:lnTo>
                    <a:pt x="776" y="392"/>
                  </a:lnTo>
                  <a:lnTo>
                    <a:pt x="772" y="394"/>
                  </a:lnTo>
                  <a:lnTo>
                    <a:pt x="770" y="393"/>
                  </a:lnTo>
                  <a:lnTo>
                    <a:pt x="768" y="398"/>
                  </a:lnTo>
                  <a:lnTo>
                    <a:pt x="768" y="402"/>
                  </a:lnTo>
                  <a:lnTo>
                    <a:pt x="767" y="400"/>
                  </a:lnTo>
                  <a:lnTo>
                    <a:pt x="766" y="398"/>
                  </a:lnTo>
                  <a:lnTo>
                    <a:pt x="766" y="395"/>
                  </a:lnTo>
                  <a:lnTo>
                    <a:pt x="764" y="393"/>
                  </a:lnTo>
                  <a:lnTo>
                    <a:pt x="762" y="387"/>
                  </a:lnTo>
                  <a:lnTo>
                    <a:pt x="759" y="380"/>
                  </a:lnTo>
                  <a:lnTo>
                    <a:pt x="757" y="367"/>
                  </a:lnTo>
                  <a:lnTo>
                    <a:pt x="755" y="362"/>
                  </a:lnTo>
                  <a:lnTo>
                    <a:pt x="755" y="356"/>
                  </a:lnTo>
                  <a:lnTo>
                    <a:pt x="753" y="347"/>
                  </a:lnTo>
                  <a:lnTo>
                    <a:pt x="751" y="342"/>
                  </a:lnTo>
                  <a:lnTo>
                    <a:pt x="748" y="339"/>
                  </a:lnTo>
                  <a:lnTo>
                    <a:pt x="743" y="339"/>
                  </a:lnTo>
                  <a:lnTo>
                    <a:pt x="740" y="337"/>
                  </a:lnTo>
                  <a:lnTo>
                    <a:pt x="736" y="339"/>
                  </a:lnTo>
                  <a:lnTo>
                    <a:pt x="739" y="342"/>
                  </a:lnTo>
                  <a:lnTo>
                    <a:pt x="736" y="345"/>
                  </a:lnTo>
                  <a:lnTo>
                    <a:pt x="736" y="348"/>
                  </a:lnTo>
                  <a:lnTo>
                    <a:pt x="733" y="353"/>
                  </a:lnTo>
                  <a:lnTo>
                    <a:pt x="735" y="355"/>
                  </a:lnTo>
                  <a:lnTo>
                    <a:pt x="735" y="360"/>
                  </a:lnTo>
                  <a:lnTo>
                    <a:pt x="732" y="360"/>
                  </a:lnTo>
                  <a:lnTo>
                    <a:pt x="727" y="353"/>
                  </a:lnTo>
                  <a:lnTo>
                    <a:pt x="722" y="348"/>
                  </a:lnTo>
                  <a:lnTo>
                    <a:pt x="720" y="346"/>
                  </a:lnTo>
                  <a:lnTo>
                    <a:pt x="718" y="342"/>
                  </a:lnTo>
                  <a:lnTo>
                    <a:pt x="715" y="334"/>
                  </a:lnTo>
                  <a:lnTo>
                    <a:pt x="715" y="330"/>
                  </a:lnTo>
                  <a:lnTo>
                    <a:pt x="717" y="328"/>
                  </a:lnTo>
                  <a:lnTo>
                    <a:pt x="718" y="324"/>
                  </a:lnTo>
                  <a:lnTo>
                    <a:pt x="723" y="320"/>
                  </a:lnTo>
                  <a:lnTo>
                    <a:pt x="725" y="322"/>
                  </a:lnTo>
                  <a:lnTo>
                    <a:pt x="730" y="323"/>
                  </a:lnTo>
                  <a:lnTo>
                    <a:pt x="732" y="320"/>
                  </a:lnTo>
                  <a:lnTo>
                    <a:pt x="732" y="315"/>
                  </a:lnTo>
                  <a:lnTo>
                    <a:pt x="735" y="313"/>
                  </a:lnTo>
                  <a:lnTo>
                    <a:pt x="740" y="303"/>
                  </a:lnTo>
                  <a:lnTo>
                    <a:pt x="741" y="295"/>
                  </a:lnTo>
                  <a:lnTo>
                    <a:pt x="744" y="289"/>
                  </a:lnTo>
                  <a:lnTo>
                    <a:pt x="741" y="288"/>
                  </a:lnTo>
                  <a:lnTo>
                    <a:pt x="735" y="281"/>
                  </a:lnTo>
                  <a:lnTo>
                    <a:pt x="732" y="282"/>
                  </a:lnTo>
                  <a:lnTo>
                    <a:pt x="730" y="281"/>
                  </a:lnTo>
                  <a:lnTo>
                    <a:pt x="724" y="281"/>
                  </a:lnTo>
                  <a:lnTo>
                    <a:pt x="715" y="282"/>
                  </a:lnTo>
                  <a:lnTo>
                    <a:pt x="705" y="281"/>
                  </a:lnTo>
                  <a:lnTo>
                    <a:pt x="692" y="281"/>
                  </a:lnTo>
                  <a:lnTo>
                    <a:pt x="684" y="281"/>
                  </a:lnTo>
                  <a:lnTo>
                    <a:pt x="677" y="279"/>
                  </a:lnTo>
                  <a:lnTo>
                    <a:pt x="671" y="279"/>
                  </a:lnTo>
                  <a:lnTo>
                    <a:pt x="665" y="277"/>
                  </a:lnTo>
                  <a:lnTo>
                    <a:pt x="665" y="272"/>
                  </a:lnTo>
                  <a:lnTo>
                    <a:pt x="663" y="266"/>
                  </a:lnTo>
                  <a:lnTo>
                    <a:pt x="662" y="262"/>
                  </a:lnTo>
                  <a:lnTo>
                    <a:pt x="661" y="254"/>
                  </a:lnTo>
                  <a:lnTo>
                    <a:pt x="657" y="246"/>
                  </a:lnTo>
                  <a:lnTo>
                    <a:pt x="653" y="247"/>
                  </a:lnTo>
                  <a:lnTo>
                    <a:pt x="653" y="249"/>
                  </a:lnTo>
                  <a:lnTo>
                    <a:pt x="647" y="247"/>
                  </a:lnTo>
                  <a:lnTo>
                    <a:pt x="643" y="244"/>
                  </a:lnTo>
                  <a:lnTo>
                    <a:pt x="639" y="241"/>
                  </a:lnTo>
                  <a:lnTo>
                    <a:pt x="637" y="240"/>
                  </a:lnTo>
                  <a:lnTo>
                    <a:pt x="635" y="244"/>
                  </a:lnTo>
                  <a:lnTo>
                    <a:pt x="639" y="246"/>
                  </a:lnTo>
                  <a:lnTo>
                    <a:pt x="637" y="248"/>
                  </a:lnTo>
                  <a:lnTo>
                    <a:pt x="630" y="247"/>
                  </a:lnTo>
                  <a:lnTo>
                    <a:pt x="625" y="242"/>
                  </a:lnTo>
                  <a:lnTo>
                    <a:pt x="626" y="239"/>
                  </a:lnTo>
                  <a:lnTo>
                    <a:pt x="622" y="233"/>
                  </a:lnTo>
                  <a:lnTo>
                    <a:pt x="618" y="230"/>
                  </a:lnTo>
                  <a:lnTo>
                    <a:pt x="617" y="234"/>
                  </a:lnTo>
                  <a:lnTo>
                    <a:pt x="614" y="234"/>
                  </a:lnTo>
                  <a:lnTo>
                    <a:pt x="615" y="239"/>
                  </a:lnTo>
                  <a:lnTo>
                    <a:pt x="617" y="241"/>
                  </a:lnTo>
                  <a:lnTo>
                    <a:pt x="615" y="249"/>
                  </a:lnTo>
                  <a:lnTo>
                    <a:pt x="608" y="256"/>
                  </a:lnTo>
                  <a:lnTo>
                    <a:pt x="607" y="264"/>
                  </a:lnTo>
                  <a:lnTo>
                    <a:pt x="623" y="269"/>
                  </a:lnTo>
                  <a:lnTo>
                    <a:pt x="628" y="267"/>
                  </a:lnTo>
                  <a:lnTo>
                    <a:pt x="636" y="268"/>
                  </a:lnTo>
                  <a:lnTo>
                    <a:pt x="635" y="271"/>
                  </a:lnTo>
                  <a:lnTo>
                    <a:pt x="637" y="279"/>
                  </a:lnTo>
                  <a:lnTo>
                    <a:pt x="632" y="282"/>
                  </a:lnTo>
                  <a:lnTo>
                    <a:pt x="629" y="281"/>
                  </a:lnTo>
                  <a:lnTo>
                    <a:pt x="624" y="285"/>
                  </a:lnTo>
                  <a:lnTo>
                    <a:pt x="622" y="292"/>
                  </a:lnTo>
                  <a:lnTo>
                    <a:pt x="616" y="294"/>
                  </a:lnTo>
                  <a:lnTo>
                    <a:pt x="615" y="306"/>
                  </a:lnTo>
                  <a:lnTo>
                    <a:pt x="623" y="315"/>
                  </a:lnTo>
                  <a:lnTo>
                    <a:pt x="630" y="317"/>
                  </a:lnTo>
                  <a:lnTo>
                    <a:pt x="638" y="327"/>
                  </a:lnTo>
                  <a:lnTo>
                    <a:pt x="638" y="338"/>
                  </a:lnTo>
                  <a:lnTo>
                    <a:pt x="641" y="346"/>
                  </a:lnTo>
                  <a:lnTo>
                    <a:pt x="640" y="351"/>
                  </a:lnTo>
                  <a:lnTo>
                    <a:pt x="641" y="361"/>
                  </a:lnTo>
                  <a:lnTo>
                    <a:pt x="651" y="374"/>
                  </a:lnTo>
                  <a:lnTo>
                    <a:pt x="651" y="383"/>
                  </a:lnTo>
                  <a:lnTo>
                    <a:pt x="653" y="388"/>
                  </a:lnTo>
                  <a:lnTo>
                    <a:pt x="654" y="398"/>
                  </a:lnTo>
                  <a:lnTo>
                    <a:pt x="652" y="398"/>
                  </a:lnTo>
                  <a:lnTo>
                    <a:pt x="655" y="405"/>
                  </a:lnTo>
                  <a:lnTo>
                    <a:pt x="652" y="411"/>
                  </a:lnTo>
                  <a:lnTo>
                    <a:pt x="648" y="406"/>
                  </a:lnTo>
                  <a:lnTo>
                    <a:pt x="648" y="409"/>
                  </a:lnTo>
                  <a:lnTo>
                    <a:pt x="644" y="407"/>
                  </a:lnTo>
                  <a:lnTo>
                    <a:pt x="642" y="400"/>
                  </a:lnTo>
                  <a:lnTo>
                    <a:pt x="641" y="396"/>
                  </a:lnTo>
                  <a:lnTo>
                    <a:pt x="640" y="399"/>
                  </a:lnTo>
                  <a:lnTo>
                    <a:pt x="639" y="403"/>
                  </a:lnTo>
                  <a:lnTo>
                    <a:pt x="638" y="402"/>
                  </a:lnTo>
                  <a:lnTo>
                    <a:pt x="637" y="404"/>
                  </a:lnTo>
                  <a:lnTo>
                    <a:pt x="632" y="404"/>
                  </a:lnTo>
                  <a:lnTo>
                    <a:pt x="631" y="405"/>
                  </a:lnTo>
                  <a:lnTo>
                    <a:pt x="627" y="403"/>
                  </a:lnTo>
                  <a:lnTo>
                    <a:pt x="625" y="395"/>
                  </a:lnTo>
                  <a:lnTo>
                    <a:pt x="626" y="391"/>
                  </a:lnTo>
                  <a:lnTo>
                    <a:pt x="622" y="386"/>
                  </a:lnTo>
                  <a:lnTo>
                    <a:pt x="616" y="386"/>
                  </a:lnTo>
                  <a:lnTo>
                    <a:pt x="616" y="387"/>
                  </a:lnTo>
                  <a:lnTo>
                    <a:pt x="620" y="388"/>
                  </a:lnTo>
                  <a:lnTo>
                    <a:pt x="623" y="392"/>
                  </a:lnTo>
                  <a:lnTo>
                    <a:pt x="620" y="394"/>
                  </a:lnTo>
                  <a:lnTo>
                    <a:pt x="619" y="398"/>
                  </a:lnTo>
                  <a:lnTo>
                    <a:pt x="618" y="403"/>
                  </a:lnTo>
                  <a:lnTo>
                    <a:pt x="614" y="407"/>
                  </a:lnTo>
                  <a:lnTo>
                    <a:pt x="594" y="415"/>
                  </a:lnTo>
                  <a:lnTo>
                    <a:pt x="591" y="418"/>
                  </a:lnTo>
                  <a:lnTo>
                    <a:pt x="590" y="422"/>
                  </a:lnTo>
                  <a:lnTo>
                    <a:pt x="587" y="428"/>
                  </a:lnTo>
                  <a:lnTo>
                    <a:pt x="588" y="432"/>
                  </a:lnTo>
                  <a:lnTo>
                    <a:pt x="591" y="439"/>
                  </a:lnTo>
                  <a:lnTo>
                    <a:pt x="591" y="441"/>
                  </a:lnTo>
                  <a:lnTo>
                    <a:pt x="592" y="442"/>
                  </a:lnTo>
                  <a:lnTo>
                    <a:pt x="585" y="448"/>
                  </a:lnTo>
                  <a:lnTo>
                    <a:pt x="583" y="454"/>
                  </a:lnTo>
                  <a:lnTo>
                    <a:pt x="580" y="454"/>
                  </a:lnTo>
                  <a:lnTo>
                    <a:pt x="582" y="457"/>
                  </a:lnTo>
                  <a:lnTo>
                    <a:pt x="570" y="466"/>
                  </a:lnTo>
                  <a:lnTo>
                    <a:pt x="570" y="471"/>
                  </a:lnTo>
                  <a:lnTo>
                    <a:pt x="553" y="479"/>
                  </a:lnTo>
                  <a:lnTo>
                    <a:pt x="550" y="476"/>
                  </a:lnTo>
                  <a:lnTo>
                    <a:pt x="550" y="474"/>
                  </a:lnTo>
                  <a:lnTo>
                    <a:pt x="549" y="472"/>
                  </a:lnTo>
                  <a:lnTo>
                    <a:pt x="547" y="472"/>
                  </a:lnTo>
                  <a:lnTo>
                    <a:pt x="542" y="476"/>
                  </a:lnTo>
                  <a:lnTo>
                    <a:pt x="538" y="476"/>
                  </a:lnTo>
                  <a:lnTo>
                    <a:pt x="536" y="485"/>
                  </a:lnTo>
                  <a:lnTo>
                    <a:pt x="542" y="483"/>
                  </a:lnTo>
                  <a:lnTo>
                    <a:pt x="544" y="480"/>
                  </a:lnTo>
                  <a:lnTo>
                    <a:pt x="546" y="483"/>
                  </a:lnTo>
                  <a:lnTo>
                    <a:pt x="525" y="501"/>
                  </a:lnTo>
                  <a:lnTo>
                    <a:pt x="520" y="516"/>
                  </a:lnTo>
                  <a:lnTo>
                    <a:pt x="491" y="538"/>
                  </a:lnTo>
                  <a:lnTo>
                    <a:pt x="487" y="547"/>
                  </a:lnTo>
                  <a:lnTo>
                    <a:pt x="480" y="554"/>
                  </a:lnTo>
                  <a:lnTo>
                    <a:pt x="468" y="557"/>
                  </a:lnTo>
                  <a:lnTo>
                    <a:pt x="460" y="565"/>
                  </a:lnTo>
                  <a:lnTo>
                    <a:pt x="460" y="571"/>
                  </a:lnTo>
                  <a:lnTo>
                    <a:pt x="461" y="579"/>
                  </a:lnTo>
                  <a:lnTo>
                    <a:pt x="455" y="586"/>
                  </a:lnTo>
                  <a:lnTo>
                    <a:pt x="448" y="591"/>
                  </a:lnTo>
                  <a:lnTo>
                    <a:pt x="433" y="589"/>
                  </a:lnTo>
                  <a:lnTo>
                    <a:pt x="428" y="594"/>
                  </a:lnTo>
                  <a:lnTo>
                    <a:pt x="428" y="601"/>
                  </a:lnTo>
                  <a:lnTo>
                    <a:pt x="419" y="612"/>
                  </a:lnTo>
                  <a:lnTo>
                    <a:pt x="414" y="612"/>
                  </a:lnTo>
                  <a:lnTo>
                    <a:pt x="410" y="606"/>
                  </a:lnTo>
                  <a:lnTo>
                    <a:pt x="408" y="606"/>
                  </a:lnTo>
                  <a:lnTo>
                    <a:pt x="397" y="617"/>
                  </a:lnTo>
                  <a:lnTo>
                    <a:pt x="395" y="623"/>
                  </a:lnTo>
                  <a:lnTo>
                    <a:pt x="395" y="634"/>
                  </a:lnTo>
                  <a:lnTo>
                    <a:pt x="401" y="649"/>
                  </a:lnTo>
                  <a:lnTo>
                    <a:pt x="395" y="655"/>
                  </a:lnTo>
                  <a:lnTo>
                    <a:pt x="396" y="663"/>
                  </a:lnTo>
                  <a:lnTo>
                    <a:pt x="396" y="688"/>
                  </a:lnTo>
                  <a:lnTo>
                    <a:pt x="404" y="690"/>
                  </a:lnTo>
                  <a:lnTo>
                    <a:pt x="405" y="706"/>
                  </a:lnTo>
                  <a:lnTo>
                    <a:pt x="398" y="727"/>
                  </a:lnTo>
                  <a:lnTo>
                    <a:pt x="390" y="741"/>
                  </a:lnTo>
                  <a:lnTo>
                    <a:pt x="390" y="753"/>
                  </a:lnTo>
                  <a:lnTo>
                    <a:pt x="393" y="758"/>
                  </a:lnTo>
                  <a:lnTo>
                    <a:pt x="395" y="785"/>
                  </a:lnTo>
                  <a:lnTo>
                    <a:pt x="395" y="791"/>
                  </a:lnTo>
                  <a:lnTo>
                    <a:pt x="390" y="793"/>
                  </a:lnTo>
                  <a:lnTo>
                    <a:pt x="386" y="792"/>
                  </a:lnTo>
                  <a:lnTo>
                    <a:pt x="378" y="793"/>
                  </a:lnTo>
                  <a:lnTo>
                    <a:pt x="374" y="800"/>
                  </a:lnTo>
                  <a:lnTo>
                    <a:pt x="375" y="802"/>
                  </a:lnTo>
                  <a:lnTo>
                    <a:pt x="368" y="813"/>
                  </a:lnTo>
                  <a:lnTo>
                    <a:pt x="364" y="816"/>
                  </a:lnTo>
                  <a:lnTo>
                    <a:pt x="366" y="821"/>
                  </a:lnTo>
                  <a:lnTo>
                    <a:pt x="376" y="826"/>
                  </a:lnTo>
                  <a:lnTo>
                    <a:pt x="378" y="827"/>
                  </a:lnTo>
                  <a:lnTo>
                    <a:pt x="378" y="829"/>
                  </a:lnTo>
                  <a:lnTo>
                    <a:pt x="376" y="827"/>
                  </a:lnTo>
                  <a:lnTo>
                    <a:pt x="371" y="825"/>
                  </a:lnTo>
                  <a:lnTo>
                    <a:pt x="358" y="829"/>
                  </a:lnTo>
                  <a:lnTo>
                    <a:pt x="356" y="829"/>
                  </a:lnTo>
                  <a:lnTo>
                    <a:pt x="345" y="834"/>
                  </a:lnTo>
                  <a:lnTo>
                    <a:pt x="341" y="840"/>
                  </a:lnTo>
                  <a:lnTo>
                    <a:pt x="340" y="844"/>
                  </a:lnTo>
                  <a:lnTo>
                    <a:pt x="339" y="845"/>
                  </a:lnTo>
                  <a:lnTo>
                    <a:pt x="340" y="847"/>
                  </a:lnTo>
                  <a:lnTo>
                    <a:pt x="338" y="856"/>
                  </a:lnTo>
                  <a:lnTo>
                    <a:pt x="325" y="863"/>
                  </a:lnTo>
                  <a:lnTo>
                    <a:pt x="315" y="862"/>
                  </a:lnTo>
                  <a:lnTo>
                    <a:pt x="305" y="856"/>
                  </a:lnTo>
                  <a:lnTo>
                    <a:pt x="297" y="845"/>
                  </a:lnTo>
                  <a:lnTo>
                    <a:pt x="286" y="821"/>
                  </a:lnTo>
                  <a:lnTo>
                    <a:pt x="285" y="809"/>
                  </a:lnTo>
                  <a:lnTo>
                    <a:pt x="281" y="797"/>
                  </a:lnTo>
                  <a:lnTo>
                    <a:pt x="274" y="783"/>
                  </a:lnTo>
                  <a:lnTo>
                    <a:pt x="274" y="777"/>
                  </a:lnTo>
                  <a:lnTo>
                    <a:pt x="271" y="777"/>
                  </a:lnTo>
                  <a:lnTo>
                    <a:pt x="268" y="768"/>
                  </a:lnTo>
                  <a:lnTo>
                    <a:pt x="266" y="757"/>
                  </a:lnTo>
                  <a:lnTo>
                    <a:pt x="256" y="746"/>
                  </a:lnTo>
                  <a:lnTo>
                    <a:pt x="251" y="737"/>
                  </a:lnTo>
                  <a:lnTo>
                    <a:pt x="248" y="737"/>
                  </a:lnTo>
                  <a:lnTo>
                    <a:pt x="240" y="729"/>
                  </a:lnTo>
                  <a:lnTo>
                    <a:pt x="236" y="721"/>
                  </a:lnTo>
                  <a:lnTo>
                    <a:pt x="233" y="718"/>
                  </a:lnTo>
                  <a:lnTo>
                    <a:pt x="232" y="705"/>
                  </a:lnTo>
                  <a:lnTo>
                    <a:pt x="229" y="699"/>
                  </a:lnTo>
                  <a:lnTo>
                    <a:pt x="223" y="685"/>
                  </a:lnTo>
                  <a:lnTo>
                    <a:pt x="221" y="675"/>
                  </a:lnTo>
                  <a:lnTo>
                    <a:pt x="218" y="669"/>
                  </a:lnTo>
                  <a:lnTo>
                    <a:pt x="215" y="663"/>
                  </a:lnTo>
                  <a:lnTo>
                    <a:pt x="215" y="652"/>
                  </a:lnTo>
                  <a:lnTo>
                    <a:pt x="212" y="652"/>
                  </a:lnTo>
                  <a:lnTo>
                    <a:pt x="205" y="642"/>
                  </a:lnTo>
                  <a:lnTo>
                    <a:pt x="205" y="639"/>
                  </a:lnTo>
                  <a:lnTo>
                    <a:pt x="203" y="638"/>
                  </a:lnTo>
                  <a:lnTo>
                    <a:pt x="195" y="625"/>
                  </a:lnTo>
                  <a:lnTo>
                    <a:pt x="195" y="620"/>
                  </a:lnTo>
                  <a:lnTo>
                    <a:pt x="190" y="618"/>
                  </a:lnTo>
                  <a:lnTo>
                    <a:pt x="188" y="609"/>
                  </a:lnTo>
                  <a:lnTo>
                    <a:pt x="183" y="606"/>
                  </a:lnTo>
                  <a:lnTo>
                    <a:pt x="177" y="592"/>
                  </a:lnTo>
                  <a:lnTo>
                    <a:pt x="177" y="574"/>
                  </a:lnTo>
                  <a:lnTo>
                    <a:pt x="164" y="549"/>
                  </a:lnTo>
                  <a:lnTo>
                    <a:pt x="164" y="541"/>
                  </a:lnTo>
                  <a:lnTo>
                    <a:pt x="159" y="532"/>
                  </a:lnTo>
                  <a:lnTo>
                    <a:pt x="165" y="531"/>
                  </a:lnTo>
                  <a:lnTo>
                    <a:pt x="155" y="519"/>
                  </a:lnTo>
                  <a:lnTo>
                    <a:pt x="157" y="512"/>
                  </a:lnTo>
                  <a:lnTo>
                    <a:pt x="161" y="511"/>
                  </a:lnTo>
                  <a:lnTo>
                    <a:pt x="157" y="507"/>
                  </a:lnTo>
                  <a:lnTo>
                    <a:pt x="157" y="501"/>
                  </a:lnTo>
                  <a:lnTo>
                    <a:pt x="147" y="484"/>
                  </a:lnTo>
                  <a:lnTo>
                    <a:pt x="146" y="473"/>
                  </a:lnTo>
                  <a:lnTo>
                    <a:pt x="151" y="471"/>
                  </a:lnTo>
                  <a:lnTo>
                    <a:pt x="147" y="467"/>
                  </a:lnTo>
                  <a:lnTo>
                    <a:pt x="146" y="462"/>
                  </a:lnTo>
                  <a:lnTo>
                    <a:pt x="150" y="455"/>
                  </a:lnTo>
                  <a:lnTo>
                    <a:pt x="149" y="446"/>
                  </a:lnTo>
                  <a:lnTo>
                    <a:pt x="146" y="437"/>
                  </a:lnTo>
                  <a:lnTo>
                    <a:pt x="142" y="434"/>
                  </a:lnTo>
                  <a:lnTo>
                    <a:pt x="139" y="419"/>
                  </a:lnTo>
                  <a:lnTo>
                    <a:pt x="147" y="416"/>
                  </a:lnTo>
                  <a:lnTo>
                    <a:pt x="149" y="411"/>
                  </a:lnTo>
                  <a:lnTo>
                    <a:pt x="153" y="411"/>
                  </a:lnTo>
                  <a:lnTo>
                    <a:pt x="148" y="410"/>
                  </a:lnTo>
                  <a:lnTo>
                    <a:pt x="141" y="411"/>
                  </a:lnTo>
                  <a:lnTo>
                    <a:pt x="137" y="411"/>
                  </a:lnTo>
                  <a:lnTo>
                    <a:pt x="138" y="406"/>
                  </a:lnTo>
                  <a:lnTo>
                    <a:pt x="135" y="400"/>
                  </a:lnTo>
                  <a:lnTo>
                    <a:pt x="136" y="394"/>
                  </a:lnTo>
                  <a:lnTo>
                    <a:pt x="138" y="393"/>
                  </a:lnTo>
                  <a:lnTo>
                    <a:pt x="141" y="394"/>
                  </a:lnTo>
                  <a:lnTo>
                    <a:pt x="147" y="388"/>
                  </a:lnTo>
                  <a:lnTo>
                    <a:pt x="149" y="384"/>
                  </a:lnTo>
                  <a:lnTo>
                    <a:pt x="143" y="388"/>
                  </a:lnTo>
                  <a:lnTo>
                    <a:pt x="140" y="386"/>
                  </a:lnTo>
                  <a:lnTo>
                    <a:pt x="133" y="387"/>
                  </a:lnTo>
                  <a:lnTo>
                    <a:pt x="130" y="382"/>
                  </a:lnTo>
                  <a:lnTo>
                    <a:pt x="129" y="386"/>
                  </a:lnTo>
                  <a:lnTo>
                    <a:pt x="129" y="393"/>
                  </a:lnTo>
                  <a:lnTo>
                    <a:pt x="125" y="405"/>
                  </a:lnTo>
                  <a:lnTo>
                    <a:pt x="129" y="410"/>
                  </a:lnTo>
                  <a:lnTo>
                    <a:pt x="128" y="421"/>
                  </a:lnTo>
                  <a:lnTo>
                    <a:pt x="123" y="427"/>
                  </a:lnTo>
                  <a:lnTo>
                    <a:pt x="123" y="430"/>
                  </a:lnTo>
                  <a:lnTo>
                    <a:pt x="112" y="435"/>
                  </a:lnTo>
                  <a:lnTo>
                    <a:pt x="96" y="445"/>
                  </a:lnTo>
                  <a:lnTo>
                    <a:pt x="89" y="448"/>
                  </a:lnTo>
                  <a:lnTo>
                    <a:pt x="77" y="445"/>
                  </a:lnTo>
                  <a:lnTo>
                    <a:pt x="53" y="426"/>
                  </a:lnTo>
                  <a:lnTo>
                    <a:pt x="43" y="413"/>
                  </a:lnTo>
                  <a:lnTo>
                    <a:pt x="43" y="410"/>
                  </a:lnTo>
                  <a:lnTo>
                    <a:pt x="40" y="411"/>
                  </a:lnTo>
                  <a:lnTo>
                    <a:pt x="35" y="408"/>
                  </a:lnTo>
                  <a:lnTo>
                    <a:pt x="22" y="395"/>
                  </a:lnTo>
                  <a:lnTo>
                    <a:pt x="21" y="391"/>
                  </a:lnTo>
                  <a:lnTo>
                    <a:pt x="22" y="387"/>
                  </a:lnTo>
                  <a:lnTo>
                    <a:pt x="25" y="386"/>
                  </a:lnTo>
                  <a:lnTo>
                    <a:pt x="26" y="388"/>
                  </a:lnTo>
                  <a:lnTo>
                    <a:pt x="31" y="387"/>
                  </a:lnTo>
                  <a:lnTo>
                    <a:pt x="31" y="394"/>
                  </a:lnTo>
                  <a:lnTo>
                    <a:pt x="35" y="395"/>
                  </a:lnTo>
                  <a:lnTo>
                    <a:pt x="40" y="392"/>
                  </a:lnTo>
                  <a:lnTo>
                    <a:pt x="41" y="392"/>
                  </a:lnTo>
                  <a:lnTo>
                    <a:pt x="45" y="394"/>
                  </a:lnTo>
                  <a:lnTo>
                    <a:pt x="45" y="392"/>
                  </a:lnTo>
                  <a:lnTo>
                    <a:pt x="58" y="382"/>
                  </a:lnTo>
                  <a:lnTo>
                    <a:pt x="62" y="381"/>
                  </a:lnTo>
                  <a:lnTo>
                    <a:pt x="68" y="372"/>
                  </a:lnTo>
                  <a:lnTo>
                    <a:pt x="70" y="372"/>
                  </a:lnTo>
                  <a:lnTo>
                    <a:pt x="72" y="367"/>
                  </a:lnTo>
                  <a:lnTo>
                    <a:pt x="66" y="365"/>
                  </a:lnTo>
                  <a:lnTo>
                    <a:pt x="65" y="364"/>
                  </a:lnTo>
                  <a:lnTo>
                    <a:pt x="65" y="367"/>
                  </a:lnTo>
                  <a:lnTo>
                    <a:pt x="65" y="370"/>
                  </a:lnTo>
                  <a:lnTo>
                    <a:pt x="52" y="375"/>
                  </a:lnTo>
                  <a:lnTo>
                    <a:pt x="44" y="375"/>
                  </a:lnTo>
                  <a:lnTo>
                    <a:pt x="38" y="378"/>
                  </a:lnTo>
                  <a:lnTo>
                    <a:pt x="18" y="370"/>
                  </a:lnTo>
                  <a:lnTo>
                    <a:pt x="8" y="360"/>
                  </a:lnTo>
                  <a:lnTo>
                    <a:pt x="3" y="358"/>
                  </a:lnTo>
                  <a:lnTo>
                    <a:pt x="5" y="351"/>
                  </a:lnTo>
                  <a:lnTo>
                    <a:pt x="10" y="344"/>
                  </a:lnTo>
                  <a:lnTo>
                    <a:pt x="18" y="339"/>
                  </a:lnTo>
                  <a:lnTo>
                    <a:pt x="9" y="341"/>
                  </a:lnTo>
                  <a:lnTo>
                    <a:pt x="0" y="347"/>
                  </a:lnTo>
                  <a:lnTo>
                    <a:pt x="0" y="338"/>
                  </a:lnTo>
                  <a:lnTo>
                    <a:pt x="7" y="334"/>
                  </a:lnTo>
                  <a:lnTo>
                    <a:pt x="11" y="333"/>
                  </a:lnTo>
                  <a:lnTo>
                    <a:pt x="13" y="325"/>
                  </a:lnTo>
                  <a:lnTo>
                    <a:pt x="19" y="326"/>
                  </a:lnTo>
                  <a:lnTo>
                    <a:pt x="23" y="324"/>
                  </a:lnTo>
                  <a:lnTo>
                    <a:pt x="45" y="325"/>
                  </a:lnTo>
                  <a:lnTo>
                    <a:pt x="58" y="321"/>
                  </a:lnTo>
                  <a:lnTo>
                    <a:pt x="60" y="317"/>
                  </a:lnTo>
                  <a:lnTo>
                    <a:pt x="67" y="315"/>
                  </a:lnTo>
                  <a:lnTo>
                    <a:pt x="65" y="320"/>
                  </a:lnTo>
                  <a:lnTo>
                    <a:pt x="68" y="323"/>
                  </a:lnTo>
                  <a:lnTo>
                    <a:pt x="75" y="320"/>
                  </a:lnTo>
                  <a:lnTo>
                    <a:pt x="81" y="317"/>
                  </a:lnTo>
                  <a:lnTo>
                    <a:pt x="78" y="314"/>
                  </a:lnTo>
                  <a:lnTo>
                    <a:pt x="79" y="310"/>
                  </a:lnTo>
                  <a:lnTo>
                    <a:pt x="72" y="290"/>
                  </a:lnTo>
                  <a:lnTo>
                    <a:pt x="66" y="281"/>
                  </a:lnTo>
                  <a:lnTo>
                    <a:pt x="68" y="277"/>
                  </a:lnTo>
                  <a:lnTo>
                    <a:pt x="64" y="274"/>
                  </a:lnTo>
                  <a:lnTo>
                    <a:pt x="57" y="274"/>
                  </a:lnTo>
                  <a:lnTo>
                    <a:pt x="47" y="267"/>
                  </a:lnTo>
                  <a:lnTo>
                    <a:pt x="46" y="256"/>
                  </a:lnTo>
                  <a:lnTo>
                    <a:pt x="46" y="248"/>
                  </a:lnTo>
                  <a:lnTo>
                    <a:pt x="42" y="239"/>
                  </a:lnTo>
                  <a:lnTo>
                    <a:pt x="35" y="239"/>
                  </a:lnTo>
                  <a:lnTo>
                    <a:pt x="32" y="240"/>
                  </a:lnTo>
                  <a:lnTo>
                    <a:pt x="25" y="237"/>
                  </a:lnTo>
                  <a:lnTo>
                    <a:pt x="20" y="237"/>
                  </a:lnTo>
                  <a:lnTo>
                    <a:pt x="20" y="230"/>
                  </a:lnTo>
                  <a:lnTo>
                    <a:pt x="24" y="217"/>
                  </a:lnTo>
                  <a:lnTo>
                    <a:pt x="30" y="216"/>
                  </a:lnTo>
                  <a:lnTo>
                    <a:pt x="37" y="204"/>
                  </a:lnTo>
                  <a:lnTo>
                    <a:pt x="40" y="198"/>
                  </a:lnTo>
                  <a:lnTo>
                    <a:pt x="45" y="195"/>
                  </a:lnTo>
                  <a:lnTo>
                    <a:pt x="49" y="193"/>
                  </a:lnTo>
                  <a:lnTo>
                    <a:pt x="56" y="195"/>
                  </a:lnTo>
                  <a:lnTo>
                    <a:pt x="57" y="201"/>
                  </a:lnTo>
                  <a:lnTo>
                    <a:pt x="61" y="202"/>
                  </a:lnTo>
                  <a:lnTo>
                    <a:pt x="73" y="196"/>
                  </a:lnTo>
                  <a:lnTo>
                    <a:pt x="90" y="195"/>
                  </a:lnTo>
                  <a:lnTo>
                    <a:pt x="100" y="184"/>
                  </a:lnTo>
                  <a:lnTo>
                    <a:pt x="106" y="165"/>
                  </a:lnTo>
                  <a:lnTo>
                    <a:pt x="120" y="155"/>
                  </a:lnTo>
                  <a:lnTo>
                    <a:pt x="124" y="149"/>
                  </a:lnTo>
                  <a:lnTo>
                    <a:pt x="126" y="138"/>
                  </a:lnTo>
                  <a:lnTo>
                    <a:pt x="133" y="128"/>
                  </a:lnTo>
                  <a:lnTo>
                    <a:pt x="142" y="124"/>
                  </a:lnTo>
                  <a:lnTo>
                    <a:pt x="147" y="116"/>
                  </a:lnTo>
                  <a:lnTo>
                    <a:pt x="146" y="109"/>
                  </a:lnTo>
                  <a:lnTo>
                    <a:pt x="142" y="106"/>
                  </a:lnTo>
                  <a:lnTo>
                    <a:pt x="151" y="96"/>
                  </a:lnTo>
                  <a:lnTo>
                    <a:pt x="155" y="93"/>
                  </a:lnTo>
                  <a:lnTo>
                    <a:pt x="157" y="85"/>
                  </a:lnTo>
                  <a:lnTo>
                    <a:pt x="159" y="70"/>
                  </a:lnTo>
                  <a:lnTo>
                    <a:pt x="155" y="58"/>
                  </a:lnTo>
                  <a:lnTo>
                    <a:pt x="153" y="55"/>
                  </a:lnTo>
                  <a:lnTo>
                    <a:pt x="163" y="46"/>
                  </a:lnTo>
                  <a:lnTo>
                    <a:pt x="170" y="44"/>
                  </a:lnTo>
                  <a:lnTo>
                    <a:pt x="175" y="39"/>
                  </a:lnTo>
                  <a:lnTo>
                    <a:pt x="180" y="41"/>
                  </a:lnTo>
                  <a:lnTo>
                    <a:pt x="187" y="32"/>
                  </a:lnTo>
                  <a:lnTo>
                    <a:pt x="196" y="16"/>
                  </a:lnTo>
                  <a:lnTo>
                    <a:pt x="206" y="8"/>
                  </a:lnTo>
                  <a:lnTo>
                    <a:pt x="213" y="8"/>
                  </a:lnTo>
                  <a:lnTo>
                    <a:pt x="218" y="0"/>
                  </a:lnTo>
                  <a:lnTo>
                    <a:pt x="224" y="0"/>
                  </a:lnTo>
                  <a:lnTo>
                    <a:pt x="242" y="11"/>
                  </a:lnTo>
                  <a:lnTo>
                    <a:pt x="251" y="7"/>
                  </a:lnTo>
                  <a:lnTo>
                    <a:pt x="259" y="10"/>
                  </a:lnTo>
                  <a:lnTo>
                    <a:pt x="263" y="19"/>
                  </a:lnTo>
                  <a:lnTo>
                    <a:pt x="270" y="18"/>
                  </a:lnTo>
                  <a:lnTo>
                    <a:pt x="283" y="26"/>
                  </a:lnTo>
                  <a:lnTo>
                    <a:pt x="283" y="25"/>
                  </a:lnTo>
                  <a:lnTo>
                    <a:pt x="283" y="25"/>
                  </a:lnTo>
                  <a:close/>
                  <a:moveTo>
                    <a:pt x="640" y="408"/>
                  </a:moveTo>
                  <a:lnTo>
                    <a:pt x="640" y="414"/>
                  </a:lnTo>
                  <a:lnTo>
                    <a:pt x="642" y="411"/>
                  </a:lnTo>
                  <a:lnTo>
                    <a:pt x="640" y="408"/>
                  </a:lnTo>
                  <a:lnTo>
                    <a:pt x="640" y="408"/>
                  </a:lnTo>
                  <a:close/>
                  <a:moveTo>
                    <a:pt x="637" y="406"/>
                  </a:moveTo>
                  <a:lnTo>
                    <a:pt x="634" y="407"/>
                  </a:lnTo>
                  <a:lnTo>
                    <a:pt x="635" y="411"/>
                  </a:lnTo>
                  <a:lnTo>
                    <a:pt x="637" y="413"/>
                  </a:lnTo>
                  <a:lnTo>
                    <a:pt x="637" y="409"/>
                  </a:lnTo>
                  <a:lnTo>
                    <a:pt x="637" y="406"/>
                  </a:lnTo>
                  <a:lnTo>
                    <a:pt x="637" y="406"/>
                  </a:lnTo>
                  <a:close/>
                  <a:moveTo>
                    <a:pt x="628" y="407"/>
                  </a:moveTo>
                  <a:lnTo>
                    <a:pt x="629" y="413"/>
                  </a:lnTo>
                  <a:lnTo>
                    <a:pt x="632" y="416"/>
                  </a:lnTo>
                  <a:lnTo>
                    <a:pt x="631" y="409"/>
                  </a:lnTo>
                  <a:lnTo>
                    <a:pt x="628" y="407"/>
                  </a:lnTo>
                  <a:lnTo>
                    <a:pt x="628" y="407"/>
                  </a:lnTo>
                  <a:close/>
                  <a:moveTo>
                    <a:pt x="619" y="409"/>
                  </a:moveTo>
                  <a:lnTo>
                    <a:pt x="619" y="413"/>
                  </a:lnTo>
                  <a:lnTo>
                    <a:pt x="622" y="411"/>
                  </a:lnTo>
                  <a:lnTo>
                    <a:pt x="625" y="404"/>
                  </a:lnTo>
                  <a:lnTo>
                    <a:pt x="623" y="400"/>
                  </a:lnTo>
                  <a:lnTo>
                    <a:pt x="619" y="40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88" name="Freeform 37"/>
            <p:cNvSpPr>
              <a:spLocks noEditPoints="1"/>
            </p:cNvSpPr>
            <p:nvPr/>
          </p:nvSpPr>
          <p:spPr bwMode="auto">
            <a:xfrm>
              <a:off x="4055" y="2150"/>
              <a:ext cx="81" cy="105"/>
            </a:xfrm>
            <a:custGeom>
              <a:avLst/>
              <a:gdLst/>
              <a:ahLst/>
              <a:cxnLst>
                <a:cxn ang="0">
                  <a:pos x="158" y="187"/>
                </a:cxn>
                <a:cxn ang="0">
                  <a:pos x="148" y="199"/>
                </a:cxn>
                <a:cxn ang="0">
                  <a:pos x="150" y="209"/>
                </a:cxn>
                <a:cxn ang="0">
                  <a:pos x="138" y="190"/>
                </a:cxn>
                <a:cxn ang="0">
                  <a:pos x="138" y="178"/>
                </a:cxn>
                <a:cxn ang="0">
                  <a:pos x="132" y="183"/>
                </a:cxn>
                <a:cxn ang="0">
                  <a:pos x="133" y="165"/>
                </a:cxn>
                <a:cxn ang="0">
                  <a:pos x="120" y="135"/>
                </a:cxn>
                <a:cxn ang="0">
                  <a:pos x="115" y="137"/>
                </a:cxn>
                <a:cxn ang="0">
                  <a:pos x="97" y="133"/>
                </a:cxn>
                <a:cxn ang="0">
                  <a:pos x="85" y="119"/>
                </a:cxn>
                <a:cxn ang="0">
                  <a:pos x="89" y="140"/>
                </a:cxn>
                <a:cxn ang="0">
                  <a:pos x="91" y="151"/>
                </a:cxn>
                <a:cxn ang="0">
                  <a:pos x="79" y="170"/>
                </a:cxn>
                <a:cxn ang="0">
                  <a:pos x="80" y="161"/>
                </a:cxn>
                <a:cxn ang="0">
                  <a:pos x="72" y="166"/>
                </a:cxn>
                <a:cxn ang="0">
                  <a:pos x="72" y="149"/>
                </a:cxn>
                <a:cxn ang="0">
                  <a:pos x="69" y="152"/>
                </a:cxn>
                <a:cxn ang="0">
                  <a:pos x="69" y="166"/>
                </a:cxn>
                <a:cxn ang="0">
                  <a:pos x="66" y="173"/>
                </a:cxn>
                <a:cxn ang="0">
                  <a:pos x="57" y="176"/>
                </a:cxn>
                <a:cxn ang="0">
                  <a:pos x="50" y="167"/>
                </a:cxn>
                <a:cxn ang="0">
                  <a:pos x="44" y="153"/>
                </a:cxn>
                <a:cxn ang="0">
                  <a:pos x="33" y="121"/>
                </a:cxn>
                <a:cxn ang="0">
                  <a:pos x="31" y="97"/>
                </a:cxn>
                <a:cxn ang="0">
                  <a:pos x="8" y="76"/>
                </a:cxn>
                <a:cxn ang="0">
                  <a:pos x="17" y="55"/>
                </a:cxn>
                <a:cxn ang="0">
                  <a:pos x="30" y="49"/>
                </a:cxn>
                <a:cxn ang="0">
                  <a:pos x="21" y="37"/>
                </a:cxn>
                <a:cxn ang="0">
                  <a:pos x="1" y="26"/>
                </a:cxn>
                <a:cxn ang="0">
                  <a:pos x="8" y="9"/>
                </a:cxn>
                <a:cxn ang="0">
                  <a:pos x="11" y="0"/>
                </a:cxn>
                <a:cxn ang="0">
                  <a:pos x="18" y="12"/>
                </a:cxn>
                <a:cxn ang="0">
                  <a:pos x="32" y="16"/>
                </a:cxn>
                <a:cxn ang="0">
                  <a:pos x="32" y="11"/>
                </a:cxn>
                <a:cxn ang="0">
                  <a:pos x="46" y="19"/>
                </a:cxn>
                <a:cxn ang="0">
                  <a:pos x="54" y="24"/>
                </a:cxn>
                <a:cxn ang="0">
                  <a:pos x="58" y="42"/>
                </a:cxn>
                <a:cxn ang="0">
                  <a:pos x="70" y="49"/>
                </a:cxn>
                <a:cxn ang="0">
                  <a:pos x="98" y="51"/>
                </a:cxn>
                <a:cxn ang="0">
                  <a:pos x="123" y="51"/>
                </a:cxn>
                <a:cxn ang="0">
                  <a:pos x="134" y="58"/>
                </a:cxn>
                <a:cxn ang="0">
                  <a:pos x="133" y="73"/>
                </a:cxn>
                <a:cxn ang="0">
                  <a:pos x="125" y="90"/>
                </a:cxn>
                <a:cxn ang="0">
                  <a:pos x="116" y="90"/>
                </a:cxn>
                <a:cxn ang="0">
                  <a:pos x="108" y="100"/>
                </a:cxn>
                <a:cxn ang="0">
                  <a:pos x="113" y="116"/>
                </a:cxn>
                <a:cxn ang="0">
                  <a:pos x="125" y="130"/>
                </a:cxn>
                <a:cxn ang="0">
                  <a:pos x="126" y="123"/>
                </a:cxn>
                <a:cxn ang="0">
                  <a:pos x="132" y="112"/>
                </a:cxn>
                <a:cxn ang="0">
                  <a:pos x="136" y="109"/>
                </a:cxn>
                <a:cxn ang="0">
                  <a:pos x="146" y="117"/>
                </a:cxn>
                <a:cxn ang="0">
                  <a:pos x="150" y="137"/>
                </a:cxn>
                <a:cxn ang="0">
                  <a:pos x="157" y="163"/>
                </a:cxn>
                <a:cxn ang="0">
                  <a:pos x="160" y="170"/>
                </a:cxn>
                <a:cxn ang="0">
                  <a:pos x="118" y="146"/>
                </a:cxn>
                <a:cxn ang="0">
                  <a:pos x="115" y="152"/>
                </a:cxn>
                <a:cxn ang="0">
                  <a:pos x="118" y="146"/>
                </a:cxn>
                <a:cxn ang="0">
                  <a:pos x="105" y="156"/>
                </a:cxn>
                <a:cxn ang="0">
                  <a:pos x="111" y="148"/>
                </a:cxn>
                <a:cxn ang="0">
                  <a:pos x="102" y="145"/>
                </a:cxn>
                <a:cxn ang="0">
                  <a:pos x="90" y="143"/>
                </a:cxn>
                <a:cxn ang="0">
                  <a:pos x="101" y="155"/>
                </a:cxn>
              </a:cxnLst>
              <a:rect l="0" t="0" r="r" b="b"/>
              <a:pathLst>
                <a:path w="161" h="210">
                  <a:moveTo>
                    <a:pt x="161" y="172"/>
                  </a:moveTo>
                  <a:lnTo>
                    <a:pt x="161" y="179"/>
                  </a:lnTo>
                  <a:lnTo>
                    <a:pt x="158" y="187"/>
                  </a:lnTo>
                  <a:lnTo>
                    <a:pt x="156" y="186"/>
                  </a:lnTo>
                  <a:lnTo>
                    <a:pt x="149" y="192"/>
                  </a:lnTo>
                  <a:lnTo>
                    <a:pt x="148" y="199"/>
                  </a:lnTo>
                  <a:lnTo>
                    <a:pt x="149" y="201"/>
                  </a:lnTo>
                  <a:lnTo>
                    <a:pt x="148" y="201"/>
                  </a:lnTo>
                  <a:lnTo>
                    <a:pt x="150" y="209"/>
                  </a:lnTo>
                  <a:lnTo>
                    <a:pt x="149" y="210"/>
                  </a:lnTo>
                  <a:lnTo>
                    <a:pt x="145" y="199"/>
                  </a:lnTo>
                  <a:lnTo>
                    <a:pt x="138" y="190"/>
                  </a:lnTo>
                  <a:lnTo>
                    <a:pt x="136" y="187"/>
                  </a:lnTo>
                  <a:lnTo>
                    <a:pt x="138" y="184"/>
                  </a:lnTo>
                  <a:lnTo>
                    <a:pt x="138" y="178"/>
                  </a:lnTo>
                  <a:lnTo>
                    <a:pt x="137" y="181"/>
                  </a:lnTo>
                  <a:lnTo>
                    <a:pt x="133" y="185"/>
                  </a:lnTo>
                  <a:lnTo>
                    <a:pt x="132" y="183"/>
                  </a:lnTo>
                  <a:lnTo>
                    <a:pt x="134" y="174"/>
                  </a:lnTo>
                  <a:lnTo>
                    <a:pt x="132" y="172"/>
                  </a:lnTo>
                  <a:lnTo>
                    <a:pt x="133" y="165"/>
                  </a:lnTo>
                  <a:lnTo>
                    <a:pt x="133" y="161"/>
                  </a:lnTo>
                  <a:lnTo>
                    <a:pt x="129" y="157"/>
                  </a:lnTo>
                  <a:lnTo>
                    <a:pt x="120" y="135"/>
                  </a:lnTo>
                  <a:lnTo>
                    <a:pt x="116" y="135"/>
                  </a:lnTo>
                  <a:lnTo>
                    <a:pt x="117" y="138"/>
                  </a:lnTo>
                  <a:lnTo>
                    <a:pt x="115" y="137"/>
                  </a:lnTo>
                  <a:lnTo>
                    <a:pt x="109" y="141"/>
                  </a:lnTo>
                  <a:lnTo>
                    <a:pt x="98" y="135"/>
                  </a:lnTo>
                  <a:lnTo>
                    <a:pt x="97" y="133"/>
                  </a:lnTo>
                  <a:lnTo>
                    <a:pt x="93" y="133"/>
                  </a:lnTo>
                  <a:lnTo>
                    <a:pt x="87" y="128"/>
                  </a:lnTo>
                  <a:lnTo>
                    <a:pt x="85" y="119"/>
                  </a:lnTo>
                  <a:lnTo>
                    <a:pt x="86" y="130"/>
                  </a:lnTo>
                  <a:lnTo>
                    <a:pt x="90" y="137"/>
                  </a:lnTo>
                  <a:lnTo>
                    <a:pt x="89" y="140"/>
                  </a:lnTo>
                  <a:lnTo>
                    <a:pt x="82" y="142"/>
                  </a:lnTo>
                  <a:lnTo>
                    <a:pt x="87" y="143"/>
                  </a:lnTo>
                  <a:lnTo>
                    <a:pt x="91" y="151"/>
                  </a:lnTo>
                  <a:lnTo>
                    <a:pt x="90" y="160"/>
                  </a:lnTo>
                  <a:lnTo>
                    <a:pt x="85" y="162"/>
                  </a:lnTo>
                  <a:lnTo>
                    <a:pt x="79" y="170"/>
                  </a:lnTo>
                  <a:lnTo>
                    <a:pt x="75" y="167"/>
                  </a:lnTo>
                  <a:lnTo>
                    <a:pt x="77" y="162"/>
                  </a:lnTo>
                  <a:lnTo>
                    <a:pt x="80" y="161"/>
                  </a:lnTo>
                  <a:lnTo>
                    <a:pt x="81" y="158"/>
                  </a:lnTo>
                  <a:lnTo>
                    <a:pt x="77" y="161"/>
                  </a:lnTo>
                  <a:lnTo>
                    <a:pt x="72" y="166"/>
                  </a:lnTo>
                  <a:lnTo>
                    <a:pt x="69" y="161"/>
                  </a:lnTo>
                  <a:lnTo>
                    <a:pt x="72" y="150"/>
                  </a:lnTo>
                  <a:lnTo>
                    <a:pt x="72" y="149"/>
                  </a:lnTo>
                  <a:lnTo>
                    <a:pt x="69" y="145"/>
                  </a:lnTo>
                  <a:lnTo>
                    <a:pt x="71" y="149"/>
                  </a:lnTo>
                  <a:lnTo>
                    <a:pt x="69" y="152"/>
                  </a:lnTo>
                  <a:lnTo>
                    <a:pt x="68" y="158"/>
                  </a:lnTo>
                  <a:lnTo>
                    <a:pt x="66" y="158"/>
                  </a:lnTo>
                  <a:lnTo>
                    <a:pt x="69" y="166"/>
                  </a:lnTo>
                  <a:lnTo>
                    <a:pt x="69" y="172"/>
                  </a:lnTo>
                  <a:lnTo>
                    <a:pt x="66" y="174"/>
                  </a:lnTo>
                  <a:lnTo>
                    <a:pt x="66" y="173"/>
                  </a:lnTo>
                  <a:lnTo>
                    <a:pt x="62" y="169"/>
                  </a:lnTo>
                  <a:lnTo>
                    <a:pt x="58" y="172"/>
                  </a:lnTo>
                  <a:lnTo>
                    <a:pt x="57" y="176"/>
                  </a:lnTo>
                  <a:lnTo>
                    <a:pt x="54" y="176"/>
                  </a:lnTo>
                  <a:lnTo>
                    <a:pt x="53" y="173"/>
                  </a:lnTo>
                  <a:lnTo>
                    <a:pt x="50" y="167"/>
                  </a:lnTo>
                  <a:lnTo>
                    <a:pt x="47" y="168"/>
                  </a:lnTo>
                  <a:lnTo>
                    <a:pt x="46" y="158"/>
                  </a:lnTo>
                  <a:lnTo>
                    <a:pt x="44" y="153"/>
                  </a:lnTo>
                  <a:lnTo>
                    <a:pt x="44" y="144"/>
                  </a:lnTo>
                  <a:lnTo>
                    <a:pt x="34" y="131"/>
                  </a:lnTo>
                  <a:lnTo>
                    <a:pt x="33" y="121"/>
                  </a:lnTo>
                  <a:lnTo>
                    <a:pt x="34" y="116"/>
                  </a:lnTo>
                  <a:lnTo>
                    <a:pt x="31" y="108"/>
                  </a:lnTo>
                  <a:lnTo>
                    <a:pt x="31" y="97"/>
                  </a:lnTo>
                  <a:lnTo>
                    <a:pt x="23" y="87"/>
                  </a:lnTo>
                  <a:lnTo>
                    <a:pt x="16" y="85"/>
                  </a:lnTo>
                  <a:lnTo>
                    <a:pt x="8" y="76"/>
                  </a:lnTo>
                  <a:lnTo>
                    <a:pt x="9" y="64"/>
                  </a:lnTo>
                  <a:lnTo>
                    <a:pt x="15" y="62"/>
                  </a:lnTo>
                  <a:lnTo>
                    <a:pt x="17" y="55"/>
                  </a:lnTo>
                  <a:lnTo>
                    <a:pt x="22" y="51"/>
                  </a:lnTo>
                  <a:lnTo>
                    <a:pt x="25" y="52"/>
                  </a:lnTo>
                  <a:lnTo>
                    <a:pt x="30" y="49"/>
                  </a:lnTo>
                  <a:lnTo>
                    <a:pt x="28" y="41"/>
                  </a:lnTo>
                  <a:lnTo>
                    <a:pt x="29" y="38"/>
                  </a:lnTo>
                  <a:lnTo>
                    <a:pt x="21" y="37"/>
                  </a:lnTo>
                  <a:lnTo>
                    <a:pt x="16" y="39"/>
                  </a:lnTo>
                  <a:lnTo>
                    <a:pt x="0" y="34"/>
                  </a:lnTo>
                  <a:lnTo>
                    <a:pt x="1" y="26"/>
                  </a:lnTo>
                  <a:lnTo>
                    <a:pt x="8" y="19"/>
                  </a:lnTo>
                  <a:lnTo>
                    <a:pt x="10" y="11"/>
                  </a:lnTo>
                  <a:lnTo>
                    <a:pt x="8" y="9"/>
                  </a:lnTo>
                  <a:lnTo>
                    <a:pt x="7" y="4"/>
                  </a:lnTo>
                  <a:lnTo>
                    <a:pt x="10" y="4"/>
                  </a:lnTo>
                  <a:lnTo>
                    <a:pt x="11" y="0"/>
                  </a:lnTo>
                  <a:lnTo>
                    <a:pt x="15" y="3"/>
                  </a:lnTo>
                  <a:lnTo>
                    <a:pt x="19" y="9"/>
                  </a:lnTo>
                  <a:lnTo>
                    <a:pt x="18" y="12"/>
                  </a:lnTo>
                  <a:lnTo>
                    <a:pt x="23" y="17"/>
                  </a:lnTo>
                  <a:lnTo>
                    <a:pt x="30" y="18"/>
                  </a:lnTo>
                  <a:lnTo>
                    <a:pt x="32" y="16"/>
                  </a:lnTo>
                  <a:lnTo>
                    <a:pt x="28" y="14"/>
                  </a:lnTo>
                  <a:lnTo>
                    <a:pt x="30" y="10"/>
                  </a:lnTo>
                  <a:lnTo>
                    <a:pt x="32" y="11"/>
                  </a:lnTo>
                  <a:lnTo>
                    <a:pt x="36" y="14"/>
                  </a:lnTo>
                  <a:lnTo>
                    <a:pt x="40" y="17"/>
                  </a:lnTo>
                  <a:lnTo>
                    <a:pt x="46" y="19"/>
                  </a:lnTo>
                  <a:lnTo>
                    <a:pt x="46" y="17"/>
                  </a:lnTo>
                  <a:lnTo>
                    <a:pt x="50" y="16"/>
                  </a:lnTo>
                  <a:lnTo>
                    <a:pt x="54" y="24"/>
                  </a:lnTo>
                  <a:lnTo>
                    <a:pt x="55" y="32"/>
                  </a:lnTo>
                  <a:lnTo>
                    <a:pt x="56" y="36"/>
                  </a:lnTo>
                  <a:lnTo>
                    <a:pt x="58" y="42"/>
                  </a:lnTo>
                  <a:lnTo>
                    <a:pt x="58" y="47"/>
                  </a:lnTo>
                  <a:lnTo>
                    <a:pt x="64" y="49"/>
                  </a:lnTo>
                  <a:lnTo>
                    <a:pt x="70" y="49"/>
                  </a:lnTo>
                  <a:lnTo>
                    <a:pt x="77" y="51"/>
                  </a:lnTo>
                  <a:lnTo>
                    <a:pt x="85" y="51"/>
                  </a:lnTo>
                  <a:lnTo>
                    <a:pt x="98" y="51"/>
                  </a:lnTo>
                  <a:lnTo>
                    <a:pt x="108" y="52"/>
                  </a:lnTo>
                  <a:lnTo>
                    <a:pt x="117" y="51"/>
                  </a:lnTo>
                  <a:lnTo>
                    <a:pt x="123" y="51"/>
                  </a:lnTo>
                  <a:lnTo>
                    <a:pt x="125" y="52"/>
                  </a:lnTo>
                  <a:lnTo>
                    <a:pt x="128" y="51"/>
                  </a:lnTo>
                  <a:lnTo>
                    <a:pt x="134" y="58"/>
                  </a:lnTo>
                  <a:lnTo>
                    <a:pt x="137" y="59"/>
                  </a:lnTo>
                  <a:lnTo>
                    <a:pt x="134" y="65"/>
                  </a:lnTo>
                  <a:lnTo>
                    <a:pt x="133" y="73"/>
                  </a:lnTo>
                  <a:lnTo>
                    <a:pt x="128" y="83"/>
                  </a:lnTo>
                  <a:lnTo>
                    <a:pt x="125" y="85"/>
                  </a:lnTo>
                  <a:lnTo>
                    <a:pt x="125" y="90"/>
                  </a:lnTo>
                  <a:lnTo>
                    <a:pt x="123" y="93"/>
                  </a:lnTo>
                  <a:lnTo>
                    <a:pt x="118" y="92"/>
                  </a:lnTo>
                  <a:lnTo>
                    <a:pt x="116" y="90"/>
                  </a:lnTo>
                  <a:lnTo>
                    <a:pt x="111" y="94"/>
                  </a:lnTo>
                  <a:lnTo>
                    <a:pt x="110" y="98"/>
                  </a:lnTo>
                  <a:lnTo>
                    <a:pt x="108" y="100"/>
                  </a:lnTo>
                  <a:lnTo>
                    <a:pt x="108" y="104"/>
                  </a:lnTo>
                  <a:lnTo>
                    <a:pt x="111" y="112"/>
                  </a:lnTo>
                  <a:lnTo>
                    <a:pt x="113" y="116"/>
                  </a:lnTo>
                  <a:lnTo>
                    <a:pt x="115" y="118"/>
                  </a:lnTo>
                  <a:lnTo>
                    <a:pt x="120" y="123"/>
                  </a:lnTo>
                  <a:lnTo>
                    <a:pt x="125" y="130"/>
                  </a:lnTo>
                  <a:lnTo>
                    <a:pt x="128" y="130"/>
                  </a:lnTo>
                  <a:lnTo>
                    <a:pt x="128" y="125"/>
                  </a:lnTo>
                  <a:lnTo>
                    <a:pt x="126" y="123"/>
                  </a:lnTo>
                  <a:lnTo>
                    <a:pt x="129" y="118"/>
                  </a:lnTo>
                  <a:lnTo>
                    <a:pt x="129" y="115"/>
                  </a:lnTo>
                  <a:lnTo>
                    <a:pt x="132" y="112"/>
                  </a:lnTo>
                  <a:lnTo>
                    <a:pt x="129" y="109"/>
                  </a:lnTo>
                  <a:lnTo>
                    <a:pt x="133" y="107"/>
                  </a:lnTo>
                  <a:lnTo>
                    <a:pt x="136" y="109"/>
                  </a:lnTo>
                  <a:lnTo>
                    <a:pt x="141" y="109"/>
                  </a:lnTo>
                  <a:lnTo>
                    <a:pt x="144" y="112"/>
                  </a:lnTo>
                  <a:lnTo>
                    <a:pt x="146" y="117"/>
                  </a:lnTo>
                  <a:lnTo>
                    <a:pt x="148" y="126"/>
                  </a:lnTo>
                  <a:lnTo>
                    <a:pt x="148" y="132"/>
                  </a:lnTo>
                  <a:lnTo>
                    <a:pt x="150" y="137"/>
                  </a:lnTo>
                  <a:lnTo>
                    <a:pt x="152" y="150"/>
                  </a:lnTo>
                  <a:lnTo>
                    <a:pt x="155" y="157"/>
                  </a:lnTo>
                  <a:lnTo>
                    <a:pt x="157" y="163"/>
                  </a:lnTo>
                  <a:lnTo>
                    <a:pt x="159" y="165"/>
                  </a:lnTo>
                  <a:lnTo>
                    <a:pt x="159" y="168"/>
                  </a:lnTo>
                  <a:lnTo>
                    <a:pt x="160" y="170"/>
                  </a:lnTo>
                  <a:lnTo>
                    <a:pt x="161" y="172"/>
                  </a:lnTo>
                  <a:lnTo>
                    <a:pt x="161" y="172"/>
                  </a:lnTo>
                  <a:close/>
                  <a:moveTo>
                    <a:pt x="118" y="146"/>
                  </a:moveTo>
                  <a:lnTo>
                    <a:pt x="117" y="144"/>
                  </a:lnTo>
                  <a:lnTo>
                    <a:pt x="114" y="145"/>
                  </a:lnTo>
                  <a:lnTo>
                    <a:pt x="115" y="152"/>
                  </a:lnTo>
                  <a:lnTo>
                    <a:pt x="118" y="151"/>
                  </a:lnTo>
                  <a:lnTo>
                    <a:pt x="118" y="146"/>
                  </a:lnTo>
                  <a:lnTo>
                    <a:pt x="118" y="146"/>
                  </a:lnTo>
                  <a:close/>
                  <a:moveTo>
                    <a:pt x="102" y="145"/>
                  </a:moveTo>
                  <a:lnTo>
                    <a:pt x="105" y="152"/>
                  </a:lnTo>
                  <a:lnTo>
                    <a:pt x="105" y="156"/>
                  </a:lnTo>
                  <a:lnTo>
                    <a:pt x="108" y="161"/>
                  </a:lnTo>
                  <a:lnTo>
                    <a:pt x="112" y="153"/>
                  </a:lnTo>
                  <a:lnTo>
                    <a:pt x="111" y="148"/>
                  </a:lnTo>
                  <a:lnTo>
                    <a:pt x="102" y="142"/>
                  </a:lnTo>
                  <a:lnTo>
                    <a:pt x="102" y="142"/>
                  </a:lnTo>
                  <a:lnTo>
                    <a:pt x="102" y="145"/>
                  </a:lnTo>
                  <a:lnTo>
                    <a:pt x="102" y="145"/>
                  </a:lnTo>
                  <a:close/>
                  <a:moveTo>
                    <a:pt x="97" y="140"/>
                  </a:moveTo>
                  <a:lnTo>
                    <a:pt x="90" y="143"/>
                  </a:lnTo>
                  <a:lnTo>
                    <a:pt x="91" y="145"/>
                  </a:lnTo>
                  <a:lnTo>
                    <a:pt x="95" y="155"/>
                  </a:lnTo>
                  <a:lnTo>
                    <a:pt x="101" y="155"/>
                  </a:lnTo>
                  <a:lnTo>
                    <a:pt x="100" y="145"/>
                  </a:lnTo>
                  <a:lnTo>
                    <a:pt x="97" y="14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89" name="Freeform 38"/>
            <p:cNvSpPr>
              <a:spLocks/>
            </p:cNvSpPr>
            <p:nvPr/>
          </p:nvSpPr>
          <p:spPr bwMode="auto">
            <a:xfrm>
              <a:off x="4063" y="2122"/>
              <a:ext cx="48" cy="29"/>
            </a:xfrm>
            <a:custGeom>
              <a:avLst/>
              <a:gdLst/>
              <a:ahLst/>
              <a:cxnLst>
                <a:cxn ang="0">
                  <a:pos x="3" y="27"/>
                </a:cxn>
                <a:cxn ang="0">
                  <a:pos x="9" y="24"/>
                </a:cxn>
                <a:cxn ang="0">
                  <a:pos x="16" y="11"/>
                </a:cxn>
                <a:cxn ang="0">
                  <a:pos x="31" y="1"/>
                </a:cxn>
                <a:cxn ang="0">
                  <a:pos x="41" y="0"/>
                </a:cxn>
                <a:cxn ang="0">
                  <a:pos x="44" y="5"/>
                </a:cxn>
                <a:cxn ang="0">
                  <a:pos x="60" y="7"/>
                </a:cxn>
                <a:cxn ang="0">
                  <a:pos x="65" y="10"/>
                </a:cxn>
                <a:cxn ang="0">
                  <a:pos x="74" y="7"/>
                </a:cxn>
                <a:cxn ang="0">
                  <a:pos x="82" y="7"/>
                </a:cxn>
                <a:cxn ang="0">
                  <a:pos x="87" y="13"/>
                </a:cxn>
                <a:cxn ang="0">
                  <a:pos x="88" y="13"/>
                </a:cxn>
                <a:cxn ang="0">
                  <a:pos x="86" y="21"/>
                </a:cxn>
                <a:cxn ang="0">
                  <a:pos x="87" y="27"/>
                </a:cxn>
                <a:cxn ang="0">
                  <a:pos x="97" y="32"/>
                </a:cxn>
                <a:cxn ang="0">
                  <a:pos x="97" y="40"/>
                </a:cxn>
                <a:cxn ang="0">
                  <a:pos x="97" y="45"/>
                </a:cxn>
                <a:cxn ang="0">
                  <a:pos x="85" y="49"/>
                </a:cxn>
                <a:cxn ang="0">
                  <a:pos x="76" y="49"/>
                </a:cxn>
                <a:cxn ang="0">
                  <a:pos x="64" y="53"/>
                </a:cxn>
                <a:cxn ang="0">
                  <a:pos x="58" y="49"/>
                </a:cxn>
                <a:cxn ang="0">
                  <a:pos x="51" y="50"/>
                </a:cxn>
                <a:cxn ang="0">
                  <a:pos x="44" y="58"/>
                </a:cxn>
                <a:cxn ang="0">
                  <a:pos x="37" y="58"/>
                </a:cxn>
                <a:cxn ang="0">
                  <a:pos x="20" y="49"/>
                </a:cxn>
                <a:cxn ang="0">
                  <a:pos x="16" y="51"/>
                </a:cxn>
                <a:cxn ang="0">
                  <a:pos x="6" y="49"/>
                </a:cxn>
                <a:cxn ang="0">
                  <a:pos x="0" y="39"/>
                </a:cxn>
                <a:cxn ang="0">
                  <a:pos x="2" y="34"/>
                </a:cxn>
                <a:cxn ang="0">
                  <a:pos x="3" y="27"/>
                </a:cxn>
              </a:cxnLst>
              <a:rect l="0" t="0" r="r" b="b"/>
              <a:pathLst>
                <a:path w="97" h="58">
                  <a:moveTo>
                    <a:pt x="3" y="27"/>
                  </a:moveTo>
                  <a:lnTo>
                    <a:pt x="9" y="24"/>
                  </a:lnTo>
                  <a:lnTo>
                    <a:pt x="16" y="11"/>
                  </a:lnTo>
                  <a:lnTo>
                    <a:pt x="31" y="1"/>
                  </a:lnTo>
                  <a:lnTo>
                    <a:pt x="41" y="0"/>
                  </a:lnTo>
                  <a:lnTo>
                    <a:pt x="44" y="5"/>
                  </a:lnTo>
                  <a:lnTo>
                    <a:pt x="60" y="7"/>
                  </a:lnTo>
                  <a:lnTo>
                    <a:pt x="65" y="10"/>
                  </a:lnTo>
                  <a:lnTo>
                    <a:pt x="74" y="7"/>
                  </a:lnTo>
                  <a:lnTo>
                    <a:pt x="82" y="7"/>
                  </a:lnTo>
                  <a:lnTo>
                    <a:pt x="87" y="13"/>
                  </a:lnTo>
                  <a:lnTo>
                    <a:pt x="88" y="13"/>
                  </a:lnTo>
                  <a:lnTo>
                    <a:pt x="86" y="21"/>
                  </a:lnTo>
                  <a:lnTo>
                    <a:pt x="87" y="27"/>
                  </a:lnTo>
                  <a:lnTo>
                    <a:pt x="97" y="32"/>
                  </a:lnTo>
                  <a:lnTo>
                    <a:pt x="97" y="40"/>
                  </a:lnTo>
                  <a:lnTo>
                    <a:pt x="97" y="45"/>
                  </a:lnTo>
                  <a:lnTo>
                    <a:pt x="85" y="49"/>
                  </a:lnTo>
                  <a:lnTo>
                    <a:pt x="76" y="49"/>
                  </a:lnTo>
                  <a:lnTo>
                    <a:pt x="64" y="53"/>
                  </a:lnTo>
                  <a:lnTo>
                    <a:pt x="58" y="49"/>
                  </a:lnTo>
                  <a:lnTo>
                    <a:pt x="51" y="50"/>
                  </a:lnTo>
                  <a:lnTo>
                    <a:pt x="44" y="58"/>
                  </a:lnTo>
                  <a:lnTo>
                    <a:pt x="37" y="58"/>
                  </a:lnTo>
                  <a:lnTo>
                    <a:pt x="20" y="49"/>
                  </a:lnTo>
                  <a:lnTo>
                    <a:pt x="16" y="51"/>
                  </a:lnTo>
                  <a:lnTo>
                    <a:pt x="6" y="49"/>
                  </a:lnTo>
                  <a:lnTo>
                    <a:pt x="0" y="39"/>
                  </a:lnTo>
                  <a:lnTo>
                    <a:pt x="2" y="34"/>
                  </a:lnTo>
                  <a:lnTo>
                    <a:pt x="3" y="2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90" name="Freeform 39"/>
            <p:cNvSpPr>
              <a:spLocks/>
            </p:cNvSpPr>
            <p:nvPr/>
          </p:nvSpPr>
          <p:spPr bwMode="auto">
            <a:xfrm>
              <a:off x="3924" y="2086"/>
              <a:ext cx="131" cy="69"/>
            </a:xfrm>
            <a:custGeom>
              <a:avLst/>
              <a:gdLst/>
              <a:ahLst/>
              <a:cxnLst>
                <a:cxn ang="0">
                  <a:pos x="12" y="0"/>
                </a:cxn>
                <a:cxn ang="0">
                  <a:pos x="24" y="8"/>
                </a:cxn>
                <a:cxn ang="0">
                  <a:pos x="34" y="10"/>
                </a:cxn>
                <a:cxn ang="0">
                  <a:pos x="45" y="3"/>
                </a:cxn>
                <a:cxn ang="0">
                  <a:pos x="60" y="11"/>
                </a:cxn>
                <a:cxn ang="0">
                  <a:pos x="72" y="14"/>
                </a:cxn>
                <a:cxn ang="0">
                  <a:pos x="88" y="24"/>
                </a:cxn>
                <a:cxn ang="0">
                  <a:pos x="98" y="32"/>
                </a:cxn>
                <a:cxn ang="0">
                  <a:pos x="106" y="45"/>
                </a:cxn>
                <a:cxn ang="0">
                  <a:pos x="110" y="35"/>
                </a:cxn>
                <a:cxn ang="0">
                  <a:pos x="116" y="34"/>
                </a:cxn>
                <a:cxn ang="0">
                  <a:pos x="129" y="38"/>
                </a:cxn>
                <a:cxn ang="0">
                  <a:pos x="138" y="53"/>
                </a:cxn>
                <a:cxn ang="0">
                  <a:pos x="155" y="51"/>
                </a:cxn>
                <a:cxn ang="0">
                  <a:pos x="157" y="72"/>
                </a:cxn>
                <a:cxn ang="0">
                  <a:pos x="172" y="75"/>
                </a:cxn>
                <a:cxn ang="0">
                  <a:pos x="183" y="70"/>
                </a:cxn>
                <a:cxn ang="0">
                  <a:pos x="200" y="64"/>
                </a:cxn>
                <a:cxn ang="0">
                  <a:pos x="209" y="76"/>
                </a:cxn>
                <a:cxn ang="0">
                  <a:pos x="225" y="89"/>
                </a:cxn>
                <a:cxn ang="0">
                  <a:pos x="238" y="86"/>
                </a:cxn>
                <a:cxn ang="0">
                  <a:pos x="250" y="85"/>
                </a:cxn>
                <a:cxn ang="0">
                  <a:pos x="258" y="92"/>
                </a:cxn>
                <a:cxn ang="0">
                  <a:pos x="261" y="119"/>
                </a:cxn>
                <a:cxn ang="0">
                  <a:pos x="239" y="138"/>
                </a:cxn>
                <a:cxn ang="0">
                  <a:pos x="221" y="136"/>
                </a:cxn>
                <a:cxn ang="0">
                  <a:pos x="183" y="126"/>
                </a:cxn>
                <a:cxn ang="0">
                  <a:pos x="160" y="125"/>
                </a:cxn>
                <a:cxn ang="0">
                  <a:pos x="150" y="109"/>
                </a:cxn>
                <a:cxn ang="0">
                  <a:pos x="118" y="109"/>
                </a:cxn>
                <a:cxn ang="0">
                  <a:pos x="97" y="106"/>
                </a:cxn>
                <a:cxn ang="0">
                  <a:pos x="78" y="99"/>
                </a:cxn>
                <a:cxn ang="0">
                  <a:pos x="60" y="92"/>
                </a:cxn>
                <a:cxn ang="0">
                  <a:pos x="36" y="71"/>
                </a:cxn>
                <a:cxn ang="0">
                  <a:pos x="20" y="64"/>
                </a:cxn>
                <a:cxn ang="0">
                  <a:pos x="9" y="59"/>
                </a:cxn>
                <a:cxn ang="0">
                  <a:pos x="0" y="50"/>
                </a:cxn>
                <a:cxn ang="0">
                  <a:pos x="6" y="29"/>
                </a:cxn>
                <a:cxn ang="0">
                  <a:pos x="11" y="2"/>
                </a:cxn>
              </a:cxnLst>
              <a:rect l="0" t="0" r="r" b="b"/>
              <a:pathLst>
                <a:path w="261" h="138">
                  <a:moveTo>
                    <a:pt x="11" y="2"/>
                  </a:moveTo>
                  <a:lnTo>
                    <a:pt x="12" y="0"/>
                  </a:lnTo>
                  <a:lnTo>
                    <a:pt x="22" y="4"/>
                  </a:lnTo>
                  <a:lnTo>
                    <a:pt x="24" y="8"/>
                  </a:lnTo>
                  <a:lnTo>
                    <a:pt x="30" y="8"/>
                  </a:lnTo>
                  <a:lnTo>
                    <a:pt x="34" y="10"/>
                  </a:lnTo>
                  <a:lnTo>
                    <a:pt x="37" y="4"/>
                  </a:lnTo>
                  <a:lnTo>
                    <a:pt x="45" y="3"/>
                  </a:lnTo>
                  <a:lnTo>
                    <a:pt x="57" y="8"/>
                  </a:lnTo>
                  <a:lnTo>
                    <a:pt x="60" y="11"/>
                  </a:lnTo>
                  <a:lnTo>
                    <a:pt x="68" y="11"/>
                  </a:lnTo>
                  <a:lnTo>
                    <a:pt x="72" y="14"/>
                  </a:lnTo>
                  <a:lnTo>
                    <a:pt x="81" y="24"/>
                  </a:lnTo>
                  <a:lnTo>
                    <a:pt x="88" y="24"/>
                  </a:lnTo>
                  <a:lnTo>
                    <a:pt x="95" y="27"/>
                  </a:lnTo>
                  <a:lnTo>
                    <a:pt x="98" y="32"/>
                  </a:lnTo>
                  <a:lnTo>
                    <a:pt x="104" y="38"/>
                  </a:lnTo>
                  <a:lnTo>
                    <a:pt x="106" y="45"/>
                  </a:lnTo>
                  <a:lnTo>
                    <a:pt x="109" y="44"/>
                  </a:lnTo>
                  <a:lnTo>
                    <a:pt x="110" y="35"/>
                  </a:lnTo>
                  <a:lnTo>
                    <a:pt x="114" y="32"/>
                  </a:lnTo>
                  <a:lnTo>
                    <a:pt x="116" y="34"/>
                  </a:lnTo>
                  <a:lnTo>
                    <a:pt x="122" y="34"/>
                  </a:lnTo>
                  <a:lnTo>
                    <a:pt x="129" y="38"/>
                  </a:lnTo>
                  <a:lnTo>
                    <a:pt x="130" y="47"/>
                  </a:lnTo>
                  <a:lnTo>
                    <a:pt x="138" y="53"/>
                  </a:lnTo>
                  <a:lnTo>
                    <a:pt x="148" y="50"/>
                  </a:lnTo>
                  <a:lnTo>
                    <a:pt x="155" y="51"/>
                  </a:lnTo>
                  <a:lnTo>
                    <a:pt x="154" y="64"/>
                  </a:lnTo>
                  <a:lnTo>
                    <a:pt x="157" y="72"/>
                  </a:lnTo>
                  <a:lnTo>
                    <a:pt x="163" y="71"/>
                  </a:lnTo>
                  <a:lnTo>
                    <a:pt x="172" y="75"/>
                  </a:lnTo>
                  <a:lnTo>
                    <a:pt x="175" y="72"/>
                  </a:lnTo>
                  <a:lnTo>
                    <a:pt x="183" y="70"/>
                  </a:lnTo>
                  <a:lnTo>
                    <a:pt x="188" y="63"/>
                  </a:lnTo>
                  <a:lnTo>
                    <a:pt x="200" y="64"/>
                  </a:lnTo>
                  <a:lnTo>
                    <a:pt x="208" y="69"/>
                  </a:lnTo>
                  <a:lnTo>
                    <a:pt x="209" y="76"/>
                  </a:lnTo>
                  <a:lnTo>
                    <a:pt x="219" y="80"/>
                  </a:lnTo>
                  <a:lnTo>
                    <a:pt x="225" y="89"/>
                  </a:lnTo>
                  <a:lnTo>
                    <a:pt x="231" y="90"/>
                  </a:lnTo>
                  <a:lnTo>
                    <a:pt x="238" y="86"/>
                  </a:lnTo>
                  <a:lnTo>
                    <a:pt x="242" y="87"/>
                  </a:lnTo>
                  <a:lnTo>
                    <a:pt x="250" y="85"/>
                  </a:lnTo>
                  <a:lnTo>
                    <a:pt x="256" y="85"/>
                  </a:lnTo>
                  <a:lnTo>
                    <a:pt x="258" y="92"/>
                  </a:lnTo>
                  <a:lnTo>
                    <a:pt x="255" y="107"/>
                  </a:lnTo>
                  <a:lnTo>
                    <a:pt x="261" y="119"/>
                  </a:lnTo>
                  <a:lnTo>
                    <a:pt x="258" y="133"/>
                  </a:lnTo>
                  <a:lnTo>
                    <a:pt x="239" y="138"/>
                  </a:lnTo>
                  <a:lnTo>
                    <a:pt x="227" y="131"/>
                  </a:lnTo>
                  <a:lnTo>
                    <a:pt x="221" y="136"/>
                  </a:lnTo>
                  <a:lnTo>
                    <a:pt x="193" y="125"/>
                  </a:lnTo>
                  <a:lnTo>
                    <a:pt x="183" y="126"/>
                  </a:lnTo>
                  <a:lnTo>
                    <a:pt x="176" y="129"/>
                  </a:lnTo>
                  <a:lnTo>
                    <a:pt x="160" y="125"/>
                  </a:lnTo>
                  <a:lnTo>
                    <a:pt x="152" y="117"/>
                  </a:lnTo>
                  <a:lnTo>
                    <a:pt x="150" y="109"/>
                  </a:lnTo>
                  <a:lnTo>
                    <a:pt x="134" y="105"/>
                  </a:lnTo>
                  <a:lnTo>
                    <a:pt x="118" y="109"/>
                  </a:lnTo>
                  <a:lnTo>
                    <a:pt x="113" y="105"/>
                  </a:lnTo>
                  <a:lnTo>
                    <a:pt x="97" y="106"/>
                  </a:lnTo>
                  <a:lnTo>
                    <a:pt x="86" y="99"/>
                  </a:lnTo>
                  <a:lnTo>
                    <a:pt x="78" y="99"/>
                  </a:lnTo>
                  <a:lnTo>
                    <a:pt x="72" y="95"/>
                  </a:lnTo>
                  <a:lnTo>
                    <a:pt x="60" y="92"/>
                  </a:lnTo>
                  <a:lnTo>
                    <a:pt x="50" y="81"/>
                  </a:lnTo>
                  <a:lnTo>
                    <a:pt x="36" y="71"/>
                  </a:lnTo>
                  <a:lnTo>
                    <a:pt x="25" y="68"/>
                  </a:lnTo>
                  <a:lnTo>
                    <a:pt x="20" y="64"/>
                  </a:lnTo>
                  <a:lnTo>
                    <a:pt x="14" y="63"/>
                  </a:lnTo>
                  <a:lnTo>
                    <a:pt x="9" y="59"/>
                  </a:lnTo>
                  <a:lnTo>
                    <a:pt x="1" y="59"/>
                  </a:lnTo>
                  <a:lnTo>
                    <a:pt x="0" y="50"/>
                  </a:lnTo>
                  <a:lnTo>
                    <a:pt x="6" y="39"/>
                  </a:lnTo>
                  <a:lnTo>
                    <a:pt x="6" y="29"/>
                  </a:lnTo>
                  <a:lnTo>
                    <a:pt x="12" y="13"/>
                  </a:lnTo>
                  <a:lnTo>
                    <a:pt x="11" y="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91" name="Freeform 40"/>
            <p:cNvSpPr>
              <a:spLocks/>
            </p:cNvSpPr>
            <p:nvPr/>
          </p:nvSpPr>
          <p:spPr bwMode="auto">
            <a:xfrm>
              <a:off x="3625" y="1969"/>
              <a:ext cx="219" cy="241"/>
            </a:xfrm>
            <a:custGeom>
              <a:avLst/>
              <a:gdLst/>
              <a:ahLst/>
              <a:cxnLst>
                <a:cxn ang="0">
                  <a:pos x="265" y="464"/>
                </a:cxn>
                <a:cxn ang="0">
                  <a:pos x="299" y="456"/>
                </a:cxn>
                <a:cxn ang="0">
                  <a:pos x="319" y="451"/>
                </a:cxn>
                <a:cxn ang="0">
                  <a:pos x="332" y="445"/>
                </a:cxn>
                <a:cxn ang="0">
                  <a:pos x="322" y="408"/>
                </a:cxn>
                <a:cxn ang="0">
                  <a:pos x="300" y="387"/>
                </a:cxn>
                <a:cxn ang="0">
                  <a:pos x="286" y="371"/>
                </a:cxn>
                <a:cxn ang="0">
                  <a:pos x="278" y="348"/>
                </a:cxn>
                <a:cxn ang="0">
                  <a:pos x="299" y="326"/>
                </a:cxn>
                <a:cxn ang="0">
                  <a:pos x="315" y="333"/>
                </a:cxn>
                <a:cxn ang="0">
                  <a:pos x="360" y="296"/>
                </a:cxn>
                <a:cxn ang="0">
                  <a:pos x="387" y="259"/>
                </a:cxn>
                <a:cxn ang="0">
                  <a:pos x="396" y="237"/>
                </a:cxn>
                <a:cxn ang="0">
                  <a:pos x="413" y="201"/>
                </a:cxn>
                <a:cxn ang="0">
                  <a:pos x="424" y="175"/>
                </a:cxn>
                <a:cxn ang="0">
                  <a:pos x="439" y="157"/>
                </a:cxn>
                <a:cxn ang="0">
                  <a:pos x="409" y="149"/>
                </a:cxn>
                <a:cxn ang="0">
                  <a:pos x="373" y="121"/>
                </a:cxn>
                <a:cxn ang="0">
                  <a:pos x="368" y="80"/>
                </a:cxn>
                <a:cxn ang="0">
                  <a:pos x="369" y="57"/>
                </a:cxn>
                <a:cxn ang="0">
                  <a:pos x="344" y="30"/>
                </a:cxn>
                <a:cxn ang="0">
                  <a:pos x="326" y="17"/>
                </a:cxn>
                <a:cxn ang="0">
                  <a:pos x="324" y="0"/>
                </a:cxn>
                <a:cxn ang="0">
                  <a:pos x="291" y="19"/>
                </a:cxn>
                <a:cxn ang="0">
                  <a:pos x="286" y="79"/>
                </a:cxn>
                <a:cxn ang="0">
                  <a:pos x="273" y="107"/>
                </a:cxn>
                <a:cxn ang="0">
                  <a:pos x="264" y="119"/>
                </a:cxn>
                <a:cxn ang="0">
                  <a:pos x="252" y="138"/>
                </a:cxn>
                <a:cxn ang="0">
                  <a:pos x="246" y="165"/>
                </a:cxn>
                <a:cxn ang="0">
                  <a:pos x="233" y="184"/>
                </a:cxn>
                <a:cxn ang="0">
                  <a:pos x="218" y="186"/>
                </a:cxn>
                <a:cxn ang="0">
                  <a:pos x="203" y="201"/>
                </a:cxn>
                <a:cxn ang="0">
                  <a:pos x="175" y="210"/>
                </a:cxn>
                <a:cxn ang="0">
                  <a:pos x="162" y="226"/>
                </a:cxn>
                <a:cxn ang="0">
                  <a:pos x="167" y="258"/>
                </a:cxn>
                <a:cxn ang="0">
                  <a:pos x="133" y="270"/>
                </a:cxn>
                <a:cxn ang="0">
                  <a:pos x="90" y="277"/>
                </a:cxn>
                <a:cxn ang="0">
                  <a:pos x="0" y="269"/>
                </a:cxn>
                <a:cxn ang="0">
                  <a:pos x="36" y="310"/>
                </a:cxn>
                <a:cxn ang="0">
                  <a:pos x="56" y="320"/>
                </a:cxn>
                <a:cxn ang="0">
                  <a:pos x="68" y="348"/>
                </a:cxn>
                <a:cxn ang="0">
                  <a:pos x="87" y="371"/>
                </a:cxn>
                <a:cxn ang="0">
                  <a:pos x="55" y="379"/>
                </a:cxn>
                <a:cxn ang="0">
                  <a:pos x="40" y="401"/>
                </a:cxn>
                <a:cxn ang="0">
                  <a:pos x="45" y="425"/>
                </a:cxn>
                <a:cxn ang="0">
                  <a:pos x="64" y="425"/>
                </a:cxn>
                <a:cxn ang="0">
                  <a:pos x="78" y="424"/>
                </a:cxn>
                <a:cxn ang="0">
                  <a:pos x="94" y="424"/>
                </a:cxn>
                <a:cxn ang="0">
                  <a:pos x="108" y="421"/>
                </a:cxn>
                <a:cxn ang="0">
                  <a:pos x="118" y="423"/>
                </a:cxn>
                <a:cxn ang="0">
                  <a:pos x="144" y="419"/>
                </a:cxn>
                <a:cxn ang="0">
                  <a:pos x="159" y="414"/>
                </a:cxn>
                <a:cxn ang="0">
                  <a:pos x="187" y="414"/>
                </a:cxn>
                <a:cxn ang="0">
                  <a:pos x="197" y="433"/>
                </a:cxn>
                <a:cxn ang="0">
                  <a:pos x="209" y="432"/>
                </a:cxn>
                <a:cxn ang="0">
                  <a:pos x="219" y="459"/>
                </a:cxn>
                <a:cxn ang="0">
                  <a:pos x="221" y="466"/>
                </a:cxn>
                <a:cxn ang="0">
                  <a:pos x="250" y="477"/>
                </a:cxn>
              </a:cxnLst>
              <a:rect l="0" t="0" r="r" b="b"/>
              <a:pathLst>
                <a:path w="439" h="481">
                  <a:moveTo>
                    <a:pt x="254" y="478"/>
                  </a:moveTo>
                  <a:lnTo>
                    <a:pt x="254" y="469"/>
                  </a:lnTo>
                  <a:lnTo>
                    <a:pt x="261" y="465"/>
                  </a:lnTo>
                  <a:lnTo>
                    <a:pt x="265" y="464"/>
                  </a:lnTo>
                  <a:lnTo>
                    <a:pt x="267" y="456"/>
                  </a:lnTo>
                  <a:lnTo>
                    <a:pt x="273" y="457"/>
                  </a:lnTo>
                  <a:lnTo>
                    <a:pt x="277" y="455"/>
                  </a:lnTo>
                  <a:lnTo>
                    <a:pt x="299" y="456"/>
                  </a:lnTo>
                  <a:lnTo>
                    <a:pt x="312" y="452"/>
                  </a:lnTo>
                  <a:lnTo>
                    <a:pt x="314" y="448"/>
                  </a:lnTo>
                  <a:lnTo>
                    <a:pt x="321" y="446"/>
                  </a:lnTo>
                  <a:lnTo>
                    <a:pt x="319" y="451"/>
                  </a:lnTo>
                  <a:lnTo>
                    <a:pt x="322" y="454"/>
                  </a:lnTo>
                  <a:lnTo>
                    <a:pt x="329" y="451"/>
                  </a:lnTo>
                  <a:lnTo>
                    <a:pt x="335" y="448"/>
                  </a:lnTo>
                  <a:lnTo>
                    <a:pt x="332" y="445"/>
                  </a:lnTo>
                  <a:lnTo>
                    <a:pt x="333" y="441"/>
                  </a:lnTo>
                  <a:lnTo>
                    <a:pt x="326" y="421"/>
                  </a:lnTo>
                  <a:lnTo>
                    <a:pt x="320" y="412"/>
                  </a:lnTo>
                  <a:lnTo>
                    <a:pt x="322" y="408"/>
                  </a:lnTo>
                  <a:lnTo>
                    <a:pt x="318" y="405"/>
                  </a:lnTo>
                  <a:lnTo>
                    <a:pt x="311" y="405"/>
                  </a:lnTo>
                  <a:lnTo>
                    <a:pt x="301" y="398"/>
                  </a:lnTo>
                  <a:lnTo>
                    <a:pt x="300" y="387"/>
                  </a:lnTo>
                  <a:lnTo>
                    <a:pt x="300" y="379"/>
                  </a:lnTo>
                  <a:lnTo>
                    <a:pt x="296" y="370"/>
                  </a:lnTo>
                  <a:lnTo>
                    <a:pt x="289" y="370"/>
                  </a:lnTo>
                  <a:lnTo>
                    <a:pt x="286" y="371"/>
                  </a:lnTo>
                  <a:lnTo>
                    <a:pt x="279" y="368"/>
                  </a:lnTo>
                  <a:lnTo>
                    <a:pt x="274" y="368"/>
                  </a:lnTo>
                  <a:lnTo>
                    <a:pt x="274" y="361"/>
                  </a:lnTo>
                  <a:lnTo>
                    <a:pt x="278" y="348"/>
                  </a:lnTo>
                  <a:lnTo>
                    <a:pt x="284" y="347"/>
                  </a:lnTo>
                  <a:lnTo>
                    <a:pt x="291" y="335"/>
                  </a:lnTo>
                  <a:lnTo>
                    <a:pt x="294" y="329"/>
                  </a:lnTo>
                  <a:lnTo>
                    <a:pt x="299" y="326"/>
                  </a:lnTo>
                  <a:lnTo>
                    <a:pt x="303" y="324"/>
                  </a:lnTo>
                  <a:lnTo>
                    <a:pt x="310" y="326"/>
                  </a:lnTo>
                  <a:lnTo>
                    <a:pt x="311" y="332"/>
                  </a:lnTo>
                  <a:lnTo>
                    <a:pt x="315" y="333"/>
                  </a:lnTo>
                  <a:lnTo>
                    <a:pt x="327" y="327"/>
                  </a:lnTo>
                  <a:lnTo>
                    <a:pt x="344" y="326"/>
                  </a:lnTo>
                  <a:lnTo>
                    <a:pt x="354" y="315"/>
                  </a:lnTo>
                  <a:lnTo>
                    <a:pt x="360" y="296"/>
                  </a:lnTo>
                  <a:lnTo>
                    <a:pt x="374" y="286"/>
                  </a:lnTo>
                  <a:lnTo>
                    <a:pt x="378" y="280"/>
                  </a:lnTo>
                  <a:lnTo>
                    <a:pt x="380" y="269"/>
                  </a:lnTo>
                  <a:lnTo>
                    <a:pt x="387" y="259"/>
                  </a:lnTo>
                  <a:lnTo>
                    <a:pt x="396" y="255"/>
                  </a:lnTo>
                  <a:lnTo>
                    <a:pt x="401" y="247"/>
                  </a:lnTo>
                  <a:lnTo>
                    <a:pt x="400" y="240"/>
                  </a:lnTo>
                  <a:lnTo>
                    <a:pt x="396" y="237"/>
                  </a:lnTo>
                  <a:lnTo>
                    <a:pt x="405" y="227"/>
                  </a:lnTo>
                  <a:lnTo>
                    <a:pt x="409" y="224"/>
                  </a:lnTo>
                  <a:lnTo>
                    <a:pt x="411" y="216"/>
                  </a:lnTo>
                  <a:lnTo>
                    <a:pt x="413" y="201"/>
                  </a:lnTo>
                  <a:lnTo>
                    <a:pt x="409" y="189"/>
                  </a:lnTo>
                  <a:lnTo>
                    <a:pt x="407" y="186"/>
                  </a:lnTo>
                  <a:lnTo>
                    <a:pt x="417" y="177"/>
                  </a:lnTo>
                  <a:lnTo>
                    <a:pt x="424" y="175"/>
                  </a:lnTo>
                  <a:lnTo>
                    <a:pt x="429" y="170"/>
                  </a:lnTo>
                  <a:lnTo>
                    <a:pt x="434" y="172"/>
                  </a:lnTo>
                  <a:lnTo>
                    <a:pt x="439" y="165"/>
                  </a:lnTo>
                  <a:lnTo>
                    <a:pt x="439" y="157"/>
                  </a:lnTo>
                  <a:lnTo>
                    <a:pt x="430" y="156"/>
                  </a:lnTo>
                  <a:lnTo>
                    <a:pt x="423" y="158"/>
                  </a:lnTo>
                  <a:lnTo>
                    <a:pt x="414" y="156"/>
                  </a:lnTo>
                  <a:lnTo>
                    <a:pt x="409" y="149"/>
                  </a:lnTo>
                  <a:lnTo>
                    <a:pt x="399" y="144"/>
                  </a:lnTo>
                  <a:lnTo>
                    <a:pt x="387" y="141"/>
                  </a:lnTo>
                  <a:lnTo>
                    <a:pt x="376" y="131"/>
                  </a:lnTo>
                  <a:lnTo>
                    <a:pt x="373" y="121"/>
                  </a:lnTo>
                  <a:lnTo>
                    <a:pt x="369" y="100"/>
                  </a:lnTo>
                  <a:lnTo>
                    <a:pt x="364" y="92"/>
                  </a:lnTo>
                  <a:lnTo>
                    <a:pt x="364" y="82"/>
                  </a:lnTo>
                  <a:lnTo>
                    <a:pt x="368" y="80"/>
                  </a:lnTo>
                  <a:lnTo>
                    <a:pt x="369" y="73"/>
                  </a:lnTo>
                  <a:lnTo>
                    <a:pt x="378" y="66"/>
                  </a:lnTo>
                  <a:lnTo>
                    <a:pt x="378" y="59"/>
                  </a:lnTo>
                  <a:lnTo>
                    <a:pt x="369" y="57"/>
                  </a:lnTo>
                  <a:lnTo>
                    <a:pt x="367" y="50"/>
                  </a:lnTo>
                  <a:lnTo>
                    <a:pt x="358" y="46"/>
                  </a:lnTo>
                  <a:lnTo>
                    <a:pt x="350" y="38"/>
                  </a:lnTo>
                  <a:lnTo>
                    <a:pt x="344" y="30"/>
                  </a:lnTo>
                  <a:lnTo>
                    <a:pt x="337" y="33"/>
                  </a:lnTo>
                  <a:lnTo>
                    <a:pt x="333" y="35"/>
                  </a:lnTo>
                  <a:lnTo>
                    <a:pt x="329" y="30"/>
                  </a:lnTo>
                  <a:lnTo>
                    <a:pt x="326" y="17"/>
                  </a:lnTo>
                  <a:lnTo>
                    <a:pt x="342" y="7"/>
                  </a:lnTo>
                  <a:lnTo>
                    <a:pt x="339" y="2"/>
                  </a:lnTo>
                  <a:lnTo>
                    <a:pt x="331" y="4"/>
                  </a:lnTo>
                  <a:lnTo>
                    <a:pt x="324" y="0"/>
                  </a:lnTo>
                  <a:lnTo>
                    <a:pt x="313" y="5"/>
                  </a:lnTo>
                  <a:lnTo>
                    <a:pt x="306" y="12"/>
                  </a:lnTo>
                  <a:lnTo>
                    <a:pt x="297" y="12"/>
                  </a:lnTo>
                  <a:lnTo>
                    <a:pt x="291" y="19"/>
                  </a:lnTo>
                  <a:lnTo>
                    <a:pt x="286" y="26"/>
                  </a:lnTo>
                  <a:lnTo>
                    <a:pt x="300" y="46"/>
                  </a:lnTo>
                  <a:lnTo>
                    <a:pt x="300" y="59"/>
                  </a:lnTo>
                  <a:lnTo>
                    <a:pt x="286" y="79"/>
                  </a:lnTo>
                  <a:lnTo>
                    <a:pt x="294" y="86"/>
                  </a:lnTo>
                  <a:lnTo>
                    <a:pt x="294" y="95"/>
                  </a:lnTo>
                  <a:lnTo>
                    <a:pt x="285" y="107"/>
                  </a:lnTo>
                  <a:lnTo>
                    <a:pt x="273" y="107"/>
                  </a:lnTo>
                  <a:lnTo>
                    <a:pt x="262" y="103"/>
                  </a:lnTo>
                  <a:lnTo>
                    <a:pt x="254" y="107"/>
                  </a:lnTo>
                  <a:lnTo>
                    <a:pt x="257" y="116"/>
                  </a:lnTo>
                  <a:lnTo>
                    <a:pt x="264" y="119"/>
                  </a:lnTo>
                  <a:lnTo>
                    <a:pt x="268" y="128"/>
                  </a:lnTo>
                  <a:lnTo>
                    <a:pt x="267" y="133"/>
                  </a:lnTo>
                  <a:lnTo>
                    <a:pt x="260" y="138"/>
                  </a:lnTo>
                  <a:lnTo>
                    <a:pt x="252" y="138"/>
                  </a:lnTo>
                  <a:lnTo>
                    <a:pt x="250" y="142"/>
                  </a:lnTo>
                  <a:lnTo>
                    <a:pt x="249" y="153"/>
                  </a:lnTo>
                  <a:lnTo>
                    <a:pt x="246" y="161"/>
                  </a:lnTo>
                  <a:lnTo>
                    <a:pt x="246" y="165"/>
                  </a:lnTo>
                  <a:lnTo>
                    <a:pt x="244" y="168"/>
                  </a:lnTo>
                  <a:lnTo>
                    <a:pt x="246" y="181"/>
                  </a:lnTo>
                  <a:lnTo>
                    <a:pt x="240" y="191"/>
                  </a:lnTo>
                  <a:lnTo>
                    <a:pt x="233" y="184"/>
                  </a:lnTo>
                  <a:lnTo>
                    <a:pt x="230" y="184"/>
                  </a:lnTo>
                  <a:lnTo>
                    <a:pt x="230" y="188"/>
                  </a:lnTo>
                  <a:lnTo>
                    <a:pt x="222" y="188"/>
                  </a:lnTo>
                  <a:lnTo>
                    <a:pt x="218" y="186"/>
                  </a:lnTo>
                  <a:lnTo>
                    <a:pt x="210" y="186"/>
                  </a:lnTo>
                  <a:lnTo>
                    <a:pt x="209" y="190"/>
                  </a:lnTo>
                  <a:lnTo>
                    <a:pt x="197" y="199"/>
                  </a:lnTo>
                  <a:lnTo>
                    <a:pt x="203" y="201"/>
                  </a:lnTo>
                  <a:lnTo>
                    <a:pt x="198" y="205"/>
                  </a:lnTo>
                  <a:lnTo>
                    <a:pt x="187" y="211"/>
                  </a:lnTo>
                  <a:lnTo>
                    <a:pt x="183" y="208"/>
                  </a:lnTo>
                  <a:lnTo>
                    <a:pt x="175" y="210"/>
                  </a:lnTo>
                  <a:lnTo>
                    <a:pt x="173" y="214"/>
                  </a:lnTo>
                  <a:lnTo>
                    <a:pt x="172" y="220"/>
                  </a:lnTo>
                  <a:lnTo>
                    <a:pt x="167" y="222"/>
                  </a:lnTo>
                  <a:lnTo>
                    <a:pt x="162" y="226"/>
                  </a:lnTo>
                  <a:lnTo>
                    <a:pt x="162" y="235"/>
                  </a:lnTo>
                  <a:lnTo>
                    <a:pt x="164" y="246"/>
                  </a:lnTo>
                  <a:lnTo>
                    <a:pt x="164" y="252"/>
                  </a:lnTo>
                  <a:lnTo>
                    <a:pt x="167" y="258"/>
                  </a:lnTo>
                  <a:lnTo>
                    <a:pt x="166" y="265"/>
                  </a:lnTo>
                  <a:lnTo>
                    <a:pt x="153" y="269"/>
                  </a:lnTo>
                  <a:lnTo>
                    <a:pt x="143" y="269"/>
                  </a:lnTo>
                  <a:lnTo>
                    <a:pt x="133" y="270"/>
                  </a:lnTo>
                  <a:lnTo>
                    <a:pt x="115" y="271"/>
                  </a:lnTo>
                  <a:lnTo>
                    <a:pt x="104" y="274"/>
                  </a:lnTo>
                  <a:lnTo>
                    <a:pt x="101" y="278"/>
                  </a:lnTo>
                  <a:lnTo>
                    <a:pt x="90" y="277"/>
                  </a:lnTo>
                  <a:lnTo>
                    <a:pt x="80" y="280"/>
                  </a:lnTo>
                  <a:lnTo>
                    <a:pt x="44" y="281"/>
                  </a:lnTo>
                  <a:lnTo>
                    <a:pt x="0" y="269"/>
                  </a:lnTo>
                  <a:lnTo>
                    <a:pt x="0" y="269"/>
                  </a:lnTo>
                  <a:lnTo>
                    <a:pt x="17" y="291"/>
                  </a:lnTo>
                  <a:lnTo>
                    <a:pt x="20" y="297"/>
                  </a:lnTo>
                  <a:lnTo>
                    <a:pt x="29" y="306"/>
                  </a:lnTo>
                  <a:lnTo>
                    <a:pt x="36" y="310"/>
                  </a:lnTo>
                  <a:lnTo>
                    <a:pt x="40" y="314"/>
                  </a:lnTo>
                  <a:lnTo>
                    <a:pt x="50" y="315"/>
                  </a:lnTo>
                  <a:lnTo>
                    <a:pt x="56" y="317"/>
                  </a:lnTo>
                  <a:lnTo>
                    <a:pt x="56" y="320"/>
                  </a:lnTo>
                  <a:lnTo>
                    <a:pt x="65" y="321"/>
                  </a:lnTo>
                  <a:lnTo>
                    <a:pt x="65" y="331"/>
                  </a:lnTo>
                  <a:lnTo>
                    <a:pt x="68" y="339"/>
                  </a:lnTo>
                  <a:lnTo>
                    <a:pt x="68" y="348"/>
                  </a:lnTo>
                  <a:lnTo>
                    <a:pt x="69" y="353"/>
                  </a:lnTo>
                  <a:lnTo>
                    <a:pt x="77" y="353"/>
                  </a:lnTo>
                  <a:lnTo>
                    <a:pt x="86" y="359"/>
                  </a:lnTo>
                  <a:lnTo>
                    <a:pt x="87" y="371"/>
                  </a:lnTo>
                  <a:lnTo>
                    <a:pt x="82" y="375"/>
                  </a:lnTo>
                  <a:lnTo>
                    <a:pt x="74" y="372"/>
                  </a:lnTo>
                  <a:lnTo>
                    <a:pt x="58" y="376"/>
                  </a:lnTo>
                  <a:lnTo>
                    <a:pt x="55" y="379"/>
                  </a:lnTo>
                  <a:lnTo>
                    <a:pt x="46" y="384"/>
                  </a:lnTo>
                  <a:lnTo>
                    <a:pt x="43" y="389"/>
                  </a:lnTo>
                  <a:lnTo>
                    <a:pt x="44" y="395"/>
                  </a:lnTo>
                  <a:lnTo>
                    <a:pt x="40" y="401"/>
                  </a:lnTo>
                  <a:lnTo>
                    <a:pt x="43" y="409"/>
                  </a:lnTo>
                  <a:lnTo>
                    <a:pt x="41" y="420"/>
                  </a:lnTo>
                  <a:lnTo>
                    <a:pt x="41" y="425"/>
                  </a:lnTo>
                  <a:lnTo>
                    <a:pt x="45" y="425"/>
                  </a:lnTo>
                  <a:lnTo>
                    <a:pt x="45" y="430"/>
                  </a:lnTo>
                  <a:lnTo>
                    <a:pt x="47" y="431"/>
                  </a:lnTo>
                  <a:lnTo>
                    <a:pt x="56" y="425"/>
                  </a:lnTo>
                  <a:lnTo>
                    <a:pt x="64" y="425"/>
                  </a:lnTo>
                  <a:lnTo>
                    <a:pt x="64" y="428"/>
                  </a:lnTo>
                  <a:lnTo>
                    <a:pt x="67" y="428"/>
                  </a:lnTo>
                  <a:lnTo>
                    <a:pt x="71" y="423"/>
                  </a:lnTo>
                  <a:lnTo>
                    <a:pt x="78" y="424"/>
                  </a:lnTo>
                  <a:lnTo>
                    <a:pt x="81" y="424"/>
                  </a:lnTo>
                  <a:lnTo>
                    <a:pt x="87" y="423"/>
                  </a:lnTo>
                  <a:lnTo>
                    <a:pt x="90" y="424"/>
                  </a:lnTo>
                  <a:lnTo>
                    <a:pt x="94" y="424"/>
                  </a:lnTo>
                  <a:lnTo>
                    <a:pt x="94" y="420"/>
                  </a:lnTo>
                  <a:lnTo>
                    <a:pt x="98" y="417"/>
                  </a:lnTo>
                  <a:lnTo>
                    <a:pt x="103" y="421"/>
                  </a:lnTo>
                  <a:lnTo>
                    <a:pt x="108" y="421"/>
                  </a:lnTo>
                  <a:lnTo>
                    <a:pt x="109" y="419"/>
                  </a:lnTo>
                  <a:lnTo>
                    <a:pt x="112" y="419"/>
                  </a:lnTo>
                  <a:lnTo>
                    <a:pt x="114" y="423"/>
                  </a:lnTo>
                  <a:lnTo>
                    <a:pt x="118" y="423"/>
                  </a:lnTo>
                  <a:lnTo>
                    <a:pt x="123" y="425"/>
                  </a:lnTo>
                  <a:lnTo>
                    <a:pt x="128" y="425"/>
                  </a:lnTo>
                  <a:lnTo>
                    <a:pt x="135" y="419"/>
                  </a:lnTo>
                  <a:lnTo>
                    <a:pt x="144" y="419"/>
                  </a:lnTo>
                  <a:lnTo>
                    <a:pt x="148" y="420"/>
                  </a:lnTo>
                  <a:lnTo>
                    <a:pt x="153" y="418"/>
                  </a:lnTo>
                  <a:lnTo>
                    <a:pt x="158" y="418"/>
                  </a:lnTo>
                  <a:lnTo>
                    <a:pt x="159" y="414"/>
                  </a:lnTo>
                  <a:lnTo>
                    <a:pt x="161" y="417"/>
                  </a:lnTo>
                  <a:lnTo>
                    <a:pt x="171" y="418"/>
                  </a:lnTo>
                  <a:lnTo>
                    <a:pt x="178" y="416"/>
                  </a:lnTo>
                  <a:lnTo>
                    <a:pt x="187" y="414"/>
                  </a:lnTo>
                  <a:lnTo>
                    <a:pt x="194" y="420"/>
                  </a:lnTo>
                  <a:lnTo>
                    <a:pt x="197" y="428"/>
                  </a:lnTo>
                  <a:lnTo>
                    <a:pt x="196" y="432"/>
                  </a:lnTo>
                  <a:lnTo>
                    <a:pt x="197" y="433"/>
                  </a:lnTo>
                  <a:lnTo>
                    <a:pt x="195" y="434"/>
                  </a:lnTo>
                  <a:lnTo>
                    <a:pt x="195" y="436"/>
                  </a:lnTo>
                  <a:lnTo>
                    <a:pt x="201" y="436"/>
                  </a:lnTo>
                  <a:lnTo>
                    <a:pt x="209" y="432"/>
                  </a:lnTo>
                  <a:lnTo>
                    <a:pt x="209" y="438"/>
                  </a:lnTo>
                  <a:lnTo>
                    <a:pt x="217" y="446"/>
                  </a:lnTo>
                  <a:lnTo>
                    <a:pt x="218" y="458"/>
                  </a:lnTo>
                  <a:lnTo>
                    <a:pt x="219" y="459"/>
                  </a:lnTo>
                  <a:lnTo>
                    <a:pt x="219" y="464"/>
                  </a:lnTo>
                  <a:lnTo>
                    <a:pt x="217" y="465"/>
                  </a:lnTo>
                  <a:lnTo>
                    <a:pt x="219" y="466"/>
                  </a:lnTo>
                  <a:lnTo>
                    <a:pt x="221" y="466"/>
                  </a:lnTo>
                  <a:lnTo>
                    <a:pt x="224" y="472"/>
                  </a:lnTo>
                  <a:lnTo>
                    <a:pt x="229" y="471"/>
                  </a:lnTo>
                  <a:lnTo>
                    <a:pt x="238" y="471"/>
                  </a:lnTo>
                  <a:lnTo>
                    <a:pt x="250" y="477"/>
                  </a:lnTo>
                  <a:lnTo>
                    <a:pt x="249" y="481"/>
                  </a:lnTo>
                  <a:lnTo>
                    <a:pt x="254" y="47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92" name="Freeform 41"/>
            <p:cNvSpPr>
              <a:spLocks/>
            </p:cNvSpPr>
            <p:nvPr/>
          </p:nvSpPr>
          <p:spPr bwMode="auto">
            <a:xfrm>
              <a:off x="3788" y="1957"/>
              <a:ext cx="115" cy="95"/>
            </a:xfrm>
            <a:custGeom>
              <a:avLst/>
              <a:gdLst/>
              <a:ahLst/>
              <a:cxnLst>
                <a:cxn ang="0">
                  <a:pos x="115" y="187"/>
                </a:cxn>
                <a:cxn ang="0">
                  <a:pos x="134" y="163"/>
                </a:cxn>
                <a:cxn ang="0">
                  <a:pos x="146" y="155"/>
                </a:cxn>
                <a:cxn ang="0">
                  <a:pos x="170" y="166"/>
                </a:cxn>
                <a:cxn ang="0">
                  <a:pos x="187" y="165"/>
                </a:cxn>
                <a:cxn ang="0">
                  <a:pos x="198" y="173"/>
                </a:cxn>
                <a:cxn ang="0">
                  <a:pos x="220" y="171"/>
                </a:cxn>
                <a:cxn ang="0">
                  <a:pos x="227" y="177"/>
                </a:cxn>
                <a:cxn ang="0">
                  <a:pos x="229" y="159"/>
                </a:cxn>
                <a:cxn ang="0">
                  <a:pos x="217" y="143"/>
                </a:cxn>
                <a:cxn ang="0">
                  <a:pos x="211" y="115"/>
                </a:cxn>
                <a:cxn ang="0">
                  <a:pos x="196" y="101"/>
                </a:cxn>
                <a:cxn ang="0">
                  <a:pos x="183" y="76"/>
                </a:cxn>
                <a:cxn ang="0">
                  <a:pos x="160" y="66"/>
                </a:cxn>
                <a:cxn ang="0">
                  <a:pos x="153" y="58"/>
                </a:cxn>
                <a:cxn ang="0">
                  <a:pos x="128" y="57"/>
                </a:cxn>
                <a:cxn ang="0">
                  <a:pos x="120" y="49"/>
                </a:cxn>
                <a:cxn ang="0">
                  <a:pos x="111" y="35"/>
                </a:cxn>
                <a:cxn ang="0">
                  <a:pos x="93" y="4"/>
                </a:cxn>
                <a:cxn ang="0">
                  <a:pos x="85" y="0"/>
                </a:cxn>
                <a:cxn ang="0">
                  <a:pos x="78" y="5"/>
                </a:cxn>
                <a:cxn ang="0">
                  <a:pos x="69" y="7"/>
                </a:cxn>
                <a:cxn ang="0">
                  <a:pos x="59" y="3"/>
                </a:cxn>
                <a:cxn ang="0">
                  <a:pos x="56" y="5"/>
                </a:cxn>
                <a:cxn ang="0">
                  <a:pos x="36" y="22"/>
                </a:cxn>
                <a:cxn ang="0">
                  <a:pos x="16" y="31"/>
                </a:cxn>
                <a:cxn ang="0">
                  <a:pos x="3" y="54"/>
                </a:cxn>
                <a:cxn ang="0">
                  <a:pos x="11" y="57"/>
                </a:cxn>
                <a:cxn ang="0">
                  <a:pos x="24" y="62"/>
                </a:cxn>
                <a:cxn ang="0">
                  <a:pos x="41" y="74"/>
                </a:cxn>
                <a:cxn ang="0">
                  <a:pos x="52" y="83"/>
                </a:cxn>
                <a:cxn ang="0">
                  <a:pos x="43" y="97"/>
                </a:cxn>
                <a:cxn ang="0">
                  <a:pos x="38" y="106"/>
                </a:cxn>
                <a:cxn ang="0">
                  <a:pos x="43" y="124"/>
                </a:cxn>
                <a:cxn ang="0">
                  <a:pos x="50" y="155"/>
                </a:cxn>
                <a:cxn ang="0">
                  <a:pos x="73" y="168"/>
                </a:cxn>
                <a:cxn ang="0">
                  <a:pos x="88" y="180"/>
                </a:cxn>
                <a:cxn ang="0">
                  <a:pos x="104" y="180"/>
                </a:cxn>
                <a:cxn ang="0">
                  <a:pos x="113" y="189"/>
                </a:cxn>
              </a:cxnLst>
              <a:rect l="0" t="0" r="r" b="b"/>
              <a:pathLst>
                <a:path w="231" h="189">
                  <a:moveTo>
                    <a:pt x="113" y="189"/>
                  </a:moveTo>
                  <a:lnTo>
                    <a:pt x="115" y="187"/>
                  </a:lnTo>
                  <a:lnTo>
                    <a:pt x="124" y="171"/>
                  </a:lnTo>
                  <a:lnTo>
                    <a:pt x="134" y="163"/>
                  </a:lnTo>
                  <a:lnTo>
                    <a:pt x="141" y="163"/>
                  </a:lnTo>
                  <a:lnTo>
                    <a:pt x="146" y="155"/>
                  </a:lnTo>
                  <a:lnTo>
                    <a:pt x="152" y="155"/>
                  </a:lnTo>
                  <a:lnTo>
                    <a:pt x="170" y="166"/>
                  </a:lnTo>
                  <a:lnTo>
                    <a:pt x="179" y="162"/>
                  </a:lnTo>
                  <a:lnTo>
                    <a:pt x="187" y="165"/>
                  </a:lnTo>
                  <a:lnTo>
                    <a:pt x="191" y="174"/>
                  </a:lnTo>
                  <a:lnTo>
                    <a:pt x="198" y="173"/>
                  </a:lnTo>
                  <a:lnTo>
                    <a:pt x="211" y="181"/>
                  </a:lnTo>
                  <a:lnTo>
                    <a:pt x="220" y="171"/>
                  </a:lnTo>
                  <a:lnTo>
                    <a:pt x="226" y="173"/>
                  </a:lnTo>
                  <a:lnTo>
                    <a:pt x="227" y="177"/>
                  </a:lnTo>
                  <a:lnTo>
                    <a:pt x="231" y="170"/>
                  </a:lnTo>
                  <a:lnTo>
                    <a:pt x="229" y="159"/>
                  </a:lnTo>
                  <a:lnTo>
                    <a:pt x="225" y="145"/>
                  </a:lnTo>
                  <a:lnTo>
                    <a:pt x="217" y="143"/>
                  </a:lnTo>
                  <a:lnTo>
                    <a:pt x="210" y="130"/>
                  </a:lnTo>
                  <a:lnTo>
                    <a:pt x="211" y="115"/>
                  </a:lnTo>
                  <a:lnTo>
                    <a:pt x="207" y="107"/>
                  </a:lnTo>
                  <a:lnTo>
                    <a:pt x="196" y="101"/>
                  </a:lnTo>
                  <a:lnTo>
                    <a:pt x="189" y="92"/>
                  </a:lnTo>
                  <a:lnTo>
                    <a:pt x="183" y="76"/>
                  </a:lnTo>
                  <a:lnTo>
                    <a:pt x="172" y="71"/>
                  </a:lnTo>
                  <a:lnTo>
                    <a:pt x="160" y="66"/>
                  </a:lnTo>
                  <a:lnTo>
                    <a:pt x="159" y="60"/>
                  </a:lnTo>
                  <a:lnTo>
                    <a:pt x="153" y="58"/>
                  </a:lnTo>
                  <a:lnTo>
                    <a:pt x="140" y="59"/>
                  </a:lnTo>
                  <a:lnTo>
                    <a:pt x="128" y="57"/>
                  </a:lnTo>
                  <a:lnTo>
                    <a:pt x="125" y="52"/>
                  </a:lnTo>
                  <a:lnTo>
                    <a:pt x="120" y="49"/>
                  </a:lnTo>
                  <a:lnTo>
                    <a:pt x="118" y="40"/>
                  </a:lnTo>
                  <a:lnTo>
                    <a:pt x="111" y="35"/>
                  </a:lnTo>
                  <a:lnTo>
                    <a:pt x="97" y="14"/>
                  </a:lnTo>
                  <a:lnTo>
                    <a:pt x="93" y="4"/>
                  </a:lnTo>
                  <a:lnTo>
                    <a:pt x="88" y="0"/>
                  </a:lnTo>
                  <a:lnTo>
                    <a:pt x="85" y="0"/>
                  </a:lnTo>
                  <a:lnTo>
                    <a:pt x="81" y="3"/>
                  </a:lnTo>
                  <a:lnTo>
                    <a:pt x="78" y="5"/>
                  </a:lnTo>
                  <a:lnTo>
                    <a:pt x="73" y="4"/>
                  </a:lnTo>
                  <a:lnTo>
                    <a:pt x="69" y="7"/>
                  </a:lnTo>
                  <a:lnTo>
                    <a:pt x="64" y="2"/>
                  </a:lnTo>
                  <a:lnTo>
                    <a:pt x="59" y="3"/>
                  </a:lnTo>
                  <a:lnTo>
                    <a:pt x="56" y="4"/>
                  </a:lnTo>
                  <a:lnTo>
                    <a:pt x="56" y="5"/>
                  </a:lnTo>
                  <a:lnTo>
                    <a:pt x="51" y="15"/>
                  </a:lnTo>
                  <a:lnTo>
                    <a:pt x="36" y="22"/>
                  </a:lnTo>
                  <a:lnTo>
                    <a:pt x="13" y="26"/>
                  </a:lnTo>
                  <a:lnTo>
                    <a:pt x="16" y="31"/>
                  </a:lnTo>
                  <a:lnTo>
                    <a:pt x="0" y="41"/>
                  </a:lnTo>
                  <a:lnTo>
                    <a:pt x="3" y="54"/>
                  </a:lnTo>
                  <a:lnTo>
                    <a:pt x="7" y="59"/>
                  </a:lnTo>
                  <a:lnTo>
                    <a:pt x="11" y="57"/>
                  </a:lnTo>
                  <a:lnTo>
                    <a:pt x="18" y="54"/>
                  </a:lnTo>
                  <a:lnTo>
                    <a:pt x="24" y="62"/>
                  </a:lnTo>
                  <a:lnTo>
                    <a:pt x="32" y="70"/>
                  </a:lnTo>
                  <a:lnTo>
                    <a:pt x="41" y="74"/>
                  </a:lnTo>
                  <a:lnTo>
                    <a:pt x="43" y="81"/>
                  </a:lnTo>
                  <a:lnTo>
                    <a:pt x="52" y="83"/>
                  </a:lnTo>
                  <a:lnTo>
                    <a:pt x="52" y="90"/>
                  </a:lnTo>
                  <a:lnTo>
                    <a:pt x="43" y="97"/>
                  </a:lnTo>
                  <a:lnTo>
                    <a:pt x="42" y="104"/>
                  </a:lnTo>
                  <a:lnTo>
                    <a:pt x="38" y="106"/>
                  </a:lnTo>
                  <a:lnTo>
                    <a:pt x="38" y="116"/>
                  </a:lnTo>
                  <a:lnTo>
                    <a:pt x="43" y="124"/>
                  </a:lnTo>
                  <a:lnTo>
                    <a:pt x="47" y="145"/>
                  </a:lnTo>
                  <a:lnTo>
                    <a:pt x="50" y="155"/>
                  </a:lnTo>
                  <a:lnTo>
                    <a:pt x="61" y="165"/>
                  </a:lnTo>
                  <a:lnTo>
                    <a:pt x="73" y="168"/>
                  </a:lnTo>
                  <a:lnTo>
                    <a:pt x="83" y="173"/>
                  </a:lnTo>
                  <a:lnTo>
                    <a:pt x="88" y="180"/>
                  </a:lnTo>
                  <a:lnTo>
                    <a:pt x="97" y="182"/>
                  </a:lnTo>
                  <a:lnTo>
                    <a:pt x="104" y="180"/>
                  </a:lnTo>
                  <a:lnTo>
                    <a:pt x="113" y="181"/>
                  </a:lnTo>
                  <a:lnTo>
                    <a:pt x="113" y="18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93" name="Freeform 42"/>
            <p:cNvSpPr>
              <a:spLocks/>
            </p:cNvSpPr>
            <p:nvPr/>
          </p:nvSpPr>
          <p:spPr bwMode="auto">
            <a:xfrm>
              <a:off x="3609" y="1936"/>
              <a:ext cx="209" cy="174"/>
            </a:xfrm>
            <a:custGeom>
              <a:avLst/>
              <a:gdLst/>
              <a:ahLst/>
              <a:cxnLst>
                <a:cxn ang="0">
                  <a:pos x="385" y="33"/>
                </a:cxn>
                <a:cxn ang="0">
                  <a:pos x="402" y="33"/>
                </a:cxn>
                <a:cxn ang="0">
                  <a:pos x="408" y="46"/>
                </a:cxn>
                <a:cxn ang="0">
                  <a:pos x="392" y="65"/>
                </a:cxn>
                <a:cxn ang="0">
                  <a:pos x="343" y="72"/>
                </a:cxn>
                <a:cxn ang="0">
                  <a:pos x="321" y="86"/>
                </a:cxn>
                <a:cxn ang="0">
                  <a:pos x="330" y="126"/>
                </a:cxn>
                <a:cxn ang="0">
                  <a:pos x="324" y="162"/>
                </a:cxn>
                <a:cxn ang="0">
                  <a:pos x="292" y="170"/>
                </a:cxn>
                <a:cxn ang="0">
                  <a:pos x="294" y="186"/>
                </a:cxn>
                <a:cxn ang="0">
                  <a:pos x="290" y="205"/>
                </a:cxn>
                <a:cxn ang="0">
                  <a:pos x="279" y="220"/>
                </a:cxn>
                <a:cxn ang="0">
                  <a:pos x="274" y="235"/>
                </a:cxn>
                <a:cxn ang="0">
                  <a:pos x="263" y="251"/>
                </a:cxn>
                <a:cxn ang="0">
                  <a:pos x="252" y="255"/>
                </a:cxn>
                <a:cxn ang="0">
                  <a:pos x="239" y="257"/>
                </a:cxn>
                <a:cxn ang="0">
                  <a:pos x="228" y="272"/>
                </a:cxn>
                <a:cxn ang="0">
                  <a:pos x="205" y="277"/>
                </a:cxn>
                <a:cxn ang="0">
                  <a:pos x="197" y="289"/>
                </a:cxn>
                <a:cxn ang="0">
                  <a:pos x="194" y="313"/>
                </a:cxn>
                <a:cxn ang="0">
                  <a:pos x="196" y="332"/>
                </a:cxn>
                <a:cxn ang="0">
                  <a:pos x="163" y="337"/>
                </a:cxn>
                <a:cxn ang="0">
                  <a:pos x="131" y="345"/>
                </a:cxn>
                <a:cxn ang="0">
                  <a:pos x="74" y="348"/>
                </a:cxn>
                <a:cxn ang="0">
                  <a:pos x="57" y="300"/>
                </a:cxn>
                <a:cxn ang="0">
                  <a:pos x="49" y="268"/>
                </a:cxn>
                <a:cxn ang="0">
                  <a:pos x="17" y="249"/>
                </a:cxn>
                <a:cxn ang="0">
                  <a:pos x="7" y="214"/>
                </a:cxn>
                <a:cxn ang="0">
                  <a:pos x="16" y="195"/>
                </a:cxn>
                <a:cxn ang="0">
                  <a:pos x="3" y="174"/>
                </a:cxn>
                <a:cxn ang="0">
                  <a:pos x="2" y="161"/>
                </a:cxn>
                <a:cxn ang="0">
                  <a:pos x="14" y="149"/>
                </a:cxn>
                <a:cxn ang="0">
                  <a:pos x="12" y="138"/>
                </a:cxn>
                <a:cxn ang="0">
                  <a:pos x="13" y="120"/>
                </a:cxn>
                <a:cxn ang="0">
                  <a:pos x="23" y="120"/>
                </a:cxn>
                <a:cxn ang="0">
                  <a:pos x="37" y="120"/>
                </a:cxn>
                <a:cxn ang="0">
                  <a:pos x="51" y="130"/>
                </a:cxn>
                <a:cxn ang="0">
                  <a:pos x="66" y="128"/>
                </a:cxn>
                <a:cxn ang="0">
                  <a:pos x="76" y="115"/>
                </a:cxn>
                <a:cxn ang="0">
                  <a:pos x="96" y="103"/>
                </a:cxn>
                <a:cxn ang="0">
                  <a:pos x="107" y="94"/>
                </a:cxn>
                <a:cxn ang="0">
                  <a:pos x="117" y="70"/>
                </a:cxn>
                <a:cxn ang="0">
                  <a:pos x="115" y="58"/>
                </a:cxn>
                <a:cxn ang="0">
                  <a:pos x="129" y="51"/>
                </a:cxn>
                <a:cxn ang="0">
                  <a:pos x="148" y="43"/>
                </a:cxn>
                <a:cxn ang="0">
                  <a:pos x="164" y="47"/>
                </a:cxn>
                <a:cxn ang="0">
                  <a:pos x="185" y="54"/>
                </a:cxn>
                <a:cxn ang="0">
                  <a:pos x="200" y="49"/>
                </a:cxn>
                <a:cxn ang="0">
                  <a:pos x="222" y="58"/>
                </a:cxn>
                <a:cxn ang="0">
                  <a:pos x="236" y="48"/>
                </a:cxn>
                <a:cxn ang="0">
                  <a:pos x="246" y="51"/>
                </a:cxn>
                <a:cxn ang="0">
                  <a:pos x="254" y="45"/>
                </a:cxn>
                <a:cxn ang="0">
                  <a:pos x="263" y="35"/>
                </a:cxn>
                <a:cxn ang="0">
                  <a:pos x="274" y="38"/>
                </a:cxn>
                <a:cxn ang="0">
                  <a:pos x="280" y="19"/>
                </a:cxn>
                <a:cxn ang="0">
                  <a:pos x="287" y="0"/>
                </a:cxn>
                <a:cxn ang="0">
                  <a:pos x="306" y="7"/>
                </a:cxn>
                <a:cxn ang="0">
                  <a:pos x="307" y="25"/>
                </a:cxn>
                <a:cxn ang="0">
                  <a:pos x="314" y="38"/>
                </a:cxn>
                <a:cxn ang="0">
                  <a:pos x="320" y="63"/>
                </a:cxn>
                <a:cxn ang="0">
                  <a:pos x="333" y="70"/>
                </a:cxn>
                <a:cxn ang="0">
                  <a:pos x="351" y="58"/>
                </a:cxn>
                <a:cxn ang="0">
                  <a:pos x="362" y="44"/>
                </a:cxn>
              </a:cxnLst>
              <a:rect l="0" t="0" r="r" b="b"/>
              <a:pathLst>
                <a:path w="418" h="348">
                  <a:moveTo>
                    <a:pt x="362" y="44"/>
                  </a:moveTo>
                  <a:lnTo>
                    <a:pt x="376" y="35"/>
                  </a:lnTo>
                  <a:lnTo>
                    <a:pt x="385" y="33"/>
                  </a:lnTo>
                  <a:lnTo>
                    <a:pt x="387" y="39"/>
                  </a:lnTo>
                  <a:lnTo>
                    <a:pt x="398" y="38"/>
                  </a:lnTo>
                  <a:lnTo>
                    <a:pt x="402" y="33"/>
                  </a:lnTo>
                  <a:lnTo>
                    <a:pt x="415" y="33"/>
                  </a:lnTo>
                  <a:lnTo>
                    <a:pt x="418" y="38"/>
                  </a:lnTo>
                  <a:lnTo>
                    <a:pt x="408" y="46"/>
                  </a:lnTo>
                  <a:lnTo>
                    <a:pt x="412" y="48"/>
                  </a:lnTo>
                  <a:lnTo>
                    <a:pt x="407" y="58"/>
                  </a:lnTo>
                  <a:lnTo>
                    <a:pt x="392" y="65"/>
                  </a:lnTo>
                  <a:lnTo>
                    <a:pt x="361" y="71"/>
                  </a:lnTo>
                  <a:lnTo>
                    <a:pt x="354" y="67"/>
                  </a:lnTo>
                  <a:lnTo>
                    <a:pt x="343" y="72"/>
                  </a:lnTo>
                  <a:lnTo>
                    <a:pt x="336" y="79"/>
                  </a:lnTo>
                  <a:lnTo>
                    <a:pt x="327" y="79"/>
                  </a:lnTo>
                  <a:lnTo>
                    <a:pt x="321" y="86"/>
                  </a:lnTo>
                  <a:lnTo>
                    <a:pt x="316" y="93"/>
                  </a:lnTo>
                  <a:lnTo>
                    <a:pt x="330" y="113"/>
                  </a:lnTo>
                  <a:lnTo>
                    <a:pt x="330" y="126"/>
                  </a:lnTo>
                  <a:lnTo>
                    <a:pt x="316" y="146"/>
                  </a:lnTo>
                  <a:lnTo>
                    <a:pt x="324" y="153"/>
                  </a:lnTo>
                  <a:lnTo>
                    <a:pt x="324" y="162"/>
                  </a:lnTo>
                  <a:lnTo>
                    <a:pt x="315" y="174"/>
                  </a:lnTo>
                  <a:lnTo>
                    <a:pt x="303" y="174"/>
                  </a:lnTo>
                  <a:lnTo>
                    <a:pt x="292" y="170"/>
                  </a:lnTo>
                  <a:lnTo>
                    <a:pt x="284" y="174"/>
                  </a:lnTo>
                  <a:lnTo>
                    <a:pt x="287" y="183"/>
                  </a:lnTo>
                  <a:lnTo>
                    <a:pt x="294" y="186"/>
                  </a:lnTo>
                  <a:lnTo>
                    <a:pt x="298" y="195"/>
                  </a:lnTo>
                  <a:lnTo>
                    <a:pt x="297" y="200"/>
                  </a:lnTo>
                  <a:lnTo>
                    <a:pt x="290" y="205"/>
                  </a:lnTo>
                  <a:lnTo>
                    <a:pt x="282" y="205"/>
                  </a:lnTo>
                  <a:lnTo>
                    <a:pt x="280" y="209"/>
                  </a:lnTo>
                  <a:lnTo>
                    <a:pt x="279" y="220"/>
                  </a:lnTo>
                  <a:lnTo>
                    <a:pt x="276" y="228"/>
                  </a:lnTo>
                  <a:lnTo>
                    <a:pt x="276" y="232"/>
                  </a:lnTo>
                  <a:lnTo>
                    <a:pt x="274" y="235"/>
                  </a:lnTo>
                  <a:lnTo>
                    <a:pt x="276" y="248"/>
                  </a:lnTo>
                  <a:lnTo>
                    <a:pt x="270" y="258"/>
                  </a:lnTo>
                  <a:lnTo>
                    <a:pt x="263" y="251"/>
                  </a:lnTo>
                  <a:lnTo>
                    <a:pt x="260" y="251"/>
                  </a:lnTo>
                  <a:lnTo>
                    <a:pt x="260" y="255"/>
                  </a:lnTo>
                  <a:lnTo>
                    <a:pt x="252" y="255"/>
                  </a:lnTo>
                  <a:lnTo>
                    <a:pt x="248" y="253"/>
                  </a:lnTo>
                  <a:lnTo>
                    <a:pt x="240" y="253"/>
                  </a:lnTo>
                  <a:lnTo>
                    <a:pt x="239" y="257"/>
                  </a:lnTo>
                  <a:lnTo>
                    <a:pt x="227" y="266"/>
                  </a:lnTo>
                  <a:lnTo>
                    <a:pt x="233" y="268"/>
                  </a:lnTo>
                  <a:lnTo>
                    <a:pt x="228" y="272"/>
                  </a:lnTo>
                  <a:lnTo>
                    <a:pt x="217" y="278"/>
                  </a:lnTo>
                  <a:lnTo>
                    <a:pt x="213" y="275"/>
                  </a:lnTo>
                  <a:lnTo>
                    <a:pt x="205" y="277"/>
                  </a:lnTo>
                  <a:lnTo>
                    <a:pt x="203" y="281"/>
                  </a:lnTo>
                  <a:lnTo>
                    <a:pt x="202" y="287"/>
                  </a:lnTo>
                  <a:lnTo>
                    <a:pt x="197" y="289"/>
                  </a:lnTo>
                  <a:lnTo>
                    <a:pt x="192" y="293"/>
                  </a:lnTo>
                  <a:lnTo>
                    <a:pt x="192" y="302"/>
                  </a:lnTo>
                  <a:lnTo>
                    <a:pt x="194" y="313"/>
                  </a:lnTo>
                  <a:lnTo>
                    <a:pt x="194" y="319"/>
                  </a:lnTo>
                  <a:lnTo>
                    <a:pt x="197" y="325"/>
                  </a:lnTo>
                  <a:lnTo>
                    <a:pt x="196" y="332"/>
                  </a:lnTo>
                  <a:lnTo>
                    <a:pt x="183" y="336"/>
                  </a:lnTo>
                  <a:lnTo>
                    <a:pt x="173" y="336"/>
                  </a:lnTo>
                  <a:lnTo>
                    <a:pt x="163" y="337"/>
                  </a:lnTo>
                  <a:lnTo>
                    <a:pt x="145" y="338"/>
                  </a:lnTo>
                  <a:lnTo>
                    <a:pt x="134" y="341"/>
                  </a:lnTo>
                  <a:lnTo>
                    <a:pt x="131" y="345"/>
                  </a:lnTo>
                  <a:lnTo>
                    <a:pt x="120" y="344"/>
                  </a:lnTo>
                  <a:lnTo>
                    <a:pt x="110" y="347"/>
                  </a:lnTo>
                  <a:lnTo>
                    <a:pt x="74" y="348"/>
                  </a:lnTo>
                  <a:lnTo>
                    <a:pt x="30" y="336"/>
                  </a:lnTo>
                  <a:lnTo>
                    <a:pt x="54" y="303"/>
                  </a:lnTo>
                  <a:lnTo>
                    <a:pt x="57" y="300"/>
                  </a:lnTo>
                  <a:lnTo>
                    <a:pt x="53" y="287"/>
                  </a:lnTo>
                  <a:lnTo>
                    <a:pt x="54" y="278"/>
                  </a:lnTo>
                  <a:lnTo>
                    <a:pt x="49" y="268"/>
                  </a:lnTo>
                  <a:lnTo>
                    <a:pt x="22" y="267"/>
                  </a:lnTo>
                  <a:lnTo>
                    <a:pt x="20" y="256"/>
                  </a:lnTo>
                  <a:lnTo>
                    <a:pt x="17" y="249"/>
                  </a:lnTo>
                  <a:lnTo>
                    <a:pt x="19" y="245"/>
                  </a:lnTo>
                  <a:lnTo>
                    <a:pt x="15" y="231"/>
                  </a:lnTo>
                  <a:lnTo>
                    <a:pt x="7" y="214"/>
                  </a:lnTo>
                  <a:lnTo>
                    <a:pt x="8" y="207"/>
                  </a:lnTo>
                  <a:lnTo>
                    <a:pt x="18" y="195"/>
                  </a:lnTo>
                  <a:lnTo>
                    <a:pt x="16" y="195"/>
                  </a:lnTo>
                  <a:lnTo>
                    <a:pt x="5" y="191"/>
                  </a:lnTo>
                  <a:lnTo>
                    <a:pt x="5" y="186"/>
                  </a:lnTo>
                  <a:lnTo>
                    <a:pt x="3" y="174"/>
                  </a:lnTo>
                  <a:lnTo>
                    <a:pt x="2" y="173"/>
                  </a:lnTo>
                  <a:lnTo>
                    <a:pt x="7" y="165"/>
                  </a:lnTo>
                  <a:lnTo>
                    <a:pt x="2" y="161"/>
                  </a:lnTo>
                  <a:lnTo>
                    <a:pt x="0" y="156"/>
                  </a:lnTo>
                  <a:lnTo>
                    <a:pt x="6" y="154"/>
                  </a:lnTo>
                  <a:lnTo>
                    <a:pt x="14" y="149"/>
                  </a:lnTo>
                  <a:lnTo>
                    <a:pt x="14" y="146"/>
                  </a:lnTo>
                  <a:lnTo>
                    <a:pt x="15" y="143"/>
                  </a:lnTo>
                  <a:lnTo>
                    <a:pt x="12" y="138"/>
                  </a:lnTo>
                  <a:lnTo>
                    <a:pt x="14" y="133"/>
                  </a:lnTo>
                  <a:lnTo>
                    <a:pt x="13" y="129"/>
                  </a:lnTo>
                  <a:lnTo>
                    <a:pt x="13" y="120"/>
                  </a:lnTo>
                  <a:lnTo>
                    <a:pt x="13" y="119"/>
                  </a:lnTo>
                  <a:lnTo>
                    <a:pt x="16" y="118"/>
                  </a:lnTo>
                  <a:lnTo>
                    <a:pt x="23" y="120"/>
                  </a:lnTo>
                  <a:lnTo>
                    <a:pt x="28" y="124"/>
                  </a:lnTo>
                  <a:lnTo>
                    <a:pt x="34" y="124"/>
                  </a:lnTo>
                  <a:lnTo>
                    <a:pt x="37" y="120"/>
                  </a:lnTo>
                  <a:lnTo>
                    <a:pt x="42" y="120"/>
                  </a:lnTo>
                  <a:lnTo>
                    <a:pt x="50" y="126"/>
                  </a:lnTo>
                  <a:lnTo>
                    <a:pt x="51" y="130"/>
                  </a:lnTo>
                  <a:lnTo>
                    <a:pt x="54" y="132"/>
                  </a:lnTo>
                  <a:lnTo>
                    <a:pt x="58" y="129"/>
                  </a:lnTo>
                  <a:lnTo>
                    <a:pt x="66" y="128"/>
                  </a:lnTo>
                  <a:lnTo>
                    <a:pt x="71" y="123"/>
                  </a:lnTo>
                  <a:lnTo>
                    <a:pt x="72" y="118"/>
                  </a:lnTo>
                  <a:lnTo>
                    <a:pt x="76" y="115"/>
                  </a:lnTo>
                  <a:lnTo>
                    <a:pt x="74" y="111"/>
                  </a:lnTo>
                  <a:lnTo>
                    <a:pt x="84" y="105"/>
                  </a:lnTo>
                  <a:lnTo>
                    <a:pt x="96" y="103"/>
                  </a:lnTo>
                  <a:lnTo>
                    <a:pt x="98" y="100"/>
                  </a:lnTo>
                  <a:lnTo>
                    <a:pt x="103" y="95"/>
                  </a:lnTo>
                  <a:lnTo>
                    <a:pt x="107" y="94"/>
                  </a:lnTo>
                  <a:lnTo>
                    <a:pt x="109" y="86"/>
                  </a:lnTo>
                  <a:lnTo>
                    <a:pt x="109" y="78"/>
                  </a:lnTo>
                  <a:lnTo>
                    <a:pt x="117" y="70"/>
                  </a:lnTo>
                  <a:lnTo>
                    <a:pt x="117" y="63"/>
                  </a:lnTo>
                  <a:lnTo>
                    <a:pt x="113" y="61"/>
                  </a:lnTo>
                  <a:lnTo>
                    <a:pt x="115" y="58"/>
                  </a:lnTo>
                  <a:lnTo>
                    <a:pt x="118" y="56"/>
                  </a:lnTo>
                  <a:lnTo>
                    <a:pt x="121" y="54"/>
                  </a:lnTo>
                  <a:lnTo>
                    <a:pt x="129" y="51"/>
                  </a:lnTo>
                  <a:lnTo>
                    <a:pt x="132" y="51"/>
                  </a:lnTo>
                  <a:lnTo>
                    <a:pt x="141" y="45"/>
                  </a:lnTo>
                  <a:lnTo>
                    <a:pt x="148" y="43"/>
                  </a:lnTo>
                  <a:lnTo>
                    <a:pt x="155" y="46"/>
                  </a:lnTo>
                  <a:lnTo>
                    <a:pt x="162" y="45"/>
                  </a:lnTo>
                  <a:lnTo>
                    <a:pt x="164" y="47"/>
                  </a:lnTo>
                  <a:lnTo>
                    <a:pt x="175" y="45"/>
                  </a:lnTo>
                  <a:lnTo>
                    <a:pt x="181" y="47"/>
                  </a:lnTo>
                  <a:lnTo>
                    <a:pt x="185" y="54"/>
                  </a:lnTo>
                  <a:lnTo>
                    <a:pt x="189" y="54"/>
                  </a:lnTo>
                  <a:lnTo>
                    <a:pt x="194" y="49"/>
                  </a:lnTo>
                  <a:lnTo>
                    <a:pt x="200" y="49"/>
                  </a:lnTo>
                  <a:lnTo>
                    <a:pt x="206" y="58"/>
                  </a:lnTo>
                  <a:lnTo>
                    <a:pt x="211" y="60"/>
                  </a:lnTo>
                  <a:lnTo>
                    <a:pt x="222" y="58"/>
                  </a:lnTo>
                  <a:lnTo>
                    <a:pt x="228" y="54"/>
                  </a:lnTo>
                  <a:lnTo>
                    <a:pt x="232" y="49"/>
                  </a:lnTo>
                  <a:lnTo>
                    <a:pt x="236" y="48"/>
                  </a:lnTo>
                  <a:lnTo>
                    <a:pt x="239" y="45"/>
                  </a:lnTo>
                  <a:lnTo>
                    <a:pt x="243" y="47"/>
                  </a:lnTo>
                  <a:lnTo>
                    <a:pt x="246" y="51"/>
                  </a:lnTo>
                  <a:lnTo>
                    <a:pt x="257" y="53"/>
                  </a:lnTo>
                  <a:lnTo>
                    <a:pt x="257" y="47"/>
                  </a:lnTo>
                  <a:lnTo>
                    <a:pt x="254" y="45"/>
                  </a:lnTo>
                  <a:lnTo>
                    <a:pt x="254" y="40"/>
                  </a:lnTo>
                  <a:lnTo>
                    <a:pt x="261" y="38"/>
                  </a:lnTo>
                  <a:lnTo>
                    <a:pt x="263" y="35"/>
                  </a:lnTo>
                  <a:lnTo>
                    <a:pt x="267" y="35"/>
                  </a:lnTo>
                  <a:lnTo>
                    <a:pt x="268" y="38"/>
                  </a:lnTo>
                  <a:lnTo>
                    <a:pt x="274" y="38"/>
                  </a:lnTo>
                  <a:lnTo>
                    <a:pt x="279" y="31"/>
                  </a:lnTo>
                  <a:lnTo>
                    <a:pt x="276" y="22"/>
                  </a:lnTo>
                  <a:lnTo>
                    <a:pt x="280" y="19"/>
                  </a:lnTo>
                  <a:lnTo>
                    <a:pt x="283" y="14"/>
                  </a:lnTo>
                  <a:lnTo>
                    <a:pt x="284" y="5"/>
                  </a:lnTo>
                  <a:lnTo>
                    <a:pt x="287" y="0"/>
                  </a:lnTo>
                  <a:lnTo>
                    <a:pt x="295" y="0"/>
                  </a:lnTo>
                  <a:lnTo>
                    <a:pt x="301" y="4"/>
                  </a:lnTo>
                  <a:lnTo>
                    <a:pt x="306" y="7"/>
                  </a:lnTo>
                  <a:lnTo>
                    <a:pt x="306" y="12"/>
                  </a:lnTo>
                  <a:lnTo>
                    <a:pt x="305" y="19"/>
                  </a:lnTo>
                  <a:lnTo>
                    <a:pt x="307" y="25"/>
                  </a:lnTo>
                  <a:lnTo>
                    <a:pt x="311" y="25"/>
                  </a:lnTo>
                  <a:lnTo>
                    <a:pt x="314" y="31"/>
                  </a:lnTo>
                  <a:lnTo>
                    <a:pt x="314" y="38"/>
                  </a:lnTo>
                  <a:lnTo>
                    <a:pt x="315" y="45"/>
                  </a:lnTo>
                  <a:lnTo>
                    <a:pt x="315" y="57"/>
                  </a:lnTo>
                  <a:lnTo>
                    <a:pt x="320" y="63"/>
                  </a:lnTo>
                  <a:lnTo>
                    <a:pt x="320" y="68"/>
                  </a:lnTo>
                  <a:lnTo>
                    <a:pt x="326" y="70"/>
                  </a:lnTo>
                  <a:lnTo>
                    <a:pt x="333" y="70"/>
                  </a:lnTo>
                  <a:lnTo>
                    <a:pt x="339" y="66"/>
                  </a:lnTo>
                  <a:lnTo>
                    <a:pt x="340" y="62"/>
                  </a:lnTo>
                  <a:lnTo>
                    <a:pt x="351" y="58"/>
                  </a:lnTo>
                  <a:lnTo>
                    <a:pt x="356" y="54"/>
                  </a:lnTo>
                  <a:lnTo>
                    <a:pt x="357" y="47"/>
                  </a:lnTo>
                  <a:lnTo>
                    <a:pt x="362" y="4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94" name="Freeform 43"/>
            <p:cNvSpPr>
              <a:spLocks noEditPoints="1"/>
            </p:cNvSpPr>
            <p:nvPr/>
          </p:nvSpPr>
          <p:spPr bwMode="auto">
            <a:xfrm>
              <a:off x="2794" y="1563"/>
              <a:ext cx="99" cy="78"/>
            </a:xfrm>
            <a:custGeom>
              <a:avLst/>
              <a:gdLst/>
              <a:ahLst/>
              <a:cxnLst>
                <a:cxn ang="0">
                  <a:pos x="154" y="149"/>
                </a:cxn>
                <a:cxn ang="0">
                  <a:pos x="157" y="138"/>
                </a:cxn>
                <a:cxn ang="0">
                  <a:pos x="143" y="138"/>
                </a:cxn>
                <a:cxn ang="0">
                  <a:pos x="143" y="145"/>
                </a:cxn>
                <a:cxn ang="0">
                  <a:pos x="186" y="115"/>
                </a:cxn>
                <a:cxn ang="0">
                  <a:pos x="192" y="110"/>
                </a:cxn>
                <a:cxn ang="0">
                  <a:pos x="123" y="99"/>
                </a:cxn>
                <a:cxn ang="0">
                  <a:pos x="110" y="123"/>
                </a:cxn>
                <a:cxn ang="0">
                  <a:pos x="105" y="115"/>
                </a:cxn>
                <a:cxn ang="0">
                  <a:pos x="89" y="102"/>
                </a:cxn>
                <a:cxn ang="0">
                  <a:pos x="93" y="87"/>
                </a:cxn>
                <a:cxn ang="0">
                  <a:pos x="105" y="96"/>
                </a:cxn>
                <a:cxn ang="0">
                  <a:pos x="105" y="88"/>
                </a:cxn>
                <a:cxn ang="0">
                  <a:pos x="121" y="78"/>
                </a:cxn>
                <a:cxn ang="0">
                  <a:pos x="116" y="100"/>
                </a:cxn>
                <a:cxn ang="0">
                  <a:pos x="119" y="114"/>
                </a:cxn>
                <a:cxn ang="0">
                  <a:pos x="110" y="123"/>
                </a:cxn>
                <a:cxn ang="0">
                  <a:pos x="122" y="122"/>
                </a:cxn>
                <a:cxn ang="0">
                  <a:pos x="113" y="126"/>
                </a:cxn>
                <a:cxn ang="0">
                  <a:pos x="102" y="131"/>
                </a:cxn>
                <a:cxn ang="0">
                  <a:pos x="112" y="130"/>
                </a:cxn>
                <a:cxn ang="0">
                  <a:pos x="107" y="136"/>
                </a:cxn>
                <a:cxn ang="0">
                  <a:pos x="83" y="133"/>
                </a:cxn>
                <a:cxn ang="0">
                  <a:pos x="90" y="125"/>
                </a:cxn>
                <a:cxn ang="0">
                  <a:pos x="71" y="80"/>
                </a:cxn>
                <a:cxn ang="0">
                  <a:pos x="67" y="93"/>
                </a:cxn>
                <a:cxn ang="0">
                  <a:pos x="64" y="127"/>
                </a:cxn>
                <a:cxn ang="0">
                  <a:pos x="75" y="130"/>
                </a:cxn>
                <a:cxn ang="0">
                  <a:pos x="83" y="121"/>
                </a:cxn>
                <a:cxn ang="0">
                  <a:pos x="50" y="100"/>
                </a:cxn>
                <a:cxn ang="0">
                  <a:pos x="75" y="110"/>
                </a:cxn>
                <a:cxn ang="0">
                  <a:pos x="63" y="121"/>
                </a:cxn>
                <a:cxn ang="0">
                  <a:pos x="50" y="100"/>
                </a:cxn>
                <a:cxn ang="0">
                  <a:pos x="85" y="17"/>
                </a:cxn>
                <a:cxn ang="0">
                  <a:pos x="19" y="51"/>
                </a:cxn>
                <a:cxn ang="0">
                  <a:pos x="27" y="45"/>
                </a:cxn>
                <a:cxn ang="0">
                  <a:pos x="17" y="55"/>
                </a:cxn>
                <a:cxn ang="0">
                  <a:pos x="29" y="37"/>
                </a:cxn>
                <a:cxn ang="0">
                  <a:pos x="52" y="36"/>
                </a:cxn>
                <a:cxn ang="0">
                  <a:pos x="65" y="18"/>
                </a:cxn>
                <a:cxn ang="0">
                  <a:pos x="68" y="0"/>
                </a:cxn>
                <a:cxn ang="0">
                  <a:pos x="42" y="18"/>
                </a:cxn>
                <a:cxn ang="0">
                  <a:pos x="18" y="36"/>
                </a:cxn>
                <a:cxn ang="0">
                  <a:pos x="5" y="46"/>
                </a:cxn>
                <a:cxn ang="0">
                  <a:pos x="17" y="55"/>
                </a:cxn>
                <a:cxn ang="0">
                  <a:pos x="41" y="120"/>
                </a:cxn>
                <a:cxn ang="0">
                  <a:pos x="43" y="108"/>
                </a:cxn>
                <a:cxn ang="0">
                  <a:pos x="50" y="94"/>
                </a:cxn>
                <a:cxn ang="0">
                  <a:pos x="63" y="80"/>
                </a:cxn>
                <a:cxn ang="0">
                  <a:pos x="73" y="74"/>
                </a:cxn>
                <a:cxn ang="0">
                  <a:pos x="82" y="65"/>
                </a:cxn>
                <a:cxn ang="0">
                  <a:pos x="62" y="58"/>
                </a:cxn>
                <a:cxn ang="0">
                  <a:pos x="59" y="41"/>
                </a:cxn>
                <a:cxn ang="0">
                  <a:pos x="33" y="40"/>
                </a:cxn>
                <a:cxn ang="0">
                  <a:pos x="40" y="58"/>
                </a:cxn>
                <a:cxn ang="0">
                  <a:pos x="29" y="56"/>
                </a:cxn>
                <a:cxn ang="0">
                  <a:pos x="23" y="53"/>
                </a:cxn>
                <a:cxn ang="0">
                  <a:pos x="10" y="58"/>
                </a:cxn>
                <a:cxn ang="0">
                  <a:pos x="9" y="71"/>
                </a:cxn>
                <a:cxn ang="0">
                  <a:pos x="8" y="80"/>
                </a:cxn>
                <a:cxn ang="0">
                  <a:pos x="0" y="103"/>
                </a:cxn>
                <a:cxn ang="0">
                  <a:pos x="17" y="119"/>
                </a:cxn>
                <a:cxn ang="0">
                  <a:pos x="36" y="128"/>
                </a:cxn>
              </a:cxnLst>
              <a:rect l="0" t="0" r="r" b="b"/>
              <a:pathLst>
                <a:path w="198" h="155">
                  <a:moveTo>
                    <a:pt x="142" y="151"/>
                  </a:moveTo>
                  <a:lnTo>
                    <a:pt x="144" y="153"/>
                  </a:lnTo>
                  <a:lnTo>
                    <a:pt x="149" y="155"/>
                  </a:lnTo>
                  <a:lnTo>
                    <a:pt x="154" y="149"/>
                  </a:lnTo>
                  <a:lnTo>
                    <a:pt x="158" y="150"/>
                  </a:lnTo>
                  <a:lnTo>
                    <a:pt x="158" y="148"/>
                  </a:lnTo>
                  <a:lnTo>
                    <a:pt x="156" y="142"/>
                  </a:lnTo>
                  <a:lnTo>
                    <a:pt x="157" y="138"/>
                  </a:lnTo>
                  <a:lnTo>
                    <a:pt x="153" y="137"/>
                  </a:lnTo>
                  <a:lnTo>
                    <a:pt x="151" y="138"/>
                  </a:lnTo>
                  <a:lnTo>
                    <a:pt x="148" y="137"/>
                  </a:lnTo>
                  <a:lnTo>
                    <a:pt x="143" y="138"/>
                  </a:lnTo>
                  <a:lnTo>
                    <a:pt x="144" y="141"/>
                  </a:lnTo>
                  <a:lnTo>
                    <a:pt x="148" y="142"/>
                  </a:lnTo>
                  <a:lnTo>
                    <a:pt x="147" y="143"/>
                  </a:lnTo>
                  <a:lnTo>
                    <a:pt x="143" y="145"/>
                  </a:lnTo>
                  <a:lnTo>
                    <a:pt x="142" y="151"/>
                  </a:lnTo>
                  <a:lnTo>
                    <a:pt x="142" y="151"/>
                  </a:lnTo>
                  <a:close/>
                  <a:moveTo>
                    <a:pt x="187" y="107"/>
                  </a:moveTo>
                  <a:lnTo>
                    <a:pt x="186" y="115"/>
                  </a:lnTo>
                  <a:lnTo>
                    <a:pt x="187" y="121"/>
                  </a:lnTo>
                  <a:lnTo>
                    <a:pt x="196" y="125"/>
                  </a:lnTo>
                  <a:lnTo>
                    <a:pt x="198" y="119"/>
                  </a:lnTo>
                  <a:lnTo>
                    <a:pt x="192" y="110"/>
                  </a:lnTo>
                  <a:lnTo>
                    <a:pt x="187" y="107"/>
                  </a:lnTo>
                  <a:lnTo>
                    <a:pt x="187" y="107"/>
                  </a:lnTo>
                  <a:close/>
                  <a:moveTo>
                    <a:pt x="125" y="93"/>
                  </a:moveTo>
                  <a:lnTo>
                    <a:pt x="123" y="99"/>
                  </a:lnTo>
                  <a:lnTo>
                    <a:pt x="128" y="100"/>
                  </a:lnTo>
                  <a:lnTo>
                    <a:pt x="125" y="93"/>
                  </a:lnTo>
                  <a:lnTo>
                    <a:pt x="125" y="93"/>
                  </a:lnTo>
                  <a:close/>
                  <a:moveTo>
                    <a:pt x="110" y="123"/>
                  </a:moveTo>
                  <a:lnTo>
                    <a:pt x="105" y="123"/>
                  </a:lnTo>
                  <a:lnTo>
                    <a:pt x="102" y="120"/>
                  </a:lnTo>
                  <a:lnTo>
                    <a:pt x="106" y="117"/>
                  </a:lnTo>
                  <a:lnTo>
                    <a:pt x="105" y="115"/>
                  </a:lnTo>
                  <a:lnTo>
                    <a:pt x="97" y="113"/>
                  </a:lnTo>
                  <a:lnTo>
                    <a:pt x="93" y="113"/>
                  </a:lnTo>
                  <a:lnTo>
                    <a:pt x="89" y="108"/>
                  </a:lnTo>
                  <a:lnTo>
                    <a:pt x="89" y="102"/>
                  </a:lnTo>
                  <a:lnTo>
                    <a:pt x="87" y="97"/>
                  </a:lnTo>
                  <a:lnTo>
                    <a:pt x="86" y="93"/>
                  </a:lnTo>
                  <a:lnTo>
                    <a:pt x="90" y="92"/>
                  </a:lnTo>
                  <a:lnTo>
                    <a:pt x="93" y="87"/>
                  </a:lnTo>
                  <a:lnTo>
                    <a:pt x="96" y="85"/>
                  </a:lnTo>
                  <a:lnTo>
                    <a:pt x="99" y="88"/>
                  </a:lnTo>
                  <a:lnTo>
                    <a:pt x="99" y="92"/>
                  </a:lnTo>
                  <a:lnTo>
                    <a:pt x="105" y="96"/>
                  </a:lnTo>
                  <a:lnTo>
                    <a:pt x="106" y="94"/>
                  </a:lnTo>
                  <a:lnTo>
                    <a:pt x="109" y="95"/>
                  </a:lnTo>
                  <a:lnTo>
                    <a:pt x="110" y="92"/>
                  </a:lnTo>
                  <a:lnTo>
                    <a:pt x="105" y="88"/>
                  </a:lnTo>
                  <a:lnTo>
                    <a:pt x="102" y="85"/>
                  </a:lnTo>
                  <a:lnTo>
                    <a:pt x="106" y="80"/>
                  </a:lnTo>
                  <a:lnTo>
                    <a:pt x="113" y="78"/>
                  </a:lnTo>
                  <a:lnTo>
                    <a:pt x="121" y="78"/>
                  </a:lnTo>
                  <a:lnTo>
                    <a:pt x="123" y="83"/>
                  </a:lnTo>
                  <a:lnTo>
                    <a:pt x="123" y="90"/>
                  </a:lnTo>
                  <a:lnTo>
                    <a:pt x="122" y="97"/>
                  </a:lnTo>
                  <a:lnTo>
                    <a:pt x="116" y="100"/>
                  </a:lnTo>
                  <a:lnTo>
                    <a:pt x="116" y="103"/>
                  </a:lnTo>
                  <a:lnTo>
                    <a:pt x="121" y="106"/>
                  </a:lnTo>
                  <a:lnTo>
                    <a:pt x="122" y="110"/>
                  </a:lnTo>
                  <a:lnTo>
                    <a:pt x="119" y="114"/>
                  </a:lnTo>
                  <a:lnTo>
                    <a:pt x="112" y="116"/>
                  </a:lnTo>
                  <a:lnTo>
                    <a:pt x="112" y="120"/>
                  </a:lnTo>
                  <a:lnTo>
                    <a:pt x="110" y="123"/>
                  </a:lnTo>
                  <a:lnTo>
                    <a:pt x="110" y="123"/>
                  </a:lnTo>
                  <a:close/>
                  <a:moveTo>
                    <a:pt x="113" y="126"/>
                  </a:moveTo>
                  <a:lnTo>
                    <a:pt x="114" y="128"/>
                  </a:lnTo>
                  <a:lnTo>
                    <a:pt x="118" y="123"/>
                  </a:lnTo>
                  <a:lnTo>
                    <a:pt x="122" y="122"/>
                  </a:lnTo>
                  <a:lnTo>
                    <a:pt x="121" y="119"/>
                  </a:lnTo>
                  <a:lnTo>
                    <a:pt x="117" y="121"/>
                  </a:lnTo>
                  <a:lnTo>
                    <a:pt x="113" y="126"/>
                  </a:lnTo>
                  <a:lnTo>
                    <a:pt x="113" y="126"/>
                  </a:lnTo>
                  <a:close/>
                  <a:moveTo>
                    <a:pt x="90" y="125"/>
                  </a:moveTo>
                  <a:lnTo>
                    <a:pt x="96" y="132"/>
                  </a:lnTo>
                  <a:lnTo>
                    <a:pt x="100" y="131"/>
                  </a:lnTo>
                  <a:lnTo>
                    <a:pt x="102" y="131"/>
                  </a:lnTo>
                  <a:lnTo>
                    <a:pt x="105" y="127"/>
                  </a:lnTo>
                  <a:lnTo>
                    <a:pt x="110" y="127"/>
                  </a:lnTo>
                  <a:lnTo>
                    <a:pt x="111" y="126"/>
                  </a:lnTo>
                  <a:lnTo>
                    <a:pt x="112" y="130"/>
                  </a:lnTo>
                  <a:lnTo>
                    <a:pt x="109" y="136"/>
                  </a:lnTo>
                  <a:lnTo>
                    <a:pt x="110" y="141"/>
                  </a:lnTo>
                  <a:lnTo>
                    <a:pt x="108" y="140"/>
                  </a:lnTo>
                  <a:lnTo>
                    <a:pt x="107" y="136"/>
                  </a:lnTo>
                  <a:lnTo>
                    <a:pt x="103" y="139"/>
                  </a:lnTo>
                  <a:lnTo>
                    <a:pt x="95" y="140"/>
                  </a:lnTo>
                  <a:lnTo>
                    <a:pt x="86" y="137"/>
                  </a:lnTo>
                  <a:lnTo>
                    <a:pt x="83" y="133"/>
                  </a:lnTo>
                  <a:lnTo>
                    <a:pt x="87" y="132"/>
                  </a:lnTo>
                  <a:lnTo>
                    <a:pt x="85" y="129"/>
                  </a:lnTo>
                  <a:lnTo>
                    <a:pt x="87" y="126"/>
                  </a:lnTo>
                  <a:lnTo>
                    <a:pt x="90" y="125"/>
                  </a:lnTo>
                  <a:lnTo>
                    <a:pt x="90" y="125"/>
                  </a:lnTo>
                  <a:close/>
                  <a:moveTo>
                    <a:pt x="67" y="93"/>
                  </a:moveTo>
                  <a:lnTo>
                    <a:pt x="71" y="88"/>
                  </a:lnTo>
                  <a:lnTo>
                    <a:pt x="71" y="80"/>
                  </a:lnTo>
                  <a:lnTo>
                    <a:pt x="73" y="87"/>
                  </a:lnTo>
                  <a:lnTo>
                    <a:pt x="73" y="92"/>
                  </a:lnTo>
                  <a:lnTo>
                    <a:pt x="67" y="93"/>
                  </a:lnTo>
                  <a:lnTo>
                    <a:pt x="67" y="93"/>
                  </a:lnTo>
                  <a:close/>
                  <a:moveTo>
                    <a:pt x="64" y="127"/>
                  </a:moveTo>
                  <a:lnTo>
                    <a:pt x="70" y="131"/>
                  </a:lnTo>
                  <a:lnTo>
                    <a:pt x="72" y="129"/>
                  </a:lnTo>
                  <a:lnTo>
                    <a:pt x="64" y="127"/>
                  </a:lnTo>
                  <a:lnTo>
                    <a:pt x="64" y="127"/>
                  </a:lnTo>
                  <a:close/>
                  <a:moveTo>
                    <a:pt x="78" y="116"/>
                  </a:moveTo>
                  <a:lnTo>
                    <a:pt x="77" y="126"/>
                  </a:lnTo>
                  <a:lnTo>
                    <a:pt x="75" y="130"/>
                  </a:lnTo>
                  <a:lnTo>
                    <a:pt x="76" y="133"/>
                  </a:lnTo>
                  <a:lnTo>
                    <a:pt x="79" y="128"/>
                  </a:lnTo>
                  <a:lnTo>
                    <a:pt x="83" y="121"/>
                  </a:lnTo>
                  <a:lnTo>
                    <a:pt x="83" y="121"/>
                  </a:lnTo>
                  <a:lnTo>
                    <a:pt x="81" y="119"/>
                  </a:lnTo>
                  <a:lnTo>
                    <a:pt x="78" y="116"/>
                  </a:lnTo>
                  <a:lnTo>
                    <a:pt x="78" y="116"/>
                  </a:lnTo>
                  <a:close/>
                  <a:moveTo>
                    <a:pt x="50" y="100"/>
                  </a:moveTo>
                  <a:lnTo>
                    <a:pt x="60" y="98"/>
                  </a:lnTo>
                  <a:lnTo>
                    <a:pt x="66" y="103"/>
                  </a:lnTo>
                  <a:lnTo>
                    <a:pt x="71" y="102"/>
                  </a:lnTo>
                  <a:lnTo>
                    <a:pt x="75" y="110"/>
                  </a:lnTo>
                  <a:lnTo>
                    <a:pt x="76" y="116"/>
                  </a:lnTo>
                  <a:lnTo>
                    <a:pt x="73" y="122"/>
                  </a:lnTo>
                  <a:lnTo>
                    <a:pt x="66" y="125"/>
                  </a:lnTo>
                  <a:lnTo>
                    <a:pt x="63" y="121"/>
                  </a:lnTo>
                  <a:lnTo>
                    <a:pt x="58" y="121"/>
                  </a:lnTo>
                  <a:lnTo>
                    <a:pt x="52" y="115"/>
                  </a:lnTo>
                  <a:lnTo>
                    <a:pt x="49" y="108"/>
                  </a:lnTo>
                  <a:lnTo>
                    <a:pt x="50" y="100"/>
                  </a:lnTo>
                  <a:lnTo>
                    <a:pt x="50" y="100"/>
                  </a:lnTo>
                  <a:close/>
                  <a:moveTo>
                    <a:pt x="75" y="22"/>
                  </a:moveTo>
                  <a:lnTo>
                    <a:pt x="78" y="17"/>
                  </a:lnTo>
                  <a:lnTo>
                    <a:pt x="85" y="17"/>
                  </a:lnTo>
                  <a:lnTo>
                    <a:pt x="79" y="22"/>
                  </a:lnTo>
                  <a:lnTo>
                    <a:pt x="75" y="22"/>
                  </a:lnTo>
                  <a:lnTo>
                    <a:pt x="75" y="22"/>
                  </a:lnTo>
                  <a:close/>
                  <a:moveTo>
                    <a:pt x="19" y="51"/>
                  </a:moveTo>
                  <a:lnTo>
                    <a:pt x="18" y="45"/>
                  </a:lnTo>
                  <a:lnTo>
                    <a:pt x="24" y="40"/>
                  </a:lnTo>
                  <a:lnTo>
                    <a:pt x="28" y="40"/>
                  </a:lnTo>
                  <a:lnTo>
                    <a:pt x="27" y="45"/>
                  </a:lnTo>
                  <a:lnTo>
                    <a:pt x="23" y="50"/>
                  </a:lnTo>
                  <a:lnTo>
                    <a:pt x="19" y="51"/>
                  </a:lnTo>
                  <a:lnTo>
                    <a:pt x="19" y="51"/>
                  </a:lnTo>
                  <a:close/>
                  <a:moveTo>
                    <a:pt x="17" y="55"/>
                  </a:moveTo>
                  <a:lnTo>
                    <a:pt x="16" y="46"/>
                  </a:lnTo>
                  <a:lnTo>
                    <a:pt x="17" y="43"/>
                  </a:lnTo>
                  <a:lnTo>
                    <a:pt x="28" y="36"/>
                  </a:lnTo>
                  <a:lnTo>
                    <a:pt x="29" y="37"/>
                  </a:lnTo>
                  <a:lnTo>
                    <a:pt x="35" y="36"/>
                  </a:lnTo>
                  <a:lnTo>
                    <a:pt x="41" y="37"/>
                  </a:lnTo>
                  <a:lnTo>
                    <a:pt x="46" y="36"/>
                  </a:lnTo>
                  <a:lnTo>
                    <a:pt x="52" y="36"/>
                  </a:lnTo>
                  <a:lnTo>
                    <a:pt x="56" y="38"/>
                  </a:lnTo>
                  <a:lnTo>
                    <a:pt x="60" y="36"/>
                  </a:lnTo>
                  <a:lnTo>
                    <a:pt x="66" y="25"/>
                  </a:lnTo>
                  <a:lnTo>
                    <a:pt x="65" y="18"/>
                  </a:lnTo>
                  <a:lnTo>
                    <a:pt x="66" y="16"/>
                  </a:lnTo>
                  <a:lnTo>
                    <a:pt x="65" y="10"/>
                  </a:lnTo>
                  <a:lnTo>
                    <a:pt x="70" y="2"/>
                  </a:lnTo>
                  <a:lnTo>
                    <a:pt x="68" y="0"/>
                  </a:lnTo>
                  <a:lnTo>
                    <a:pt x="60" y="7"/>
                  </a:lnTo>
                  <a:lnTo>
                    <a:pt x="52" y="12"/>
                  </a:lnTo>
                  <a:lnTo>
                    <a:pt x="47" y="12"/>
                  </a:lnTo>
                  <a:lnTo>
                    <a:pt x="42" y="18"/>
                  </a:lnTo>
                  <a:lnTo>
                    <a:pt x="39" y="25"/>
                  </a:lnTo>
                  <a:lnTo>
                    <a:pt x="33" y="29"/>
                  </a:lnTo>
                  <a:lnTo>
                    <a:pt x="27" y="29"/>
                  </a:lnTo>
                  <a:lnTo>
                    <a:pt x="18" y="36"/>
                  </a:lnTo>
                  <a:lnTo>
                    <a:pt x="16" y="34"/>
                  </a:lnTo>
                  <a:lnTo>
                    <a:pt x="12" y="35"/>
                  </a:lnTo>
                  <a:lnTo>
                    <a:pt x="9" y="41"/>
                  </a:lnTo>
                  <a:lnTo>
                    <a:pt x="5" y="46"/>
                  </a:lnTo>
                  <a:lnTo>
                    <a:pt x="8" y="49"/>
                  </a:lnTo>
                  <a:lnTo>
                    <a:pt x="10" y="47"/>
                  </a:lnTo>
                  <a:lnTo>
                    <a:pt x="17" y="55"/>
                  </a:lnTo>
                  <a:lnTo>
                    <a:pt x="17" y="55"/>
                  </a:lnTo>
                  <a:close/>
                  <a:moveTo>
                    <a:pt x="44" y="129"/>
                  </a:moveTo>
                  <a:lnTo>
                    <a:pt x="44" y="129"/>
                  </a:lnTo>
                  <a:lnTo>
                    <a:pt x="46" y="125"/>
                  </a:lnTo>
                  <a:lnTo>
                    <a:pt x="41" y="120"/>
                  </a:lnTo>
                  <a:lnTo>
                    <a:pt x="39" y="120"/>
                  </a:lnTo>
                  <a:lnTo>
                    <a:pt x="39" y="116"/>
                  </a:lnTo>
                  <a:lnTo>
                    <a:pt x="42" y="113"/>
                  </a:lnTo>
                  <a:lnTo>
                    <a:pt x="43" y="108"/>
                  </a:lnTo>
                  <a:lnTo>
                    <a:pt x="40" y="107"/>
                  </a:lnTo>
                  <a:lnTo>
                    <a:pt x="40" y="103"/>
                  </a:lnTo>
                  <a:lnTo>
                    <a:pt x="52" y="96"/>
                  </a:lnTo>
                  <a:lnTo>
                    <a:pt x="50" y="94"/>
                  </a:lnTo>
                  <a:lnTo>
                    <a:pt x="54" y="90"/>
                  </a:lnTo>
                  <a:lnTo>
                    <a:pt x="56" y="91"/>
                  </a:lnTo>
                  <a:lnTo>
                    <a:pt x="63" y="88"/>
                  </a:lnTo>
                  <a:lnTo>
                    <a:pt x="63" y="80"/>
                  </a:lnTo>
                  <a:lnTo>
                    <a:pt x="61" y="74"/>
                  </a:lnTo>
                  <a:lnTo>
                    <a:pt x="64" y="71"/>
                  </a:lnTo>
                  <a:lnTo>
                    <a:pt x="70" y="70"/>
                  </a:lnTo>
                  <a:lnTo>
                    <a:pt x="73" y="74"/>
                  </a:lnTo>
                  <a:lnTo>
                    <a:pt x="75" y="72"/>
                  </a:lnTo>
                  <a:lnTo>
                    <a:pt x="78" y="73"/>
                  </a:lnTo>
                  <a:lnTo>
                    <a:pt x="81" y="70"/>
                  </a:lnTo>
                  <a:lnTo>
                    <a:pt x="82" y="65"/>
                  </a:lnTo>
                  <a:lnTo>
                    <a:pt x="76" y="59"/>
                  </a:lnTo>
                  <a:lnTo>
                    <a:pt x="73" y="61"/>
                  </a:lnTo>
                  <a:lnTo>
                    <a:pt x="66" y="61"/>
                  </a:lnTo>
                  <a:lnTo>
                    <a:pt x="62" y="58"/>
                  </a:lnTo>
                  <a:lnTo>
                    <a:pt x="59" y="52"/>
                  </a:lnTo>
                  <a:lnTo>
                    <a:pt x="56" y="51"/>
                  </a:lnTo>
                  <a:lnTo>
                    <a:pt x="59" y="48"/>
                  </a:lnTo>
                  <a:lnTo>
                    <a:pt x="59" y="41"/>
                  </a:lnTo>
                  <a:lnTo>
                    <a:pt x="53" y="38"/>
                  </a:lnTo>
                  <a:lnTo>
                    <a:pt x="43" y="38"/>
                  </a:lnTo>
                  <a:lnTo>
                    <a:pt x="39" y="40"/>
                  </a:lnTo>
                  <a:lnTo>
                    <a:pt x="33" y="40"/>
                  </a:lnTo>
                  <a:lnTo>
                    <a:pt x="31" y="43"/>
                  </a:lnTo>
                  <a:lnTo>
                    <a:pt x="37" y="49"/>
                  </a:lnTo>
                  <a:lnTo>
                    <a:pt x="36" y="51"/>
                  </a:lnTo>
                  <a:lnTo>
                    <a:pt x="40" y="58"/>
                  </a:lnTo>
                  <a:lnTo>
                    <a:pt x="40" y="60"/>
                  </a:lnTo>
                  <a:lnTo>
                    <a:pt x="35" y="58"/>
                  </a:lnTo>
                  <a:lnTo>
                    <a:pt x="30" y="59"/>
                  </a:lnTo>
                  <a:lnTo>
                    <a:pt x="29" y="56"/>
                  </a:lnTo>
                  <a:lnTo>
                    <a:pt x="32" y="52"/>
                  </a:lnTo>
                  <a:lnTo>
                    <a:pt x="29" y="47"/>
                  </a:lnTo>
                  <a:lnTo>
                    <a:pt x="27" y="47"/>
                  </a:lnTo>
                  <a:lnTo>
                    <a:pt x="23" y="53"/>
                  </a:lnTo>
                  <a:lnTo>
                    <a:pt x="25" y="58"/>
                  </a:lnTo>
                  <a:lnTo>
                    <a:pt x="19" y="62"/>
                  </a:lnTo>
                  <a:lnTo>
                    <a:pt x="16" y="58"/>
                  </a:lnTo>
                  <a:lnTo>
                    <a:pt x="10" y="58"/>
                  </a:lnTo>
                  <a:lnTo>
                    <a:pt x="7" y="56"/>
                  </a:lnTo>
                  <a:lnTo>
                    <a:pt x="3" y="60"/>
                  </a:lnTo>
                  <a:lnTo>
                    <a:pt x="9" y="65"/>
                  </a:lnTo>
                  <a:lnTo>
                    <a:pt x="9" y="71"/>
                  </a:lnTo>
                  <a:lnTo>
                    <a:pt x="5" y="69"/>
                  </a:lnTo>
                  <a:lnTo>
                    <a:pt x="3" y="69"/>
                  </a:lnTo>
                  <a:lnTo>
                    <a:pt x="4" y="76"/>
                  </a:lnTo>
                  <a:lnTo>
                    <a:pt x="8" y="80"/>
                  </a:lnTo>
                  <a:lnTo>
                    <a:pt x="8" y="86"/>
                  </a:lnTo>
                  <a:lnTo>
                    <a:pt x="12" y="90"/>
                  </a:lnTo>
                  <a:lnTo>
                    <a:pt x="3" y="94"/>
                  </a:lnTo>
                  <a:lnTo>
                    <a:pt x="0" y="103"/>
                  </a:lnTo>
                  <a:lnTo>
                    <a:pt x="3" y="106"/>
                  </a:lnTo>
                  <a:lnTo>
                    <a:pt x="8" y="103"/>
                  </a:lnTo>
                  <a:lnTo>
                    <a:pt x="15" y="109"/>
                  </a:lnTo>
                  <a:lnTo>
                    <a:pt x="17" y="119"/>
                  </a:lnTo>
                  <a:lnTo>
                    <a:pt x="14" y="120"/>
                  </a:lnTo>
                  <a:lnTo>
                    <a:pt x="16" y="126"/>
                  </a:lnTo>
                  <a:lnTo>
                    <a:pt x="24" y="125"/>
                  </a:lnTo>
                  <a:lnTo>
                    <a:pt x="36" y="128"/>
                  </a:lnTo>
                  <a:lnTo>
                    <a:pt x="39" y="130"/>
                  </a:lnTo>
                  <a:lnTo>
                    <a:pt x="44" y="12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95" name="Freeform 44"/>
            <p:cNvSpPr>
              <a:spLocks noEditPoints="1"/>
            </p:cNvSpPr>
            <p:nvPr/>
          </p:nvSpPr>
          <p:spPr bwMode="auto">
            <a:xfrm>
              <a:off x="2744" y="1191"/>
              <a:ext cx="320" cy="369"/>
            </a:xfrm>
            <a:custGeom>
              <a:avLst/>
              <a:gdLst/>
              <a:ahLst/>
              <a:cxnLst>
                <a:cxn ang="0">
                  <a:pos x="614" y="92"/>
                </a:cxn>
                <a:cxn ang="0">
                  <a:pos x="635" y="50"/>
                </a:cxn>
                <a:cxn ang="0">
                  <a:pos x="587" y="33"/>
                </a:cxn>
                <a:cxn ang="0">
                  <a:pos x="559" y="33"/>
                </a:cxn>
                <a:cxn ang="0">
                  <a:pos x="540" y="0"/>
                </a:cxn>
                <a:cxn ang="0">
                  <a:pos x="520" y="46"/>
                </a:cxn>
                <a:cxn ang="0">
                  <a:pos x="479" y="66"/>
                </a:cxn>
                <a:cxn ang="0">
                  <a:pos x="459" y="24"/>
                </a:cxn>
                <a:cxn ang="0">
                  <a:pos x="443" y="78"/>
                </a:cxn>
                <a:cxn ang="0">
                  <a:pos x="405" y="84"/>
                </a:cxn>
                <a:cxn ang="0">
                  <a:pos x="364" y="125"/>
                </a:cxn>
                <a:cxn ang="0">
                  <a:pos x="349" y="137"/>
                </a:cxn>
                <a:cxn ang="0">
                  <a:pos x="313" y="137"/>
                </a:cxn>
                <a:cxn ang="0">
                  <a:pos x="282" y="179"/>
                </a:cxn>
                <a:cxn ang="0">
                  <a:pos x="279" y="200"/>
                </a:cxn>
                <a:cxn ang="0">
                  <a:pos x="246" y="223"/>
                </a:cxn>
                <a:cxn ang="0">
                  <a:pos x="253" y="250"/>
                </a:cxn>
                <a:cxn ang="0">
                  <a:pos x="219" y="284"/>
                </a:cxn>
                <a:cxn ang="0">
                  <a:pos x="214" y="311"/>
                </a:cxn>
                <a:cxn ang="0">
                  <a:pos x="202" y="353"/>
                </a:cxn>
                <a:cxn ang="0">
                  <a:pos x="167" y="396"/>
                </a:cxn>
                <a:cxn ang="0">
                  <a:pos x="127" y="446"/>
                </a:cxn>
                <a:cxn ang="0">
                  <a:pos x="174" y="442"/>
                </a:cxn>
                <a:cxn ang="0">
                  <a:pos x="116" y="459"/>
                </a:cxn>
                <a:cxn ang="0">
                  <a:pos x="98" y="489"/>
                </a:cxn>
                <a:cxn ang="0">
                  <a:pos x="73" y="497"/>
                </a:cxn>
                <a:cxn ang="0">
                  <a:pos x="59" y="522"/>
                </a:cxn>
                <a:cxn ang="0">
                  <a:pos x="10" y="528"/>
                </a:cxn>
                <a:cxn ang="0">
                  <a:pos x="18" y="561"/>
                </a:cxn>
                <a:cxn ang="0">
                  <a:pos x="48" y="571"/>
                </a:cxn>
                <a:cxn ang="0">
                  <a:pos x="60" y="585"/>
                </a:cxn>
                <a:cxn ang="0">
                  <a:pos x="16" y="602"/>
                </a:cxn>
                <a:cxn ang="0">
                  <a:pos x="58" y="613"/>
                </a:cxn>
                <a:cxn ang="0">
                  <a:pos x="26" y="655"/>
                </a:cxn>
                <a:cxn ang="0">
                  <a:pos x="45" y="689"/>
                </a:cxn>
                <a:cxn ang="0">
                  <a:pos x="74" y="736"/>
                </a:cxn>
                <a:cxn ang="0">
                  <a:pos x="132" y="682"/>
                </a:cxn>
                <a:cxn ang="0">
                  <a:pos x="156" y="662"/>
                </a:cxn>
                <a:cxn ang="0">
                  <a:pos x="197" y="684"/>
                </a:cxn>
                <a:cxn ang="0">
                  <a:pos x="199" y="517"/>
                </a:cxn>
                <a:cxn ang="0">
                  <a:pos x="243" y="311"/>
                </a:cxn>
                <a:cxn ang="0">
                  <a:pos x="323" y="191"/>
                </a:cxn>
                <a:cxn ang="0">
                  <a:pos x="379" y="141"/>
                </a:cxn>
                <a:cxn ang="0">
                  <a:pos x="488" y="155"/>
                </a:cxn>
                <a:cxn ang="0">
                  <a:pos x="561" y="74"/>
                </a:cxn>
                <a:cxn ang="0">
                  <a:pos x="13" y="642"/>
                </a:cxn>
                <a:cxn ang="0">
                  <a:pos x="5" y="608"/>
                </a:cxn>
                <a:cxn ang="0">
                  <a:pos x="4" y="546"/>
                </a:cxn>
                <a:cxn ang="0">
                  <a:pos x="90" y="468"/>
                </a:cxn>
                <a:cxn ang="0">
                  <a:pos x="105" y="453"/>
                </a:cxn>
                <a:cxn ang="0">
                  <a:pos x="168" y="389"/>
                </a:cxn>
                <a:cxn ang="0">
                  <a:pos x="230" y="256"/>
                </a:cxn>
                <a:cxn ang="0">
                  <a:pos x="210" y="198"/>
                </a:cxn>
                <a:cxn ang="0">
                  <a:pos x="248" y="148"/>
                </a:cxn>
                <a:cxn ang="0">
                  <a:pos x="270" y="130"/>
                </a:cxn>
                <a:cxn ang="0">
                  <a:pos x="261" y="170"/>
                </a:cxn>
                <a:cxn ang="0">
                  <a:pos x="313" y="132"/>
                </a:cxn>
                <a:cxn ang="0">
                  <a:pos x="313" y="105"/>
                </a:cxn>
                <a:cxn ang="0">
                  <a:pos x="335" y="77"/>
                </a:cxn>
                <a:cxn ang="0">
                  <a:pos x="352" y="77"/>
                </a:cxn>
                <a:cxn ang="0">
                  <a:pos x="418" y="54"/>
                </a:cxn>
                <a:cxn ang="0">
                  <a:pos x="435" y="25"/>
                </a:cxn>
                <a:cxn ang="0">
                  <a:pos x="466" y="8"/>
                </a:cxn>
              </a:cxnLst>
              <a:rect l="0" t="0" r="r" b="b"/>
              <a:pathLst>
                <a:path w="640" h="736">
                  <a:moveTo>
                    <a:pt x="593" y="131"/>
                  </a:moveTo>
                  <a:lnTo>
                    <a:pt x="597" y="131"/>
                  </a:lnTo>
                  <a:lnTo>
                    <a:pt x="597" y="120"/>
                  </a:lnTo>
                  <a:lnTo>
                    <a:pt x="606" y="112"/>
                  </a:lnTo>
                  <a:lnTo>
                    <a:pt x="614" y="112"/>
                  </a:lnTo>
                  <a:lnTo>
                    <a:pt x="618" y="104"/>
                  </a:lnTo>
                  <a:lnTo>
                    <a:pt x="617" y="95"/>
                  </a:lnTo>
                  <a:lnTo>
                    <a:pt x="622" y="95"/>
                  </a:lnTo>
                  <a:lnTo>
                    <a:pt x="629" y="97"/>
                  </a:lnTo>
                  <a:lnTo>
                    <a:pt x="633" y="93"/>
                  </a:lnTo>
                  <a:lnTo>
                    <a:pt x="632" y="86"/>
                  </a:lnTo>
                  <a:lnTo>
                    <a:pt x="631" y="86"/>
                  </a:lnTo>
                  <a:lnTo>
                    <a:pt x="626" y="82"/>
                  </a:lnTo>
                  <a:lnTo>
                    <a:pt x="624" y="82"/>
                  </a:lnTo>
                  <a:lnTo>
                    <a:pt x="621" y="84"/>
                  </a:lnTo>
                  <a:lnTo>
                    <a:pt x="621" y="87"/>
                  </a:lnTo>
                  <a:lnTo>
                    <a:pt x="619" y="85"/>
                  </a:lnTo>
                  <a:lnTo>
                    <a:pt x="617" y="81"/>
                  </a:lnTo>
                  <a:lnTo>
                    <a:pt x="614" y="81"/>
                  </a:lnTo>
                  <a:lnTo>
                    <a:pt x="615" y="84"/>
                  </a:lnTo>
                  <a:lnTo>
                    <a:pt x="614" y="92"/>
                  </a:lnTo>
                  <a:lnTo>
                    <a:pt x="612" y="90"/>
                  </a:lnTo>
                  <a:lnTo>
                    <a:pt x="609" y="85"/>
                  </a:lnTo>
                  <a:lnTo>
                    <a:pt x="604" y="89"/>
                  </a:lnTo>
                  <a:lnTo>
                    <a:pt x="603" y="92"/>
                  </a:lnTo>
                  <a:lnTo>
                    <a:pt x="602" y="87"/>
                  </a:lnTo>
                  <a:lnTo>
                    <a:pt x="600" y="80"/>
                  </a:lnTo>
                  <a:lnTo>
                    <a:pt x="597" y="80"/>
                  </a:lnTo>
                  <a:lnTo>
                    <a:pt x="595" y="73"/>
                  </a:lnTo>
                  <a:lnTo>
                    <a:pt x="592" y="71"/>
                  </a:lnTo>
                  <a:lnTo>
                    <a:pt x="587" y="72"/>
                  </a:lnTo>
                  <a:lnTo>
                    <a:pt x="583" y="70"/>
                  </a:lnTo>
                  <a:lnTo>
                    <a:pt x="575" y="70"/>
                  </a:lnTo>
                  <a:lnTo>
                    <a:pt x="571" y="64"/>
                  </a:lnTo>
                  <a:lnTo>
                    <a:pt x="573" y="63"/>
                  </a:lnTo>
                  <a:lnTo>
                    <a:pt x="582" y="66"/>
                  </a:lnTo>
                  <a:lnTo>
                    <a:pt x="590" y="64"/>
                  </a:lnTo>
                  <a:lnTo>
                    <a:pt x="596" y="67"/>
                  </a:lnTo>
                  <a:lnTo>
                    <a:pt x="608" y="68"/>
                  </a:lnTo>
                  <a:lnTo>
                    <a:pt x="617" y="64"/>
                  </a:lnTo>
                  <a:lnTo>
                    <a:pt x="622" y="54"/>
                  </a:lnTo>
                  <a:lnTo>
                    <a:pt x="635" y="50"/>
                  </a:lnTo>
                  <a:lnTo>
                    <a:pt x="640" y="46"/>
                  </a:lnTo>
                  <a:lnTo>
                    <a:pt x="640" y="45"/>
                  </a:lnTo>
                  <a:lnTo>
                    <a:pt x="636" y="44"/>
                  </a:lnTo>
                  <a:lnTo>
                    <a:pt x="635" y="40"/>
                  </a:lnTo>
                  <a:lnTo>
                    <a:pt x="630" y="39"/>
                  </a:lnTo>
                  <a:lnTo>
                    <a:pt x="625" y="40"/>
                  </a:lnTo>
                  <a:lnTo>
                    <a:pt x="617" y="34"/>
                  </a:lnTo>
                  <a:lnTo>
                    <a:pt x="613" y="34"/>
                  </a:lnTo>
                  <a:lnTo>
                    <a:pt x="608" y="39"/>
                  </a:lnTo>
                  <a:lnTo>
                    <a:pt x="605" y="39"/>
                  </a:lnTo>
                  <a:lnTo>
                    <a:pt x="604" y="37"/>
                  </a:lnTo>
                  <a:lnTo>
                    <a:pt x="608" y="34"/>
                  </a:lnTo>
                  <a:lnTo>
                    <a:pt x="609" y="29"/>
                  </a:lnTo>
                  <a:lnTo>
                    <a:pt x="604" y="27"/>
                  </a:lnTo>
                  <a:lnTo>
                    <a:pt x="603" y="26"/>
                  </a:lnTo>
                  <a:lnTo>
                    <a:pt x="598" y="26"/>
                  </a:lnTo>
                  <a:lnTo>
                    <a:pt x="594" y="33"/>
                  </a:lnTo>
                  <a:lnTo>
                    <a:pt x="592" y="33"/>
                  </a:lnTo>
                  <a:lnTo>
                    <a:pt x="592" y="28"/>
                  </a:lnTo>
                  <a:lnTo>
                    <a:pt x="590" y="28"/>
                  </a:lnTo>
                  <a:lnTo>
                    <a:pt x="587" y="33"/>
                  </a:lnTo>
                  <a:lnTo>
                    <a:pt x="584" y="32"/>
                  </a:lnTo>
                  <a:lnTo>
                    <a:pt x="583" y="28"/>
                  </a:lnTo>
                  <a:lnTo>
                    <a:pt x="587" y="26"/>
                  </a:lnTo>
                  <a:lnTo>
                    <a:pt x="587" y="22"/>
                  </a:lnTo>
                  <a:lnTo>
                    <a:pt x="581" y="19"/>
                  </a:lnTo>
                  <a:lnTo>
                    <a:pt x="575" y="19"/>
                  </a:lnTo>
                  <a:lnTo>
                    <a:pt x="572" y="21"/>
                  </a:lnTo>
                  <a:lnTo>
                    <a:pt x="571" y="29"/>
                  </a:lnTo>
                  <a:lnTo>
                    <a:pt x="567" y="32"/>
                  </a:lnTo>
                  <a:lnTo>
                    <a:pt x="566" y="34"/>
                  </a:lnTo>
                  <a:lnTo>
                    <a:pt x="570" y="43"/>
                  </a:lnTo>
                  <a:lnTo>
                    <a:pt x="569" y="47"/>
                  </a:lnTo>
                  <a:lnTo>
                    <a:pt x="566" y="50"/>
                  </a:lnTo>
                  <a:lnTo>
                    <a:pt x="563" y="45"/>
                  </a:lnTo>
                  <a:lnTo>
                    <a:pt x="560" y="44"/>
                  </a:lnTo>
                  <a:lnTo>
                    <a:pt x="559" y="46"/>
                  </a:lnTo>
                  <a:lnTo>
                    <a:pt x="554" y="45"/>
                  </a:lnTo>
                  <a:lnTo>
                    <a:pt x="546" y="49"/>
                  </a:lnTo>
                  <a:lnTo>
                    <a:pt x="551" y="40"/>
                  </a:lnTo>
                  <a:lnTo>
                    <a:pt x="557" y="39"/>
                  </a:lnTo>
                  <a:lnTo>
                    <a:pt x="559" y="33"/>
                  </a:lnTo>
                  <a:lnTo>
                    <a:pt x="559" y="31"/>
                  </a:lnTo>
                  <a:lnTo>
                    <a:pt x="557" y="31"/>
                  </a:lnTo>
                  <a:lnTo>
                    <a:pt x="550" y="35"/>
                  </a:lnTo>
                  <a:lnTo>
                    <a:pt x="547" y="34"/>
                  </a:lnTo>
                  <a:lnTo>
                    <a:pt x="547" y="32"/>
                  </a:lnTo>
                  <a:lnTo>
                    <a:pt x="551" y="28"/>
                  </a:lnTo>
                  <a:lnTo>
                    <a:pt x="551" y="25"/>
                  </a:lnTo>
                  <a:lnTo>
                    <a:pt x="546" y="24"/>
                  </a:lnTo>
                  <a:lnTo>
                    <a:pt x="545" y="22"/>
                  </a:lnTo>
                  <a:lnTo>
                    <a:pt x="550" y="21"/>
                  </a:lnTo>
                  <a:lnTo>
                    <a:pt x="551" y="22"/>
                  </a:lnTo>
                  <a:lnTo>
                    <a:pt x="558" y="22"/>
                  </a:lnTo>
                  <a:lnTo>
                    <a:pt x="562" y="12"/>
                  </a:lnTo>
                  <a:lnTo>
                    <a:pt x="561" y="9"/>
                  </a:lnTo>
                  <a:lnTo>
                    <a:pt x="555" y="10"/>
                  </a:lnTo>
                  <a:lnTo>
                    <a:pt x="552" y="8"/>
                  </a:lnTo>
                  <a:lnTo>
                    <a:pt x="554" y="3"/>
                  </a:lnTo>
                  <a:lnTo>
                    <a:pt x="551" y="0"/>
                  </a:lnTo>
                  <a:lnTo>
                    <a:pt x="548" y="3"/>
                  </a:lnTo>
                  <a:lnTo>
                    <a:pt x="545" y="2"/>
                  </a:lnTo>
                  <a:lnTo>
                    <a:pt x="540" y="0"/>
                  </a:lnTo>
                  <a:lnTo>
                    <a:pt x="536" y="4"/>
                  </a:lnTo>
                  <a:lnTo>
                    <a:pt x="536" y="7"/>
                  </a:lnTo>
                  <a:lnTo>
                    <a:pt x="540" y="12"/>
                  </a:lnTo>
                  <a:lnTo>
                    <a:pt x="537" y="15"/>
                  </a:lnTo>
                  <a:lnTo>
                    <a:pt x="535" y="15"/>
                  </a:lnTo>
                  <a:lnTo>
                    <a:pt x="531" y="9"/>
                  </a:lnTo>
                  <a:lnTo>
                    <a:pt x="527" y="12"/>
                  </a:lnTo>
                  <a:lnTo>
                    <a:pt x="525" y="16"/>
                  </a:lnTo>
                  <a:lnTo>
                    <a:pt x="527" y="20"/>
                  </a:lnTo>
                  <a:lnTo>
                    <a:pt x="532" y="20"/>
                  </a:lnTo>
                  <a:lnTo>
                    <a:pt x="534" y="22"/>
                  </a:lnTo>
                  <a:lnTo>
                    <a:pt x="534" y="24"/>
                  </a:lnTo>
                  <a:lnTo>
                    <a:pt x="529" y="26"/>
                  </a:lnTo>
                  <a:lnTo>
                    <a:pt x="529" y="31"/>
                  </a:lnTo>
                  <a:lnTo>
                    <a:pt x="526" y="32"/>
                  </a:lnTo>
                  <a:lnTo>
                    <a:pt x="526" y="36"/>
                  </a:lnTo>
                  <a:lnTo>
                    <a:pt x="527" y="38"/>
                  </a:lnTo>
                  <a:lnTo>
                    <a:pt x="524" y="40"/>
                  </a:lnTo>
                  <a:lnTo>
                    <a:pt x="526" y="46"/>
                  </a:lnTo>
                  <a:lnTo>
                    <a:pt x="524" y="48"/>
                  </a:lnTo>
                  <a:lnTo>
                    <a:pt x="520" y="46"/>
                  </a:lnTo>
                  <a:lnTo>
                    <a:pt x="516" y="48"/>
                  </a:lnTo>
                  <a:lnTo>
                    <a:pt x="515" y="50"/>
                  </a:lnTo>
                  <a:lnTo>
                    <a:pt x="512" y="54"/>
                  </a:lnTo>
                  <a:lnTo>
                    <a:pt x="511" y="48"/>
                  </a:lnTo>
                  <a:lnTo>
                    <a:pt x="516" y="37"/>
                  </a:lnTo>
                  <a:lnTo>
                    <a:pt x="511" y="35"/>
                  </a:lnTo>
                  <a:lnTo>
                    <a:pt x="512" y="32"/>
                  </a:lnTo>
                  <a:lnTo>
                    <a:pt x="515" y="28"/>
                  </a:lnTo>
                  <a:lnTo>
                    <a:pt x="515" y="19"/>
                  </a:lnTo>
                  <a:lnTo>
                    <a:pt x="513" y="16"/>
                  </a:lnTo>
                  <a:lnTo>
                    <a:pt x="511" y="16"/>
                  </a:lnTo>
                  <a:lnTo>
                    <a:pt x="502" y="29"/>
                  </a:lnTo>
                  <a:lnTo>
                    <a:pt x="502" y="36"/>
                  </a:lnTo>
                  <a:lnTo>
                    <a:pt x="494" y="47"/>
                  </a:lnTo>
                  <a:lnTo>
                    <a:pt x="492" y="55"/>
                  </a:lnTo>
                  <a:lnTo>
                    <a:pt x="494" y="58"/>
                  </a:lnTo>
                  <a:lnTo>
                    <a:pt x="493" y="64"/>
                  </a:lnTo>
                  <a:lnTo>
                    <a:pt x="486" y="73"/>
                  </a:lnTo>
                  <a:lnTo>
                    <a:pt x="481" y="75"/>
                  </a:lnTo>
                  <a:lnTo>
                    <a:pt x="481" y="70"/>
                  </a:lnTo>
                  <a:lnTo>
                    <a:pt x="479" y="66"/>
                  </a:lnTo>
                  <a:lnTo>
                    <a:pt x="485" y="58"/>
                  </a:lnTo>
                  <a:lnTo>
                    <a:pt x="484" y="52"/>
                  </a:lnTo>
                  <a:lnTo>
                    <a:pt x="486" y="48"/>
                  </a:lnTo>
                  <a:lnTo>
                    <a:pt x="484" y="43"/>
                  </a:lnTo>
                  <a:lnTo>
                    <a:pt x="492" y="33"/>
                  </a:lnTo>
                  <a:lnTo>
                    <a:pt x="493" y="26"/>
                  </a:lnTo>
                  <a:lnTo>
                    <a:pt x="496" y="25"/>
                  </a:lnTo>
                  <a:lnTo>
                    <a:pt x="494" y="22"/>
                  </a:lnTo>
                  <a:lnTo>
                    <a:pt x="490" y="22"/>
                  </a:lnTo>
                  <a:lnTo>
                    <a:pt x="485" y="16"/>
                  </a:lnTo>
                  <a:lnTo>
                    <a:pt x="482" y="17"/>
                  </a:lnTo>
                  <a:lnTo>
                    <a:pt x="484" y="23"/>
                  </a:lnTo>
                  <a:lnTo>
                    <a:pt x="479" y="26"/>
                  </a:lnTo>
                  <a:lnTo>
                    <a:pt x="479" y="22"/>
                  </a:lnTo>
                  <a:lnTo>
                    <a:pt x="475" y="17"/>
                  </a:lnTo>
                  <a:lnTo>
                    <a:pt x="470" y="16"/>
                  </a:lnTo>
                  <a:lnTo>
                    <a:pt x="466" y="19"/>
                  </a:lnTo>
                  <a:lnTo>
                    <a:pt x="467" y="26"/>
                  </a:lnTo>
                  <a:lnTo>
                    <a:pt x="465" y="29"/>
                  </a:lnTo>
                  <a:lnTo>
                    <a:pt x="463" y="26"/>
                  </a:lnTo>
                  <a:lnTo>
                    <a:pt x="459" y="24"/>
                  </a:lnTo>
                  <a:lnTo>
                    <a:pt x="456" y="27"/>
                  </a:lnTo>
                  <a:lnTo>
                    <a:pt x="457" y="29"/>
                  </a:lnTo>
                  <a:lnTo>
                    <a:pt x="465" y="34"/>
                  </a:lnTo>
                  <a:lnTo>
                    <a:pt x="466" y="39"/>
                  </a:lnTo>
                  <a:lnTo>
                    <a:pt x="465" y="42"/>
                  </a:lnTo>
                  <a:lnTo>
                    <a:pt x="462" y="38"/>
                  </a:lnTo>
                  <a:lnTo>
                    <a:pt x="457" y="42"/>
                  </a:lnTo>
                  <a:lnTo>
                    <a:pt x="457" y="45"/>
                  </a:lnTo>
                  <a:lnTo>
                    <a:pt x="459" y="47"/>
                  </a:lnTo>
                  <a:lnTo>
                    <a:pt x="457" y="49"/>
                  </a:lnTo>
                  <a:lnTo>
                    <a:pt x="452" y="46"/>
                  </a:lnTo>
                  <a:lnTo>
                    <a:pt x="449" y="46"/>
                  </a:lnTo>
                  <a:lnTo>
                    <a:pt x="445" y="52"/>
                  </a:lnTo>
                  <a:lnTo>
                    <a:pt x="441" y="54"/>
                  </a:lnTo>
                  <a:lnTo>
                    <a:pt x="441" y="57"/>
                  </a:lnTo>
                  <a:lnTo>
                    <a:pt x="444" y="58"/>
                  </a:lnTo>
                  <a:lnTo>
                    <a:pt x="438" y="62"/>
                  </a:lnTo>
                  <a:lnTo>
                    <a:pt x="437" y="67"/>
                  </a:lnTo>
                  <a:lnTo>
                    <a:pt x="441" y="71"/>
                  </a:lnTo>
                  <a:lnTo>
                    <a:pt x="438" y="75"/>
                  </a:lnTo>
                  <a:lnTo>
                    <a:pt x="443" y="78"/>
                  </a:lnTo>
                  <a:lnTo>
                    <a:pt x="444" y="80"/>
                  </a:lnTo>
                  <a:lnTo>
                    <a:pt x="442" y="82"/>
                  </a:lnTo>
                  <a:lnTo>
                    <a:pt x="434" y="82"/>
                  </a:lnTo>
                  <a:lnTo>
                    <a:pt x="432" y="73"/>
                  </a:lnTo>
                  <a:lnTo>
                    <a:pt x="429" y="72"/>
                  </a:lnTo>
                  <a:lnTo>
                    <a:pt x="432" y="69"/>
                  </a:lnTo>
                  <a:lnTo>
                    <a:pt x="428" y="66"/>
                  </a:lnTo>
                  <a:lnTo>
                    <a:pt x="422" y="67"/>
                  </a:lnTo>
                  <a:lnTo>
                    <a:pt x="415" y="66"/>
                  </a:lnTo>
                  <a:lnTo>
                    <a:pt x="406" y="59"/>
                  </a:lnTo>
                  <a:lnTo>
                    <a:pt x="403" y="58"/>
                  </a:lnTo>
                  <a:lnTo>
                    <a:pt x="399" y="62"/>
                  </a:lnTo>
                  <a:lnTo>
                    <a:pt x="397" y="58"/>
                  </a:lnTo>
                  <a:lnTo>
                    <a:pt x="393" y="62"/>
                  </a:lnTo>
                  <a:lnTo>
                    <a:pt x="386" y="63"/>
                  </a:lnTo>
                  <a:lnTo>
                    <a:pt x="386" y="67"/>
                  </a:lnTo>
                  <a:lnTo>
                    <a:pt x="393" y="74"/>
                  </a:lnTo>
                  <a:lnTo>
                    <a:pt x="398" y="74"/>
                  </a:lnTo>
                  <a:lnTo>
                    <a:pt x="400" y="78"/>
                  </a:lnTo>
                  <a:lnTo>
                    <a:pt x="408" y="78"/>
                  </a:lnTo>
                  <a:lnTo>
                    <a:pt x="405" y="84"/>
                  </a:lnTo>
                  <a:lnTo>
                    <a:pt x="405" y="90"/>
                  </a:lnTo>
                  <a:lnTo>
                    <a:pt x="410" y="96"/>
                  </a:lnTo>
                  <a:lnTo>
                    <a:pt x="409" y="101"/>
                  </a:lnTo>
                  <a:lnTo>
                    <a:pt x="405" y="97"/>
                  </a:lnTo>
                  <a:lnTo>
                    <a:pt x="401" y="90"/>
                  </a:lnTo>
                  <a:lnTo>
                    <a:pt x="396" y="87"/>
                  </a:lnTo>
                  <a:lnTo>
                    <a:pt x="393" y="84"/>
                  </a:lnTo>
                  <a:lnTo>
                    <a:pt x="391" y="90"/>
                  </a:lnTo>
                  <a:lnTo>
                    <a:pt x="386" y="93"/>
                  </a:lnTo>
                  <a:lnTo>
                    <a:pt x="385" y="85"/>
                  </a:lnTo>
                  <a:lnTo>
                    <a:pt x="381" y="90"/>
                  </a:lnTo>
                  <a:lnTo>
                    <a:pt x="381" y="93"/>
                  </a:lnTo>
                  <a:lnTo>
                    <a:pt x="375" y="97"/>
                  </a:lnTo>
                  <a:lnTo>
                    <a:pt x="375" y="103"/>
                  </a:lnTo>
                  <a:lnTo>
                    <a:pt x="382" y="105"/>
                  </a:lnTo>
                  <a:lnTo>
                    <a:pt x="384" y="112"/>
                  </a:lnTo>
                  <a:lnTo>
                    <a:pt x="380" y="110"/>
                  </a:lnTo>
                  <a:lnTo>
                    <a:pt x="376" y="107"/>
                  </a:lnTo>
                  <a:lnTo>
                    <a:pt x="372" y="114"/>
                  </a:lnTo>
                  <a:lnTo>
                    <a:pt x="371" y="119"/>
                  </a:lnTo>
                  <a:lnTo>
                    <a:pt x="364" y="125"/>
                  </a:lnTo>
                  <a:lnTo>
                    <a:pt x="364" y="121"/>
                  </a:lnTo>
                  <a:lnTo>
                    <a:pt x="369" y="118"/>
                  </a:lnTo>
                  <a:lnTo>
                    <a:pt x="368" y="114"/>
                  </a:lnTo>
                  <a:lnTo>
                    <a:pt x="372" y="105"/>
                  </a:lnTo>
                  <a:lnTo>
                    <a:pt x="368" y="86"/>
                  </a:lnTo>
                  <a:lnTo>
                    <a:pt x="363" y="90"/>
                  </a:lnTo>
                  <a:lnTo>
                    <a:pt x="357" y="101"/>
                  </a:lnTo>
                  <a:lnTo>
                    <a:pt x="357" y="108"/>
                  </a:lnTo>
                  <a:lnTo>
                    <a:pt x="358" y="112"/>
                  </a:lnTo>
                  <a:lnTo>
                    <a:pt x="352" y="118"/>
                  </a:lnTo>
                  <a:lnTo>
                    <a:pt x="352" y="112"/>
                  </a:lnTo>
                  <a:lnTo>
                    <a:pt x="354" y="105"/>
                  </a:lnTo>
                  <a:lnTo>
                    <a:pt x="352" y="97"/>
                  </a:lnTo>
                  <a:lnTo>
                    <a:pt x="349" y="96"/>
                  </a:lnTo>
                  <a:lnTo>
                    <a:pt x="344" y="101"/>
                  </a:lnTo>
                  <a:lnTo>
                    <a:pt x="339" y="108"/>
                  </a:lnTo>
                  <a:lnTo>
                    <a:pt x="342" y="114"/>
                  </a:lnTo>
                  <a:lnTo>
                    <a:pt x="341" y="119"/>
                  </a:lnTo>
                  <a:lnTo>
                    <a:pt x="350" y="126"/>
                  </a:lnTo>
                  <a:lnTo>
                    <a:pt x="352" y="130"/>
                  </a:lnTo>
                  <a:lnTo>
                    <a:pt x="349" y="137"/>
                  </a:lnTo>
                  <a:lnTo>
                    <a:pt x="347" y="128"/>
                  </a:lnTo>
                  <a:lnTo>
                    <a:pt x="340" y="126"/>
                  </a:lnTo>
                  <a:lnTo>
                    <a:pt x="336" y="114"/>
                  </a:lnTo>
                  <a:lnTo>
                    <a:pt x="334" y="113"/>
                  </a:lnTo>
                  <a:lnTo>
                    <a:pt x="326" y="116"/>
                  </a:lnTo>
                  <a:lnTo>
                    <a:pt x="325" y="119"/>
                  </a:lnTo>
                  <a:lnTo>
                    <a:pt x="333" y="126"/>
                  </a:lnTo>
                  <a:lnTo>
                    <a:pt x="337" y="127"/>
                  </a:lnTo>
                  <a:lnTo>
                    <a:pt x="339" y="129"/>
                  </a:lnTo>
                  <a:lnTo>
                    <a:pt x="334" y="128"/>
                  </a:lnTo>
                  <a:lnTo>
                    <a:pt x="328" y="130"/>
                  </a:lnTo>
                  <a:lnTo>
                    <a:pt x="331" y="136"/>
                  </a:lnTo>
                  <a:lnTo>
                    <a:pt x="326" y="131"/>
                  </a:lnTo>
                  <a:lnTo>
                    <a:pt x="325" y="125"/>
                  </a:lnTo>
                  <a:lnTo>
                    <a:pt x="323" y="122"/>
                  </a:lnTo>
                  <a:lnTo>
                    <a:pt x="322" y="118"/>
                  </a:lnTo>
                  <a:lnTo>
                    <a:pt x="317" y="120"/>
                  </a:lnTo>
                  <a:lnTo>
                    <a:pt x="316" y="128"/>
                  </a:lnTo>
                  <a:lnTo>
                    <a:pt x="319" y="132"/>
                  </a:lnTo>
                  <a:lnTo>
                    <a:pt x="318" y="139"/>
                  </a:lnTo>
                  <a:lnTo>
                    <a:pt x="313" y="137"/>
                  </a:lnTo>
                  <a:lnTo>
                    <a:pt x="309" y="138"/>
                  </a:lnTo>
                  <a:lnTo>
                    <a:pt x="303" y="145"/>
                  </a:lnTo>
                  <a:lnTo>
                    <a:pt x="304" y="145"/>
                  </a:lnTo>
                  <a:lnTo>
                    <a:pt x="309" y="145"/>
                  </a:lnTo>
                  <a:lnTo>
                    <a:pt x="312" y="150"/>
                  </a:lnTo>
                  <a:lnTo>
                    <a:pt x="307" y="150"/>
                  </a:lnTo>
                  <a:lnTo>
                    <a:pt x="303" y="153"/>
                  </a:lnTo>
                  <a:lnTo>
                    <a:pt x="306" y="155"/>
                  </a:lnTo>
                  <a:lnTo>
                    <a:pt x="304" y="157"/>
                  </a:lnTo>
                  <a:lnTo>
                    <a:pt x="300" y="159"/>
                  </a:lnTo>
                  <a:lnTo>
                    <a:pt x="300" y="162"/>
                  </a:lnTo>
                  <a:lnTo>
                    <a:pt x="301" y="163"/>
                  </a:lnTo>
                  <a:lnTo>
                    <a:pt x="298" y="164"/>
                  </a:lnTo>
                  <a:lnTo>
                    <a:pt x="295" y="161"/>
                  </a:lnTo>
                  <a:lnTo>
                    <a:pt x="291" y="162"/>
                  </a:lnTo>
                  <a:lnTo>
                    <a:pt x="287" y="167"/>
                  </a:lnTo>
                  <a:lnTo>
                    <a:pt x="288" y="170"/>
                  </a:lnTo>
                  <a:lnTo>
                    <a:pt x="287" y="172"/>
                  </a:lnTo>
                  <a:lnTo>
                    <a:pt x="280" y="172"/>
                  </a:lnTo>
                  <a:lnTo>
                    <a:pt x="277" y="178"/>
                  </a:lnTo>
                  <a:lnTo>
                    <a:pt x="282" y="179"/>
                  </a:lnTo>
                  <a:lnTo>
                    <a:pt x="295" y="176"/>
                  </a:lnTo>
                  <a:lnTo>
                    <a:pt x="299" y="178"/>
                  </a:lnTo>
                  <a:lnTo>
                    <a:pt x="305" y="175"/>
                  </a:lnTo>
                  <a:lnTo>
                    <a:pt x="309" y="175"/>
                  </a:lnTo>
                  <a:lnTo>
                    <a:pt x="309" y="179"/>
                  </a:lnTo>
                  <a:lnTo>
                    <a:pt x="304" y="184"/>
                  </a:lnTo>
                  <a:lnTo>
                    <a:pt x="303" y="191"/>
                  </a:lnTo>
                  <a:lnTo>
                    <a:pt x="302" y="194"/>
                  </a:lnTo>
                  <a:lnTo>
                    <a:pt x="300" y="190"/>
                  </a:lnTo>
                  <a:lnTo>
                    <a:pt x="299" y="186"/>
                  </a:lnTo>
                  <a:lnTo>
                    <a:pt x="293" y="188"/>
                  </a:lnTo>
                  <a:lnTo>
                    <a:pt x="291" y="185"/>
                  </a:lnTo>
                  <a:lnTo>
                    <a:pt x="284" y="185"/>
                  </a:lnTo>
                  <a:lnTo>
                    <a:pt x="287" y="187"/>
                  </a:lnTo>
                  <a:lnTo>
                    <a:pt x="286" y="190"/>
                  </a:lnTo>
                  <a:lnTo>
                    <a:pt x="280" y="188"/>
                  </a:lnTo>
                  <a:lnTo>
                    <a:pt x="277" y="188"/>
                  </a:lnTo>
                  <a:lnTo>
                    <a:pt x="281" y="191"/>
                  </a:lnTo>
                  <a:lnTo>
                    <a:pt x="283" y="197"/>
                  </a:lnTo>
                  <a:lnTo>
                    <a:pt x="281" y="197"/>
                  </a:lnTo>
                  <a:lnTo>
                    <a:pt x="279" y="200"/>
                  </a:lnTo>
                  <a:lnTo>
                    <a:pt x="280" y="205"/>
                  </a:lnTo>
                  <a:lnTo>
                    <a:pt x="279" y="208"/>
                  </a:lnTo>
                  <a:lnTo>
                    <a:pt x="276" y="203"/>
                  </a:lnTo>
                  <a:lnTo>
                    <a:pt x="276" y="198"/>
                  </a:lnTo>
                  <a:lnTo>
                    <a:pt x="271" y="193"/>
                  </a:lnTo>
                  <a:lnTo>
                    <a:pt x="267" y="197"/>
                  </a:lnTo>
                  <a:lnTo>
                    <a:pt x="263" y="198"/>
                  </a:lnTo>
                  <a:lnTo>
                    <a:pt x="260" y="195"/>
                  </a:lnTo>
                  <a:lnTo>
                    <a:pt x="263" y="193"/>
                  </a:lnTo>
                  <a:lnTo>
                    <a:pt x="259" y="191"/>
                  </a:lnTo>
                  <a:lnTo>
                    <a:pt x="254" y="197"/>
                  </a:lnTo>
                  <a:lnTo>
                    <a:pt x="258" y="201"/>
                  </a:lnTo>
                  <a:lnTo>
                    <a:pt x="265" y="201"/>
                  </a:lnTo>
                  <a:lnTo>
                    <a:pt x="270" y="205"/>
                  </a:lnTo>
                  <a:lnTo>
                    <a:pt x="267" y="209"/>
                  </a:lnTo>
                  <a:lnTo>
                    <a:pt x="256" y="211"/>
                  </a:lnTo>
                  <a:lnTo>
                    <a:pt x="254" y="209"/>
                  </a:lnTo>
                  <a:lnTo>
                    <a:pt x="249" y="209"/>
                  </a:lnTo>
                  <a:lnTo>
                    <a:pt x="246" y="214"/>
                  </a:lnTo>
                  <a:lnTo>
                    <a:pt x="251" y="219"/>
                  </a:lnTo>
                  <a:lnTo>
                    <a:pt x="246" y="223"/>
                  </a:lnTo>
                  <a:lnTo>
                    <a:pt x="252" y="223"/>
                  </a:lnTo>
                  <a:lnTo>
                    <a:pt x="257" y="217"/>
                  </a:lnTo>
                  <a:lnTo>
                    <a:pt x="261" y="217"/>
                  </a:lnTo>
                  <a:lnTo>
                    <a:pt x="265" y="220"/>
                  </a:lnTo>
                  <a:lnTo>
                    <a:pt x="256" y="221"/>
                  </a:lnTo>
                  <a:lnTo>
                    <a:pt x="255" y="228"/>
                  </a:lnTo>
                  <a:lnTo>
                    <a:pt x="258" y="232"/>
                  </a:lnTo>
                  <a:lnTo>
                    <a:pt x="265" y="236"/>
                  </a:lnTo>
                  <a:lnTo>
                    <a:pt x="265" y="241"/>
                  </a:lnTo>
                  <a:lnTo>
                    <a:pt x="260" y="237"/>
                  </a:lnTo>
                  <a:lnTo>
                    <a:pt x="256" y="237"/>
                  </a:lnTo>
                  <a:lnTo>
                    <a:pt x="252" y="232"/>
                  </a:lnTo>
                  <a:lnTo>
                    <a:pt x="248" y="232"/>
                  </a:lnTo>
                  <a:lnTo>
                    <a:pt x="245" y="236"/>
                  </a:lnTo>
                  <a:lnTo>
                    <a:pt x="249" y="240"/>
                  </a:lnTo>
                  <a:lnTo>
                    <a:pt x="244" y="240"/>
                  </a:lnTo>
                  <a:lnTo>
                    <a:pt x="238" y="244"/>
                  </a:lnTo>
                  <a:lnTo>
                    <a:pt x="238" y="247"/>
                  </a:lnTo>
                  <a:lnTo>
                    <a:pt x="244" y="250"/>
                  </a:lnTo>
                  <a:lnTo>
                    <a:pt x="249" y="247"/>
                  </a:lnTo>
                  <a:lnTo>
                    <a:pt x="253" y="250"/>
                  </a:lnTo>
                  <a:lnTo>
                    <a:pt x="257" y="248"/>
                  </a:lnTo>
                  <a:lnTo>
                    <a:pt x="259" y="254"/>
                  </a:lnTo>
                  <a:lnTo>
                    <a:pt x="263" y="256"/>
                  </a:lnTo>
                  <a:lnTo>
                    <a:pt x="263" y="259"/>
                  </a:lnTo>
                  <a:lnTo>
                    <a:pt x="255" y="254"/>
                  </a:lnTo>
                  <a:lnTo>
                    <a:pt x="248" y="254"/>
                  </a:lnTo>
                  <a:lnTo>
                    <a:pt x="245" y="256"/>
                  </a:lnTo>
                  <a:lnTo>
                    <a:pt x="236" y="257"/>
                  </a:lnTo>
                  <a:lnTo>
                    <a:pt x="236" y="263"/>
                  </a:lnTo>
                  <a:lnTo>
                    <a:pt x="232" y="265"/>
                  </a:lnTo>
                  <a:lnTo>
                    <a:pt x="230" y="263"/>
                  </a:lnTo>
                  <a:lnTo>
                    <a:pt x="222" y="267"/>
                  </a:lnTo>
                  <a:lnTo>
                    <a:pt x="218" y="267"/>
                  </a:lnTo>
                  <a:lnTo>
                    <a:pt x="217" y="270"/>
                  </a:lnTo>
                  <a:lnTo>
                    <a:pt x="222" y="272"/>
                  </a:lnTo>
                  <a:lnTo>
                    <a:pt x="225" y="277"/>
                  </a:lnTo>
                  <a:lnTo>
                    <a:pt x="221" y="278"/>
                  </a:lnTo>
                  <a:lnTo>
                    <a:pt x="219" y="277"/>
                  </a:lnTo>
                  <a:lnTo>
                    <a:pt x="217" y="278"/>
                  </a:lnTo>
                  <a:lnTo>
                    <a:pt x="221" y="282"/>
                  </a:lnTo>
                  <a:lnTo>
                    <a:pt x="219" y="284"/>
                  </a:lnTo>
                  <a:lnTo>
                    <a:pt x="213" y="283"/>
                  </a:lnTo>
                  <a:lnTo>
                    <a:pt x="213" y="282"/>
                  </a:lnTo>
                  <a:lnTo>
                    <a:pt x="211" y="283"/>
                  </a:lnTo>
                  <a:lnTo>
                    <a:pt x="216" y="287"/>
                  </a:lnTo>
                  <a:lnTo>
                    <a:pt x="212" y="289"/>
                  </a:lnTo>
                  <a:lnTo>
                    <a:pt x="213" y="293"/>
                  </a:lnTo>
                  <a:lnTo>
                    <a:pt x="217" y="293"/>
                  </a:lnTo>
                  <a:lnTo>
                    <a:pt x="213" y="294"/>
                  </a:lnTo>
                  <a:lnTo>
                    <a:pt x="209" y="295"/>
                  </a:lnTo>
                  <a:lnTo>
                    <a:pt x="207" y="293"/>
                  </a:lnTo>
                  <a:lnTo>
                    <a:pt x="207" y="296"/>
                  </a:lnTo>
                  <a:lnTo>
                    <a:pt x="206" y="300"/>
                  </a:lnTo>
                  <a:lnTo>
                    <a:pt x="209" y="302"/>
                  </a:lnTo>
                  <a:lnTo>
                    <a:pt x="217" y="304"/>
                  </a:lnTo>
                  <a:lnTo>
                    <a:pt x="218" y="308"/>
                  </a:lnTo>
                  <a:lnTo>
                    <a:pt x="221" y="310"/>
                  </a:lnTo>
                  <a:lnTo>
                    <a:pt x="226" y="307"/>
                  </a:lnTo>
                  <a:lnTo>
                    <a:pt x="222" y="311"/>
                  </a:lnTo>
                  <a:lnTo>
                    <a:pt x="222" y="314"/>
                  </a:lnTo>
                  <a:lnTo>
                    <a:pt x="217" y="314"/>
                  </a:lnTo>
                  <a:lnTo>
                    <a:pt x="214" y="311"/>
                  </a:lnTo>
                  <a:lnTo>
                    <a:pt x="206" y="312"/>
                  </a:lnTo>
                  <a:lnTo>
                    <a:pt x="200" y="317"/>
                  </a:lnTo>
                  <a:lnTo>
                    <a:pt x="202" y="318"/>
                  </a:lnTo>
                  <a:lnTo>
                    <a:pt x="208" y="319"/>
                  </a:lnTo>
                  <a:lnTo>
                    <a:pt x="209" y="323"/>
                  </a:lnTo>
                  <a:lnTo>
                    <a:pt x="212" y="326"/>
                  </a:lnTo>
                  <a:lnTo>
                    <a:pt x="211" y="330"/>
                  </a:lnTo>
                  <a:lnTo>
                    <a:pt x="208" y="327"/>
                  </a:lnTo>
                  <a:lnTo>
                    <a:pt x="206" y="327"/>
                  </a:lnTo>
                  <a:lnTo>
                    <a:pt x="202" y="330"/>
                  </a:lnTo>
                  <a:lnTo>
                    <a:pt x="202" y="335"/>
                  </a:lnTo>
                  <a:lnTo>
                    <a:pt x="201" y="336"/>
                  </a:lnTo>
                  <a:lnTo>
                    <a:pt x="203" y="339"/>
                  </a:lnTo>
                  <a:lnTo>
                    <a:pt x="205" y="342"/>
                  </a:lnTo>
                  <a:lnTo>
                    <a:pt x="202" y="342"/>
                  </a:lnTo>
                  <a:lnTo>
                    <a:pt x="199" y="340"/>
                  </a:lnTo>
                  <a:lnTo>
                    <a:pt x="197" y="341"/>
                  </a:lnTo>
                  <a:lnTo>
                    <a:pt x="197" y="347"/>
                  </a:lnTo>
                  <a:lnTo>
                    <a:pt x="202" y="348"/>
                  </a:lnTo>
                  <a:lnTo>
                    <a:pt x="202" y="350"/>
                  </a:lnTo>
                  <a:lnTo>
                    <a:pt x="202" y="353"/>
                  </a:lnTo>
                  <a:lnTo>
                    <a:pt x="196" y="349"/>
                  </a:lnTo>
                  <a:lnTo>
                    <a:pt x="193" y="351"/>
                  </a:lnTo>
                  <a:lnTo>
                    <a:pt x="193" y="356"/>
                  </a:lnTo>
                  <a:lnTo>
                    <a:pt x="195" y="357"/>
                  </a:lnTo>
                  <a:lnTo>
                    <a:pt x="194" y="362"/>
                  </a:lnTo>
                  <a:lnTo>
                    <a:pt x="197" y="368"/>
                  </a:lnTo>
                  <a:lnTo>
                    <a:pt x="200" y="366"/>
                  </a:lnTo>
                  <a:lnTo>
                    <a:pt x="202" y="362"/>
                  </a:lnTo>
                  <a:lnTo>
                    <a:pt x="206" y="362"/>
                  </a:lnTo>
                  <a:lnTo>
                    <a:pt x="202" y="369"/>
                  </a:lnTo>
                  <a:lnTo>
                    <a:pt x="199" y="370"/>
                  </a:lnTo>
                  <a:lnTo>
                    <a:pt x="194" y="375"/>
                  </a:lnTo>
                  <a:lnTo>
                    <a:pt x="189" y="375"/>
                  </a:lnTo>
                  <a:lnTo>
                    <a:pt x="186" y="377"/>
                  </a:lnTo>
                  <a:lnTo>
                    <a:pt x="185" y="380"/>
                  </a:lnTo>
                  <a:lnTo>
                    <a:pt x="181" y="382"/>
                  </a:lnTo>
                  <a:lnTo>
                    <a:pt x="176" y="386"/>
                  </a:lnTo>
                  <a:lnTo>
                    <a:pt x="181" y="388"/>
                  </a:lnTo>
                  <a:lnTo>
                    <a:pt x="179" y="391"/>
                  </a:lnTo>
                  <a:lnTo>
                    <a:pt x="172" y="392"/>
                  </a:lnTo>
                  <a:lnTo>
                    <a:pt x="167" y="396"/>
                  </a:lnTo>
                  <a:lnTo>
                    <a:pt x="168" y="398"/>
                  </a:lnTo>
                  <a:lnTo>
                    <a:pt x="174" y="400"/>
                  </a:lnTo>
                  <a:lnTo>
                    <a:pt x="170" y="403"/>
                  </a:lnTo>
                  <a:lnTo>
                    <a:pt x="167" y="408"/>
                  </a:lnTo>
                  <a:lnTo>
                    <a:pt x="162" y="408"/>
                  </a:lnTo>
                  <a:lnTo>
                    <a:pt x="162" y="404"/>
                  </a:lnTo>
                  <a:lnTo>
                    <a:pt x="159" y="401"/>
                  </a:lnTo>
                  <a:lnTo>
                    <a:pt x="156" y="405"/>
                  </a:lnTo>
                  <a:lnTo>
                    <a:pt x="152" y="405"/>
                  </a:lnTo>
                  <a:lnTo>
                    <a:pt x="154" y="408"/>
                  </a:lnTo>
                  <a:lnTo>
                    <a:pt x="151" y="411"/>
                  </a:lnTo>
                  <a:lnTo>
                    <a:pt x="150" y="415"/>
                  </a:lnTo>
                  <a:lnTo>
                    <a:pt x="152" y="418"/>
                  </a:lnTo>
                  <a:lnTo>
                    <a:pt x="144" y="418"/>
                  </a:lnTo>
                  <a:lnTo>
                    <a:pt x="142" y="419"/>
                  </a:lnTo>
                  <a:lnTo>
                    <a:pt x="142" y="426"/>
                  </a:lnTo>
                  <a:lnTo>
                    <a:pt x="137" y="429"/>
                  </a:lnTo>
                  <a:lnTo>
                    <a:pt x="138" y="431"/>
                  </a:lnTo>
                  <a:lnTo>
                    <a:pt x="137" y="438"/>
                  </a:lnTo>
                  <a:lnTo>
                    <a:pt x="132" y="441"/>
                  </a:lnTo>
                  <a:lnTo>
                    <a:pt x="127" y="446"/>
                  </a:lnTo>
                  <a:lnTo>
                    <a:pt x="129" y="449"/>
                  </a:lnTo>
                  <a:lnTo>
                    <a:pt x="135" y="444"/>
                  </a:lnTo>
                  <a:lnTo>
                    <a:pt x="138" y="445"/>
                  </a:lnTo>
                  <a:lnTo>
                    <a:pt x="138" y="449"/>
                  </a:lnTo>
                  <a:lnTo>
                    <a:pt x="133" y="450"/>
                  </a:lnTo>
                  <a:lnTo>
                    <a:pt x="133" y="456"/>
                  </a:lnTo>
                  <a:lnTo>
                    <a:pt x="137" y="461"/>
                  </a:lnTo>
                  <a:lnTo>
                    <a:pt x="143" y="457"/>
                  </a:lnTo>
                  <a:lnTo>
                    <a:pt x="151" y="456"/>
                  </a:lnTo>
                  <a:lnTo>
                    <a:pt x="160" y="447"/>
                  </a:lnTo>
                  <a:lnTo>
                    <a:pt x="160" y="443"/>
                  </a:lnTo>
                  <a:lnTo>
                    <a:pt x="155" y="444"/>
                  </a:lnTo>
                  <a:lnTo>
                    <a:pt x="160" y="439"/>
                  </a:lnTo>
                  <a:lnTo>
                    <a:pt x="161" y="432"/>
                  </a:lnTo>
                  <a:lnTo>
                    <a:pt x="163" y="431"/>
                  </a:lnTo>
                  <a:lnTo>
                    <a:pt x="165" y="429"/>
                  </a:lnTo>
                  <a:lnTo>
                    <a:pt x="171" y="430"/>
                  </a:lnTo>
                  <a:lnTo>
                    <a:pt x="174" y="429"/>
                  </a:lnTo>
                  <a:lnTo>
                    <a:pt x="165" y="435"/>
                  </a:lnTo>
                  <a:lnTo>
                    <a:pt x="165" y="439"/>
                  </a:lnTo>
                  <a:lnTo>
                    <a:pt x="174" y="442"/>
                  </a:lnTo>
                  <a:lnTo>
                    <a:pt x="171" y="445"/>
                  </a:lnTo>
                  <a:lnTo>
                    <a:pt x="166" y="446"/>
                  </a:lnTo>
                  <a:lnTo>
                    <a:pt x="158" y="455"/>
                  </a:lnTo>
                  <a:lnTo>
                    <a:pt x="163" y="458"/>
                  </a:lnTo>
                  <a:lnTo>
                    <a:pt x="160" y="462"/>
                  </a:lnTo>
                  <a:lnTo>
                    <a:pt x="161" y="468"/>
                  </a:lnTo>
                  <a:lnTo>
                    <a:pt x="155" y="467"/>
                  </a:lnTo>
                  <a:lnTo>
                    <a:pt x="150" y="463"/>
                  </a:lnTo>
                  <a:lnTo>
                    <a:pt x="144" y="463"/>
                  </a:lnTo>
                  <a:lnTo>
                    <a:pt x="140" y="466"/>
                  </a:lnTo>
                  <a:lnTo>
                    <a:pt x="140" y="471"/>
                  </a:lnTo>
                  <a:lnTo>
                    <a:pt x="135" y="475"/>
                  </a:lnTo>
                  <a:lnTo>
                    <a:pt x="130" y="477"/>
                  </a:lnTo>
                  <a:lnTo>
                    <a:pt x="133" y="473"/>
                  </a:lnTo>
                  <a:lnTo>
                    <a:pt x="137" y="471"/>
                  </a:lnTo>
                  <a:lnTo>
                    <a:pt x="132" y="466"/>
                  </a:lnTo>
                  <a:lnTo>
                    <a:pt x="132" y="461"/>
                  </a:lnTo>
                  <a:lnTo>
                    <a:pt x="128" y="454"/>
                  </a:lnTo>
                  <a:lnTo>
                    <a:pt x="124" y="454"/>
                  </a:lnTo>
                  <a:lnTo>
                    <a:pt x="121" y="458"/>
                  </a:lnTo>
                  <a:lnTo>
                    <a:pt x="116" y="459"/>
                  </a:lnTo>
                  <a:lnTo>
                    <a:pt x="116" y="462"/>
                  </a:lnTo>
                  <a:lnTo>
                    <a:pt x="124" y="462"/>
                  </a:lnTo>
                  <a:lnTo>
                    <a:pt x="115" y="469"/>
                  </a:lnTo>
                  <a:lnTo>
                    <a:pt x="110" y="467"/>
                  </a:lnTo>
                  <a:lnTo>
                    <a:pt x="106" y="467"/>
                  </a:lnTo>
                  <a:lnTo>
                    <a:pt x="100" y="473"/>
                  </a:lnTo>
                  <a:lnTo>
                    <a:pt x="103" y="474"/>
                  </a:lnTo>
                  <a:lnTo>
                    <a:pt x="106" y="473"/>
                  </a:lnTo>
                  <a:lnTo>
                    <a:pt x="107" y="474"/>
                  </a:lnTo>
                  <a:lnTo>
                    <a:pt x="102" y="478"/>
                  </a:lnTo>
                  <a:lnTo>
                    <a:pt x="98" y="481"/>
                  </a:lnTo>
                  <a:lnTo>
                    <a:pt x="95" y="478"/>
                  </a:lnTo>
                  <a:lnTo>
                    <a:pt x="91" y="478"/>
                  </a:lnTo>
                  <a:lnTo>
                    <a:pt x="91" y="481"/>
                  </a:lnTo>
                  <a:lnTo>
                    <a:pt x="97" y="486"/>
                  </a:lnTo>
                  <a:lnTo>
                    <a:pt x="106" y="486"/>
                  </a:lnTo>
                  <a:lnTo>
                    <a:pt x="104" y="490"/>
                  </a:lnTo>
                  <a:lnTo>
                    <a:pt x="107" y="491"/>
                  </a:lnTo>
                  <a:lnTo>
                    <a:pt x="107" y="494"/>
                  </a:lnTo>
                  <a:lnTo>
                    <a:pt x="101" y="493"/>
                  </a:lnTo>
                  <a:lnTo>
                    <a:pt x="98" y="489"/>
                  </a:lnTo>
                  <a:lnTo>
                    <a:pt x="93" y="489"/>
                  </a:lnTo>
                  <a:lnTo>
                    <a:pt x="88" y="484"/>
                  </a:lnTo>
                  <a:lnTo>
                    <a:pt x="86" y="480"/>
                  </a:lnTo>
                  <a:lnTo>
                    <a:pt x="84" y="480"/>
                  </a:lnTo>
                  <a:lnTo>
                    <a:pt x="84" y="485"/>
                  </a:lnTo>
                  <a:lnTo>
                    <a:pt x="90" y="492"/>
                  </a:lnTo>
                  <a:lnTo>
                    <a:pt x="95" y="497"/>
                  </a:lnTo>
                  <a:lnTo>
                    <a:pt x="100" y="498"/>
                  </a:lnTo>
                  <a:lnTo>
                    <a:pt x="103" y="500"/>
                  </a:lnTo>
                  <a:lnTo>
                    <a:pt x="97" y="500"/>
                  </a:lnTo>
                  <a:lnTo>
                    <a:pt x="89" y="497"/>
                  </a:lnTo>
                  <a:lnTo>
                    <a:pt x="81" y="488"/>
                  </a:lnTo>
                  <a:lnTo>
                    <a:pt x="77" y="490"/>
                  </a:lnTo>
                  <a:lnTo>
                    <a:pt x="72" y="487"/>
                  </a:lnTo>
                  <a:lnTo>
                    <a:pt x="66" y="487"/>
                  </a:lnTo>
                  <a:lnTo>
                    <a:pt x="62" y="484"/>
                  </a:lnTo>
                  <a:lnTo>
                    <a:pt x="60" y="487"/>
                  </a:lnTo>
                  <a:lnTo>
                    <a:pt x="61" y="491"/>
                  </a:lnTo>
                  <a:lnTo>
                    <a:pt x="58" y="494"/>
                  </a:lnTo>
                  <a:lnTo>
                    <a:pt x="62" y="500"/>
                  </a:lnTo>
                  <a:lnTo>
                    <a:pt x="73" y="497"/>
                  </a:lnTo>
                  <a:lnTo>
                    <a:pt x="74" y="499"/>
                  </a:lnTo>
                  <a:lnTo>
                    <a:pt x="70" y="502"/>
                  </a:lnTo>
                  <a:lnTo>
                    <a:pt x="72" y="503"/>
                  </a:lnTo>
                  <a:lnTo>
                    <a:pt x="80" y="500"/>
                  </a:lnTo>
                  <a:lnTo>
                    <a:pt x="84" y="500"/>
                  </a:lnTo>
                  <a:lnTo>
                    <a:pt x="82" y="503"/>
                  </a:lnTo>
                  <a:lnTo>
                    <a:pt x="73" y="507"/>
                  </a:lnTo>
                  <a:lnTo>
                    <a:pt x="69" y="512"/>
                  </a:lnTo>
                  <a:lnTo>
                    <a:pt x="63" y="510"/>
                  </a:lnTo>
                  <a:lnTo>
                    <a:pt x="58" y="503"/>
                  </a:lnTo>
                  <a:lnTo>
                    <a:pt x="55" y="503"/>
                  </a:lnTo>
                  <a:lnTo>
                    <a:pt x="53" y="505"/>
                  </a:lnTo>
                  <a:lnTo>
                    <a:pt x="47" y="502"/>
                  </a:lnTo>
                  <a:lnTo>
                    <a:pt x="44" y="504"/>
                  </a:lnTo>
                  <a:lnTo>
                    <a:pt x="42" y="502"/>
                  </a:lnTo>
                  <a:lnTo>
                    <a:pt x="36" y="505"/>
                  </a:lnTo>
                  <a:lnTo>
                    <a:pt x="38" y="508"/>
                  </a:lnTo>
                  <a:lnTo>
                    <a:pt x="47" y="510"/>
                  </a:lnTo>
                  <a:lnTo>
                    <a:pt x="54" y="513"/>
                  </a:lnTo>
                  <a:lnTo>
                    <a:pt x="61" y="517"/>
                  </a:lnTo>
                  <a:lnTo>
                    <a:pt x="59" y="522"/>
                  </a:lnTo>
                  <a:lnTo>
                    <a:pt x="62" y="526"/>
                  </a:lnTo>
                  <a:lnTo>
                    <a:pt x="57" y="528"/>
                  </a:lnTo>
                  <a:lnTo>
                    <a:pt x="56" y="526"/>
                  </a:lnTo>
                  <a:lnTo>
                    <a:pt x="55" y="519"/>
                  </a:lnTo>
                  <a:lnTo>
                    <a:pt x="50" y="516"/>
                  </a:lnTo>
                  <a:lnTo>
                    <a:pt x="44" y="517"/>
                  </a:lnTo>
                  <a:lnTo>
                    <a:pt x="46" y="522"/>
                  </a:lnTo>
                  <a:lnTo>
                    <a:pt x="46" y="524"/>
                  </a:lnTo>
                  <a:lnTo>
                    <a:pt x="38" y="521"/>
                  </a:lnTo>
                  <a:lnTo>
                    <a:pt x="33" y="526"/>
                  </a:lnTo>
                  <a:lnTo>
                    <a:pt x="38" y="531"/>
                  </a:lnTo>
                  <a:lnTo>
                    <a:pt x="34" y="531"/>
                  </a:lnTo>
                  <a:lnTo>
                    <a:pt x="31" y="533"/>
                  </a:lnTo>
                  <a:lnTo>
                    <a:pt x="28" y="526"/>
                  </a:lnTo>
                  <a:lnTo>
                    <a:pt x="20" y="526"/>
                  </a:lnTo>
                  <a:lnTo>
                    <a:pt x="23" y="532"/>
                  </a:lnTo>
                  <a:lnTo>
                    <a:pt x="19" y="535"/>
                  </a:lnTo>
                  <a:lnTo>
                    <a:pt x="18" y="529"/>
                  </a:lnTo>
                  <a:lnTo>
                    <a:pt x="12" y="524"/>
                  </a:lnTo>
                  <a:lnTo>
                    <a:pt x="9" y="525"/>
                  </a:lnTo>
                  <a:lnTo>
                    <a:pt x="10" y="528"/>
                  </a:lnTo>
                  <a:lnTo>
                    <a:pt x="15" y="534"/>
                  </a:lnTo>
                  <a:lnTo>
                    <a:pt x="13" y="537"/>
                  </a:lnTo>
                  <a:lnTo>
                    <a:pt x="15" y="540"/>
                  </a:lnTo>
                  <a:lnTo>
                    <a:pt x="23" y="538"/>
                  </a:lnTo>
                  <a:lnTo>
                    <a:pt x="32" y="540"/>
                  </a:lnTo>
                  <a:lnTo>
                    <a:pt x="38" y="544"/>
                  </a:lnTo>
                  <a:lnTo>
                    <a:pt x="47" y="544"/>
                  </a:lnTo>
                  <a:lnTo>
                    <a:pt x="49" y="542"/>
                  </a:lnTo>
                  <a:lnTo>
                    <a:pt x="55" y="542"/>
                  </a:lnTo>
                  <a:lnTo>
                    <a:pt x="48" y="548"/>
                  </a:lnTo>
                  <a:lnTo>
                    <a:pt x="40" y="546"/>
                  </a:lnTo>
                  <a:lnTo>
                    <a:pt x="37" y="548"/>
                  </a:lnTo>
                  <a:lnTo>
                    <a:pt x="27" y="543"/>
                  </a:lnTo>
                  <a:lnTo>
                    <a:pt x="21" y="545"/>
                  </a:lnTo>
                  <a:lnTo>
                    <a:pt x="19" y="544"/>
                  </a:lnTo>
                  <a:lnTo>
                    <a:pt x="13" y="548"/>
                  </a:lnTo>
                  <a:lnTo>
                    <a:pt x="7" y="548"/>
                  </a:lnTo>
                  <a:lnTo>
                    <a:pt x="7" y="551"/>
                  </a:lnTo>
                  <a:lnTo>
                    <a:pt x="16" y="556"/>
                  </a:lnTo>
                  <a:lnTo>
                    <a:pt x="13" y="560"/>
                  </a:lnTo>
                  <a:lnTo>
                    <a:pt x="18" y="561"/>
                  </a:lnTo>
                  <a:lnTo>
                    <a:pt x="21" y="559"/>
                  </a:lnTo>
                  <a:lnTo>
                    <a:pt x="30" y="559"/>
                  </a:lnTo>
                  <a:lnTo>
                    <a:pt x="23" y="563"/>
                  </a:lnTo>
                  <a:lnTo>
                    <a:pt x="14" y="563"/>
                  </a:lnTo>
                  <a:lnTo>
                    <a:pt x="12" y="564"/>
                  </a:lnTo>
                  <a:lnTo>
                    <a:pt x="10" y="563"/>
                  </a:lnTo>
                  <a:lnTo>
                    <a:pt x="10" y="566"/>
                  </a:lnTo>
                  <a:lnTo>
                    <a:pt x="14" y="568"/>
                  </a:lnTo>
                  <a:lnTo>
                    <a:pt x="18" y="568"/>
                  </a:lnTo>
                  <a:lnTo>
                    <a:pt x="12" y="570"/>
                  </a:lnTo>
                  <a:lnTo>
                    <a:pt x="10" y="571"/>
                  </a:lnTo>
                  <a:lnTo>
                    <a:pt x="10" y="574"/>
                  </a:lnTo>
                  <a:lnTo>
                    <a:pt x="13" y="575"/>
                  </a:lnTo>
                  <a:lnTo>
                    <a:pt x="15" y="580"/>
                  </a:lnTo>
                  <a:lnTo>
                    <a:pt x="22" y="579"/>
                  </a:lnTo>
                  <a:lnTo>
                    <a:pt x="26" y="577"/>
                  </a:lnTo>
                  <a:lnTo>
                    <a:pt x="35" y="575"/>
                  </a:lnTo>
                  <a:lnTo>
                    <a:pt x="42" y="577"/>
                  </a:lnTo>
                  <a:lnTo>
                    <a:pt x="44" y="579"/>
                  </a:lnTo>
                  <a:lnTo>
                    <a:pt x="48" y="575"/>
                  </a:lnTo>
                  <a:lnTo>
                    <a:pt x="48" y="571"/>
                  </a:lnTo>
                  <a:lnTo>
                    <a:pt x="53" y="570"/>
                  </a:lnTo>
                  <a:lnTo>
                    <a:pt x="55" y="574"/>
                  </a:lnTo>
                  <a:lnTo>
                    <a:pt x="59" y="574"/>
                  </a:lnTo>
                  <a:lnTo>
                    <a:pt x="66" y="569"/>
                  </a:lnTo>
                  <a:lnTo>
                    <a:pt x="69" y="570"/>
                  </a:lnTo>
                  <a:lnTo>
                    <a:pt x="68" y="572"/>
                  </a:lnTo>
                  <a:lnTo>
                    <a:pt x="65" y="574"/>
                  </a:lnTo>
                  <a:lnTo>
                    <a:pt x="70" y="577"/>
                  </a:lnTo>
                  <a:lnTo>
                    <a:pt x="73" y="573"/>
                  </a:lnTo>
                  <a:lnTo>
                    <a:pt x="72" y="570"/>
                  </a:lnTo>
                  <a:lnTo>
                    <a:pt x="77" y="563"/>
                  </a:lnTo>
                  <a:lnTo>
                    <a:pt x="75" y="569"/>
                  </a:lnTo>
                  <a:lnTo>
                    <a:pt x="80" y="574"/>
                  </a:lnTo>
                  <a:lnTo>
                    <a:pt x="77" y="579"/>
                  </a:lnTo>
                  <a:lnTo>
                    <a:pt x="68" y="581"/>
                  </a:lnTo>
                  <a:lnTo>
                    <a:pt x="65" y="584"/>
                  </a:lnTo>
                  <a:lnTo>
                    <a:pt x="67" y="586"/>
                  </a:lnTo>
                  <a:lnTo>
                    <a:pt x="63" y="591"/>
                  </a:lnTo>
                  <a:lnTo>
                    <a:pt x="57" y="591"/>
                  </a:lnTo>
                  <a:lnTo>
                    <a:pt x="56" y="589"/>
                  </a:lnTo>
                  <a:lnTo>
                    <a:pt x="60" y="585"/>
                  </a:lnTo>
                  <a:lnTo>
                    <a:pt x="59" y="580"/>
                  </a:lnTo>
                  <a:lnTo>
                    <a:pt x="54" y="579"/>
                  </a:lnTo>
                  <a:lnTo>
                    <a:pt x="47" y="585"/>
                  </a:lnTo>
                  <a:lnTo>
                    <a:pt x="46" y="589"/>
                  </a:lnTo>
                  <a:lnTo>
                    <a:pt x="42" y="583"/>
                  </a:lnTo>
                  <a:lnTo>
                    <a:pt x="36" y="581"/>
                  </a:lnTo>
                  <a:lnTo>
                    <a:pt x="30" y="583"/>
                  </a:lnTo>
                  <a:lnTo>
                    <a:pt x="25" y="581"/>
                  </a:lnTo>
                  <a:lnTo>
                    <a:pt x="18" y="585"/>
                  </a:lnTo>
                  <a:lnTo>
                    <a:pt x="14" y="585"/>
                  </a:lnTo>
                  <a:lnTo>
                    <a:pt x="10" y="582"/>
                  </a:lnTo>
                  <a:lnTo>
                    <a:pt x="8" y="583"/>
                  </a:lnTo>
                  <a:lnTo>
                    <a:pt x="10" y="589"/>
                  </a:lnTo>
                  <a:lnTo>
                    <a:pt x="9" y="592"/>
                  </a:lnTo>
                  <a:lnTo>
                    <a:pt x="12" y="594"/>
                  </a:lnTo>
                  <a:lnTo>
                    <a:pt x="16" y="593"/>
                  </a:lnTo>
                  <a:lnTo>
                    <a:pt x="19" y="590"/>
                  </a:lnTo>
                  <a:lnTo>
                    <a:pt x="22" y="591"/>
                  </a:lnTo>
                  <a:lnTo>
                    <a:pt x="18" y="595"/>
                  </a:lnTo>
                  <a:lnTo>
                    <a:pt x="19" y="600"/>
                  </a:lnTo>
                  <a:lnTo>
                    <a:pt x="16" y="602"/>
                  </a:lnTo>
                  <a:lnTo>
                    <a:pt x="12" y="600"/>
                  </a:lnTo>
                  <a:lnTo>
                    <a:pt x="13" y="606"/>
                  </a:lnTo>
                  <a:lnTo>
                    <a:pt x="18" y="609"/>
                  </a:lnTo>
                  <a:lnTo>
                    <a:pt x="26" y="600"/>
                  </a:lnTo>
                  <a:lnTo>
                    <a:pt x="32" y="603"/>
                  </a:lnTo>
                  <a:lnTo>
                    <a:pt x="30" y="605"/>
                  </a:lnTo>
                  <a:lnTo>
                    <a:pt x="31" y="609"/>
                  </a:lnTo>
                  <a:lnTo>
                    <a:pt x="23" y="614"/>
                  </a:lnTo>
                  <a:lnTo>
                    <a:pt x="24" y="616"/>
                  </a:lnTo>
                  <a:lnTo>
                    <a:pt x="28" y="617"/>
                  </a:lnTo>
                  <a:lnTo>
                    <a:pt x="26" y="620"/>
                  </a:lnTo>
                  <a:lnTo>
                    <a:pt x="30" y="626"/>
                  </a:lnTo>
                  <a:lnTo>
                    <a:pt x="27" y="631"/>
                  </a:lnTo>
                  <a:lnTo>
                    <a:pt x="30" y="631"/>
                  </a:lnTo>
                  <a:lnTo>
                    <a:pt x="34" y="625"/>
                  </a:lnTo>
                  <a:lnTo>
                    <a:pt x="38" y="622"/>
                  </a:lnTo>
                  <a:lnTo>
                    <a:pt x="39" y="616"/>
                  </a:lnTo>
                  <a:lnTo>
                    <a:pt x="50" y="612"/>
                  </a:lnTo>
                  <a:lnTo>
                    <a:pt x="57" y="612"/>
                  </a:lnTo>
                  <a:lnTo>
                    <a:pt x="61" y="610"/>
                  </a:lnTo>
                  <a:lnTo>
                    <a:pt x="58" y="613"/>
                  </a:lnTo>
                  <a:lnTo>
                    <a:pt x="51" y="617"/>
                  </a:lnTo>
                  <a:lnTo>
                    <a:pt x="51" y="625"/>
                  </a:lnTo>
                  <a:lnTo>
                    <a:pt x="54" y="629"/>
                  </a:lnTo>
                  <a:lnTo>
                    <a:pt x="49" y="625"/>
                  </a:lnTo>
                  <a:lnTo>
                    <a:pt x="48" y="618"/>
                  </a:lnTo>
                  <a:lnTo>
                    <a:pt x="45" y="618"/>
                  </a:lnTo>
                  <a:lnTo>
                    <a:pt x="40" y="626"/>
                  </a:lnTo>
                  <a:lnTo>
                    <a:pt x="37" y="627"/>
                  </a:lnTo>
                  <a:lnTo>
                    <a:pt x="44" y="629"/>
                  </a:lnTo>
                  <a:lnTo>
                    <a:pt x="38" y="636"/>
                  </a:lnTo>
                  <a:lnTo>
                    <a:pt x="34" y="636"/>
                  </a:lnTo>
                  <a:lnTo>
                    <a:pt x="33" y="640"/>
                  </a:lnTo>
                  <a:lnTo>
                    <a:pt x="35" y="641"/>
                  </a:lnTo>
                  <a:lnTo>
                    <a:pt x="44" y="641"/>
                  </a:lnTo>
                  <a:lnTo>
                    <a:pt x="46" y="644"/>
                  </a:lnTo>
                  <a:lnTo>
                    <a:pt x="40" y="645"/>
                  </a:lnTo>
                  <a:lnTo>
                    <a:pt x="38" y="649"/>
                  </a:lnTo>
                  <a:lnTo>
                    <a:pt x="37" y="653"/>
                  </a:lnTo>
                  <a:lnTo>
                    <a:pt x="31" y="649"/>
                  </a:lnTo>
                  <a:lnTo>
                    <a:pt x="27" y="650"/>
                  </a:lnTo>
                  <a:lnTo>
                    <a:pt x="26" y="655"/>
                  </a:lnTo>
                  <a:lnTo>
                    <a:pt x="25" y="649"/>
                  </a:lnTo>
                  <a:lnTo>
                    <a:pt x="21" y="651"/>
                  </a:lnTo>
                  <a:lnTo>
                    <a:pt x="15" y="659"/>
                  </a:lnTo>
                  <a:lnTo>
                    <a:pt x="18" y="664"/>
                  </a:lnTo>
                  <a:lnTo>
                    <a:pt x="26" y="673"/>
                  </a:lnTo>
                  <a:lnTo>
                    <a:pt x="27" y="668"/>
                  </a:lnTo>
                  <a:lnTo>
                    <a:pt x="30" y="671"/>
                  </a:lnTo>
                  <a:lnTo>
                    <a:pt x="34" y="668"/>
                  </a:lnTo>
                  <a:lnTo>
                    <a:pt x="33" y="665"/>
                  </a:lnTo>
                  <a:lnTo>
                    <a:pt x="36" y="660"/>
                  </a:lnTo>
                  <a:lnTo>
                    <a:pt x="43" y="664"/>
                  </a:lnTo>
                  <a:lnTo>
                    <a:pt x="39" y="666"/>
                  </a:lnTo>
                  <a:lnTo>
                    <a:pt x="43" y="671"/>
                  </a:lnTo>
                  <a:lnTo>
                    <a:pt x="42" y="676"/>
                  </a:lnTo>
                  <a:lnTo>
                    <a:pt x="37" y="678"/>
                  </a:lnTo>
                  <a:lnTo>
                    <a:pt x="42" y="687"/>
                  </a:lnTo>
                  <a:lnTo>
                    <a:pt x="44" y="684"/>
                  </a:lnTo>
                  <a:lnTo>
                    <a:pt x="51" y="682"/>
                  </a:lnTo>
                  <a:lnTo>
                    <a:pt x="55" y="686"/>
                  </a:lnTo>
                  <a:lnTo>
                    <a:pt x="48" y="687"/>
                  </a:lnTo>
                  <a:lnTo>
                    <a:pt x="45" y="689"/>
                  </a:lnTo>
                  <a:lnTo>
                    <a:pt x="48" y="695"/>
                  </a:lnTo>
                  <a:lnTo>
                    <a:pt x="48" y="697"/>
                  </a:lnTo>
                  <a:lnTo>
                    <a:pt x="36" y="688"/>
                  </a:lnTo>
                  <a:lnTo>
                    <a:pt x="33" y="689"/>
                  </a:lnTo>
                  <a:lnTo>
                    <a:pt x="30" y="687"/>
                  </a:lnTo>
                  <a:lnTo>
                    <a:pt x="24" y="687"/>
                  </a:lnTo>
                  <a:lnTo>
                    <a:pt x="24" y="691"/>
                  </a:lnTo>
                  <a:lnTo>
                    <a:pt x="21" y="696"/>
                  </a:lnTo>
                  <a:lnTo>
                    <a:pt x="30" y="709"/>
                  </a:lnTo>
                  <a:lnTo>
                    <a:pt x="35" y="710"/>
                  </a:lnTo>
                  <a:lnTo>
                    <a:pt x="44" y="718"/>
                  </a:lnTo>
                  <a:lnTo>
                    <a:pt x="56" y="722"/>
                  </a:lnTo>
                  <a:lnTo>
                    <a:pt x="57" y="725"/>
                  </a:lnTo>
                  <a:lnTo>
                    <a:pt x="55" y="728"/>
                  </a:lnTo>
                  <a:lnTo>
                    <a:pt x="59" y="732"/>
                  </a:lnTo>
                  <a:lnTo>
                    <a:pt x="63" y="730"/>
                  </a:lnTo>
                  <a:lnTo>
                    <a:pt x="61" y="723"/>
                  </a:lnTo>
                  <a:lnTo>
                    <a:pt x="65" y="723"/>
                  </a:lnTo>
                  <a:lnTo>
                    <a:pt x="69" y="726"/>
                  </a:lnTo>
                  <a:lnTo>
                    <a:pt x="68" y="729"/>
                  </a:lnTo>
                  <a:lnTo>
                    <a:pt x="74" y="736"/>
                  </a:lnTo>
                  <a:lnTo>
                    <a:pt x="78" y="733"/>
                  </a:lnTo>
                  <a:lnTo>
                    <a:pt x="80" y="734"/>
                  </a:lnTo>
                  <a:lnTo>
                    <a:pt x="85" y="731"/>
                  </a:lnTo>
                  <a:lnTo>
                    <a:pt x="92" y="725"/>
                  </a:lnTo>
                  <a:lnTo>
                    <a:pt x="94" y="724"/>
                  </a:lnTo>
                  <a:lnTo>
                    <a:pt x="97" y="721"/>
                  </a:lnTo>
                  <a:lnTo>
                    <a:pt x="98" y="722"/>
                  </a:lnTo>
                  <a:lnTo>
                    <a:pt x="101" y="726"/>
                  </a:lnTo>
                  <a:lnTo>
                    <a:pt x="104" y="726"/>
                  </a:lnTo>
                  <a:lnTo>
                    <a:pt x="115" y="715"/>
                  </a:lnTo>
                  <a:lnTo>
                    <a:pt x="114" y="712"/>
                  </a:lnTo>
                  <a:lnTo>
                    <a:pt x="109" y="706"/>
                  </a:lnTo>
                  <a:lnTo>
                    <a:pt x="118" y="711"/>
                  </a:lnTo>
                  <a:lnTo>
                    <a:pt x="125" y="705"/>
                  </a:lnTo>
                  <a:lnTo>
                    <a:pt x="123" y="702"/>
                  </a:lnTo>
                  <a:lnTo>
                    <a:pt x="127" y="699"/>
                  </a:lnTo>
                  <a:lnTo>
                    <a:pt x="126" y="696"/>
                  </a:lnTo>
                  <a:lnTo>
                    <a:pt x="131" y="693"/>
                  </a:lnTo>
                  <a:lnTo>
                    <a:pt x="136" y="691"/>
                  </a:lnTo>
                  <a:lnTo>
                    <a:pt x="137" y="687"/>
                  </a:lnTo>
                  <a:lnTo>
                    <a:pt x="132" y="682"/>
                  </a:lnTo>
                  <a:lnTo>
                    <a:pt x="135" y="677"/>
                  </a:lnTo>
                  <a:lnTo>
                    <a:pt x="130" y="671"/>
                  </a:lnTo>
                  <a:lnTo>
                    <a:pt x="125" y="667"/>
                  </a:lnTo>
                  <a:lnTo>
                    <a:pt x="125" y="662"/>
                  </a:lnTo>
                  <a:lnTo>
                    <a:pt x="128" y="664"/>
                  </a:lnTo>
                  <a:lnTo>
                    <a:pt x="133" y="671"/>
                  </a:lnTo>
                  <a:lnTo>
                    <a:pt x="136" y="679"/>
                  </a:lnTo>
                  <a:lnTo>
                    <a:pt x="138" y="682"/>
                  </a:lnTo>
                  <a:lnTo>
                    <a:pt x="142" y="682"/>
                  </a:lnTo>
                  <a:lnTo>
                    <a:pt x="141" y="686"/>
                  </a:lnTo>
                  <a:lnTo>
                    <a:pt x="144" y="689"/>
                  </a:lnTo>
                  <a:lnTo>
                    <a:pt x="150" y="686"/>
                  </a:lnTo>
                  <a:lnTo>
                    <a:pt x="149" y="683"/>
                  </a:lnTo>
                  <a:lnTo>
                    <a:pt x="146" y="680"/>
                  </a:lnTo>
                  <a:lnTo>
                    <a:pt x="148" y="677"/>
                  </a:lnTo>
                  <a:lnTo>
                    <a:pt x="153" y="682"/>
                  </a:lnTo>
                  <a:lnTo>
                    <a:pt x="153" y="684"/>
                  </a:lnTo>
                  <a:lnTo>
                    <a:pt x="161" y="676"/>
                  </a:lnTo>
                  <a:lnTo>
                    <a:pt x="163" y="670"/>
                  </a:lnTo>
                  <a:lnTo>
                    <a:pt x="161" y="664"/>
                  </a:lnTo>
                  <a:lnTo>
                    <a:pt x="156" y="662"/>
                  </a:lnTo>
                  <a:lnTo>
                    <a:pt x="155" y="659"/>
                  </a:lnTo>
                  <a:lnTo>
                    <a:pt x="158" y="656"/>
                  </a:lnTo>
                  <a:lnTo>
                    <a:pt x="159" y="654"/>
                  </a:lnTo>
                  <a:lnTo>
                    <a:pt x="161" y="653"/>
                  </a:lnTo>
                  <a:lnTo>
                    <a:pt x="164" y="651"/>
                  </a:lnTo>
                  <a:lnTo>
                    <a:pt x="161" y="647"/>
                  </a:lnTo>
                  <a:lnTo>
                    <a:pt x="161" y="641"/>
                  </a:lnTo>
                  <a:lnTo>
                    <a:pt x="165" y="638"/>
                  </a:lnTo>
                  <a:lnTo>
                    <a:pt x="170" y="642"/>
                  </a:lnTo>
                  <a:lnTo>
                    <a:pt x="166" y="648"/>
                  </a:lnTo>
                  <a:lnTo>
                    <a:pt x="167" y="655"/>
                  </a:lnTo>
                  <a:lnTo>
                    <a:pt x="166" y="661"/>
                  </a:lnTo>
                  <a:lnTo>
                    <a:pt x="170" y="666"/>
                  </a:lnTo>
                  <a:lnTo>
                    <a:pt x="171" y="671"/>
                  </a:lnTo>
                  <a:lnTo>
                    <a:pt x="177" y="677"/>
                  </a:lnTo>
                  <a:lnTo>
                    <a:pt x="185" y="676"/>
                  </a:lnTo>
                  <a:lnTo>
                    <a:pt x="188" y="678"/>
                  </a:lnTo>
                  <a:lnTo>
                    <a:pt x="186" y="682"/>
                  </a:lnTo>
                  <a:lnTo>
                    <a:pt x="189" y="684"/>
                  </a:lnTo>
                  <a:lnTo>
                    <a:pt x="194" y="690"/>
                  </a:lnTo>
                  <a:lnTo>
                    <a:pt x="197" y="684"/>
                  </a:lnTo>
                  <a:lnTo>
                    <a:pt x="196" y="664"/>
                  </a:lnTo>
                  <a:lnTo>
                    <a:pt x="190" y="656"/>
                  </a:lnTo>
                  <a:lnTo>
                    <a:pt x="193" y="651"/>
                  </a:lnTo>
                  <a:lnTo>
                    <a:pt x="197" y="649"/>
                  </a:lnTo>
                  <a:lnTo>
                    <a:pt x="195" y="642"/>
                  </a:lnTo>
                  <a:lnTo>
                    <a:pt x="196" y="638"/>
                  </a:lnTo>
                  <a:lnTo>
                    <a:pt x="206" y="638"/>
                  </a:lnTo>
                  <a:lnTo>
                    <a:pt x="209" y="632"/>
                  </a:lnTo>
                  <a:lnTo>
                    <a:pt x="208" y="626"/>
                  </a:lnTo>
                  <a:lnTo>
                    <a:pt x="212" y="616"/>
                  </a:lnTo>
                  <a:lnTo>
                    <a:pt x="208" y="610"/>
                  </a:lnTo>
                  <a:lnTo>
                    <a:pt x="206" y="596"/>
                  </a:lnTo>
                  <a:lnTo>
                    <a:pt x="200" y="584"/>
                  </a:lnTo>
                  <a:lnTo>
                    <a:pt x="200" y="579"/>
                  </a:lnTo>
                  <a:lnTo>
                    <a:pt x="214" y="574"/>
                  </a:lnTo>
                  <a:lnTo>
                    <a:pt x="216" y="564"/>
                  </a:lnTo>
                  <a:lnTo>
                    <a:pt x="218" y="557"/>
                  </a:lnTo>
                  <a:lnTo>
                    <a:pt x="207" y="545"/>
                  </a:lnTo>
                  <a:lnTo>
                    <a:pt x="198" y="540"/>
                  </a:lnTo>
                  <a:lnTo>
                    <a:pt x="198" y="528"/>
                  </a:lnTo>
                  <a:lnTo>
                    <a:pt x="199" y="517"/>
                  </a:lnTo>
                  <a:lnTo>
                    <a:pt x="198" y="504"/>
                  </a:lnTo>
                  <a:lnTo>
                    <a:pt x="195" y="496"/>
                  </a:lnTo>
                  <a:lnTo>
                    <a:pt x="197" y="486"/>
                  </a:lnTo>
                  <a:lnTo>
                    <a:pt x="196" y="469"/>
                  </a:lnTo>
                  <a:lnTo>
                    <a:pt x="193" y="453"/>
                  </a:lnTo>
                  <a:lnTo>
                    <a:pt x="195" y="440"/>
                  </a:lnTo>
                  <a:lnTo>
                    <a:pt x="202" y="427"/>
                  </a:lnTo>
                  <a:lnTo>
                    <a:pt x="209" y="423"/>
                  </a:lnTo>
                  <a:lnTo>
                    <a:pt x="217" y="424"/>
                  </a:lnTo>
                  <a:lnTo>
                    <a:pt x="228" y="426"/>
                  </a:lnTo>
                  <a:lnTo>
                    <a:pt x="233" y="418"/>
                  </a:lnTo>
                  <a:lnTo>
                    <a:pt x="232" y="406"/>
                  </a:lnTo>
                  <a:lnTo>
                    <a:pt x="230" y="401"/>
                  </a:lnTo>
                  <a:lnTo>
                    <a:pt x="230" y="394"/>
                  </a:lnTo>
                  <a:lnTo>
                    <a:pt x="241" y="368"/>
                  </a:lnTo>
                  <a:lnTo>
                    <a:pt x="241" y="352"/>
                  </a:lnTo>
                  <a:lnTo>
                    <a:pt x="244" y="338"/>
                  </a:lnTo>
                  <a:lnTo>
                    <a:pt x="247" y="330"/>
                  </a:lnTo>
                  <a:lnTo>
                    <a:pt x="247" y="322"/>
                  </a:lnTo>
                  <a:lnTo>
                    <a:pt x="243" y="317"/>
                  </a:lnTo>
                  <a:lnTo>
                    <a:pt x="243" y="311"/>
                  </a:lnTo>
                  <a:lnTo>
                    <a:pt x="253" y="304"/>
                  </a:lnTo>
                  <a:lnTo>
                    <a:pt x="264" y="302"/>
                  </a:lnTo>
                  <a:lnTo>
                    <a:pt x="268" y="298"/>
                  </a:lnTo>
                  <a:lnTo>
                    <a:pt x="269" y="292"/>
                  </a:lnTo>
                  <a:lnTo>
                    <a:pt x="277" y="277"/>
                  </a:lnTo>
                  <a:lnTo>
                    <a:pt x="287" y="265"/>
                  </a:lnTo>
                  <a:lnTo>
                    <a:pt x="289" y="257"/>
                  </a:lnTo>
                  <a:lnTo>
                    <a:pt x="286" y="247"/>
                  </a:lnTo>
                  <a:lnTo>
                    <a:pt x="282" y="244"/>
                  </a:lnTo>
                  <a:lnTo>
                    <a:pt x="282" y="229"/>
                  </a:lnTo>
                  <a:lnTo>
                    <a:pt x="286" y="228"/>
                  </a:lnTo>
                  <a:lnTo>
                    <a:pt x="290" y="222"/>
                  </a:lnTo>
                  <a:lnTo>
                    <a:pt x="292" y="214"/>
                  </a:lnTo>
                  <a:lnTo>
                    <a:pt x="295" y="212"/>
                  </a:lnTo>
                  <a:lnTo>
                    <a:pt x="301" y="201"/>
                  </a:lnTo>
                  <a:lnTo>
                    <a:pt x="307" y="197"/>
                  </a:lnTo>
                  <a:lnTo>
                    <a:pt x="314" y="200"/>
                  </a:lnTo>
                  <a:lnTo>
                    <a:pt x="317" y="203"/>
                  </a:lnTo>
                  <a:lnTo>
                    <a:pt x="322" y="202"/>
                  </a:lnTo>
                  <a:lnTo>
                    <a:pt x="326" y="198"/>
                  </a:lnTo>
                  <a:lnTo>
                    <a:pt x="323" y="191"/>
                  </a:lnTo>
                  <a:lnTo>
                    <a:pt x="326" y="188"/>
                  </a:lnTo>
                  <a:lnTo>
                    <a:pt x="326" y="185"/>
                  </a:lnTo>
                  <a:lnTo>
                    <a:pt x="327" y="182"/>
                  </a:lnTo>
                  <a:lnTo>
                    <a:pt x="323" y="174"/>
                  </a:lnTo>
                  <a:lnTo>
                    <a:pt x="326" y="172"/>
                  </a:lnTo>
                  <a:lnTo>
                    <a:pt x="335" y="172"/>
                  </a:lnTo>
                  <a:lnTo>
                    <a:pt x="341" y="168"/>
                  </a:lnTo>
                  <a:lnTo>
                    <a:pt x="352" y="171"/>
                  </a:lnTo>
                  <a:lnTo>
                    <a:pt x="358" y="175"/>
                  </a:lnTo>
                  <a:lnTo>
                    <a:pt x="365" y="176"/>
                  </a:lnTo>
                  <a:lnTo>
                    <a:pt x="370" y="179"/>
                  </a:lnTo>
                  <a:lnTo>
                    <a:pt x="373" y="178"/>
                  </a:lnTo>
                  <a:lnTo>
                    <a:pt x="375" y="179"/>
                  </a:lnTo>
                  <a:lnTo>
                    <a:pt x="375" y="172"/>
                  </a:lnTo>
                  <a:lnTo>
                    <a:pt x="372" y="167"/>
                  </a:lnTo>
                  <a:lnTo>
                    <a:pt x="373" y="157"/>
                  </a:lnTo>
                  <a:lnTo>
                    <a:pt x="379" y="154"/>
                  </a:lnTo>
                  <a:lnTo>
                    <a:pt x="376" y="148"/>
                  </a:lnTo>
                  <a:lnTo>
                    <a:pt x="372" y="145"/>
                  </a:lnTo>
                  <a:lnTo>
                    <a:pt x="371" y="139"/>
                  </a:lnTo>
                  <a:lnTo>
                    <a:pt x="379" y="141"/>
                  </a:lnTo>
                  <a:lnTo>
                    <a:pt x="385" y="140"/>
                  </a:lnTo>
                  <a:lnTo>
                    <a:pt x="387" y="139"/>
                  </a:lnTo>
                  <a:lnTo>
                    <a:pt x="387" y="139"/>
                  </a:lnTo>
                  <a:lnTo>
                    <a:pt x="389" y="137"/>
                  </a:lnTo>
                  <a:lnTo>
                    <a:pt x="392" y="138"/>
                  </a:lnTo>
                  <a:lnTo>
                    <a:pt x="394" y="137"/>
                  </a:lnTo>
                  <a:lnTo>
                    <a:pt x="392" y="132"/>
                  </a:lnTo>
                  <a:lnTo>
                    <a:pt x="393" y="127"/>
                  </a:lnTo>
                  <a:lnTo>
                    <a:pt x="397" y="122"/>
                  </a:lnTo>
                  <a:lnTo>
                    <a:pt x="404" y="124"/>
                  </a:lnTo>
                  <a:lnTo>
                    <a:pt x="408" y="131"/>
                  </a:lnTo>
                  <a:lnTo>
                    <a:pt x="421" y="142"/>
                  </a:lnTo>
                  <a:lnTo>
                    <a:pt x="423" y="149"/>
                  </a:lnTo>
                  <a:lnTo>
                    <a:pt x="429" y="155"/>
                  </a:lnTo>
                  <a:lnTo>
                    <a:pt x="438" y="159"/>
                  </a:lnTo>
                  <a:lnTo>
                    <a:pt x="453" y="159"/>
                  </a:lnTo>
                  <a:lnTo>
                    <a:pt x="461" y="152"/>
                  </a:lnTo>
                  <a:lnTo>
                    <a:pt x="465" y="148"/>
                  </a:lnTo>
                  <a:lnTo>
                    <a:pt x="472" y="148"/>
                  </a:lnTo>
                  <a:lnTo>
                    <a:pt x="481" y="154"/>
                  </a:lnTo>
                  <a:lnTo>
                    <a:pt x="488" y="155"/>
                  </a:lnTo>
                  <a:lnTo>
                    <a:pt x="492" y="149"/>
                  </a:lnTo>
                  <a:lnTo>
                    <a:pt x="497" y="147"/>
                  </a:lnTo>
                  <a:lnTo>
                    <a:pt x="501" y="142"/>
                  </a:lnTo>
                  <a:lnTo>
                    <a:pt x="507" y="142"/>
                  </a:lnTo>
                  <a:lnTo>
                    <a:pt x="512" y="139"/>
                  </a:lnTo>
                  <a:lnTo>
                    <a:pt x="514" y="135"/>
                  </a:lnTo>
                  <a:lnTo>
                    <a:pt x="512" y="129"/>
                  </a:lnTo>
                  <a:lnTo>
                    <a:pt x="509" y="119"/>
                  </a:lnTo>
                  <a:lnTo>
                    <a:pt x="511" y="104"/>
                  </a:lnTo>
                  <a:lnTo>
                    <a:pt x="513" y="98"/>
                  </a:lnTo>
                  <a:lnTo>
                    <a:pt x="510" y="94"/>
                  </a:lnTo>
                  <a:lnTo>
                    <a:pt x="513" y="92"/>
                  </a:lnTo>
                  <a:lnTo>
                    <a:pt x="519" y="85"/>
                  </a:lnTo>
                  <a:lnTo>
                    <a:pt x="517" y="81"/>
                  </a:lnTo>
                  <a:lnTo>
                    <a:pt x="524" y="79"/>
                  </a:lnTo>
                  <a:lnTo>
                    <a:pt x="533" y="80"/>
                  </a:lnTo>
                  <a:lnTo>
                    <a:pt x="537" y="79"/>
                  </a:lnTo>
                  <a:lnTo>
                    <a:pt x="537" y="75"/>
                  </a:lnTo>
                  <a:lnTo>
                    <a:pt x="543" y="70"/>
                  </a:lnTo>
                  <a:lnTo>
                    <a:pt x="556" y="70"/>
                  </a:lnTo>
                  <a:lnTo>
                    <a:pt x="561" y="74"/>
                  </a:lnTo>
                  <a:lnTo>
                    <a:pt x="569" y="84"/>
                  </a:lnTo>
                  <a:lnTo>
                    <a:pt x="573" y="89"/>
                  </a:lnTo>
                  <a:lnTo>
                    <a:pt x="580" y="91"/>
                  </a:lnTo>
                  <a:lnTo>
                    <a:pt x="591" y="92"/>
                  </a:lnTo>
                  <a:lnTo>
                    <a:pt x="593" y="97"/>
                  </a:lnTo>
                  <a:lnTo>
                    <a:pt x="598" y="104"/>
                  </a:lnTo>
                  <a:lnTo>
                    <a:pt x="597" y="110"/>
                  </a:lnTo>
                  <a:lnTo>
                    <a:pt x="592" y="119"/>
                  </a:lnTo>
                  <a:lnTo>
                    <a:pt x="593" y="131"/>
                  </a:lnTo>
                  <a:lnTo>
                    <a:pt x="593" y="131"/>
                  </a:lnTo>
                  <a:close/>
                  <a:moveTo>
                    <a:pt x="27" y="677"/>
                  </a:moveTo>
                  <a:lnTo>
                    <a:pt x="32" y="682"/>
                  </a:lnTo>
                  <a:lnTo>
                    <a:pt x="27" y="683"/>
                  </a:lnTo>
                  <a:lnTo>
                    <a:pt x="27" y="677"/>
                  </a:lnTo>
                  <a:lnTo>
                    <a:pt x="27" y="677"/>
                  </a:lnTo>
                  <a:close/>
                  <a:moveTo>
                    <a:pt x="13" y="642"/>
                  </a:moveTo>
                  <a:lnTo>
                    <a:pt x="13" y="642"/>
                  </a:lnTo>
                  <a:lnTo>
                    <a:pt x="18" y="641"/>
                  </a:lnTo>
                  <a:lnTo>
                    <a:pt x="21" y="644"/>
                  </a:lnTo>
                  <a:lnTo>
                    <a:pt x="19" y="649"/>
                  </a:lnTo>
                  <a:lnTo>
                    <a:pt x="13" y="642"/>
                  </a:lnTo>
                  <a:lnTo>
                    <a:pt x="13" y="642"/>
                  </a:lnTo>
                  <a:close/>
                  <a:moveTo>
                    <a:pt x="24" y="630"/>
                  </a:moveTo>
                  <a:lnTo>
                    <a:pt x="24" y="635"/>
                  </a:lnTo>
                  <a:lnTo>
                    <a:pt x="22" y="636"/>
                  </a:lnTo>
                  <a:lnTo>
                    <a:pt x="24" y="630"/>
                  </a:lnTo>
                  <a:lnTo>
                    <a:pt x="24" y="630"/>
                  </a:lnTo>
                  <a:close/>
                  <a:moveTo>
                    <a:pt x="19" y="627"/>
                  </a:moveTo>
                  <a:lnTo>
                    <a:pt x="19" y="632"/>
                  </a:lnTo>
                  <a:lnTo>
                    <a:pt x="13" y="631"/>
                  </a:lnTo>
                  <a:lnTo>
                    <a:pt x="19" y="627"/>
                  </a:lnTo>
                  <a:lnTo>
                    <a:pt x="19" y="627"/>
                  </a:lnTo>
                  <a:close/>
                  <a:moveTo>
                    <a:pt x="8" y="603"/>
                  </a:moveTo>
                  <a:lnTo>
                    <a:pt x="3" y="600"/>
                  </a:lnTo>
                  <a:lnTo>
                    <a:pt x="8" y="596"/>
                  </a:lnTo>
                  <a:lnTo>
                    <a:pt x="8" y="596"/>
                  </a:lnTo>
                  <a:lnTo>
                    <a:pt x="8" y="603"/>
                  </a:lnTo>
                  <a:lnTo>
                    <a:pt x="8" y="603"/>
                  </a:lnTo>
                  <a:close/>
                  <a:moveTo>
                    <a:pt x="5" y="608"/>
                  </a:moveTo>
                  <a:lnTo>
                    <a:pt x="11" y="608"/>
                  </a:lnTo>
                  <a:lnTo>
                    <a:pt x="8" y="610"/>
                  </a:lnTo>
                  <a:lnTo>
                    <a:pt x="5" y="608"/>
                  </a:lnTo>
                  <a:lnTo>
                    <a:pt x="5" y="608"/>
                  </a:lnTo>
                  <a:close/>
                  <a:moveTo>
                    <a:pt x="18" y="614"/>
                  </a:moveTo>
                  <a:lnTo>
                    <a:pt x="18" y="614"/>
                  </a:lnTo>
                  <a:lnTo>
                    <a:pt x="22" y="620"/>
                  </a:lnTo>
                  <a:lnTo>
                    <a:pt x="20" y="626"/>
                  </a:lnTo>
                  <a:lnTo>
                    <a:pt x="18" y="614"/>
                  </a:lnTo>
                  <a:lnTo>
                    <a:pt x="18" y="614"/>
                  </a:lnTo>
                  <a:close/>
                  <a:moveTo>
                    <a:pt x="9" y="621"/>
                  </a:moveTo>
                  <a:lnTo>
                    <a:pt x="4" y="617"/>
                  </a:lnTo>
                  <a:lnTo>
                    <a:pt x="11" y="615"/>
                  </a:lnTo>
                  <a:lnTo>
                    <a:pt x="9" y="621"/>
                  </a:lnTo>
                  <a:lnTo>
                    <a:pt x="9" y="621"/>
                  </a:lnTo>
                  <a:close/>
                  <a:moveTo>
                    <a:pt x="4" y="585"/>
                  </a:moveTo>
                  <a:lnTo>
                    <a:pt x="0" y="590"/>
                  </a:lnTo>
                  <a:lnTo>
                    <a:pt x="2" y="592"/>
                  </a:lnTo>
                  <a:lnTo>
                    <a:pt x="5" y="589"/>
                  </a:lnTo>
                  <a:lnTo>
                    <a:pt x="4" y="585"/>
                  </a:lnTo>
                  <a:lnTo>
                    <a:pt x="4" y="585"/>
                  </a:lnTo>
                  <a:close/>
                  <a:moveTo>
                    <a:pt x="2" y="542"/>
                  </a:moveTo>
                  <a:lnTo>
                    <a:pt x="10" y="545"/>
                  </a:lnTo>
                  <a:lnTo>
                    <a:pt x="4" y="546"/>
                  </a:lnTo>
                  <a:lnTo>
                    <a:pt x="2" y="542"/>
                  </a:lnTo>
                  <a:lnTo>
                    <a:pt x="2" y="542"/>
                  </a:lnTo>
                  <a:close/>
                  <a:moveTo>
                    <a:pt x="4" y="531"/>
                  </a:moveTo>
                  <a:lnTo>
                    <a:pt x="11" y="534"/>
                  </a:lnTo>
                  <a:lnTo>
                    <a:pt x="8" y="538"/>
                  </a:lnTo>
                  <a:lnTo>
                    <a:pt x="4" y="531"/>
                  </a:lnTo>
                  <a:lnTo>
                    <a:pt x="4" y="531"/>
                  </a:lnTo>
                  <a:close/>
                  <a:moveTo>
                    <a:pt x="22" y="517"/>
                  </a:moveTo>
                  <a:lnTo>
                    <a:pt x="24" y="523"/>
                  </a:lnTo>
                  <a:lnTo>
                    <a:pt x="19" y="523"/>
                  </a:lnTo>
                  <a:lnTo>
                    <a:pt x="22" y="517"/>
                  </a:lnTo>
                  <a:lnTo>
                    <a:pt x="22" y="517"/>
                  </a:lnTo>
                  <a:close/>
                  <a:moveTo>
                    <a:pt x="27" y="514"/>
                  </a:moveTo>
                  <a:lnTo>
                    <a:pt x="33" y="515"/>
                  </a:lnTo>
                  <a:lnTo>
                    <a:pt x="34" y="519"/>
                  </a:lnTo>
                  <a:lnTo>
                    <a:pt x="28" y="523"/>
                  </a:lnTo>
                  <a:lnTo>
                    <a:pt x="27" y="514"/>
                  </a:lnTo>
                  <a:lnTo>
                    <a:pt x="27" y="514"/>
                  </a:lnTo>
                  <a:close/>
                  <a:moveTo>
                    <a:pt x="84" y="475"/>
                  </a:moveTo>
                  <a:lnTo>
                    <a:pt x="84" y="475"/>
                  </a:lnTo>
                  <a:lnTo>
                    <a:pt x="90" y="468"/>
                  </a:lnTo>
                  <a:lnTo>
                    <a:pt x="91" y="476"/>
                  </a:lnTo>
                  <a:lnTo>
                    <a:pt x="88" y="478"/>
                  </a:lnTo>
                  <a:lnTo>
                    <a:pt x="84" y="475"/>
                  </a:lnTo>
                  <a:lnTo>
                    <a:pt x="84" y="475"/>
                  </a:lnTo>
                  <a:close/>
                  <a:moveTo>
                    <a:pt x="85" y="465"/>
                  </a:moveTo>
                  <a:lnTo>
                    <a:pt x="85" y="465"/>
                  </a:lnTo>
                  <a:lnTo>
                    <a:pt x="83" y="467"/>
                  </a:lnTo>
                  <a:lnTo>
                    <a:pt x="78" y="461"/>
                  </a:lnTo>
                  <a:lnTo>
                    <a:pt x="84" y="459"/>
                  </a:lnTo>
                  <a:lnTo>
                    <a:pt x="85" y="465"/>
                  </a:lnTo>
                  <a:lnTo>
                    <a:pt x="85" y="465"/>
                  </a:lnTo>
                  <a:close/>
                  <a:moveTo>
                    <a:pt x="92" y="451"/>
                  </a:moveTo>
                  <a:lnTo>
                    <a:pt x="102" y="443"/>
                  </a:lnTo>
                  <a:lnTo>
                    <a:pt x="105" y="446"/>
                  </a:lnTo>
                  <a:lnTo>
                    <a:pt x="100" y="451"/>
                  </a:lnTo>
                  <a:lnTo>
                    <a:pt x="92" y="451"/>
                  </a:lnTo>
                  <a:lnTo>
                    <a:pt x="92" y="451"/>
                  </a:lnTo>
                  <a:close/>
                  <a:moveTo>
                    <a:pt x="93" y="463"/>
                  </a:moveTo>
                  <a:lnTo>
                    <a:pt x="97" y="456"/>
                  </a:lnTo>
                  <a:lnTo>
                    <a:pt x="103" y="456"/>
                  </a:lnTo>
                  <a:lnTo>
                    <a:pt x="105" y="453"/>
                  </a:lnTo>
                  <a:lnTo>
                    <a:pt x="109" y="453"/>
                  </a:lnTo>
                  <a:lnTo>
                    <a:pt x="113" y="456"/>
                  </a:lnTo>
                  <a:lnTo>
                    <a:pt x="108" y="462"/>
                  </a:lnTo>
                  <a:lnTo>
                    <a:pt x="102" y="461"/>
                  </a:lnTo>
                  <a:lnTo>
                    <a:pt x="97" y="464"/>
                  </a:lnTo>
                  <a:lnTo>
                    <a:pt x="93" y="463"/>
                  </a:lnTo>
                  <a:lnTo>
                    <a:pt x="93" y="463"/>
                  </a:lnTo>
                  <a:close/>
                  <a:moveTo>
                    <a:pt x="175" y="374"/>
                  </a:moveTo>
                  <a:lnTo>
                    <a:pt x="177" y="370"/>
                  </a:lnTo>
                  <a:lnTo>
                    <a:pt x="185" y="368"/>
                  </a:lnTo>
                  <a:lnTo>
                    <a:pt x="178" y="375"/>
                  </a:lnTo>
                  <a:lnTo>
                    <a:pt x="175" y="374"/>
                  </a:lnTo>
                  <a:lnTo>
                    <a:pt x="175" y="374"/>
                  </a:lnTo>
                  <a:close/>
                  <a:moveTo>
                    <a:pt x="168" y="389"/>
                  </a:moveTo>
                  <a:lnTo>
                    <a:pt x="166" y="385"/>
                  </a:lnTo>
                  <a:lnTo>
                    <a:pt x="160" y="385"/>
                  </a:lnTo>
                  <a:lnTo>
                    <a:pt x="165" y="381"/>
                  </a:lnTo>
                  <a:lnTo>
                    <a:pt x="174" y="380"/>
                  </a:lnTo>
                  <a:lnTo>
                    <a:pt x="178" y="377"/>
                  </a:lnTo>
                  <a:lnTo>
                    <a:pt x="172" y="386"/>
                  </a:lnTo>
                  <a:lnTo>
                    <a:pt x="168" y="389"/>
                  </a:lnTo>
                  <a:lnTo>
                    <a:pt x="168" y="389"/>
                  </a:lnTo>
                  <a:close/>
                  <a:moveTo>
                    <a:pt x="184" y="336"/>
                  </a:moveTo>
                  <a:lnTo>
                    <a:pt x="186" y="338"/>
                  </a:lnTo>
                  <a:lnTo>
                    <a:pt x="186" y="341"/>
                  </a:lnTo>
                  <a:lnTo>
                    <a:pt x="183" y="345"/>
                  </a:lnTo>
                  <a:lnTo>
                    <a:pt x="181" y="341"/>
                  </a:lnTo>
                  <a:lnTo>
                    <a:pt x="184" y="336"/>
                  </a:lnTo>
                  <a:lnTo>
                    <a:pt x="184" y="336"/>
                  </a:lnTo>
                  <a:close/>
                  <a:moveTo>
                    <a:pt x="195" y="324"/>
                  </a:moveTo>
                  <a:lnTo>
                    <a:pt x="198" y="322"/>
                  </a:lnTo>
                  <a:lnTo>
                    <a:pt x="203" y="322"/>
                  </a:lnTo>
                  <a:lnTo>
                    <a:pt x="196" y="328"/>
                  </a:lnTo>
                  <a:lnTo>
                    <a:pt x="195" y="324"/>
                  </a:lnTo>
                  <a:lnTo>
                    <a:pt x="195" y="324"/>
                  </a:lnTo>
                  <a:close/>
                  <a:moveTo>
                    <a:pt x="191" y="313"/>
                  </a:moveTo>
                  <a:lnTo>
                    <a:pt x="197" y="307"/>
                  </a:lnTo>
                  <a:lnTo>
                    <a:pt x="198" y="313"/>
                  </a:lnTo>
                  <a:lnTo>
                    <a:pt x="194" y="321"/>
                  </a:lnTo>
                  <a:lnTo>
                    <a:pt x="191" y="313"/>
                  </a:lnTo>
                  <a:lnTo>
                    <a:pt x="191" y="313"/>
                  </a:lnTo>
                  <a:close/>
                  <a:moveTo>
                    <a:pt x="230" y="256"/>
                  </a:moveTo>
                  <a:lnTo>
                    <a:pt x="232" y="253"/>
                  </a:lnTo>
                  <a:lnTo>
                    <a:pt x="235" y="254"/>
                  </a:lnTo>
                  <a:lnTo>
                    <a:pt x="233" y="259"/>
                  </a:lnTo>
                  <a:lnTo>
                    <a:pt x="230" y="256"/>
                  </a:lnTo>
                  <a:lnTo>
                    <a:pt x="230" y="256"/>
                  </a:lnTo>
                  <a:close/>
                  <a:moveTo>
                    <a:pt x="193" y="224"/>
                  </a:moveTo>
                  <a:lnTo>
                    <a:pt x="195" y="228"/>
                  </a:lnTo>
                  <a:lnTo>
                    <a:pt x="194" y="231"/>
                  </a:lnTo>
                  <a:lnTo>
                    <a:pt x="190" y="229"/>
                  </a:lnTo>
                  <a:lnTo>
                    <a:pt x="193" y="224"/>
                  </a:lnTo>
                  <a:lnTo>
                    <a:pt x="193" y="224"/>
                  </a:lnTo>
                  <a:close/>
                  <a:moveTo>
                    <a:pt x="203" y="208"/>
                  </a:moveTo>
                  <a:lnTo>
                    <a:pt x="196" y="215"/>
                  </a:lnTo>
                  <a:lnTo>
                    <a:pt x="196" y="209"/>
                  </a:lnTo>
                  <a:lnTo>
                    <a:pt x="201" y="199"/>
                  </a:lnTo>
                  <a:lnTo>
                    <a:pt x="203" y="208"/>
                  </a:lnTo>
                  <a:lnTo>
                    <a:pt x="203" y="208"/>
                  </a:lnTo>
                  <a:close/>
                  <a:moveTo>
                    <a:pt x="208" y="203"/>
                  </a:moveTo>
                  <a:lnTo>
                    <a:pt x="205" y="200"/>
                  </a:lnTo>
                  <a:lnTo>
                    <a:pt x="208" y="197"/>
                  </a:lnTo>
                  <a:lnTo>
                    <a:pt x="210" y="198"/>
                  </a:lnTo>
                  <a:lnTo>
                    <a:pt x="208" y="203"/>
                  </a:lnTo>
                  <a:lnTo>
                    <a:pt x="208" y="203"/>
                  </a:lnTo>
                  <a:close/>
                  <a:moveTo>
                    <a:pt x="225" y="189"/>
                  </a:moveTo>
                  <a:lnTo>
                    <a:pt x="225" y="195"/>
                  </a:lnTo>
                  <a:lnTo>
                    <a:pt x="213" y="203"/>
                  </a:lnTo>
                  <a:lnTo>
                    <a:pt x="216" y="193"/>
                  </a:lnTo>
                  <a:lnTo>
                    <a:pt x="225" y="189"/>
                  </a:lnTo>
                  <a:lnTo>
                    <a:pt x="225" y="189"/>
                  </a:lnTo>
                  <a:close/>
                  <a:moveTo>
                    <a:pt x="236" y="176"/>
                  </a:moveTo>
                  <a:lnTo>
                    <a:pt x="240" y="171"/>
                  </a:lnTo>
                  <a:lnTo>
                    <a:pt x="245" y="175"/>
                  </a:lnTo>
                  <a:lnTo>
                    <a:pt x="236" y="176"/>
                  </a:lnTo>
                  <a:lnTo>
                    <a:pt x="236" y="176"/>
                  </a:lnTo>
                  <a:close/>
                  <a:moveTo>
                    <a:pt x="244" y="178"/>
                  </a:moveTo>
                  <a:lnTo>
                    <a:pt x="244" y="190"/>
                  </a:lnTo>
                  <a:lnTo>
                    <a:pt x="237" y="187"/>
                  </a:lnTo>
                  <a:lnTo>
                    <a:pt x="229" y="193"/>
                  </a:lnTo>
                  <a:lnTo>
                    <a:pt x="230" y="187"/>
                  </a:lnTo>
                  <a:lnTo>
                    <a:pt x="244" y="178"/>
                  </a:lnTo>
                  <a:lnTo>
                    <a:pt x="244" y="178"/>
                  </a:lnTo>
                  <a:close/>
                  <a:moveTo>
                    <a:pt x="248" y="148"/>
                  </a:moveTo>
                  <a:lnTo>
                    <a:pt x="251" y="156"/>
                  </a:lnTo>
                  <a:lnTo>
                    <a:pt x="251" y="166"/>
                  </a:lnTo>
                  <a:lnTo>
                    <a:pt x="242" y="168"/>
                  </a:lnTo>
                  <a:lnTo>
                    <a:pt x="238" y="166"/>
                  </a:lnTo>
                  <a:lnTo>
                    <a:pt x="246" y="161"/>
                  </a:lnTo>
                  <a:lnTo>
                    <a:pt x="242" y="160"/>
                  </a:lnTo>
                  <a:lnTo>
                    <a:pt x="234" y="166"/>
                  </a:lnTo>
                  <a:lnTo>
                    <a:pt x="232" y="163"/>
                  </a:lnTo>
                  <a:lnTo>
                    <a:pt x="234" y="156"/>
                  </a:lnTo>
                  <a:lnTo>
                    <a:pt x="240" y="157"/>
                  </a:lnTo>
                  <a:lnTo>
                    <a:pt x="245" y="151"/>
                  </a:lnTo>
                  <a:lnTo>
                    <a:pt x="244" y="149"/>
                  </a:lnTo>
                  <a:lnTo>
                    <a:pt x="248" y="148"/>
                  </a:lnTo>
                  <a:lnTo>
                    <a:pt x="248" y="148"/>
                  </a:lnTo>
                  <a:close/>
                  <a:moveTo>
                    <a:pt x="255" y="151"/>
                  </a:moveTo>
                  <a:lnTo>
                    <a:pt x="252" y="149"/>
                  </a:lnTo>
                  <a:lnTo>
                    <a:pt x="252" y="140"/>
                  </a:lnTo>
                  <a:lnTo>
                    <a:pt x="260" y="133"/>
                  </a:lnTo>
                  <a:lnTo>
                    <a:pt x="260" y="127"/>
                  </a:lnTo>
                  <a:lnTo>
                    <a:pt x="269" y="125"/>
                  </a:lnTo>
                  <a:lnTo>
                    <a:pt x="270" y="130"/>
                  </a:lnTo>
                  <a:lnTo>
                    <a:pt x="264" y="135"/>
                  </a:lnTo>
                  <a:lnTo>
                    <a:pt x="264" y="141"/>
                  </a:lnTo>
                  <a:lnTo>
                    <a:pt x="255" y="151"/>
                  </a:lnTo>
                  <a:lnTo>
                    <a:pt x="255" y="151"/>
                  </a:lnTo>
                  <a:close/>
                  <a:moveTo>
                    <a:pt x="276" y="155"/>
                  </a:moveTo>
                  <a:lnTo>
                    <a:pt x="283" y="163"/>
                  </a:lnTo>
                  <a:lnTo>
                    <a:pt x="272" y="174"/>
                  </a:lnTo>
                  <a:lnTo>
                    <a:pt x="266" y="178"/>
                  </a:lnTo>
                  <a:lnTo>
                    <a:pt x="264" y="184"/>
                  </a:lnTo>
                  <a:lnTo>
                    <a:pt x="258" y="182"/>
                  </a:lnTo>
                  <a:lnTo>
                    <a:pt x="259" y="176"/>
                  </a:lnTo>
                  <a:lnTo>
                    <a:pt x="252" y="185"/>
                  </a:lnTo>
                  <a:lnTo>
                    <a:pt x="248" y="185"/>
                  </a:lnTo>
                  <a:lnTo>
                    <a:pt x="249" y="177"/>
                  </a:lnTo>
                  <a:lnTo>
                    <a:pt x="253" y="176"/>
                  </a:lnTo>
                  <a:lnTo>
                    <a:pt x="252" y="171"/>
                  </a:lnTo>
                  <a:lnTo>
                    <a:pt x="256" y="165"/>
                  </a:lnTo>
                  <a:lnTo>
                    <a:pt x="256" y="159"/>
                  </a:lnTo>
                  <a:lnTo>
                    <a:pt x="264" y="148"/>
                  </a:lnTo>
                  <a:lnTo>
                    <a:pt x="259" y="164"/>
                  </a:lnTo>
                  <a:lnTo>
                    <a:pt x="261" y="170"/>
                  </a:lnTo>
                  <a:lnTo>
                    <a:pt x="266" y="162"/>
                  </a:lnTo>
                  <a:lnTo>
                    <a:pt x="276" y="162"/>
                  </a:lnTo>
                  <a:lnTo>
                    <a:pt x="271" y="156"/>
                  </a:lnTo>
                  <a:lnTo>
                    <a:pt x="271" y="152"/>
                  </a:lnTo>
                  <a:lnTo>
                    <a:pt x="276" y="155"/>
                  </a:lnTo>
                  <a:lnTo>
                    <a:pt x="276" y="155"/>
                  </a:lnTo>
                  <a:close/>
                  <a:moveTo>
                    <a:pt x="275" y="148"/>
                  </a:moveTo>
                  <a:lnTo>
                    <a:pt x="272" y="145"/>
                  </a:lnTo>
                  <a:lnTo>
                    <a:pt x="277" y="144"/>
                  </a:lnTo>
                  <a:lnTo>
                    <a:pt x="283" y="148"/>
                  </a:lnTo>
                  <a:lnTo>
                    <a:pt x="283" y="152"/>
                  </a:lnTo>
                  <a:lnTo>
                    <a:pt x="275" y="148"/>
                  </a:lnTo>
                  <a:lnTo>
                    <a:pt x="275" y="148"/>
                  </a:lnTo>
                  <a:close/>
                  <a:moveTo>
                    <a:pt x="292" y="157"/>
                  </a:moveTo>
                  <a:lnTo>
                    <a:pt x="294" y="150"/>
                  </a:lnTo>
                  <a:lnTo>
                    <a:pt x="298" y="154"/>
                  </a:lnTo>
                  <a:lnTo>
                    <a:pt x="292" y="157"/>
                  </a:lnTo>
                  <a:lnTo>
                    <a:pt x="292" y="157"/>
                  </a:lnTo>
                  <a:close/>
                  <a:moveTo>
                    <a:pt x="313" y="124"/>
                  </a:moveTo>
                  <a:lnTo>
                    <a:pt x="312" y="127"/>
                  </a:lnTo>
                  <a:lnTo>
                    <a:pt x="313" y="132"/>
                  </a:lnTo>
                  <a:lnTo>
                    <a:pt x="306" y="133"/>
                  </a:lnTo>
                  <a:lnTo>
                    <a:pt x="304" y="137"/>
                  </a:lnTo>
                  <a:lnTo>
                    <a:pt x="296" y="137"/>
                  </a:lnTo>
                  <a:lnTo>
                    <a:pt x="295" y="144"/>
                  </a:lnTo>
                  <a:lnTo>
                    <a:pt x="292" y="144"/>
                  </a:lnTo>
                  <a:lnTo>
                    <a:pt x="292" y="138"/>
                  </a:lnTo>
                  <a:lnTo>
                    <a:pt x="287" y="138"/>
                  </a:lnTo>
                  <a:lnTo>
                    <a:pt x="292" y="131"/>
                  </a:lnTo>
                  <a:lnTo>
                    <a:pt x="286" y="130"/>
                  </a:lnTo>
                  <a:lnTo>
                    <a:pt x="289" y="122"/>
                  </a:lnTo>
                  <a:lnTo>
                    <a:pt x="296" y="122"/>
                  </a:lnTo>
                  <a:lnTo>
                    <a:pt x="290" y="119"/>
                  </a:lnTo>
                  <a:lnTo>
                    <a:pt x="293" y="112"/>
                  </a:lnTo>
                  <a:lnTo>
                    <a:pt x="298" y="116"/>
                  </a:lnTo>
                  <a:lnTo>
                    <a:pt x="296" y="108"/>
                  </a:lnTo>
                  <a:lnTo>
                    <a:pt x="306" y="109"/>
                  </a:lnTo>
                  <a:lnTo>
                    <a:pt x="307" y="115"/>
                  </a:lnTo>
                  <a:lnTo>
                    <a:pt x="312" y="116"/>
                  </a:lnTo>
                  <a:lnTo>
                    <a:pt x="313" y="124"/>
                  </a:lnTo>
                  <a:lnTo>
                    <a:pt x="313" y="124"/>
                  </a:lnTo>
                  <a:close/>
                  <a:moveTo>
                    <a:pt x="313" y="105"/>
                  </a:moveTo>
                  <a:lnTo>
                    <a:pt x="322" y="105"/>
                  </a:lnTo>
                  <a:lnTo>
                    <a:pt x="322" y="100"/>
                  </a:lnTo>
                  <a:lnTo>
                    <a:pt x="329" y="100"/>
                  </a:lnTo>
                  <a:lnTo>
                    <a:pt x="333" y="94"/>
                  </a:lnTo>
                  <a:lnTo>
                    <a:pt x="337" y="101"/>
                  </a:lnTo>
                  <a:lnTo>
                    <a:pt x="333" y="106"/>
                  </a:lnTo>
                  <a:lnTo>
                    <a:pt x="333" y="110"/>
                  </a:lnTo>
                  <a:lnTo>
                    <a:pt x="326" y="110"/>
                  </a:lnTo>
                  <a:lnTo>
                    <a:pt x="319" y="113"/>
                  </a:lnTo>
                  <a:lnTo>
                    <a:pt x="313" y="105"/>
                  </a:lnTo>
                  <a:lnTo>
                    <a:pt x="313" y="105"/>
                  </a:lnTo>
                  <a:close/>
                  <a:moveTo>
                    <a:pt x="339" y="70"/>
                  </a:moveTo>
                  <a:lnTo>
                    <a:pt x="337" y="66"/>
                  </a:lnTo>
                  <a:lnTo>
                    <a:pt x="342" y="63"/>
                  </a:lnTo>
                  <a:lnTo>
                    <a:pt x="339" y="70"/>
                  </a:lnTo>
                  <a:lnTo>
                    <a:pt x="339" y="70"/>
                  </a:lnTo>
                  <a:close/>
                  <a:moveTo>
                    <a:pt x="327" y="82"/>
                  </a:moveTo>
                  <a:lnTo>
                    <a:pt x="328" y="75"/>
                  </a:lnTo>
                  <a:lnTo>
                    <a:pt x="336" y="73"/>
                  </a:lnTo>
                  <a:lnTo>
                    <a:pt x="335" y="77"/>
                  </a:lnTo>
                  <a:lnTo>
                    <a:pt x="335" y="77"/>
                  </a:lnTo>
                  <a:lnTo>
                    <a:pt x="327" y="82"/>
                  </a:lnTo>
                  <a:lnTo>
                    <a:pt x="327" y="82"/>
                  </a:lnTo>
                  <a:close/>
                  <a:moveTo>
                    <a:pt x="348" y="94"/>
                  </a:moveTo>
                  <a:lnTo>
                    <a:pt x="350" y="85"/>
                  </a:lnTo>
                  <a:lnTo>
                    <a:pt x="352" y="91"/>
                  </a:lnTo>
                  <a:lnTo>
                    <a:pt x="348" y="94"/>
                  </a:lnTo>
                  <a:lnTo>
                    <a:pt x="348" y="94"/>
                  </a:lnTo>
                  <a:close/>
                  <a:moveTo>
                    <a:pt x="345" y="92"/>
                  </a:moveTo>
                  <a:lnTo>
                    <a:pt x="344" y="94"/>
                  </a:lnTo>
                  <a:lnTo>
                    <a:pt x="339" y="94"/>
                  </a:lnTo>
                  <a:lnTo>
                    <a:pt x="330" y="86"/>
                  </a:lnTo>
                  <a:lnTo>
                    <a:pt x="340" y="79"/>
                  </a:lnTo>
                  <a:lnTo>
                    <a:pt x="342" y="82"/>
                  </a:lnTo>
                  <a:lnTo>
                    <a:pt x="348" y="81"/>
                  </a:lnTo>
                  <a:lnTo>
                    <a:pt x="349" y="83"/>
                  </a:lnTo>
                  <a:lnTo>
                    <a:pt x="345" y="86"/>
                  </a:lnTo>
                  <a:lnTo>
                    <a:pt x="345" y="92"/>
                  </a:lnTo>
                  <a:lnTo>
                    <a:pt x="345" y="92"/>
                  </a:lnTo>
                  <a:close/>
                  <a:moveTo>
                    <a:pt x="362" y="77"/>
                  </a:moveTo>
                  <a:lnTo>
                    <a:pt x="359" y="79"/>
                  </a:lnTo>
                  <a:lnTo>
                    <a:pt x="352" y="77"/>
                  </a:lnTo>
                  <a:lnTo>
                    <a:pt x="351" y="71"/>
                  </a:lnTo>
                  <a:lnTo>
                    <a:pt x="349" y="62"/>
                  </a:lnTo>
                  <a:lnTo>
                    <a:pt x="352" y="60"/>
                  </a:lnTo>
                  <a:lnTo>
                    <a:pt x="354" y="69"/>
                  </a:lnTo>
                  <a:lnTo>
                    <a:pt x="360" y="73"/>
                  </a:lnTo>
                  <a:lnTo>
                    <a:pt x="362" y="77"/>
                  </a:lnTo>
                  <a:lnTo>
                    <a:pt x="362" y="77"/>
                  </a:lnTo>
                  <a:close/>
                  <a:moveTo>
                    <a:pt x="379" y="86"/>
                  </a:moveTo>
                  <a:lnTo>
                    <a:pt x="375" y="81"/>
                  </a:lnTo>
                  <a:lnTo>
                    <a:pt x="371" y="80"/>
                  </a:lnTo>
                  <a:lnTo>
                    <a:pt x="370" y="69"/>
                  </a:lnTo>
                  <a:lnTo>
                    <a:pt x="374" y="64"/>
                  </a:lnTo>
                  <a:lnTo>
                    <a:pt x="381" y="70"/>
                  </a:lnTo>
                  <a:lnTo>
                    <a:pt x="379" y="77"/>
                  </a:lnTo>
                  <a:lnTo>
                    <a:pt x="382" y="81"/>
                  </a:lnTo>
                  <a:lnTo>
                    <a:pt x="379" y="86"/>
                  </a:lnTo>
                  <a:lnTo>
                    <a:pt x="379" y="86"/>
                  </a:lnTo>
                  <a:close/>
                  <a:moveTo>
                    <a:pt x="427" y="62"/>
                  </a:moveTo>
                  <a:lnTo>
                    <a:pt x="420" y="60"/>
                  </a:lnTo>
                  <a:lnTo>
                    <a:pt x="414" y="57"/>
                  </a:lnTo>
                  <a:lnTo>
                    <a:pt x="418" y="54"/>
                  </a:lnTo>
                  <a:lnTo>
                    <a:pt x="424" y="54"/>
                  </a:lnTo>
                  <a:lnTo>
                    <a:pt x="428" y="57"/>
                  </a:lnTo>
                  <a:lnTo>
                    <a:pt x="427" y="62"/>
                  </a:lnTo>
                  <a:lnTo>
                    <a:pt x="427" y="62"/>
                  </a:lnTo>
                  <a:close/>
                  <a:moveTo>
                    <a:pt x="434" y="58"/>
                  </a:moveTo>
                  <a:lnTo>
                    <a:pt x="428" y="49"/>
                  </a:lnTo>
                  <a:lnTo>
                    <a:pt x="439" y="39"/>
                  </a:lnTo>
                  <a:lnTo>
                    <a:pt x="440" y="46"/>
                  </a:lnTo>
                  <a:lnTo>
                    <a:pt x="435" y="52"/>
                  </a:lnTo>
                  <a:lnTo>
                    <a:pt x="434" y="58"/>
                  </a:lnTo>
                  <a:lnTo>
                    <a:pt x="434" y="58"/>
                  </a:lnTo>
                  <a:close/>
                  <a:moveTo>
                    <a:pt x="421" y="46"/>
                  </a:moveTo>
                  <a:lnTo>
                    <a:pt x="417" y="47"/>
                  </a:lnTo>
                  <a:lnTo>
                    <a:pt x="407" y="44"/>
                  </a:lnTo>
                  <a:lnTo>
                    <a:pt x="404" y="37"/>
                  </a:lnTo>
                  <a:lnTo>
                    <a:pt x="410" y="38"/>
                  </a:lnTo>
                  <a:lnTo>
                    <a:pt x="415" y="34"/>
                  </a:lnTo>
                  <a:lnTo>
                    <a:pt x="419" y="38"/>
                  </a:lnTo>
                  <a:lnTo>
                    <a:pt x="422" y="32"/>
                  </a:lnTo>
                  <a:lnTo>
                    <a:pt x="426" y="35"/>
                  </a:lnTo>
                  <a:lnTo>
                    <a:pt x="435" y="25"/>
                  </a:lnTo>
                  <a:lnTo>
                    <a:pt x="437" y="29"/>
                  </a:lnTo>
                  <a:lnTo>
                    <a:pt x="421" y="46"/>
                  </a:lnTo>
                  <a:lnTo>
                    <a:pt x="421" y="46"/>
                  </a:lnTo>
                  <a:close/>
                  <a:moveTo>
                    <a:pt x="441" y="33"/>
                  </a:moveTo>
                  <a:lnTo>
                    <a:pt x="441" y="33"/>
                  </a:lnTo>
                  <a:lnTo>
                    <a:pt x="449" y="29"/>
                  </a:lnTo>
                  <a:lnTo>
                    <a:pt x="456" y="35"/>
                  </a:lnTo>
                  <a:lnTo>
                    <a:pt x="454" y="40"/>
                  </a:lnTo>
                  <a:lnTo>
                    <a:pt x="445" y="44"/>
                  </a:lnTo>
                  <a:lnTo>
                    <a:pt x="445" y="37"/>
                  </a:lnTo>
                  <a:lnTo>
                    <a:pt x="441" y="33"/>
                  </a:lnTo>
                  <a:lnTo>
                    <a:pt x="441" y="33"/>
                  </a:lnTo>
                  <a:close/>
                  <a:moveTo>
                    <a:pt x="457" y="17"/>
                  </a:moveTo>
                  <a:lnTo>
                    <a:pt x="455" y="21"/>
                  </a:lnTo>
                  <a:lnTo>
                    <a:pt x="453" y="22"/>
                  </a:lnTo>
                  <a:lnTo>
                    <a:pt x="449" y="15"/>
                  </a:lnTo>
                  <a:lnTo>
                    <a:pt x="454" y="14"/>
                  </a:lnTo>
                  <a:lnTo>
                    <a:pt x="457" y="17"/>
                  </a:lnTo>
                  <a:lnTo>
                    <a:pt x="457" y="17"/>
                  </a:lnTo>
                  <a:close/>
                  <a:moveTo>
                    <a:pt x="470" y="8"/>
                  </a:moveTo>
                  <a:lnTo>
                    <a:pt x="466" y="8"/>
                  </a:lnTo>
                  <a:lnTo>
                    <a:pt x="468" y="3"/>
                  </a:lnTo>
                  <a:lnTo>
                    <a:pt x="473" y="3"/>
                  </a:lnTo>
                  <a:lnTo>
                    <a:pt x="470" y="8"/>
                  </a:lnTo>
                  <a:lnTo>
                    <a:pt x="470" y="8"/>
                  </a:lnTo>
                  <a:close/>
                  <a:moveTo>
                    <a:pt x="479" y="11"/>
                  </a:moveTo>
                  <a:lnTo>
                    <a:pt x="480" y="8"/>
                  </a:lnTo>
                  <a:lnTo>
                    <a:pt x="482" y="5"/>
                  </a:lnTo>
                  <a:lnTo>
                    <a:pt x="487" y="8"/>
                  </a:lnTo>
                  <a:lnTo>
                    <a:pt x="489" y="4"/>
                  </a:lnTo>
                  <a:lnTo>
                    <a:pt x="490" y="0"/>
                  </a:lnTo>
                  <a:lnTo>
                    <a:pt x="493" y="2"/>
                  </a:lnTo>
                  <a:lnTo>
                    <a:pt x="499" y="3"/>
                  </a:lnTo>
                  <a:lnTo>
                    <a:pt x="494" y="9"/>
                  </a:lnTo>
                  <a:lnTo>
                    <a:pt x="502" y="9"/>
                  </a:lnTo>
                  <a:lnTo>
                    <a:pt x="500" y="16"/>
                  </a:lnTo>
                  <a:lnTo>
                    <a:pt x="493" y="17"/>
                  </a:lnTo>
                  <a:lnTo>
                    <a:pt x="487" y="12"/>
                  </a:lnTo>
                  <a:lnTo>
                    <a:pt x="479" y="1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96" name="Freeform 45"/>
            <p:cNvSpPr>
              <a:spLocks noEditPoints="1"/>
            </p:cNvSpPr>
            <p:nvPr/>
          </p:nvSpPr>
          <p:spPr bwMode="auto">
            <a:xfrm>
              <a:off x="2834" y="1261"/>
              <a:ext cx="157" cy="354"/>
            </a:xfrm>
            <a:custGeom>
              <a:avLst/>
              <a:gdLst/>
              <a:ahLst/>
              <a:cxnLst>
                <a:cxn ang="0">
                  <a:pos x="12" y="512"/>
                </a:cxn>
                <a:cxn ang="0">
                  <a:pos x="31" y="477"/>
                </a:cxn>
                <a:cxn ang="0">
                  <a:pos x="37" y="418"/>
                </a:cxn>
                <a:cxn ang="0">
                  <a:pos x="16" y="347"/>
                </a:cxn>
                <a:cxn ang="0">
                  <a:pos x="47" y="287"/>
                </a:cxn>
                <a:cxn ang="0">
                  <a:pos x="63" y="199"/>
                </a:cxn>
                <a:cxn ang="0">
                  <a:pos x="87" y="159"/>
                </a:cxn>
                <a:cxn ang="0">
                  <a:pos x="101" y="90"/>
                </a:cxn>
                <a:cxn ang="0">
                  <a:pos x="133" y="61"/>
                </a:cxn>
                <a:cxn ang="0">
                  <a:pos x="146" y="43"/>
                </a:cxn>
                <a:cxn ang="0">
                  <a:pos x="184" y="37"/>
                </a:cxn>
                <a:cxn ang="0">
                  <a:pos x="198" y="15"/>
                </a:cxn>
                <a:cxn ang="0">
                  <a:pos x="212" y="5"/>
                </a:cxn>
                <a:cxn ang="0">
                  <a:pos x="266" y="41"/>
                </a:cxn>
                <a:cxn ang="0">
                  <a:pos x="284" y="64"/>
                </a:cxn>
                <a:cxn ang="0">
                  <a:pos x="292" y="108"/>
                </a:cxn>
                <a:cxn ang="0">
                  <a:pos x="298" y="161"/>
                </a:cxn>
                <a:cxn ang="0">
                  <a:pos x="303" y="187"/>
                </a:cxn>
                <a:cxn ang="0">
                  <a:pos x="272" y="188"/>
                </a:cxn>
                <a:cxn ang="0">
                  <a:pos x="250" y="191"/>
                </a:cxn>
                <a:cxn ang="0">
                  <a:pos x="249" y="215"/>
                </a:cxn>
                <a:cxn ang="0">
                  <a:pos x="249" y="223"/>
                </a:cxn>
                <a:cxn ang="0">
                  <a:pos x="250" y="253"/>
                </a:cxn>
                <a:cxn ang="0">
                  <a:pos x="240" y="283"/>
                </a:cxn>
                <a:cxn ang="0">
                  <a:pos x="214" y="311"/>
                </a:cxn>
                <a:cxn ang="0">
                  <a:pos x="194" y="329"/>
                </a:cxn>
                <a:cxn ang="0">
                  <a:pos x="176" y="339"/>
                </a:cxn>
                <a:cxn ang="0">
                  <a:pos x="161" y="366"/>
                </a:cxn>
                <a:cxn ang="0">
                  <a:pos x="154" y="401"/>
                </a:cxn>
                <a:cxn ang="0">
                  <a:pos x="154" y="428"/>
                </a:cxn>
                <a:cxn ang="0">
                  <a:pos x="161" y="455"/>
                </a:cxn>
                <a:cxn ang="0">
                  <a:pos x="190" y="476"/>
                </a:cxn>
                <a:cxn ang="0">
                  <a:pos x="190" y="521"/>
                </a:cxn>
                <a:cxn ang="0">
                  <a:pos x="163" y="514"/>
                </a:cxn>
                <a:cxn ang="0">
                  <a:pos x="135" y="516"/>
                </a:cxn>
                <a:cxn ang="0">
                  <a:pos x="156" y="523"/>
                </a:cxn>
                <a:cxn ang="0">
                  <a:pos x="191" y="531"/>
                </a:cxn>
                <a:cxn ang="0">
                  <a:pos x="173" y="539"/>
                </a:cxn>
                <a:cxn ang="0">
                  <a:pos x="158" y="558"/>
                </a:cxn>
                <a:cxn ang="0">
                  <a:pos x="146" y="572"/>
                </a:cxn>
                <a:cxn ang="0">
                  <a:pos x="148" y="597"/>
                </a:cxn>
                <a:cxn ang="0">
                  <a:pos x="152" y="636"/>
                </a:cxn>
                <a:cxn ang="0">
                  <a:pos x="124" y="675"/>
                </a:cxn>
                <a:cxn ang="0">
                  <a:pos x="91" y="697"/>
                </a:cxn>
                <a:cxn ang="0">
                  <a:pos x="56" y="700"/>
                </a:cxn>
                <a:cxn ang="0">
                  <a:pos x="55" y="662"/>
                </a:cxn>
                <a:cxn ang="0">
                  <a:pos x="27" y="624"/>
                </a:cxn>
                <a:cxn ang="0">
                  <a:pos x="14" y="592"/>
                </a:cxn>
                <a:cxn ang="0">
                  <a:pos x="12" y="576"/>
                </a:cxn>
                <a:cxn ang="0">
                  <a:pos x="1" y="559"/>
                </a:cxn>
                <a:cxn ang="0">
                  <a:pos x="196" y="533"/>
                </a:cxn>
                <a:cxn ang="0">
                  <a:pos x="8" y="586"/>
                </a:cxn>
                <a:cxn ang="0">
                  <a:pos x="219" y="572"/>
                </a:cxn>
                <a:cxn ang="0">
                  <a:pos x="225" y="596"/>
                </a:cxn>
                <a:cxn ang="0">
                  <a:pos x="205" y="642"/>
                </a:cxn>
                <a:cxn ang="0">
                  <a:pos x="217" y="615"/>
                </a:cxn>
                <a:cxn ang="0">
                  <a:pos x="205" y="599"/>
                </a:cxn>
                <a:cxn ang="0">
                  <a:pos x="202" y="632"/>
                </a:cxn>
                <a:cxn ang="0">
                  <a:pos x="152" y="674"/>
                </a:cxn>
                <a:cxn ang="0">
                  <a:pos x="161" y="627"/>
                </a:cxn>
              </a:cxnLst>
              <a:rect l="0" t="0" r="r" b="b"/>
              <a:pathLst>
                <a:path w="313" h="709">
                  <a:moveTo>
                    <a:pt x="5" y="543"/>
                  </a:moveTo>
                  <a:lnTo>
                    <a:pt x="8" y="545"/>
                  </a:lnTo>
                  <a:lnTo>
                    <a:pt x="13" y="551"/>
                  </a:lnTo>
                  <a:lnTo>
                    <a:pt x="16" y="545"/>
                  </a:lnTo>
                  <a:lnTo>
                    <a:pt x="15" y="525"/>
                  </a:lnTo>
                  <a:lnTo>
                    <a:pt x="9" y="517"/>
                  </a:lnTo>
                  <a:lnTo>
                    <a:pt x="12" y="512"/>
                  </a:lnTo>
                  <a:lnTo>
                    <a:pt x="16" y="510"/>
                  </a:lnTo>
                  <a:lnTo>
                    <a:pt x="14" y="503"/>
                  </a:lnTo>
                  <a:lnTo>
                    <a:pt x="15" y="499"/>
                  </a:lnTo>
                  <a:lnTo>
                    <a:pt x="25" y="499"/>
                  </a:lnTo>
                  <a:lnTo>
                    <a:pt x="28" y="493"/>
                  </a:lnTo>
                  <a:lnTo>
                    <a:pt x="27" y="487"/>
                  </a:lnTo>
                  <a:lnTo>
                    <a:pt x="31" y="477"/>
                  </a:lnTo>
                  <a:lnTo>
                    <a:pt x="27" y="471"/>
                  </a:lnTo>
                  <a:lnTo>
                    <a:pt x="25" y="457"/>
                  </a:lnTo>
                  <a:lnTo>
                    <a:pt x="19" y="445"/>
                  </a:lnTo>
                  <a:lnTo>
                    <a:pt x="19" y="440"/>
                  </a:lnTo>
                  <a:lnTo>
                    <a:pt x="33" y="435"/>
                  </a:lnTo>
                  <a:lnTo>
                    <a:pt x="35" y="425"/>
                  </a:lnTo>
                  <a:lnTo>
                    <a:pt x="37" y="418"/>
                  </a:lnTo>
                  <a:lnTo>
                    <a:pt x="26" y="406"/>
                  </a:lnTo>
                  <a:lnTo>
                    <a:pt x="17" y="401"/>
                  </a:lnTo>
                  <a:lnTo>
                    <a:pt x="17" y="389"/>
                  </a:lnTo>
                  <a:lnTo>
                    <a:pt x="18" y="378"/>
                  </a:lnTo>
                  <a:lnTo>
                    <a:pt x="17" y="365"/>
                  </a:lnTo>
                  <a:lnTo>
                    <a:pt x="14" y="357"/>
                  </a:lnTo>
                  <a:lnTo>
                    <a:pt x="16" y="347"/>
                  </a:lnTo>
                  <a:lnTo>
                    <a:pt x="15" y="330"/>
                  </a:lnTo>
                  <a:lnTo>
                    <a:pt x="12" y="314"/>
                  </a:lnTo>
                  <a:lnTo>
                    <a:pt x="14" y="301"/>
                  </a:lnTo>
                  <a:lnTo>
                    <a:pt x="21" y="288"/>
                  </a:lnTo>
                  <a:lnTo>
                    <a:pt x="28" y="284"/>
                  </a:lnTo>
                  <a:lnTo>
                    <a:pt x="36" y="285"/>
                  </a:lnTo>
                  <a:lnTo>
                    <a:pt x="47" y="287"/>
                  </a:lnTo>
                  <a:lnTo>
                    <a:pt x="52" y="279"/>
                  </a:lnTo>
                  <a:lnTo>
                    <a:pt x="51" y="267"/>
                  </a:lnTo>
                  <a:lnTo>
                    <a:pt x="49" y="262"/>
                  </a:lnTo>
                  <a:lnTo>
                    <a:pt x="49" y="255"/>
                  </a:lnTo>
                  <a:lnTo>
                    <a:pt x="60" y="229"/>
                  </a:lnTo>
                  <a:lnTo>
                    <a:pt x="60" y="213"/>
                  </a:lnTo>
                  <a:lnTo>
                    <a:pt x="63" y="199"/>
                  </a:lnTo>
                  <a:lnTo>
                    <a:pt x="66" y="191"/>
                  </a:lnTo>
                  <a:lnTo>
                    <a:pt x="66" y="183"/>
                  </a:lnTo>
                  <a:lnTo>
                    <a:pt x="62" y="178"/>
                  </a:lnTo>
                  <a:lnTo>
                    <a:pt x="62" y="172"/>
                  </a:lnTo>
                  <a:lnTo>
                    <a:pt x="72" y="165"/>
                  </a:lnTo>
                  <a:lnTo>
                    <a:pt x="83" y="163"/>
                  </a:lnTo>
                  <a:lnTo>
                    <a:pt x="87" y="159"/>
                  </a:lnTo>
                  <a:lnTo>
                    <a:pt x="88" y="153"/>
                  </a:lnTo>
                  <a:lnTo>
                    <a:pt x="96" y="138"/>
                  </a:lnTo>
                  <a:lnTo>
                    <a:pt x="106" y="126"/>
                  </a:lnTo>
                  <a:lnTo>
                    <a:pt x="108" y="118"/>
                  </a:lnTo>
                  <a:lnTo>
                    <a:pt x="105" y="108"/>
                  </a:lnTo>
                  <a:lnTo>
                    <a:pt x="101" y="105"/>
                  </a:lnTo>
                  <a:lnTo>
                    <a:pt x="101" y="90"/>
                  </a:lnTo>
                  <a:lnTo>
                    <a:pt x="105" y="89"/>
                  </a:lnTo>
                  <a:lnTo>
                    <a:pt x="109" y="83"/>
                  </a:lnTo>
                  <a:lnTo>
                    <a:pt x="111" y="75"/>
                  </a:lnTo>
                  <a:lnTo>
                    <a:pt x="114" y="73"/>
                  </a:lnTo>
                  <a:lnTo>
                    <a:pt x="120" y="62"/>
                  </a:lnTo>
                  <a:lnTo>
                    <a:pt x="126" y="58"/>
                  </a:lnTo>
                  <a:lnTo>
                    <a:pt x="133" y="61"/>
                  </a:lnTo>
                  <a:lnTo>
                    <a:pt x="136" y="64"/>
                  </a:lnTo>
                  <a:lnTo>
                    <a:pt x="141" y="63"/>
                  </a:lnTo>
                  <a:lnTo>
                    <a:pt x="145" y="59"/>
                  </a:lnTo>
                  <a:lnTo>
                    <a:pt x="142" y="52"/>
                  </a:lnTo>
                  <a:lnTo>
                    <a:pt x="145" y="49"/>
                  </a:lnTo>
                  <a:lnTo>
                    <a:pt x="145" y="46"/>
                  </a:lnTo>
                  <a:lnTo>
                    <a:pt x="146" y="43"/>
                  </a:lnTo>
                  <a:lnTo>
                    <a:pt x="142" y="35"/>
                  </a:lnTo>
                  <a:lnTo>
                    <a:pt x="145" y="33"/>
                  </a:lnTo>
                  <a:lnTo>
                    <a:pt x="154" y="33"/>
                  </a:lnTo>
                  <a:lnTo>
                    <a:pt x="160" y="29"/>
                  </a:lnTo>
                  <a:lnTo>
                    <a:pt x="171" y="32"/>
                  </a:lnTo>
                  <a:lnTo>
                    <a:pt x="177" y="36"/>
                  </a:lnTo>
                  <a:lnTo>
                    <a:pt x="184" y="37"/>
                  </a:lnTo>
                  <a:lnTo>
                    <a:pt x="189" y="40"/>
                  </a:lnTo>
                  <a:lnTo>
                    <a:pt x="192" y="39"/>
                  </a:lnTo>
                  <a:lnTo>
                    <a:pt x="194" y="40"/>
                  </a:lnTo>
                  <a:lnTo>
                    <a:pt x="194" y="33"/>
                  </a:lnTo>
                  <a:lnTo>
                    <a:pt x="191" y="28"/>
                  </a:lnTo>
                  <a:lnTo>
                    <a:pt x="192" y="18"/>
                  </a:lnTo>
                  <a:lnTo>
                    <a:pt x="198" y="15"/>
                  </a:lnTo>
                  <a:lnTo>
                    <a:pt x="195" y="9"/>
                  </a:lnTo>
                  <a:lnTo>
                    <a:pt x="191" y="6"/>
                  </a:lnTo>
                  <a:lnTo>
                    <a:pt x="190" y="0"/>
                  </a:lnTo>
                  <a:lnTo>
                    <a:pt x="198" y="2"/>
                  </a:lnTo>
                  <a:lnTo>
                    <a:pt x="204" y="1"/>
                  </a:lnTo>
                  <a:lnTo>
                    <a:pt x="206" y="0"/>
                  </a:lnTo>
                  <a:lnTo>
                    <a:pt x="212" y="5"/>
                  </a:lnTo>
                  <a:lnTo>
                    <a:pt x="220" y="10"/>
                  </a:lnTo>
                  <a:lnTo>
                    <a:pt x="231" y="23"/>
                  </a:lnTo>
                  <a:lnTo>
                    <a:pt x="239" y="29"/>
                  </a:lnTo>
                  <a:lnTo>
                    <a:pt x="251" y="29"/>
                  </a:lnTo>
                  <a:lnTo>
                    <a:pt x="257" y="33"/>
                  </a:lnTo>
                  <a:lnTo>
                    <a:pt x="261" y="34"/>
                  </a:lnTo>
                  <a:lnTo>
                    <a:pt x="266" y="41"/>
                  </a:lnTo>
                  <a:lnTo>
                    <a:pt x="269" y="47"/>
                  </a:lnTo>
                  <a:lnTo>
                    <a:pt x="272" y="47"/>
                  </a:lnTo>
                  <a:lnTo>
                    <a:pt x="274" y="47"/>
                  </a:lnTo>
                  <a:lnTo>
                    <a:pt x="280" y="55"/>
                  </a:lnTo>
                  <a:lnTo>
                    <a:pt x="284" y="55"/>
                  </a:lnTo>
                  <a:lnTo>
                    <a:pt x="286" y="59"/>
                  </a:lnTo>
                  <a:lnTo>
                    <a:pt x="284" y="64"/>
                  </a:lnTo>
                  <a:lnTo>
                    <a:pt x="286" y="74"/>
                  </a:lnTo>
                  <a:lnTo>
                    <a:pt x="283" y="81"/>
                  </a:lnTo>
                  <a:lnTo>
                    <a:pt x="284" y="87"/>
                  </a:lnTo>
                  <a:lnTo>
                    <a:pt x="292" y="87"/>
                  </a:lnTo>
                  <a:lnTo>
                    <a:pt x="294" y="95"/>
                  </a:lnTo>
                  <a:lnTo>
                    <a:pt x="292" y="99"/>
                  </a:lnTo>
                  <a:lnTo>
                    <a:pt x="292" y="108"/>
                  </a:lnTo>
                  <a:lnTo>
                    <a:pt x="296" y="114"/>
                  </a:lnTo>
                  <a:lnTo>
                    <a:pt x="298" y="125"/>
                  </a:lnTo>
                  <a:lnTo>
                    <a:pt x="296" y="130"/>
                  </a:lnTo>
                  <a:lnTo>
                    <a:pt x="297" y="134"/>
                  </a:lnTo>
                  <a:lnTo>
                    <a:pt x="297" y="147"/>
                  </a:lnTo>
                  <a:lnTo>
                    <a:pt x="296" y="152"/>
                  </a:lnTo>
                  <a:lnTo>
                    <a:pt x="298" y="161"/>
                  </a:lnTo>
                  <a:lnTo>
                    <a:pt x="305" y="163"/>
                  </a:lnTo>
                  <a:lnTo>
                    <a:pt x="310" y="174"/>
                  </a:lnTo>
                  <a:lnTo>
                    <a:pt x="313" y="178"/>
                  </a:lnTo>
                  <a:lnTo>
                    <a:pt x="313" y="185"/>
                  </a:lnTo>
                  <a:lnTo>
                    <a:pt x="312" y="185"/>
                  </a:lnTo>
                  <a:lnTo>
                    <a:pt x="309" y="187"/>
                  </a:lnTo>
                  <a:lnTo>
                    <a:pt x="303" y="187"/>
                  </a:lnTo>
                  <a:lnTo>
                    <a:pt x="299" y="183"/>
                  </a:lnTo>
                  <a:lnTo>
                    <a:pt x="292" y="187"/>
                  </a:lnTo>
                  <a:lnTo>
                    <a:pt x="287" y="185"/>
                  </a:lnTo>
                  <a:lnTo>
                    <a:pt x="284" y="190"/>
                  </a:lnTo>
                  <a:lnTo>
                    <a:pt x="280" y="188"/>
                  </a:lnTo>
                  <a:lnTo>
                    <a:pt x="276" y="183"/>
                  </a:lnTo>
                  <a:lnTo>
                    <a:pt x="272" y="188"/>
                  </a:lnTo>
                  <a:lnTo>
                    <a:pt x="268" y="182"/>
                  </a:lnTo>
                  <a:lnTo>
                    <a:pt x="264" y="185"/>
                  </a:lnTo>
                  <a:lnTo>
                    <a:pt x="264" y="190"/>
                  </a:lnTo>
                  <a:lnTo>
                    <a:pt x="262" y="196"/>
                  </a:lnTo>
                  <a:lnTo>
                    <a:pt x="258" y="197"/>
                  </a:lnTo>
                  <a:lnTo>
                    <a:pt x="254" y="192"/>
                  </a:lnTo>
                  <a:lnTo>
                    <a:pt x="250" y="191"/>
                  </a:lnTo>
                  <a:lnTo>
                    <a:pt x="254" y="199"/>
                  </a:lnTo>
                  <a:lnTo>
                    <a:pt x="259" y="202"/>
                  </a:lnTo>
                  <a:lnTo>
                    <a:pt x="253" y="207"/>
                  </a:lnTo>
                  <a:lnTo>
                    <a:pt x="248" y="207"/>
                  </a:lnTo>
                  <a:lnTo>
                    <a:pt x="243" y="209"/>
                  </a:lnTo>
                  <a:lnTo>
                    <a:pt x="249" y="211"/>
                  </a:lnTo>
                  <a:lnTo>
                    <a:pt x="249" y="215"/>
                  </a:lnTo>
                  <a:lnTo>
                    <a:pt x="246" y="215"/>
                  </a:lnTo>
                  <a:lnTo>
                    <a:pt x="245" y="214"/>
                  </a:lnTo>
                  <a:lnTo>
                    <a:pt x="241" y="212"/>
                  </a:lnTo>
                  <a:lnTo>
                    <a:pt x="239" y="214"/>
                  </a:lnTo>
                  <a:lnTo>
                    <a:pt x="241" y="219"/>
                  </a:lnTo>
                  <a:lnTo>
                    <a:pt x="246" y="219"/>
                  </a:lnTo>
                  <a:lnTo>
                    <a:pt x="249" y="223"/>
                  </a:lnTo>
                  <a:lnTo>
                    <a:pt x="247" y="226"/>
                  </a:lnTo>
                  <a:lnTo>
                    <a:pt x="242" y="237"/>
                  </a:lnTo>
                  <a:lnTo>
                    <a:pt x="245" y="242"/>
                  </a:lnTo>
                  <a:lnTo>
                    <a:pt x="237" y="243"/>
                  </a:lnTo>
                  <a:lnTo>
                    <a:pt x="242" y="248"/>
                  </a:lnTo>
                  <a:lnTo>
                    <a:pt x="248" y="248"/>
                  </a:lnTo>
                  <a:lnTo>
                    <a:pt x="250" y="253"/>
                  </a:lnTo>
                  <a:lnTo>
                    <a:pt x="246" y="254"/>
                  </a:lnTo>
                  <a:lnTo>
                    <a:pt x="249" y="259"/>
                  </a:lnTo>
                  <a:lnTo>
                    <a:pt x="254" y="259"/>
                  </a:lnTo>
                  <a:lnTo>
                    <a:pt x="248" y="267"/>
                  </a:lnTo>
                  <a:lnTo>
                    <a:pt x="243" y="267"/>
                  </a:lnTo>
                  <a:lnTo>
                    <a:pt x="239" y="272"/>
                  </a:lnTo>
                  <a:lnTo>
                    <a:pt x="240" y="283"/>
                  </a:lnTo>
                  <a:lnTo>
                    <a:pt x="234" y="293"/>
                  </a:lnTo>
                  <a:lnTo>
                    <a:pt x="230" y="293"/>
                  </a:lnTo>
                  <a:lnTo>
                    <a:pt x="224" y="300"/>
                  </a:lnTo>
                  <a:lnTo>
                    <a:pt x="220" y="295"/>
                  </a:lnTo>
                  <a:lnTo>
                    <a:pt x="219" y="301"/>
                  </a:lnTo>
                  <a:lnTo>
                    <a:pt x="222" y="306"/>
                  </a:lnTo>
                  <a:lnTo>
                    <a:pt x="214" y="311"/>
                  </a:lnTo>
                  <a:lnTo>
                    <a:pt x="211" y="317"/>
                  </a:lnTo>
                  <a:lnTo>
                    <a:pt x="207" y="317"/>
                  </a:lnTo>
                  <a:lnTo>
                    <a:pt x="206" y="312"/>
                  </a:lnTo>
                  <a:lnTo>
                    <a:pt x="202" y="312"/>
                  </a:lnTo>
                  <a:lnTo>
                    <a:pt x="199" y="318"/>
                  </a:lnTo>
                  <a:lnTo>
                    <a:pt x="199" y="326"/>
                  </a:lnTo>
                  <a:lnTo>
                    <a:pt x="194" y="329"/>
                  </a:lnTo>
                  <a:lnTo>
                    <a:pt x="192" y="326"/>
                  </a:lnTo>
                  <a:lnTo>
                    <a:pt x="189" y="326"/>
                  </a:lnTo>
                  <a:lnTo>
                    <a:pt x="188" y="332"/>
                  </a:lnTo>
                  <a:lnTo>
                    <a:pt x="184" y="332"/>
                  </a:lnTo>
                  <a:lnTo>
                    <a:pt x="182" y="329"/>
                  </a:lnTo>
                  <a:lnTo>
                    <a:pt x="178" y="334"/>
                  </a:lnTo>
                  <a:lnTo>
                    <a:pt x="176" y="339"/>
                  </a:lnTo>
                  <a:lnTo>
                    <a:pt x="180" y="340"/>
                  </a:lnTo>
                  <a:lnTo>
                    <a:pt x="180" y="343"/>
                  </a:lnTo>
                  <a:lnTo>
                    <a:pt x="171" y="351"/>
                  </a:lnTo>
                  <a:lnTo>
                    <a:pt x="166" y="350"/>
                  </a:lnTo>
                  <a:lnTo>
                    <a:pt x="164" y="353"/>
                  </a:lnTo>
                  <a:lnTo>
                    <a:pt x="167" y="359"/>
                  </a:lnTo>
                  <a:lnTo>
                    <a:pt x="161" y="366"/>
                  </a:lnTo>
                  <a:lnTo>
                    <a:pt x="153" y="368"/>
                  </a:lnTo>
                  <a:lnTo>
                    <a:pt x="147" y="365"/>
                  </a:lnTo>
                  <a:lnTo>
                    <a:pt x="155" y="375"/>
                  </a:lnTo>
                  <a:lnTo>
                    <a:pt x="156" y="383"/>
                  </a:lnTo>
                  <a:lnTo>
                    <a:pt x="154" y="385"/>
                  </a:lnTo>
                  <a:lnTo>
                    <a:pt x="155" y="393"/>
                  </a:lnTo>
                  <a:lnTo>
                    <a:pt x="154" y="401"/>
                  </a:lnTo>
                  <a:lnTo>
                    <a:pt x="158" y="407"/>
                  </a:lnTo>
                  <a:lnTo>
                    <a:pt x="157" y="412"/>
                  </a:lnTo>
                  <a:lnTo>
                    <a:pt x="154" y="409"/>
                  </a:lnTo>
                  <a:lnTo>
                    <a:pt x="152" y="411"/>
                  </a:lnTo>
                  <a:lnTo>
                    <a:pt x="154" y="420"/>
                  </a:lnTo>
                  <a:lnTo>
                    <a:pt x="149" y="427"/>
                  </a:lnTo>
                  <a:lnTo>
                    <a:pt x="154" y="428"/>
                  </a:lnTo>
                  <a:lnTo>
                    <a:pt x="154" y="432"/>
                  </a:lnTo>
                  <a:lnTo>
                    <a:pt x="150" y="433"/>
                  </a:lnTo>
                  <a:lnTo>
                    <a:pt x="154" y="441"/>
                  </a:lnTo>
                  <a:lnTo>
                    <a:pt x="150" y="446"/>
                  </a:lnTo>
                  <a:lnTo>
                    <a:pt x="154" y="450"/>
                  </a:lnTo>
                  <a:lnTo>
                    <a:pt x="157" y="454"/>
                  </a:lnTo>
                  <a:lnTo>
                    <a:pt x="161" y="455"/>
                  </a:lnTo>
                  <a:lnTo>
                    <a:pt x="161" y="462"/>
                  </a:lnTo>
                  <a:lnTo>
                    <a:pt x="164" y="459"/>
                  </a:lnTo>
                  <a:lnTo>
                    <a:pt x="167" y="465"/>
                  </a:lnTo>
                  <a:lnTo>
                    <a:pt x="172" y="458"/>
                  </a:lnTo>
                  <a:lnTo>
                    <a:pt x="177" y="462"/>
                  </a:lnTo>
                  <a:lnTo>
                    <a:pt x="179" y="467"/>
                  </a:lnTo>
                  <a:lnTo>
                    <a:pt x="190" y="476"/>
                  </a:lnTo>
                  <a:lnTo>
                    <a:pt x="188" y="480"/>
                  </a:lnTo>
                  <a:lnTo>
                    <a:pt x="198" y="486"/>
                  </a:lnTo>
                  <a:lnTo>
                    <a:pt x="198" y="490"/>
                  </a:lnTo>
                  <a:lnTo>
                    <a:pt x="203" y="496"/>
                  </a:lnTo>
                  <a:lnTo>
                    <a:pt x="200" y="505"/>
                  </a:lnTo>
                  <a:lnTo>
                    <a:pt x="192" y="514"/>
                  </a:lnTo>
                  <a:lnTo>
                    <a:pt x="190" y="521"/>
                  </a:lnTo>
                  <a:lnTo>
                    <a:pt x="181" y="523"/>
                  </a:lnTo>
                  <a:lnTo>
                    <a:pt x="176" y="520"/>
                  </a:lnTo>
                  <a:lnTo>
                    <a:pt x="177" y="515"/>
                  </a:lnTo>
                  <a:lnTo>
                    <a:pt x="169" y="513"/>
                  </a:lnTo>
                  <a:lnTo>
                    <a:pt x="166" y="510"/>
                  </a:lnTo>
                  <a:lnTo>
                    <a:pt x="166" y="514"/>
                  </a:lnTo>
                  <a:lnTo>
                    <a:pt x="163" y="514"/>
                  </a:lnTo>
                  <a:lnTo>
                    <a:pt x="159" y="511"/>
                  </a:lnTo>
                  <a:lnTo>
                    <a:pt x="154" y="510"/>
                  </a:lnTo>
                  <a:lnTo>
                    <a:pt x="152" y="514"/>
                  </a:lnTo>
                  <a:lnTo>
                    <a:pt x="147" y="515"/>
                  </a:lnTo>
                  <a:lnTo>
                    <a:pt x="145" y="513"/>
                  </a:lnTo>
                  <a:lnTo>
                    <a:pt x="140" y="518"/>
                  </a:lnTo>
                  <a:lnTo>
                    <a:pt x="135" y="516"/>
                  </a:lnTo>
                  <a:lnTo>
                    <a:pt x="131" y="517"/>
                  </a:lnTo>
                  <a:lnTo>
                    <a:pt x="131" y="521"/>
                  </a:lnTo>
                  <a:lnTo>
                    <a:pt x="140" y="522"/>
                  </a:lnTo>
                  <a:lnTo>
                    <a:pt x="143" y="523"/>
                  </a:lnTo>
                  <a:lnTo>
                    <a:pt x="143" y="520"/>
                  </a:lnTo>
                  <a:lnTo>
                    <a:pt x="152" y="520"/>
                  </a:lnTo>
                  <a:lnTo>
                    <a:pt x="156" y="523"/>
                  </a:lnTo>
                  <a:lnTo>
                    <a:pt x="163" y="524"/>
                  </a:lnTo>
                  <a:lnTo>
                    <a:pt x="166" y="529"/>
                  </a:lnTo>
                  <a:lnTo>
                    <a:pt x="171" y="526"/>
                  </a:lnTo>
                  <a:lnTo>
                    <a:pt x="175" y="527"/>
                  </a:lnTo>
                  <a:lnTo>
                    <a:pt x="180" y="525"/>
                  </a:lnTo>
                  <a:lnTo>
                    <a:pt x="188" y="527"/>
                  </a:lnTo>
                  <a:lnTo>
                    <a:pt x="191" y="531"/>
                  </a:lnTo>
                  <a:lnTo>
                    <a:pt x="192" y="536"/>
                  </a:lnTo>
                  <a:lnTo>
                    <a:pt x="188" y="539"/>
                  </a:lnTo>
                  <a:lnTo>
                    <a:pt x="183" y="539"/>
                  </a:lnTo>
                  <a:lnTo>
                    <a:pt x="178" y="548"/>
                  </a:lnTo>
                  <a:lnTo>
                    <a:pt x="175" y="548"/>
                  </a:lnTo>
                  <a:lnTo>
                    <a:pt x="176" y="541"/>
                  </a:lnTo>
                  <a:lnTo>
                    <a:pt x="173" y="539"/>
                  </a:lnTo>
                  <a:lnTo>
                    <a:pt x="171" y="543"/>
                  </a:lnTo>
                  <a:lnTo>
                    <a:pt x="172" y="547"/>
                  </a:lnTo>
                  <a:lnTo>
                    <a:pt x="168" y="547"/>
                  </a:lnTo>
                  <a:lnTo>
                    <a:pt x="164" y="551"/>
                  </a:lnTo>
                  <a:lnTo>
                    <a:pt x="163" y="558"/>
                  </a:lnTo>
                  <a:lnTo>
                    <a:pt x="157" y="555"/>
                  </a:lnTo>
                  <a:lnTo>
                    <a:pt x="158" y="558"/>
                  </a:lnTo>
                  <a:lnTo>
                    <a:pt x="154" y="561"/>
                  </a:lnTo>
                  <a:lnTo>
                    <a:pt x="153" y="560"/>
                  </a:lnTo>
                  <a:lnTo>
                    <a:pt x="149" y="560"/>
                  </a:lnTo>
                  <a:lnTo>
                    <a:pt x="146" y="564"/>
                  </a:lnTo>
                  <a:lnTo>
                    <a:pt x="152" y="566"/>
                  </a:lnTo>
                  <a:lnTo>
                    <a:pt x="158" y="571"/>
                  </a:lnTo>
                  <a:lnTo>
                    <a:pt x="146" y="572"/>
                  </a:lnTo>
                  <a:lnTo>
                    <a:pt x="155" y="575"/>
                  </a:lnTo>
                  <a:lnTo>
                    <a:pt x="156" y="579"/>
                  </a:lnTo>
                  <a:lnTo>
                    <a:pt x="153" y="586"/>
                  </a:lnTo>
                  <a:lnTo>
                    <a:pt x="159" y="593"/>
                  </a:lnTo>
                  <a:lnTo>
                    <a:pt x="152" y="594"/>
                  </a:lnTo>
                  <a:lnTo>
                    <a:pt x="145" y="591"/>
                  </a:lnTo>
                  <a:lnTo>
                    <a:pt x="148" y="597"/>
                  </a:lnTo>
                  <a:lnTo>
                    <a:pt x="145" y="603"/>
                  </a:lnTo>
                  <a:lnTo>
                    <a:pt x="153" y="607"/>
                  </a:lnTo>
                  <a:lnTo>
                    <a:pt x="147" y="611"/>
                  </a:lnTo>
                  <a:lnTo>
                    <a:pt x="152" y="618"/>
                  </a:lnTo>
                  <a:lnTo>
                    <a:pt x="147" y="625"/>
                  </a:lnTo>
                  <a:lnTo>
                    <a:pt x="146" y="631"/>
                  </a:lnTo>
                  <a:lnTo>
                    <a:pt x="152" y="636"/>
                  </a:lnTo>
                  <a:lnTo>
                    <a:pt x="148" y="640"/>
                  </a:lnTo>
                  <a:lnTo>
                    <a:pt x="147" y="656"/>
                  </a:lnTo>
                  <a:lnTo>
                    <a:pt x="143" y="661"/>
                  </a:lnTo>
                  <a:lnTo>
                    <a:pt x="141" y="674"/>
                  </a:lnTo>
                  <a:lnTo>
                    <a:pt x="133" y="682"/>
                  </a:lnTo>
                  <a:lnTo>
                    <a:pt x="130" y="677"/>
                  </a:lnTo>
                  <a:lnTo>
                    <a:pt x="124" y="675"/>
                  </a:lnTo>
                  <a:lnTo>
                    <a:pt x="118" y="678"/>
                  </a:lnTo>
                  <a:lnTo>
                    <a:pt x="106" y="677"/>
                  </a:lnTo>
                  <a:lnTo>
                    <a:pt x="105" y="673"/>
                  </a:lnTo>
                  <a:lnTo>
                    <a:pt x="102" y="683"/>
                  </a:lnTo>
                  <a:lnTo>
                    <a:pt x="93" y="684"/>
                  </a:lnTo>
                  <a:lnTo>
                    <a:pt x="88" y="694"/>
                  </a:lnTo>
                  <a:lnTo>
                    <a:pt x="91" y="697"/>
                  </a:lnTo>
                  <a:lnTo>
                    <a:pt x="93" y="702"/>
                  </a:lnTo>
                  <a:lnTo>
                    <a:pt x="86" y="708"/>
                  </a:lnTo>
                  <a:lnTo>
                    <a:pt x="78" y="704"/>
                  </a:lnTo>
                  <a:lnTo>
                    <a:pt x="62" y="709"/>
                  </a:lnTo>
                  <a:lnTo>
                    <a:pt x="56" y="709"/>
                  </a:lnTo>
                  <a:lnTo>
                    <a:pt x="53" y="706"/>
                  </a:lnTo>
                  <a:lnTo>
                    <a:pt x="56" y="700"/>
                  </a:lnTo>
                  <a:lnTo>
                    <a:pt x="53" y="686"/>
                  </a:lnTo>
                  <a:lnTo>
                    <a:pt x="47" y="684"/>
                  </a:lnTo>
                  <a:lnTo>
                    <a:pt x="47" y="678"/>
                  </a:lnTo>
                  <a:lnTo>
                    <a:pt x="42" y="675"/>
                  </a:lnTo>
                  <a:lnTo>
                    <a:pt x="43" y="672"/>
                  </a:lnTo>
                  <a:lnTo>
                    <a:pt x="51" y="671"/>
                  </a:lnTo>
                  <a:lnTo>
                    <a:pt x="55" y="662"/>
                  </a:lnTo>
                  <a:lnTo>
                    <a:pt x="53" y="654"/>
                  </a:lnTo>
                  <a:lnTo>
                    <a:pt x="47" y="659"/>
                  </a:lnTo>
                  <a:lnTo>
                    <a:pt x="41" y="653"/>
                  </a:lnTo>
                  <a:lnTo>
                    <a:pt x="39" y="647"/>
                  </a:lnTo>
                  <a:lnTo>
                    <a:pt x="32" y="644"/>
                  </a:lnTo>
                  <a:lnTo>
                    <a:pt x="32" y="636"/>
                  </a:lnTo>
                  <a:lnTo>
                    <a:pt x="27" y="624"/>
                  </a:lnTo>
                  <a:lnTo>
                    <a:pt x="24" y="621"/>
                  </a:lnTo>
                  <a:lnTo>
                    <a:pt x="20" y="613"/>
                  </a:lnTo>
                  <a:lnTo>
                    <a:pt x="15" y="611"/>
                  </a:lnTo>
                  <a:lnTo>
                    <a:pt x="12" y="607"/>
                  </a:lnTo>
                  <a:lnTo>
                    <a:pt x="15" y="604"/>
                  </a:lnTo>
                  <a:lnTo>
                    <a:pt x="15" y="597"/>
                  </a:lnTo>
                  <a:lnTo>
                    <a:pt x="14" y="592"/>
                  </a:lnTo>
                  <a:lnTo>
                    <a:pt x="15" y="587"/>
                  </a:lnTo>
                  <a:lnTo>
                    <a:pt x="20" y="582"/>
                  </a:lnTo>
                  <a:lnTo>
                    <a:pt x="19" y="579"/>
                  </a:lnTo>
                  <a:lnTo>
                    <a:pt x="14" y="575"/>
                  </a:lnTo>
                  <a:lnTo>
                    <a:pt x="15" y="572"/>
                  </a:lnTo>
                  <a:lnTo>
                    <a:pt x="13" y="572"/>
                  </a:lnTo>
                  <a:lnTo>
                    <a:pt x="12" y="576"/>
                  </a:lnTo>
                  <a:lnTo>
                    <a:pt x="16" y="582"/>
                  </a:lnTo>
                  <a:lnTo>
                    <a:pt x="9" y="584"/>
                  </a:lnTo>
                  <a:lnTo>
                    <a:pt x="9" y="578"/>
                  </a:lnTo>
                  <a:lnTo>
                    <a:pt x="8" y="575"/>
                  </a:lnTo>
                  <a:lnTo>
                    <a:pt x="4" y="573"/>
                  </a:lnTo>
                  <a:lnTo>
                    <a:pt x="3" y="563"/>
                  </a:lnTo>
                  <a:lnTo>
                    <a:pt x="1" y="559"/>
                  </a:lnTo>
                  <a:lnTo>
                    <a:pt x="0" y="546"/>
                  </a:lnTo>
                  <a:lnTo>
                    <a:pt x="4" y="543"/>
                  </a:lnTo>
                  <a:lnTo>
                    <a:pt x="5" y="543"/>
                  </a:lnTo>
                  <a:lnTo>
                    <a:pt x="5" y="543"/>
                  </a:lnTo>
                  <a:close/>
                  <a:moveTo>
                    <a:pt x="189" y="524"/>
                  </a:moveTo>
                  <a:lnTo>
                    <a:pt x="194" y="531"/>
                  </a:lnTo>
                  <a:lnTo>
                    <a:pt x="196" y="533"/>
                  </a:lnTo>
                  <a:lnTo>
                    <a:pt x="196" y="525"/>
                  </a:lnTo>
                  <a:lnTo>
                    <a:pt x="203" y="520"/>
                  </a:lnTo>
                  <a:lnTo>
                    <a:pt x="203" y="515"/>
                  </a:lnTo>
                  <a:lnTo>
                    <a:pt x="195" y="515"/>
                  </a:lnTo>
                  <a:lnTo>
                    <a:pt x="189" y="524"/>
                  </a:lnTo>
                  <a:lnTo>
                    <a:pt x="189" y="524"/>
                  </a:lnTo>
                  <a:close/>
                  <a:moveTo>
                    <a:pt x="8" y="586"/>
                  </a:moveTo>
                  <a:lnTo>
                    <a:pt x="7" y="591"/>
                  </a:lnTo>
                  <a:lnTo>
                    <a:pt x="10" y="591"/>
                  </a:lnTo>
                  <a:lnTo>
                    <a:pt x="13" y="586"/>
                  </a:lnTo>
                  <a:lnTo>
                    <a:pt x="8" y="586"/>
                  </a:lnTo>
                  <a:lnTo>
                    <a:pt x="8" y="586"/>
                  </a:lnTo>
                  <a:close/>
                  <a:moveTo>
                    <a:pt x="217" y="567"/>
                  </a:moveTo>
                  <a:lnTo>
                    <a:pt x="219" y="572"/>
                  </a:lnTo>
                  <a:lnTo>
                    <a:pt x="223" y="568"/>
                  </a:lnTo>
                  <a:lnTo>
                    <a:pt x="219" y="566"/>
                  </a:lnTo>
                  <a:lnTo>
                    <a:pt x="217" y="567"/>
                  </a:lnTo>
                  <a:lnTo>
                    <a:pt x="217" y="567"/>
                  </a:lnTo>
                  <a:close/>
                  <a:moveTo>
                    <a:pt x="219" y="596"/>
                  </a:moveTo>
                  <a:lnTo>
                    <a:pt x="222" y="599"/>
                  </a:lnTo>
                  <a:lnTo>
                    <a:pt x="225" y="596"/>
                  </a:lnTo>
                  <a:lnTo>
                    <a:pt x="230" y="594"/>
                  </a:lnTo>
                  <a:lnTo>
                    <a:pt x="229" y="592"/>
                  </a:lnTo>
                  <a:lnTo>
                    <a:pt x="223" y="592"/>
                  </a:lnTo>
                  <a:lnTo>
                    <a:pt x="219" y="596"/>
                  </a:lnTo>
                  <a:lnTo>
                    <a:pt x="219" y="596"/>
                  </a:lnTo>
                  <a:close/>
                  <a:moveTo>
                    <a:pt x="198" y="644"/>
                  </a:moveTo>
                  <a:lnTo>
                    <a:pt x="205" y="642"/>
                  </a:lnTo>
                  <a:lnTo>
                    <a:pt x="206" y="639"/>
                  </a:lnTo>
                  <a:lnTo>
                    <a:pt x="204" y="638"/>
                  </a:lnTo>
                  <a:lnTo>
                    <a:pt x="205" y="633"/>
                  </a:lnTo>
                  <a:lnTo>
                    <a:pt x="213" y="628"/>
                  </a:lnTo>
                  <a:lnTo>
                    <a:pt x="213" y="624"/>
                  </a:lnTo>
                  <a:lnTo>
                    <a:pt x="218" y="618"/>
                  </a:lnTo>
                  <a:lnTo>
                    <a:pt x="217" y="615"/>
                  </a:lnTo>
                  <a:lnTo>
                    <a:pt x="213" y="611"/>
                  </a:lnTo>
                  <a:lnTo>
                    <a:pt x="215" y="606"/>
                  </a:lnTo>
                  <a:lnTo>
                    <a:pt x="216" y="603"/>
                  </a:lnTo>
                  <a:lnTo>
                    <a:pt x="218" y="601"/>
                  </a:lnTo>
                  <a:lnTo>
                    <a:pt x="215" y="598"/>
                  </a:lnTo>
                  <a:lnTo>
                    <a:pt x="212" y="601"/>
                  </a:lnTo>
                  <a:lnTo>
                    <a:pt x="205" y="599"/>
                  </a:lnTo>
                  <a:lnTo>
                    <a:pt x="201" y="605"/>
                  </a:lnTo>
                  <a:lnTo>
                    <a:pt x="198" y="610"/>
                  </a:lnTo>
                  <a:lnTo>
                    <a:pt x="193" y="615"/>
                  </a:lnTo>
                  <a:lnTo>
                    <a:pt x="195" y="622"/>
                  </a:lnTo>
                  <a:lnTo>
                    <a:pt x="193" y="624"/>
                  </a:lnTo>
                  <a:lnTo>
                    <a:pt x="200" y="633"/>
                  </a:lnTo>
                  <a:lnTo>
                    <a:pt x="202" y="632"/>
                  </a:lnTo>
                  <a:lnTo>
                    <a:pt x="201" y="638"/>
                  </a:lnTo>
                  <a:lnTo>
                    <a:pt x="196" y="642"/>
                  </a:lnTo>
                  <a:lnTo>
                    <a:pt x="198" y="644"/>
                  </a:lnTo>
                  <a:lnTo>
                    <a:pt x="198" y="644"/>
                  </a:lnTo>
                  <a:close/>
                  <a:moveTo>
                    <a:pt x="150" y="663"/>
                  </a:moveTo>
                  <a:lnTo>
                    <a:pt x="152" y="669"/>
                  </a:lnTo>
                  <a:lnTo>
                    <a:pt x="152" y="674"/>
                  </a:lnTo>
                  <a:lnTo>
                    <a:pt x="154" y="676"/>
                  </a:lnTo>
                  <a:lnTo>
                    <a:pt x="156" y="671"/>
                  </a:lnTo>
                  <a:lnTo>
                    <a:pt x="159" y="661"/>
                  </a:lnTo>
                  <a:lnTo>
                    <a:pt x="160" y="650"/>
                  </a:lnTo>
                  <a:lnTo>
                    <a:pt x="164" y="639"/>
                  </a:lnTo>
                  <a:lnTo>
                    <a:pt x="165" y="630"/>
                  </a:lnTo>
                  <a:lnTo>
                    <a:pt x="161" y="627"/>
                  </a:lnTo>
                  <a:lnTo>
                    <a:pt x="157" y="632"/>
                  </a:lnTo>
                  <a:lnTo>
                    <a:pt x="158" y="634"/>
                  </a:lnTo>
                  <a:lnTo>
                    <a:pt x="156" y="644"/>
                  </a:lnTo>
                  <a:lnTo>
                    <a:pt x="153" y="647"/>
                  </a:lnTo>
                  <a:lnTo>
                    <a:pt x="150" y="66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97" name="Freeform 46"/>
            <p:cNvSpPr>
              <a:spLocks noEditPoints="1"/>
            </p:cNvSpPr>
            <p:nvPr/>
          </p:nvSpPr>
          <p:spPr bwMode="auto">
            <a:xfrm>
              <a:off x="2938" y="1226"/>
              <a:ext cx="158" cy="283"/>
            </a:xfrm>
            <a:custGeom>
              <a:avLst/>
              <a:gdLst/>
              <a:ahLst/>
              <a:cxnLst>
                <a:cxn ang="0">
                  <a:pos x="288" y="468"/>
                </a:cxn>
                <a:cxn ang="0">
                  <a:pos x="292" y="381"/>
                </a:cxn>
                <a:cxn ang="0">
                  <a:pos x="273" y="319"/>
                </a:cxn>
                <a:cxn ang="0">
                  <a:pos x="260" y="282"/>
                </a:cxn>
                <a:cxn ang="0">
                  <a:pos x="251" y="216"/>
                </a:cxn>
                <a:cxn ang="0">
                  <a:pos x="242" y="140"/>
                </a:cxn>
                <a:cxn ang="0">
                  <a:pos x="204" y="109"/>
                </a:cxn>
                <a:cxn ang="0">
                  <a:pos x="198" y="66"/>
                </a:cxn>
                <a:cxn ang="0">
                  <a:pos x="204" y="22"/>
                </a:cxn>
                <a:cxn ang="0">
                  <a:pos x="156" y="0"/>
                </a:cxn>
                <a:cxn ang="0">
                  <a:pos x="132" y="15"/>
                </a:cxn>
                <a:cxn ang="0">
                  <a:pos x="125" y="59"/>
                </a:cxn>
                <a:cxn ang="0">
                  <a:pos x="105" y="79"/>
                </a:cxn>
                <a:cxn ang="0">
                  <a:pos x="66" y="89"/>
                </a:cxn>
                <a:cxn ang="0">
                  <a:pos x="17" y="54"/>
                </a:cxn>
                <a:cxn ang="0">
                  <a:pos x="2" y="67"/>
                </a:cxn>
                <a:cxn ang="0">
                  <a:pos x="45" y="98"/>
                </a:cxn>
                <a:cxn ang="0">
                  <a:pos x="68" y="116"/>
                </a:cxn>
                <a:cxn ang="0">
                  <a:pos x="77" y="150"/>
                </a:cxn>
                <a:cxn ang="0">
                  <a:pos x="90" y="183"/>
                </a:cxn>
                <a:cxn ang="0">
                  <a:pos x="92" y="230"/>
                </a:cxn>
                <a:cxn ang="0">
                  <a:pos x="115" y="256"/>
                </a:cxn>
                <a:cxn ang="0">
                  <a:pos x="140" y="287"/>
                </a:cxn>
                <a:cxn ang="0">
                  <a:pos x="146" y="306"/>
                </a:cxn>
                <a:cxn ang="0">
                  <a:pos x="115" y="323"/>
                </a:cxn>
                <a:cxn ang="0">
                  <a:pos x="94" y="344"/>
                </a:cxn>
                <a:cxn ang="0">
                  <a:pos x="91" y="371"/>
                </a:cxn>
                <a:cxn ang="0">
                  <a:pos x="71" y="375"/>
                </a:cxn>
                <a:cxn ang="0">
                  <a:pos x="63" y="396"/>
                </a:cxn>
                <a:cxn ang="0">
                  <a:pos x="48" y="400"/>
                </a:cxn>
                <a:cxn ang="0">
                  <a:pos x="46" y="426"/>
                </a:cxn>
                <a:cxn ang="0">
                  <a:pos x="51" y="447"/>
                </a:cxn>
                <a:cxn ang="0">
                  <a:pos x="63" y="480"/>
                </a:cxn>
                <a:cxn ang="0">
                  <a:pos x="57" y="520"/>
                </a:cxn>
                <a:cxn ang="0">
                  <a:pos x="80" y="531"/>
                </a:cxn>
                <a:cxn ang="0">
                  <a:pos x="101" y="538"/>
                </a:cxn>
                <a:cxn ang="0">
                  <a:pos x="112" y="565"/>
                </a:cxn>
                <a:cxn ang="0">
                  <a:pos x="132" y="556"/>
                </a:cxn>
                <a:cxn ang="0">
                  <a:pos x="174" y="538"/>
                </a:cxn>
                <a:cxn ang="0">
                  <a:pos x="187" y="533"/>
                </a:cxn>
                <a:cxn ang="0">
                  <a:pos x="199" y="533"/>
                </a:cxn>
                <a:cxn ang="0">
                  <a:pos x="220" y="526"/>
                </a:cxn>
                <a:cxn ang="0">
                  <a:pos x="240" y="523"/>
                </a:cxn>
                <a:cxn ang="0">
                  <a:pos x="133" y="294"/>
                </a:cxn>
                <a:cxn ang="0">
                  <a:pos x="135" y="290"/>
                </a:cxn>
                <a:cxn ang="0">
                  <a:pos x="48" y="383"/>
                </a:cxn>
                <a:cxn ang="0">
                  <a:pos x="48" y="388"/>
                </a:cxn>
                <a:cxn ang="0">
                  <a:pos x="106" y="552"/>
                </a:cxn>
                <a:cxn ang="0">
                  <a:pos x="106" y="552"/>
                </a:cxn>
                <a:cxn ang="0">
                  <a:pos x="98" y="546"/>
                </a:cxn>
                <a:cxn ang="0">
                  <a:pos x="85" y="539"/>
                </a:cxn>
                <a:cxn ang="0">
                  <a:pos x="72" y="528"/>
                </a:cxn>
                <a:cxn ang="0">
                  <a:pos x="58" y="532"/>
                </a:cxn>
                <a:cxn ang="0">
                  <a:pos x="21" y="533"/>
                </a:cxn>
                <a:cxn ang="0">
                  <a:pos x="31" y="550"/>
                </a:cxn>
                <a:cxn ang="0">
                  <a:pos x="18" y="547"/>
                </a:cxn>
              </a:cxnLst>
              <a:rect l="0" t="0" r="r" b="b"/>
              <a:pathLst>
                <a:path w="316" h="566">
                  <a:moveTo>
                    <a:pt x="250" y="523"/>
                  </a:moveTo>
                  <a:lnTo>
                    <a:pt x="249" y="514"/>
                  </a:lnTo>
                  <a:lnTo>
                    <a:pt x="263" y="500"/>
                  </a:lnTo>
                  <a:lnTo>
                    <a:pt x="270" y="497"/>
                  </a:lnTo>
                  <a:lnTo>
                    <a:pt x="279" y="481"/>
                  </a:lnTo>
                  <a:lnTo>
                    <a:pt x="288" y="468"/>
                  </a:lnTo>
                  <a:lnTo>
                    <a:pt x="295" y="453"/>
                  </a:lnTo>
                  <a:lnTo>
                    <a:pt x="307" y="431"/>
                  </a:lnTo>
                  <a:lnTo>
                    <a:pt x="316" y="409"/>
                  </a:lnTo>
                  <a:lnTo>
                    <a:pt x="314" y="399"/>
                  </a:lnTo>
                  <a:lnTo>
                    <a:pt x="300" y="384"/>
                  </a:lnTo>
                  <a:lnTo>
                    <a:pt x="292" y="381"/>
                  </a:lnTo>
                  <a:lnTo>
                    <a:pt x="278" y="361"/>
                  </a:lnTo>
                  <a:lnTo>
                    <a:pt x="280" y="351"/>
                  </a:lnTo>
                  <a:lnTo>
                    <a:pt x="286" y="344"/>
                  </a:lnTo>
                  <a:lnTo>
                    <a:pt x="286" y="334"/>
                  </a:lnTo>
                  <a:lnTo>
                    <a:pt x="276" y="327"/>
                  </a:lnTo>
                  <a:lnTo>
                    <a:pt x="273" y="319"/>
                  </a:lnTo>
                  <a:lnTo>
                    <a:pt x="272" y="309"/>
                  </a:lnTo>
                  <a:lnTo>
                    <a:pt x="275" y="305"/>
                  </a:lnTo>
                  <a:lnTo>
                    <a:pt x="272" y="300"/>
                  </a:lnTo>
                  <a:lnTo>
                    <a:pt x="264" y="299"/>
                  </a:lnTo>
                  <a:lnTo>
                    <a:pt x="260" y="293"/>
                  </a:lnTo>
                  <a:lnTo>
                    <a:pt x="260" y="282"/>
                  </a:lnTo>
                  <a:lnTo>
                    <a:pt x="264" y="277"/>
                  </a:lnTo>
                  <a:lnTo>
                    <a:pt x="258" y="276"/>
                  </a:lnTo>
                  <a:lnTo>
                    <a:pt x="258" y="270"/>
                  </a:lnTo>
                  <a:lnTo>
                    <a:pt x="260" y="249"/>
                  </a:lnTo>
                  <a:lnTo>
                    <a:pt x="265" y="248"/>
                  </a:lnTo>
                  <a:lnTo>
                    <a:pt x="251" y="216"/>
                  </a:lnTo>
                  <a:lnTo>
                    <a:pt x="238" y="191"/>
                  </a:lnTo>
                  <a:lnTo>
                    <a:pt x="235" y="183"/>
                  </a:lnTo>
                  <a:lnTo>
                    <a:pt x="228" y="175"/>
                  </a:lnTo>
                  <a:lnTo>
                    <a:pt x="233" y="160"/>
                  </a:lnTo>
                  <a:lnTo>
                    <a:pt x="240" y="150"/>
                  </a:lnTo>
                  <a:lnTo>
                    <a:pt x="242" y="140"/>
                  </a:lnTo>
                  <a:lnTo>
                    <a:pt x="239" y="137"/>
                  </a:lnTo>
                  <a:lnTo>
                    <a:pt x="225" y="128"/>
                  </a:lnTo>
                  <a:lnTo>
                    <a:pt x="221" y="121"/>
                  </a:lnTo>
                  <a:lnTo>
                    <a:pt x="217" y="115"/>
                  </a:lnTo>
                  <a:lnTo>
                    <a:pt x="208" y="109"/>
                  </a:lnTo>
                  <a:lnTo>
                    <a:pt x="204" y="109"/>
                  </a:lnTo>
                  <a:lnTo>
                    <a:pt x="198" y="95"/>
                  </a:lnTo>
                  <a:lnTo>
                    <a:pt x="194" y="90"/>
                  </a:lnTo>
                  <a:lnTo>
                    <a:pt x="196" y="79"/>
                  </a:lnTo>
                  <a:lnTo>
                    <a:pt x="198" y="71"/>
                  </a:lnTo>
                  <a:lnTo>
                    <a:pt x="193" y="69"/>
                  </a:lnTo>
                  <a:lnTo>
                    <a:pt x="198" y="66"/>
                  </a:lnTo>
                  <a:lnTo>
                    <a:pt x="206" y="62"/>
                  </a:lnTo>
                  <a:lnTo>
                    <a:pt x="205" y="49"/>
                  </a:lnTo>
                  <a:lnTo>
                    <a:pt x="210" y="40"/>
                  </a:lnTo>
                  <a:lnTo>
                    <a:pt x="211" y="34"/>
                  </a:lnTo>
                  <a:lnTo>
                    <a:pt x="206" y="27"/>
                  </a:lnTo>
                  <a:lnTo>
                    <a:pt x="204" y="22"/>
                  </a:lnTo>
                  <a:lnTo>
                    <a:pt x="193" y="21"/>
                  </a:lnTo>
                  <a:lnTo>
                    <a:pt x="186" y="19"/>
                  </a:lnTo>
                  <a:lnTo>
                    <a:pt x="182" y="14"/>
                  </a:lnTo>
                  <a:lnTo>
                    <a:pt x="174" y="4"/>
                  </a:lnTo>
                  <a:lnTo>
                    <a:pt x="169" y="0"/>
                  </a:lnTo>
                  <a:lnTo>
                    <a:pt x="156" y="0"/>
                  </a:lnTo>
                  <a:lnTo>
                    <a:pt x="150" y="5"/>
                  </a:lnTo>
                  <a:lnTo>
                    <a:pt x="150" y="9"/>
                  </a:lnTo>
                  <a:lnTo>
                    <a:pt x="146" y="10"/>
                  </a:lnTo>
                  <a:lnTo>
                    <a:pt x="137" y="9"/>
                  </a:lnTo>
                  <a:lnTo>
                    <a:pt x="130" y="11"/>
                  </a:lnTo>
                  <a:lnTo>
                    <a:pt x="132" y="15"/>
                  </a:lnTo>
                  <a:lnTo>
                    <a:pt x="126" y="22"/>
                  </a:lnTo>
                  <a:lnTo>
                    <a:pt x="123" y="24"/>
                  </a:lnTo>
                  <a:lnTo>
                    <a:pt x="126" y="28"/>
                  </a:lnTo>
                  <a:lnTo>
                    <a:pt x="124" y="34"/>
                  </a:lnTo>
                  <a:lnTo>
                    <a:pt x="122" y="49"/>
                  </a:lnTo>
                  <a:lnTo>
                    <a:pt x="125" y="59"/>
                  </a:lnTo>
                  <a:lnTo>
                    <a:pt x="127" y="65"/>
                  </a:lnTo>
                  <a:lnTo>
                    <a:pt x="125" y="69"/>
                  </a:lnTo>
                  <a:lnTo>
                    <a:pt x="120" y="72"/>
                  </a:lnTo>
                  <a:lnTo>
                    <a:pt x="114" y="72"/>
                  </a:lnTo>
                  <a:lnTo>
                    <a:pt x="110" y="77"/>
                  </a:lnTo>
                  <a:lnTo>
                    <a:pt x="105" y="79"/>
                  </a:lnTo>
                  <a:lnTo>
                    <a:pt x="101" y="85"/>
                  </a:lnTo>
                  <a:lnTo>
                    <a:pt x="94" y="84"/>
                  </a:lnTo>
                  <a:lnTo>
                    <a:pt x="85" y="78"/>
                  </a:lnTo>
                  <a:lnTo>
                    <a:pt x="78" y="78"/>
                  </a:lnTo>
                  <a:lnTo>
                    <a:pt x="74" y="82"/>
                  </a:lnTo>
                  <a:lnTo>
                    <a:pt x="66" y="89"/>
                  </a:lnTo>
                  <a:lnTo>
                    <a:pt x="51" y="89"/>
                  </a:lnTo>
                  <a:lnTo>
                    <a:pt x="42" y="85"/>
                  </a:lnTo>
                  <a:lnTo>
                    <a:pt x="36" y="79"/>
                  </a:lnTo>
                  <a:lnTo>
                    <a:pt x="34" y="72"/>
                  </a:lnTo>
                  <a:lnTo>
                    <a:pt x="21" y="61"/>
                  </a:lnTo>
                  <a:lnTo>
                    <a:pt x="17" y="54"/>
                  </a:lnTo>
                  <a:lnTo>
                    <a:pt x="10" y="52"/>
                  </a:lnTo>
                  <a:lnTo>
                    <a:pt x="6" y="57"/>
                  </a:lnTo>
                  <a:lnTo>
                    <a:pt x="5" y="62"/>
                  </a:lnTo>
                  <a:lnTo>
                    <a:pt x="7" y="67"/>
                  </a:lnTo>
                  <a:lnTo>
                    <a:pt x="5" y="68"/>
                  </a:lnTo>
                  <a:lnTo>
                    <a:pt x="2" y="67"/>
                  </a:lnTo>
                  <a:lnTo>
                    <a:pt x="0" y="69"/>
                  </a:lnTo>
                  <a:lnTo>
                    <a:pt x="6" y="74"/>
                  </a:lnTo>
                  <a:lnTo>
                    <a:pt x="14" y="79"/>
                  </a:lnTo>
                  <a:lnTo>
                    <a:pt x="25" y="92"/>
                  </a:lnTo>
                  <a:lnTo>
                    <a:pt x="33" y="98"/>
                  </a:lnTo>
                  <a:lnTo>
                    <a:pt x="45" y="98"/>
                  </a:lnTo>
                  <a:lnTo>
                    <a:pt x="51" y="102"/>
                  </a:lnTo>
                  <a:lnTo>
                    <a:pt x="55" y="103"/>
                  </a:lnTo>
                  <a:lnTo>
                    <a:pt x="60" y="110"/>
                  </a:lnTo>
                  <a:lnTo>
                    <a:pt x="63" y="116"/>
                  </a:lnTo>
                  <a:lnTo>
                    <a:pt x="66" y="116"/>
                  </a:lnTo>
                  <a:lnTo>
                    <a:pt x="68" y="116"/>
                  </a:lnTo>
                  <a:lnTo>
                    <a:pt x="74" y="124"/>
                  </a:lnTo>
                  <a:lnTo>
                    <a:pt x="78" y="124"/>
                  </a:lnTo>
                  <a:lnTo>
                    <a:pt x="80" y="128"/>
                  </a:lnTo>
                  <a:lnTo>
                    <a:pt x="78" y="133"/>
                  </a:lnTo>
                  <a:lnTo>
                    <a:pt x="80" y="143"/>
                  </a:lnTo>
                  <a:lnTo>
                    <a:pt x="77" y="150"/>
                  </a:lnTo>
                  <a:lnTo>
                    <a:pt x="78" y="156"/>
                  </a:lnTo>
                  <a:lnTo>
                    <a:pt x="86" y="156"/>
                  </a:lnTo>
                  <a:lnTo>
                    <a:pt x="88" y="164"/>
                  </a:lnTo>
                  <a:lnTo>
                    <a:pt x="86" y="168"/>
                  </a:lnTo>
                  <a:lnTo>
                    <a:pt x="86" y="177"/>
                  </a:lnTo>
                  <a:lnTo>
                    <a:pt x="90" y="183"/>
                  </a:lnTo>
                  <a:lnTo>
                    <a:pt x="92" y="194"/>
                  </a:lnTo>
                  <a:lnTo>
                    <a:pt x="90" y="199"/>
                  </a:lnTo>
                  <a:lnTo>
                    <a:pt x="91" y="203"/>
                  </a:lnTo>
                  <a:lnTo>
                    <a:pt x="91" y="216"/>
                  </a:lnTo>
                  <a:lnTo>
                    <a:pt x="90" y="221"/>
                  </a:lnTo>
                  <a:lnTo>
                    <a:pt x="92" y="230"/>
                  </a:lnTo>
                  <a:lnTo>
                    <a:pt x="99" y="232"/>
                  </a:lnTo>
                  <a:lnTo>
                    <a:pt x="104" y="243"/>
                  </a:lnTo>
                  <a:lnTo>
                    <a:pt x="107" y="247"/>
                  </a:lnTo>
                  <a:lnTo>
                    <a:pt x="107" y="254"/>
                  </a:lnTo>
                  <a:lnTo>
                    <a:pt x="110" y="256"/>
                  </a:lnTo>
                  <a:lnTo>
                    <a:pt x="115" y="256"/>
                  </a:lnTo>
                  <a:lnTo>
                    <a:pt x="121" y="263"/>
                  </a:lnTo>
                  <a:lnTo>
                    <a:pt x="133" y="263"/>
                  </a:lnTo>
                  <a:lnTo>
                    <a:pt x="141" y="270"/>
                  </a:lnTo>
                  <a:lnTo>
                    <a:pt x="136" y="272"/>
                  </a:lnTo>
                  <a:lnTo>
                    <a:pt x="139" y="277"/>
                  </a:lnTo>
                  <a:lnTo>
                    <a:pt x="140" y="287"/>
                  </a:lnTo>
                  <a:lnTo>
                    <a:pt x="138" y="288"/>
                  </a:lnTo>
                  <a:lnTo>
                    <a:pt x="147" y="296"/>
                  </a:lnTo>
                  <a:lnTo>
                    <a:pt x="140" y="295"/>
                  </a:lnTo>
                  <a:lnTo>
                    <a:pt x="138" y="296"/>
                  </a:lnTo>
                  <a:lnTo>
                    <a:pt x="146" y="303"/>
                  </a:lnTo>
                  <a:lnTo>
                    <a:pt x="146" y="306"/>
                  </a:lnTo>
                  <a:lnTo>
                    <a:pt x="137" y="302"/>
                  </a:lnTo>
                  <a:lnTo>
                    <a:pt x="128" y="302"/>
                  </a:lnTo>
                  <a:lnTo>
                    <a:pt x="121" y="307"/>
                  </a:lnTo>
                  <a:lnTo>
                    <a:pt x="121" y="312"/>
                  </a:lnTo>
                  <a:lnTo>
                    <a:pt x="115" y="318"/>
                  </a:lnTo>
                  <a:lnTo>
                    <a:pt x="115" y="323"/>
                  </a:lnTo>
                  <a:lnTo>
                    <a:pt x="112" y="325"/>
                  </a:lnTo>
                  <a:lnTo>
                    <a:pt x="103" y="335"/>
                  </a:lnTo>
                  <a:lnTo>
                    <a:pt x="101" y="345"/>
                  </a:lnTo>
                  <a:lnTo>
                    <a:pt x="99" y="346"/>
                  </a:lnTo>
                  <a:lnTo>
                    <a:pt x="98" y="342"/>
                  </a:lnTo>
                  <a:lnTo>
                    <a:pt x="94" y="344"/>
                  </a:lnTo>
                  <a:lnTo>
                    <a:pt x="97" y="349"/>
                  </a:lnTo>
                  <a:lnTo>
                    <a:pt x="95" y="354"/>
                  </a:lnTo>
                  <a:lnTo>
                    <a:pt x="89" y="354"/>
                  </a:lnTo>
                  <a:lnTo>
                    <a:pt x="85" y="360"/>
                  </a:lnTo>
                  <a:lnTo>
                    <a:pt x="87" y="368"/>
                  </a:lnTo>
                  <a:lnTo>
                    <a:pt x="91" y="371"/>
                  </a:lnTo>
                  <a:lnTo>
                    <a:pt x="83" y="369"/>
                  </a:lnTo>
                  <a:lnTo>
                    <a:pt x="81" y="365"/>
                  </a:lnTo>
                  <a:lnTo>
                    <a:pt x="77" y="368"/>
                  </a:lnTo>
                  <a:lnTo>
                    <a:pt x="75" y="374"/>
                  </a:lnTo>
                  <a:lnTo>
                    <a:pt x="76" y="377"/>
                  </a:lnTo>
                  <a:lnTo>
                    <a:pt x="71" y="375"/>
                  </a:lnTo>
                  <a:lnTo>
                    <a:pt x="69" y="377"/>
                  </a:lnTo>
                  <a:lnTo>
                    <a:pt x="74" y="382"/>
                  </a:lnTo>
                  <a:lnTo>
                    <a:pt x="74" y="385"/>
                  </a:lnTo>
                  <a:lnTo>
                    <a:pt x="70" y="389"/>
                  </a:lnTo>
                  <a:lnTo>
                    <a:pt x="68" y="393"/>
                  </a:lnTo>
                  <a:lnTo>
                    <a:pt x="63" y="396"/>
                  </a:lnTo>
                  <a:lnTo>
                    <a:pt x="59" y="394"/>
                  </a:lnTo>
                  <a:lnTo>
                    <a:pt x="59" y="392"/>
                  </a:lnTo>
                  <a:lnTo>
                    <a:pt x="55" y="391"/>
                  </a:lnTo>
                  <a:lnTo>
                    <a:pt x="51" y="392"/>
                  </a:lnTo>
                  <a:lnTo>
                    <a:pt x="52" y="397"/>
                  </a:lnTo>
                  <a:lnTo>
                    <a:pt x="48" y="400"/>
                  </a:lnTo>
                  <a:lnTo>
                    <a:pt x="51" y="407"/>
                  </a:lnTo>
                  <a:lnTo>
                    <a:pt x="48" y="412"/>
                  </a:lnTo>
                  <a:lnTo>
                    <a:pt x="45" y="412"/>
                  </a:lnTo>
                  <a:lnTo>
                    <a:pt x="43" y="418"/>
                  </a:lnTo>
                  <a:lnTo>
                    <a:pt x="45" y="424"/>
                  </a:lnTo>
                  <a:lnTo>
                    <a:pt x="46" y="426"/>
                  </a:lnTo>
                  <a:lnTo>
                    <a:pt x="45" y="432"/>
                  </a:lnTo>
                  <a:lnTo>
                    <a:pt x="46" y="437"/>
                  </a:lnTo>
                  <a:lnTo>
                    <a:pt x="50" y="434"/>
                  </a:lnTo>
                  <a:lnTo>
                    <a:pt x="53" y="438"/>
                  </a:lnTo>
                  <a:lnTo>
                    <a:pt x="52" y="444"/>
                  </a:lnTo>
                  <a:lnTo>
                    <a:pt x="51" y="447"/>
                  </a:lnTo>
                  <a:lnTo>
                    <a:pt x="53" y="454"/>
                  </a:lnTo>
                  <a:lnTo>
                    <a:pt x="52" y="456"/>
                  </a:lnTo>
                  <a:lnTo>
                    <a:pt x="57" y="467"/>
                  </a:lnTo>
                  <a:lnTo>
                    <a:pt x="60" y="469"/>
                  </a:lnTo>
                  <a:lnTo>
                    <a:pt x="58" y="473"/>
                  </a:lnTo>
                  <a:lnTo>
                    <a:pt x="63" y="480"/>
                  </a:lnTo>
                  <a:lnTo>
                    <a:pt x="58" y="482"/>
                  </a:lnTo>
                  <a:lnTo>
                    <a:pt x="59" y="492"/>
                  </a:lnTo>
                  <a:lnTo>
                    <a:pt x="57" y="496"/>
                  </a:lnTo>
                  <a:lnTo>
                    <a:pt x="57" y="509"/>
                  </a:lnTo>
                  <a:lnTo>
                    <a:pt x="60" y="513"/>
                  </a:lnTo>
                  <a:lnTo>
                    <a:pt x="57" y="520"/>
                  </a:lnTo>
                  <a:lnTo>
                    <a:pt x="57" y="525"/>
                  </a:lnTo>
                  <a:lnTo>
                    <a:pt x="59" y="528"/>
                  </a:lnTo>
                  <a:lnTo>
                    <a:pt x="68" y="524"/>
                  </a:lnTo>
                  <a:lnTo>
                    <a:pt x="71" y="527"/>
                  </a:lnTo>
                  <a:lnTo>
                    <a:pt x="72" y="523"/>
                  </a:lnTo>
                  <a:lnTo>
                    <a:pt x="80" y="531"/>
                  </a:lnTo>
                  <a:lnTo>
                    <a:pt x="85" y="530"/>
                  </a:lnTo>
                  <a:lnTo>
                    <a:pt x="89" y="534"/>
                  </a:lnTo>
                  <a:lnTo>
                    <a:pt x="98" y="533"/>
                  </a:lnTo>
                  <a:lnTo>
                    <a:pt x="100" y="534"/>
                  </a:lnTo>
                  <a:lnTo>
                    <a:pt x="98" y="538"/>
                  </a:lnTo>
                  <a:lnTo>
                    <a:pt x="101" y="538"/>
                  </a:lnTo>
                  <a:lnTo>
                    <a:pt x="109" y="533"/>
                  </a:lnTo>
                  <a:lnTo>
                    <a:pt x="109" y="537"/>
                  </a:lnTo>
                  <a:lnTo>
                    <a:pt x="105" y="543"/>
                  </a:lnTo>
                  <a:lnTo>
                    <a:pt x="113" y="554"/>
                  </a:lnTo>
                  <a:lnTo>
                    <a:pt x="114" y="558"/>
                  </a:lnTo>
                  <a:lnTo>
                    <a:pt x="112" y="565"/>
                  </a:lnTo>
                  <a:lnTo>
                    <a:pt x="114" y="566"/>
                  </a:lnTo>
                  <a:lnTo>
                    <a:pt x="117" y="556"/>
                  </a:lnTo>
                  <a:lnTo>
                    <a:pt x="122" y="555"/>
                  </a:lnTo>
                  <a:lnTo>
                    <a:pt x="122" y="558"/>
                  </a:lnTo>
                  <a:lnTo>
                    <a:pt x="127" y="556"/>
                  </a:lnTo>
                  <a:lnTo>
                    <a:pt x="132" y="556"/>
                  </a:lnTo>
                  <a:lnTo>
                    <a:pt x="142" y="548"/>
                  </a:lnTo>
                  <a:lnTo>
                    <a:pt x="148" y="548"/>
                  </a:lnTo>
                  <a:lnTo>
                    <a:pt x="160" y="540"/>
                  </a:lnTo>
                  <a:lnTo>
                    <a:pt x="161" y="537"/>
                  </a:lnTo>
                  <a:lnTo>
                    <a:pt x="169" y="539"/>
                  </a:lnTo>
                  <a:lnTo>
                    <a:pt x="174" y="538"/>
                  </a:lnTo>
                  <a:lnTo>
                    <a:pt x="180" y="531"/>
                  </a:lnTo>
                  <a:lnTo>
                    <a:pt x="181" y="533"/>
                  </a:lnTo>
                  <a:lnTo>
                    <a:pt x="179" y="538"/>
                  </a:lnTo>
                  <a:lnTo>
                    <a:pt x="182" y="539"/>
                  </a:lnTo>
                  <a:lnTo>
                    <a:pt x="185" y="533"/>
                  </a:lnTo>
                  <a:lnTo>
                    <a:pt x="187" y="533"/>
                  </a:lnTo>
                  <a:lnTo>
                    <a:pt x="185" y="526"/>
                  </a:lnTo>
                  <a:lnTo>
                    <a:pt x="187" y="524"/>
                  </a:lnTo>
                  <a:lnTo>
                    <a:pt x="191" y="531"/>
                  </a:lnTo>
                  <a:lnTo>
                    <a:pt x="194" y="531"/>
                  </a:lnTo>
                  <a:lnTo>
                    <a:pt x="196" y="526"/>
                  </a:lnTo>
                  <a:lnTo>
                    <a:pt x="199" y="533"/>
                  </a:lnTo>
                  <a:lnTo>
                    <a:pt x="203" y="532"/>
                  </a:lnTo>
                  <a:lnTo>
                    <a:pt x="204" y="527"/>
                  </a:lnTo>
                  <a:lnTo>
                    <a:pt x="207" y="528"/>
                  </a:lnTo>
                  <a:lnTo>
                    <a:pt x="208" y="532"/>
                  </a:lnTo>
                  <a:lnTo>
                    <a:pt x="213" y="528"/>
                  </a:lnTo>
                  <a:lnTo>
                    <a:pt x="220" y="526"/>
                  </a:lnTo>
                  <a:lnTo>
                    <a:pt x="225" y="531"/>
                  </a:lnTo>
                  <a:lnTo>
                    <a:pt x="234" y="528"/>
                  </a:lnTo>
                  <a:lnTo>
                    <a:pt x="235" y="525"/>
                  </a:lnTo>
                  <a:lnTo>
                    <a:pt x="233" y="523"/>
                  </a:lnTo>
                  <a:lnTo>
                    <a:pt x="235" y="522"/>
                  </a:lnTo>
                  <a:lnTo>
                    <a:pt x="240" y="523"/>
                  </a:lnTo>
                  <a:lnTo>
                    <a:pt x="241" y="526"/>
                  </a:lnTo>
                  <a:lnTo>
                    <a:pt x="248" y="528"/>
                  </a:lnTo>
                  <a:lnTo>
                    <a:pt x="248" y="528"/>
                  </a:lnTo>
                  <a:lnTo>
                    <a:pt x="250" y="523"/>
                  </a:lnTo>
                  <a:lnTo>
                    <a:pt x="250" y="523"/>
                  </a:lnTo>
                  <a:close/>
                  <a:moveTo>
                    <a:pt x="133" y="294"/>
                  </a:moveTo>
                  <a:lnTo>
                    <a:pt x="129" y="298"/>
                  </a:lnTo>
                  <a:lnTo>
                    <a:pt x="124" y="296"/>
                  </a:lnTo>
                  <a:lnTo>
                    <a:pt x="121" y="290"/>
                  </a:lnTo>
                  <a:lnTo>
                    <a:pt x="126" y="287"/>
                  </a:lnTo>
                  <a:lnTo>
                    <a:pt x="136" y="288"/>
                  </a:lnTo>
                  <a:lnTo>
                    <a:pt x="135" y="290"/>
                  </a:lnTo>
                  <a:lnTo>
                    <a:pt x="129" y="291"/>
                  </a:lnTo>
                  <a:lnTo>
                    <a:pt x="133" y="294"/>
                  </a:lnTo>
                  <a:lnTo>
                    <a:pt x="133" y="294"/>
                  </a:lnTo>
                  <a:close/>
                  <a:moveTo>
                    <a:pt x="44" y="384"/>
                  </a:moveTo>
                  <a:lnTo>
                    <a:pt x="44" y="380"/>
                  </a:lnTo>
                  <a:lnTo>
                    <a:pt x="48" y="383"/>
                  </a:lnTo>
                  <a:lnTo>
                    <a:pt x="46" y="385"/>
                  </a:lnTo>
                  <a:lnTo>
                    <a:pt x="44" y="384"/>
                  </a:lnTo>
                  <a:lnTo>
                    <a:pt x="44" y="384"/>
                  </a:lnTo>
                  <a:close/>
                  <a:moveTo>
                    <a:pt x="41" y="387"/>
                  </a:moveTo>
                  <a:lnTo>
                    <a:pt x="45" y="391"/>
                  </a:lnTo>
                  <a:lnTo>
                    <a:pt x="48" y="388"/>
                  </a:lnTo>
                  <a:lnTo>
                    <a:pt x="48" y="394"/>
                  </a:lnTo>
                  <a:lnTo>
                    <a:pt x="43" y="397"/>
                  </a:lnTo>
                  <a:lnTo>
                    <a:pt x="40" y="393"/>
                  </a:lnTo>
                  <a:lnTo>
                    <a:pt x="41" y="387"/>
                  </a:lnTo>
                  <a:lnTo>
                    <a:pt x="41" y="387"/>
                  </a:lnTo>
                  <a:close/>
                  <a:moveTo>
                    <a:pt x="106" y="552"/>
                  </a:moveTo>
                  <a:lnTo>
                    <a:pt x="107" y="557"/>
                  </a:lnTo>
                  <a:lnTo>
                    <a:pt x="103" y="560"/>
                  </a:lnTo>
                  <a:lnTo>
                    <a:pt x="101" y="557"/>
                  </a:lnTo>
                  <a:lnTo>
                    <a:pt x="104" y="556"/>
                  </a:lnTo>
                  <a:lnTo>
                    <a:pt x="106" y="552"/>
                  </a:lnTo>
                  <a:lnTo>
                    <a:pt x="106" y="552"/>
                  </a:lnTo>
                  <a:close/>
                  <a:moveTo>
                    <a:pt x="98" y="546"/>
                  </a:moveTo>
                  <a:lnTo>
                    <a:pt x="98" y="546"/>
                  </a:lnTo>
                  <a:lnTo>
                    <a:pt x="100" y="550"/>
                  </a:lnTo>
                  <a:lnTo>
                    <a:pt x="98" y="550"/>
                  </a:lnTo>
                  <a:lnTo>
                    <a:pt x="98" y="546"/>
                  </a:lnTo>
                  <a:lnTo>
                    <a:pt x="98" y="546"/>
                  </a:lnTo>
                  <a:close/>
                  <a:moveTo>
                    <a:pt x="85" y="539"/>
                  </a:moveTo>
                  <a:lnTo>
                    <a:pt x="94" y="537"/>
                  </a:lnTo>
                  <a:lnTo>
                    <a:pt x="94" y="542"/>
                  </a:lnTo>
                  <a:lnTo>
                    <a:pt x="88" y="546"/>
                  </a:lnTo>
                  <a:lnTo>
                    <a:pt x="83" y="543"/>
                  </a:lnTo>
                  <a:lnTo>
                    <a:pt x="85" y="539"/>
                  </a:lnTo>
                  <a:lnTo>
                    <a:pt x="85" y="539"/>
                  </a:lnTo>
                  <a:close/>
                  <a:moveTo>
                    <a:pt x="72" y="528"/>
                  </a:moveTo>
                  <a:lnTo>
                    <a:pt x="79" y="535"/>
                  </a:lnTo>
                  <a:lnTo>
                    <a:pt x="75" y="537"/>
                  </a:lnTo>
                  <a:lnTo>
                    <a:pt x="72" y="534"/>
                  </a:lnTo>
                  <a:lnTo>
                    <a:pt x="72" y="528"/>
                  </a:lnTo>
                  <a:lnTo>
                    <a:pt x="72" y="528"/>
                  </a:lnTo>
                  <a:close/>
                  <a:moveTo>
                    <a:pt x="58" y="532"/>
                  </a:moveTo>
                  <a:lnTo>
                    <a:pt x="64" y="533"/>
                  </a:lnTo>
                  <a:lnTo>
                    <a:pt x="60" y="534"/>
                  </a:lnTo>
                  <a:lnTo>
                    <a:pt x="60" y="534"/>
                  </a:lnTo>
                  <a:lnTo>
                    <a:pt x="58" y="532"/>
                  </a:lnTo>
                  <a:lnTo>
                    <a:pt x="58" y="532"/>
                  </a:lnTo>
                  <a:close/>
                  <a:moveTo>
                    <a:pt x="16" y="540"/>
                  </a:moveTo>
                  <a:lnTo>
                    <a:pt x="23" y="543"/>
                  </a:lnTo>
                  <a:lnTo>
                    <a:pt x="25" y="540"/>
                  </a:lnTo>
                  <a:lnTo>
                    <a:pt x="20" y="537"/>
                  </a:lnTo>
                  <a:lnTo>
                    <a:pt x="21" y="533"/>
                  </a:lnTo>
                  <a:lnTo>
                    <a:pt x="24" y="532"/>
                  </a:lnTo>
                  <a:lnTo>
                    <a:pt x="33" y="538"/>
                  </a:lnTo>
                  <a:lnTo>
                    <a:pt x="34" y="544"/>
                  </a:lnTo>
                  <a:lnTo>
                    <a:pt x="30" y="543"/>
                  </a:lnTo>
                  <a:lnTo>
                    <a:pt x="28" y="545"/>
                  </a:lnTo>
                  <a:lnTo>
                    <a:pt x="31" y="550"/>
                  </a:lnTo>
                  <a:lnTo>
                    <a:pt x="35" y="550"/>
                  </a:lnTo>
                  <a:lnTo>
                    <a:pt x="36" y="556"/>
                  </a:lnTo>
                  <a:lnTo>
                    <a:pt x="32" y="558"/>
                  </a:lnTo>
                  <a:lnTo>
                    <a:pt x="28" y="552"/>
                  </a:lnTo>
                  <a:lnTo>
                    <a:pt x="21" y="550"/>
                  </a:lnTo>
                  <a:lnTo>
                    <a:pt x="18" y="547"/>
                  </a:lnTo>
                  <a:lnTo>
                    <a:pt x="13" y="544"/>
                  </a:lnTo>
                  <a:lnTo>
                    <a:pt x="16" y="54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98" name="Freeform 47"/>
            <p:cNvSpPr>
              <a:spLocks noEditPoints="1"/>
            </p:cNvSpPr>
            <p:nvPr/>
          </p:nvSpPr>
          <p:spPr bwMode="auto">
            <a:xfrm>
              <a:off x="2981" y="1511"/>
              <a:ext cx="84" cy="57"/>
            </a:xfrm>
            <a:custGeom>
              <a:avLst/>
              <a:gdLst/>
              <a:ahLst/>
              <a:cxnLst>
                <a:cxn ang="0">
                  <a:pos x="163" y="104"/>
                </a:cxn>
                <a:cxn ang="0">
                  <a:pos x="167" y="94"/>
                </a:cxn>
                <a:cxn ang="0">
                  <a:pos x="153" y="61"/>
                </a:cxn>
                <a:cxn ang="0">
                  <a:pos x="158" y="35"/>
                </a:cxn>
                <a:cxn ang="0">
                  <a:pos x="166" y="20"/>
                </a:cxn>
                <a:cxn ang="0">
                  <a:pos x="166" y="16"/>
                </a:cxn>
                <a:cxn ang="0">
                  <a:pos x="162" y="14"/>
                </a:cxn>
                <a:cxn ang="0">
                  <a:pos x="126" y="6"/>
                </a:cxn>
                <a:cxn ang="0">
                  <a:pos x="108" y="3"/>
                </a:cxn>
                <a:cxn ang="0">
                  <a:pos x="96" y="0"/>
                </a:cxn>
                <a:cxn ang="0">
                  <a:pos x="92" y="3"/>
                </a:cxn>
                <a:cxn ang="0">
                  <a:pos x="95" y="9"/>
                </a:cxn>
                <a:cxn ang="0">
                  <a:pos x="87" y="11"/>
                </a:cxn>
                <a:cxn ang="0">
                  <a:pos x="73" y="8"/>
                </a:cxn>
                <a:cxn ang="0">
                  <a:pos x="66" y="13"/>
                </a:cxn>
                <a:cxn ang="0">
                  <a:pos x="59" y="20"/>
                </a:cxn>
                <a:cxn ang="0">
                  <a:pos x="45" y="23"/>
                </a:cxn>
                <a:cxn ang="0">
                  <a:pos x="41" y="49"/>
                </a:cxn>
                <a:cxn ang="0">
                  <a:pos x="48" y="48"/>
                </a:cxn>
                <a:cxn ang="0">
                  <a:pos x="51" y="54"/>
                </a:cxn>
                <a:cxn ang="0">
                  <a:pos x="47" y="61"/>
                </a:cxn>
                <a:cxn ang="0">
                  <a:pos x="61" y="78"/>
                </a:cxn>
                <a:cxn ang="0">
                  <a:pos x="64" y="72"/>
                </a:cxn>
                <a:cxn ang="0">
                  <a:pos x="73" y="71"/>
                </a:cxn>
                <a:cxn ang="0">
                  <a:pos x="70" y="92"/>
                </a:cxn>
                <a:cxn ang="0">
                  <a:pos x="83" y="84"/>
                </a:cxn>
                <a:cxn ang="0">
                  <a:pos x="98" y="89"/>
                </a:cxn>
                <a:cxn ang="0">
                  <a:pos x="104" y="83"/>
                </a:cxn>
                <a:cxn ang="0">
                  <a:pos x="110" y="91"/>
                </a:cxn>
                <a:cxn ang="0">
                  <a:pos x="124" y="97"/>
                </a:cxn>
                <a:cxn ang="0">
                  <a:pos x="133" y="107"/>
                </a:cxn>
                <a:cxn ang="0">
                  <a:pos x="148" y="109"/>
                </a:cxn>
                <a:cxn ang="0">
                  <a:pos x="158" y="110"/>
                </a:cxn>
                <a:cxn ang="0">
                  <a:pos x="37" y="37"/>
                </a:cxn>
                <a:cxn ang="0">
                  <a:pos x="33" y="40"/>
                </a:cxn>
                <a:cxn ang="0">
                  <a:pos x="31" y="37"/>
                </a:cxn>
                <a:cxn ang="0">
                  <a:pos x="16" y="46"/>
                </a:cxn>
                <a:cxn ang="0">
                  <a:pos x="5" y="49"/>
                </a:cxn>
                <a:cxn ang="0">
                  <a:pos x="13" y="43"/>
                </a:cxn>
                <a:cxn ang="0">
                  <a:pos x="16" y="36"/>
                </a:cxn>
                <a:cxn ang="0">
                  <a:pos x="23" y="39"/>
                </a:cxn>
                <a:cxn ang="0">
                  <a:pos x="30" y="46"/>
                </a:cxn>
                <a:cxn ang="0">
                  <a:pos x="22" y="48"/>
                </a:cxn>
                <a:cxn ang="0">
                  <a:pos x="19" y="52"/>
                </a:cxn>
                <a:cxn ang="0">
                  <a:pos x="31" y="54"/>
                </a:cxn>
                <a:cxn ang="0">
                  <a:pos x="41" y="60"/>
                </a:cxn>
                <a:cxn ang="0">
                  <a:pos x="31" y="57"/>
                </a:cxn>
                <a:cxn ang="0">
                  <a:pos x="3" y="93"/>
                </a:cxn>
                <a:cxn ang="0">
                  <a:pos x="11" y="90"/>
                </a:cxn>
                <a:cxn ang="0">
                  <a:pos x="15" y="78"/>
                </a:cxn>
                <a:cxn ang="0">
                  <a:pos x="27" y="71"/>
                </a:cxn>
                <a:cxn ang="0">
                  <a:pos x="35" y="67"/>
                </a:cxn>
                <a:cxn ang="0">
                  <a:pos x="36" y="64"/>
                </a:cxn>
                <a:cxn ang="0">
                  <a:pos x="27" y="59"/>
                </a:cxn>
                <a:cxn ang="0">
                  <a:pos x="15" y="57"/>
                </a:cxn>
                <a:cxn ang="0">
                  <a:pos x="11" y="61"/>
                </a:cxn>
                <a:cxn ang="0">
                  <a:pos x="5" y="61"/>
                </a:cxn>
                <a:cxn ang="0">
                  <a:pos x="2" y="63"/>
                </a:cxn>
                <a:cxn ang="0">
                  <a:pos x="4" y="66"/>
                </a:cxn>
                <a:cxn ang="0">
                  <a:pos x="1" y="71"/>
                </a:cxn>
                <a:cxn ang="0">
                  <a:pos x="5" y="75"/>
                </a:cxn>
                <a:cxn ang="0">
                  <a:pos x="8" y="85"/>
                </a:cxn>
                <a:cxn ang="0">
                  <a:pos x="3" y="93"/>
                </a:cxn>
              </a:cxnLst>
              <a:rect l="0" t="0" r="r" b="b"/>
              <a:pathLst>
                <a:path w="167" h="114">
                  <a:moveTo>
                    <a:pt x="158" y="110"/>
                  </a:moveTo>
                  <a:lnTo>
                    <a:pt x="163" y="104"/>
                  </a:lnTo>
                  <a:lnTo>
                    <a:pt x="162" y="98"/>
                  </a:lnTo>
                  <a:lnTo>
                    <a:pt x="167" y="94"/>
                  </a:lnTo>
                  <a:lnTo>
                    <a:pt x="167" y="87"/>
                  </a:lnTo>
                  <a:lnTo>
                    <a:pt x="153" y="61"/>
                  </a:lnTo>
                  <a:lnTo>
                    <a:pt x="155" y="37"/>
                  </a:lnTo>
                  <a:lnTo>
                    <a:pt x="158" y="35"/>
                  </a:lnTo>
                  <a:lnTo>
                    <a:pt x="161" y="26"/>
                  </a:lnTo>
                  <a:lnTo>
                    <a:pt x="166" y="20"/>
                  </a:lnTo>
                  <a:lnTo>
                    <a:pt x="166" y="17"/>
                  </a:lnTo>
                  <a:lnTo>
                    <a:pt x="166" y="16"/>
                  </a:lnTo>
                  <a:lnTo>
                    <a:pt x="163" y="12"/>
                  </a:lnTo>
                  <a:lnTo>
                    <a:pt x="162" y="14"/>
                  </a:lnTo>
                  <a:lnTo>
                    <a:pt x="136" y="14"/>
                  </a:lnTo>
                  <a:lnTo>
                    <a:pt x="126" y="6"/>
                  </a:lnTo>
                  <a:lnTo>
                    <a:pt x="115" y="6"/>
                  </a:lnTo>
                  <a:lnTo>
                    <a:pt x="108" y="3"/>
                  </a:lnTo>
                  <a:lnTo>
                    <a:pt x="103" y="5"/>
                  </a:lnTo>
                  <a:lnTo>
                    <a:pt x="96" y="0"/>
                  </a:lnTo>
                  <a:lnTo>
                    <a:pt x="96" y="3"/>
                  </a:lnTo>
                  <a:lnTo>
                    <a:pt x="92" y="3"/>
                  </a:lnTo>
                  <a:lnTo>
                    <a:pt x="92" y="5"/>
                  </a:lnTo>
                  <a:lnTo>
                    <a:pt x="95" y="9"/>
                  </a:lnTo>
                  <a:lnTo>
                    <a:pt x="89" y="12"/>
                  </a:lnTo>
                  <a:lnTo>
                    <a:pt x="87" y="11"/>
                  </a:lnTo>
                  <a:lnTo>
                    <a:pt x="75" y="10"/>
                  </a:lnTo>
                  <a:lnTo>
                    <a:pt x="73" y="8"/>
                  </a:lnTo>
                  <a:lnTo>
                    <a:pt x="72" y="13"/>
                  </a:lnTo>
                  <a:lnTo>
                    <a:pt x="66" y="13"/>
                  </a:lnTo>
                  <a:lnTo>
                    <a:pt x="60" y="14"/>
                  </a:lnTo>
                  <a:lnTo>
                    <a:pt x="59" y="20"/>
                  </a:lnTo>
                  <a:lnTo>
                    <a:pt x="54" y="18"/>
                  </a:lnTo>
                  <a:lnTo>
                    <a:pt x="45" y="23"/>
                  </a:lnTo>
                  <a:lnTo>
                    <a:pt x="41" y="29"/>
                  </a:lnTo>
                  <a:lnTo>
                    <a:pt x="41" y="49"/>
                  </a:lnTo>
                  <a:lnTo>
                    <a:pt x="46" y="50"/>
                  </a:lnTo>
                  <a:lnTo>
                    <a:pt x="48" y="48"/>
                  </a:lnTo>
                  <a:lnTo>
                    <a:pt x="53" y="49"/>
                  </a:lnTo>
                  <a:lnTo>
                    <a:pt x="51" y="54"/>
                  </a:lnTo>
                  <a:lnTo>
                    <a:pt x="46" y="54"/>
                  </a:lnTo>
                  <a:lnTo>
                    <a:pt x="47" y="61"/>
                  </a:lnTo>
                  <a:lnTo>
                    <a:pt x="52" y="70"/>
                  </a:lnTo>
                  <a:lnTo>
                    <a:pt x="61" y="78"/>
                  </a:lnTo>
                  <a:lnTo>
                    <a:pt x="63" y="78"/>
                  </a:lnTo>
                  <a:lnTo>
                    <a:pt x="64" y="72"/>
                  </a:lnTo>
                  <a:lnTo>
                    <a:pt x="71" y="67"/>
                  </a:lnTo>
                  <a:lnTo>
                    <a:pt x="73" y="71"/>
                  </a:lnTo>
                  <a:lnTo>
                    <a:pt x="70" y="87"/>
                  </a:lnTo>
                  <a:lnTo>
                    <a:pt x="70" y="92"/>
                  </a:lnTo>
                  <a:lnTo>
                    <a:pt x="73" y="91"/>
                  </a:lnTo>
                  <a:lnTo>
                    <a:pt x="83" y="84"/>
                  </a:lnTo>
                  <a:lnTo>
                    <a:pt x="89" y="83"/>
                  </a:lnTo>
                  <a:lnTo>
                    <a:pt x="98" y="89"/>
                  </a:lnTo>
                  <a:lnTo>
                    <a:pt x="101" y="89"/>
                  </a:lnTo>
                  <a:lnTo>
                    <a:pt x="104" y="83"/>
                  </a:lnTo>
                  <a:lnTo>
                    <a:pt x="108" y="86"/>
                  </a:lnTo>
                  <a:lnTo>
                    <a:pt x="110" y="91"/>
                  </a:lnTo>
                  <a:lnTo>
                    <a:pt x="115" y="91"/>
                  </a:lnTo>
                  <a:lnTo>
                    <a:pt x="124" y="97"/>
                  </a:lnTo>
                  <a:lnTo>
                    <a:pt x="127" y="104"/>
                  </a:lnTo>
                  <a:lnTo>
                    <a:pt x="133" y="107"/>
                  </a:lnTo>
                  <a:lnTo>
                    <a:pt x="138" y="114"/>
                  </a:lnTo>
                  <a:lnTo>
                    <a:pt x="148" y="109"/>
                  </a:lnTo>
                  <a:lnTo>
                    <a:pt x="158" y="110"/>
                  </a:lnTo>
                  <a:lnTo>
                    <a:pt x="158" y="110"/>
                  </a:lnTo>
                  <a:close/>
                  <a:moveTo>
                    <a:pt x="31" y="37"/>
                  </a:moveTo>
                  <a:lnTo>
                    <a:pt x="37" y="37"/>
                  </a:lnTo>
                  <a:lnTo>
                    <a:pt x="38" y="40"/>
                  </a:lnTo>
                  <a:lnTo>
                    <a:pt x="33" y="40"/>
                  </a:lnTo>
                  <a:lnTo>
                    <a:pt x="31" y="37"/>
                  </a:lnTo>
                  <a:lnTo>
                    <a:pt x="31" y="37"/>
                  </a:lnTo>
                  <a:close/>
                  <a:moveTo>
                    <a:pt x="19" y="52"/>
                  </a:moveTo>
                  <a:lnTo>
                    <a:pt x="16" y="46"/>
                  </a:lnTo>
                  <a:lnTo>
                    <a:pt x="11" y="46"/>
                  </a:lnTo>
                  <a:lnTo>
                    <a:pt x="5" y="49"/>
                  </a:lnTo>
                  <a:lnTo>
                    <a:pt x="3" y="47"/>
                  </a:lnTo>
                  <a:lnTo>
                    <a:pt x="13" y="43"/>
                  </a:lnTo>
                  <a:lnTo>
                    <a:pt x="16" y="38"/>
                  </a:lnTo>
                  <a:lnTo>
                    <a:pt x="16" y="36"/>
                  </a:lnTo>
                  <a:lnTo>
                    <a:pt x="19" y="37"/>
                  </a:lnTo>
                  <a:lnTo>
                    <a:pt x="23" y="39"/>
                  </a:lnTo>
                  <a:lnTo>
                    <a:pt x="28" y="40"/>
                  </a:lnTo>
                  <a:lnTo>
                    <a:pt x="30" y="46"/>
                  </a:lnTo>
                  <a:lnTo>
                    <a:pt x="27" y="45"/>
                  </a:lnTo>
                  <a:lnTo>
                    <a:pt x="22" y="48"/>
                  </a:lnTo>
                  <a:lnTo>
                    <a:pt x="19" y="52"/>
                  </a:lnTo>
                  <a:lnTo>
                    <a:pt x="19" y="52"/>
                  </a:lnTo>
                  <a:close/>
                  <a:moveTo>
                    <a:pt x="31" y="57"/>
                  </a:moveTo>
                  <a:lnTo>
                    <a:pt x="31" y="54"/>
                  </a:lnTo>
                  <a:lnTo>
                    <a:pt x="39" y="54"/>
                  </a:lnTo>
                  <a:lnTo>
                    <a:pt x="41" y="60"/>
                  </a:lnTo>
                  <a:lnTo>
                    <a:pt x="38" y="62"/>
                  </a:lnTo>
                  <a:lnTo>
                    <a:pt x="31" y="57"/>
                  </a:lnTo>
                  <a:lnTo>
                    <a:pt x="31" y="57"/>
                  </a:lnTo>
                  <a:close/>
                  <a:moveTo>
                    <a:pt x="3" y="93"/>
                  </a:moveTo>
                  <a:lnTo>
                    <a:pt x="6" y="93"/>
                  </a:lnTo>
                  <a:lnTo>
                    <a:pt x="11" y="90"/>
                  </a:lnTo>
                  <a:lnTo>
                    <a:pt x="11" y="86"/>
                  </a:lnTo>
                  <a:lnTo>
                    <a:pt x="15" y="78"/>
                  </a:lnTo>
                  <a:lnTo>
                    <a:pt x="24" y="75"/>
                  </a:lnTo>
                  <a:lnTo>
                    <a:pt x="27" y="71"/>
                  </a:lnTo>
                  <a:lnTo>
                    <a:pt x="31" y="66"/>
                  </a:lnTo>
                  <a:lnTo>
                    <a:pt x="35" y="67"/>
                  </a:lnTo>
                  <a:lnTo>
                    <a:pt x="37" y="66"/>
                  </a:lnTo>
                  <a:lnTo>
                    <a:pt x="36" y="64"/>
                  </a:lnTo>
                  <a:lnTo>
                    <a:pt x="33" y="62"/>
                  </a:lnTo>
                  <a:lnTo>
                    <a:pt x="27" y="59"/>
                  </a:lnTo>
                  <a:lnTo>
                    <a:pt x="18" y="58"/>
                  </a:lnTo>
                  <a:lnTo>
                    <a:pt x="15" y="57"/>
                  </a:lnTo>
                  <a:lnTo>
                    <a:pt x="12" y="60"/>
                  </a:lnTo>
                  <a:lnTo>
                    <a:pt x="11" y="61"/>
                  </a:lnTo>
                  <a:lnTo>
                    <a:pt x="7" y="64"/>
                  </a:lnTo>
                  <a:lnTo>
                    <a:pt x="5" y="61"/>
                  </a:lnTo>
                  <a:lnTo>
                    <a:pt x="2" y="60"/>
                  </a:lnTo>
                  <a:lnTo>
                    <a:pt x="2" y="63"/>
                  </a:lnTo>
                  <a:lnTo>
                    <a:pt x="0" y="64"/>
                  </a:lnTo>
                  <a:lnTo>
                    <a:pt x="4" y="66"/>
                  </a:lnTo>
                  <a:lnTo>
                    <a:pt x="4" y="69"/>
                  </a:lnTo>
                  <a:lnTo>
                    <a:pt x="1" y="71"/>
                  </a:lnTo>
                  <a:lnTo>
                    <a:pt x="1" y="74"/>
                  </a:lnTo>
                  <a:lnTo>
                    <a:pt x="5" y="75"/>
                  </a:lnTo>
                  <a:lnTo>
                    <a:pt x="10" y="81"/>
                  </a:lnTo>
                  <a:lnTo>
                    <a:pt x="8" y="85"/>
                  </a:lnTo>
                  <a:lnTo>
                    <a:pt x="6" y="85"/>
                  </a:lnTo>
                  <a:lnTo>
                    <a:pt x="3" y="9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00" name="Freeform 48"/>
            <p:cNvSpPr>
              <a:spLocks/>
            </p:cNvSpPr>
            <p:nvPr/>
          </p:nvSpPr>
          <p:spPr bwMode="auto">
            <a:xfrm>
              <a:off x="2972" y="1553"/>
              <a:ext cx="100" cy="54"/>
            </a:xfrm>
            <a:custGeom>
              <a:avLst/>
              <a:gdLst/>
              <a:ahLst/>
              <a:cxnLst>
                <a:cxn ang="0">
                  <a:pos x="199" y="74"/>
                </a:cxn>
                <a:cxn ang="0">
                  <a:pos x="192" y="59"/>
                </a:cxn>
                <a:cxn ang="0">
                  <a:pos x="185" y="49"/>
                </a:cxn>
                <a:cxn ang="0">
                  <a:pos x="185" y="39"/>
                </a:cxn>
                <a:cxn ang="0">
                  <a:pos x="183" y="34"/>
                </a:cxn>
                <a:cxn ang="0">
                  <a:pos x="166" y="26"/>
                </a:cxn>
                <a:cxn ang="0">
                  <a:pos x="151" y="24"/>
                </a:cxn>
                <a:cxn ang="0">
                  <a:pos x="142" y="14"/>
                </a:cxn>
                <a:cxn ang="0">
                  <a:pos x="128" y="8"/>
                </a:cxn>
                <a:cxn ang="0">
                  <a:pos x="122" y="0"/>
                </a:cxn>
                <a:cxn ang="0">
                  <a:pos x="116" y="6"/>
                </a:cxn>
                <a:cxn ang="0">
                  <a:pos x="101" y="1"/>
                </a:cxn>
                <a:cxn ang="0">
                  <a:pos x="88" y="9"/>
                </a:cxn>
                <a:cxn ang="0">
                  <a:pos x="90" y="30"/>
                </a:cxn>
                <a:cxn ang="0">
                  <a:pos x="77" y="51"/>
                </a:cxn>
                <a:cxn ang="0">
                  <a:pos x="61" y="45"/>
                </a:cxn>
                <a:cxn ang="0">
                  <a:pos x="46" y="23"/>
                </a:cxn>
                <a:cxn ang="0">
                  <a:pos x="43" y="14"/>
                </a:cxn>
                <a:cxn ang="0">
                  <a:pos x="29" y="22"/>
                </a:cxn>
                <a:cxn ang="0">
                  <a:pos x="20" y="25"/>
                </a:cxn>
                <a:cxn ang="0">
                  <a:pos x="16" y="38"/>
                </a:cxn>
                <a:cxn ang="0">
                  <a:pos x="13" y="49"/>
                </a:cxn>
                <a:cxn ang="0">
                  <a:pos x="3" y="65"/>
                </a:cxn>
                <a:cxn ang="0">
                  <a:pos x="0" y="76"/>
                </a:cxn>
                <a:cxn ang="0">
                  <a:pos x="7" y="93"/>
                </a:cxn>
                <a:cxn ang="0">
                  <a:pos x="12" y="93"/>
                </a:cxn>
                <a:cxn ang="0">
                  <a:pos x="24" y="79"/>
                </a:cxn>
                <a:cxn ang="0">
                  <a:pos x="49" y="77"/>
                </a:cxn>
                <a:cxn ang="0">
                  <a:pos x="60" y="79"/>
                </a:cxn>
                <a:cxn ang="0">
                  <a:pos x="73" y="73"/>
                </a:cxn>
                <a:cxn ang="0">
                  <a:pos x="80" y="78"/>
                </a:cxn>
                <a:cxn ang="0">
                  <a:pos x="94" y="83"/>
                </a:cxn>
                <a:cxn ang="0">
                  <a:pos x="107" y="78"/>
                </a:cxn>
                <a:cxn ang="0">
                  <a:pos x="129" y="84"/>
                </a:cxn>
                <a:cxn ang="0">
                  <a:pos x="144" y="95"/>
                </a:cxn>
                <a:cxn ang="0">
                  <a:pos x="160" y="105"/>
                </a:cxn>
                <a:cxn ang="0">
                  <a:pos x="163" y="108"/>
                </a:cxn>
                <a:cxn ang="0">
                  <a:pos x="186" y="102"/>
                </a:cxn>
                <a:cxn ang="0">
                  <a:pos x="193" y="91"/>
                </a:cxn>
                <a:cxn ang="0">
                  <a:pos x="200" y="83"/>
                </a:cxn>
              </a:cxnLst>
              <a:rect l="0" t="0" r="r" b="b"/>
              <a:pathLst>
                <a:path w="200" h="108">
                  <a:moveTo>
                    <a:pt x="200" y="83"/>
                  </a:moveTo>
                  <a:lnTo>
                    <a:pt x="199" y="74"/>
                  </a:lnTo>
                  <a:lnTo>
                    <a:pt x="195" y="69"/>
                  </a:lnTo>
                  <a:lnTo>
                    <a:pt x="192" y="59"/>
                  </a:lnTo>
                  <a:lnTo>
                    <a:pt x="189" y="57"/>
                  </a:lnTo>
                  <a:lnTo>
                    <a:pt x="185" y="49"/>
                  </a:lnTo>
                  <a:lnTo>
                    <a:pt x="186" y="45"/>
                  </a:lnTo>
                  <a:lnTo>
                    <a:pt x="185" y="39"/>
                  </a:lnTo>
                  <a:lnTo>
                    <a:pt x="182" y="37"/>
                  </a:lnTo>
                  <a:lnTo>
                    <a:pt x="183" y="34"/>
                  </a:lnTo>
                  <a:lnTo>
                    <a:pt x="183" y="28"/>
                  </a:lnTo>
                  <a:lnTo>
                    <a:pt x="166" y="26"/>
                  </a:lnTo>
                  <a:lnTo>
                    <a:pt x="156" y="31"/>
                  </a:lnTo>
                  <a:lnTo>
                    <a:pt x="151" y="24"/>
                  </a:lnTo>
                  <a:lnTo>
                    <a:pt x="145" y="21"/>
                  </a:lnTo>
                  <a:lnTo>
                    <a:pt x="142" y="14"/>
                  </a:lnTo>
                  <a:lnTo>
                    <a:pt x="133" y="8"/>
                  </a:lnTo>
                  <a:lnTo>
                    <a:pt x="128" y="8"/>
                  </a:lnTo>
                  <a:lnTo>
                    <a:pt x="126" y="3"/>
                  </a:lnTo>
                  <a:lnTo>
                    <a:pt x="122" y="0"/>
                  </a:lnTo>
                  <a:lnTo>
                    <a:pt x="119" y="6"/>
                  </a:lnTo>
                  <a:lnTo>
                    <a:pt x="116" y="6"/>
                  </a:lnTo>
                  <a:lnTo>
                    <a:pt x="107" y="0"/>
                  </a:lnTo>
                  <a:lnTo>
                    <a:pt x="101" y="1"/>
                  </a:lnTo>
                  <a:lnTo>
                    <a:pt x="91" y="8"/>
                  </a:lnTo>
                  <a:lnTo>
                    <a:pt x="88" y="9"/>
                  </a:lnTo>
                  <a:lnTo>
                    <a:pt x="88" y="16"/>
                  </a:lnTo>
                  <a:lnTo>
                    <a:pt x="90" y="30"/>
                  </a:lnTo>
                  <a:lnTo>
                    <a:pt x="87" y="41"/>
                  </a:lnTo>
                  <a:lnTo>
                    <a:pt x="77" y="51"/>
                  </a:lnTo>
                  <a:lnTo>
                    <a:pt x="69" y="51"/>
                  </a:lnTo>
                  <a:lnTo>
                    <a:pt x="61" y="45"/>
                  </a:lnTo>
                  <a:lnTo>
                    <a:pt x="61" y="39"/>
                  </a:lnTo>
                  <a:lnTo>
                    <a:pt x="46" y="23"/>
                  </a:lnTo>
                  <a:lnTo>
                    <a:pt x="46" y="14"/>
                  </a:lnTo>
                  <a:lnTo>
                    <a:pt x="43" y="14"/>
                  </a:lnTo>
                  <a:lnTo>
                    <a:pt x="37" y="20"/>
                  </a:lnTo>
                  <a:lnTo>
                    <a:pt x="29" y="22"/>
                  </a:lnTo>
                  <a:lnTo>
                    <a:pt x="25" y="25"/>
                  </a:lnTo>
                  <a:lnTo>
                    <a:pt x="20" y="25"/>
                  </a:lnTo>
                  <a:lnTo>
                    <a:pt x="14" y="33"/>
                  </a:lnTo>
                  <a:lnTo>
                    <a:pt x="16" y="38"/>
                  </a:lnTo>
                  <a:lnTo>
                    <a:pt x="12" y="38"/>
                  </a:lnTo>
                  <a:lnTo>
                    <a:pt x="13" y="49"/>
                  </a:lnTo>
                  <a:lnTo>
                    <a:pt x="5" y="59"/>
                  </a:lnTo>
                  <a:lnTo>
                    <a:pt x="3" y="65"/>
                  </a:lnTo>
                  <a:lnTo>
                    <a:pt x="5" y="71"/>
                  </a:lnTo>
                  <a:lnTo>
                    <a:pt x="0" y="76"/>
                  </a:lnTo>
                  <a:lnTo>
                    <a:pt x="3" y="90"/>
                  </a:lnTo>
                  <a:lnTo>
                    <a:pt x="7" y="93"/>
                  </a:lnTo>
                  <a:lnTo>
                    <a:pt x="7" y="94"/>
                  </a:lnTo>
                  <a:lnTo>
                    <a:pt x="12" y="93"/>
                  </a:lnTo>
                  <a:lnTo>
                    <a:pt x="16" y="86"/>
                  </a:lnTo>
                  <a:lnTo>
                    <a:pt x="24" y="79"/>
                  </a:lnTo>
                  <a:lnTo>
                    <a:pt x="38" y="76"/>
                  </a:lnTo>
                  <a:lnTo>
                    <a:pt x="49" y="77"/>
                  </a:lnTo>
                  <a:lnTo>
                    <a:pt x="56" y="76"/>
                  </a:lnTo>
                  <a:lnTo>
                    <a:pt x="60" y="79"/>
                  </a:lnTo>
                  <a:lnTo>
                    <a:pt x="67" y="74"/>
                  </a:lnTo>
                  <a:lnTo>
                    <a:pt x="73" y="73"/>
                  </a:lnTo>
                  <a:lnTo>
                    <a:pt x="75" y="78"/>
                  </a:lnTo>
                  <a:lnTo>
                    <a:pt x="80" y="78"/>
                  </a:lnTo>
                  <a:lnTo>
                    <a:pt x="86" y="83"/>
                  </a:lnTo>
                  <a:lnTo>
                    <a:pt x="94" y="83"/>
                  </a:lnTo>
                  <a:lnTo>
                    <a:pt x="98" y="84"/>
                  </a:lnTo>
                  <a:lnTo>
                    <a:pt x="107" y="78"/>
                  </a:lnTo>
                  <a:lnTo>
                    <a:pt x="119" y="83"/>
                  </a:lnTo>
                  <a:lnTo>
                    <a:pt x="129" y="84"/>
                  </a:lnTo>
                  <a:lnTo>
                    <a:pt x="137" y="94"/>
                  </a:lnTo>
                  <a:lnTo>
                    <a:pt x="144" y="95"/>
                  </a:lnTo>
                  <a:lnTo>
                    <a:pt x="151" y="105"/>
                  </a:lnTo>
                  <a:lnTo>
                    <a:pt x="160" y="105"/>
                  </a:lnTo>
                  <a:lnTo>
                    <a:pt x="163" y="108"/>
                  </a:lnTo>
                  <a:lnTo>
                    <a:pt x="163" y="108"/>
                  </a:lnTo>
                  <a:lnTo>
                    <a:pt x="173" y="104"/>
                  </a:lnTo>
                  <a:lnTo>
                    <a:pt x="186" y="102"/>
                  </a:lnTo>
                  <a:lnTo>
                    <a:pt x="187" y="94"/>
                  </a:lnTo>
                  <a:lnTo>
                    <a:pt x="193" y="91"/>
                  </a:lnTo>
                  <a:lnTo>
                    <a:pt x="195" y="84"/>
                  </a:lnTo>
                  <a:lnTo>
                    <a:pt x="200" y="8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01" name="Freeform 49"/>
            <p:cNvSpPr>
              <a:spLocks/>
            </p:cNvSpPr>
            <p:nvPr/>
          </p:nvSpPr>
          <p:spPr bwMode="auto">
            <a:xfrm>
              <a:off x="2975" y="1589"/>
              <a:ext cx="79" cy="58"/>
            </a:xfrm>
            <a:custGeom>
              <a:avLst/>
              <a:gdLst/>
              <a:ahLst/>
              <a:cxnLst>
                <a:cxn ang="0">
                  <a:pos x="51" y="84"/>
                </a:cxn>
                <a:cxn ang="0">
                  <a:pos x="50" y="73"/>
                </a:cxn>
                <a:cxn ang="0">
                  <a:pos x="53" y="68"/>
                </a:cxn>
                <a:cxn ang="0">
                  <a:pos x="50" y="65"/>
                </a:cxn>
                <a:cxn ang="0">
                  <a:pos x="47" y="64"/>
                </a:cxn>
                <a:cxn ang="0">
                  <a:pos x="46" y="57"/>
                </a:cxn>
                <a:cxn ang="0">
                  <a:pos x="41" y="55"/>
                </a:cxn>
                <a:cxn ang="0">
                  <a:pos x="29" y="58"/>
                </a:cxn>
                <a:cxn ang="0">
                  <a:pos x="22" y="54"/>
                </a:cxn>
                <a:cxn ang="0">
                  <a:pos x="13" y="42"/>
                </a:cxn>
                <a:cxn ang="0">
                  <a:pos x="2" y="44"/>
                </a:cxn>
                <a:cxn ang="0">
                  <a:pos x="0" y="43"/>
                </a:cxn>
                <a:cxn ang="0">
                  <a:pos x="3" y="39"/>
                </a:cxn>
                <a:cxn ang="0">
                  <a:pos x="1" y="31"/>
                </a:cxn>
                <a:cxn ang="0">
                  <a:pos x="0" y="21"/>
                </a:cxn>
                <a:cxn ang="0">
                  <a:pos x="5" y="20"/>
                </a:cxn>
                <a:cxn ang="0">
                  <a:pos x="9" y="13"/>
                </a:cxn>
                <a:cxn ang="0">
                  <a:pos x="17" y="6"/>
                </a:cxn>
                <a:cxn ang="0">
                  <a:pos x="31" y="3"/>
                </a:cxn>
                <a:cxn ang="0">
                  <a:pos x="42" y="4"/>
                </a:cxn>
                <a:cxn ang="0">
                  <a:pos x="49" y="3"/>
                </a:cxn>
                <a:cxn ang="0">
                  <a:pos x="53" y="6"/>
                </a:cxn>
                <a:cxn ang="0">
                  <a:pos x="60" y="1"/>
                </a:cxn>
                <a:cxn ang="0">
                  <a:pos x="66" y="0"/>
                </a:cxn>
                <a:cxn ang="0">
                  <a:pos x="68" y="5"/>
                </a:cxn>
                <a:cxn ang="0">
                  <a:pos x="73" y="5"/>
                </a:cxn>
                <a:cxn ang="0">
                  <a:pos x="79" y="10"/>
                </a:cxn>
                <a:cxn ang="0">
                  <a:pos x="87" y="10"/>
                </a:cxn>
                <a:cxn ang="0">
                  <a:pos x="91" y="11"/>
                </a:cxn>
                <a:cxn ang="0">
                  <a:pos x="100" y="5"/>
                </a:cxn>
                <a:cxn ang="0">
                  <a:pos x="112" y="10"/>
                </a:cxn>
                <a:cxn ang="0">
                  <a:pos x="122" y="11"/>
                </a:cxn>
                <a:cxn ang="0">
                  <a:pos x="130" y="21"/>
                </a:cxn>
                <a:cxn ang="0">
                  <a:pos x="137" y="22"/>
                </a:cxn>
                <a:cxn ang="0">
                  <a:pos x="144" y="32"/>
                </a:cxn>
                <a:cxn ang="0">
                  <a:pos x="153" y="32"/>
                </a:cxn>
                <a:cxn ang="0">
                  <a:pos x="156" y="35"/>
                </a:cxn>
                <a:cxn ang="0">
                  <a:pos x="149" y="44"/>
                </a:cxn>
                <a:cxn ang="0">
                  <a:pos x="154" y="47"/>
                </a:cxn>
                <a:cxn ang="0">
                  <a:pos x="154" y="53"/>
                </a:cxn>
                <a:cxn ang="0">
                  <a:pos x="143" y="58"/>
                </a:cxn>
                <a:cxn ang="0">
                  <a:pos x="137" y="68"/>
                </a:cxn>
                <a:cxn ang="0">
                  <a:pos x="132" y="69"/>
                </a:cxn>
                <a:cxn ang="0">
                  <a:pos x="131" y="79"/>
                </a:cxn>
                <a:cxn ang="0">
                  <a:pos x="139" y="84"/>
                </a:cxn>
                <a:cxn ang="0">
                  <a:pos x="139" y="90"/>
                </a:cxn>
                <a:cxn ang="0">
                  <a:pos x="132" y="90"/>
                </a:cxn>
                <a:cxn ang="0">
                  <a:pos x="130" y="87"/>
                </a:cxn>
                <a:cxn ang="0">
                  <a:pos x="124" y="88"/>
                </a:cxn>
                <a:cxn ang="0">
                  <a:pos x="121" y="97"/>
                </a:cxn>
                <a:cxn ang="0">
                  <a:pos x="112" y="97"/>
                </a:cxn>
                <a:cxn ang="0">
                  <a:pos x="116" y="105"/>
                </a:cxn>
                <a:cxn ang="0">
                  <a:pos x="110" y="106"/>
                </a:cxn>
                <a:cxn ang="0">
                  <a:pos x="102" y="111"/>
                </a:cxn>
                <a:cxn ang="0">
                  <a:pos x="94" y="106"/>
                </a:cxn>
                <a:cxn ang="0">
                  <a:pos x="82" y="110"/>
                </a:cxn>
                <a:cxn ang="0">
                  <a:pos x="75" y="115"/>
                </a:cxn>
                <a:cxn ang="0">
                  <a:pos x="71" y="109"/>
                </a:cxn>
                <a:cxn ang="0">
                  <a:pos x="72" y="101"/>
                </a:cxn>
                <a:cxn ang="0">
                  <a:pos x="69" y="89"/>
                </a:cxn>
                <a:cxn ang="0">
                  <a:pos x="64" y="89"/>
                </a:cxn>
                <a:cxn ang="0">
                  <a:pos x="57" y="84"/>
                </a:cxn>
                <a:cxn ang="0">
                  <a:pos x="51" y="84"/>
                </a:cxn>
              </a:cxnLst>
              <a:rect l="0" t="0" r="r" b="b"/>
              <a:pathLst>
                <a:path w="156" h="115">
                  <a:moveTo>
                    <a:pt x="51" y="84"/>
                  </a:moveTo>
                  <a:lnTo>
                    <a:pt x="50" y="73"/>
                  </a:lnTo>
                  <a:lnTo>
                    <a:pt x="53" y="68"/>
                  </a:lnTo>
                  <a:lnTo>
                    <a:pt x="50" y="65"/>
                  </a:lnTo>
                  <a:lnTo>
                    <a:pt x="47" y="64"/>
                  </a:lnTo>
                  <a:lnTo>
                    <a:pt x="46" y="57"/>
                  </a:lnTo>
                  <a:lnTo>
                    <a:pt x="41" y="55"/>
                  </a:lnTo>
                  <a:lnTo>
                    <a:pt x="29" y="58"/>
                  </a:lnTo>
                  <a:lnTo>
                    <a:pt x="22" y="54"/>
                  </a:lnTo>
                  <a:lnTo>
                    <a:pt x="13" y="42"/>
                  </a:lnTo>
                  <a:lnTo>
                    <a:pt x="2" y="44"/>
                  </a:lnTo>
                  <a:lnTo>
                    <a:pt x="0" y="43"/>
                  </a:lnTo>
                  <a:lnTo>
                    <a:pt x="3" y="39"/>
                  </a:lnTo>
                  <a:lnTo>
                    <a:pt x="1" y="31"/>
                  </a:lnTo>
                  <a:lnTo>
                    <a:pt x="0" y="21"/>
                  </a:lnTo>
                  <a:lnTo>
                    <a:pt x="5" y="20"/>
                  </a:lnTo>
                  <a:lnTo>
                    <a:pt x="9" y="13"/>
                  </a:lnTo>
                  <a:lnTo>
                    <a:pt x="17" y="6"/>
                  </a:lnTo>
                  <a:lnTo>
                    <a:pt x="31" y="3"/>
                  </a:lnTo>
                  <a:lnTo>
                    <a:pt x="42" y="4"/>
                  </a:lnTo>
                  <a:lnTo>
                    <a:pt x="49" y="3"/>
                  </a:lnTo>
                  <a:lnTo>
                    <a:pt x="53" y="6"/>
                  </a:lnTo>
                  <a:lnTo>
                    <a:pt x="60" y="1"/>
                  </a:lnTo>
                  <a:lnTo>
                    <a:pt x="66" y="0"/>
                  </a:lnTo>
                  <a:lnTo>
                    <a:pt x="68" y="5"/>
                  </a:lnTo>
                  <a:lnTo>
                    <a:pt x="73" y="5"/>
                  </a:lnTo>
                  <a:lnTo>
                    <a:pt x="79" y="10"/>
                  </a:lnTo>
                  <a:lnTo>
                    <a:pt x="87" y="10"/>
                  </a:lnTo>
                  <a:lnTo>
                    <a:pt x="91" y="11"/>
                  </a:lnTo>
                  <a:lnTo>
                    <a:pt x="100" y="5"/>
                  </a:lnTo>
                  <a:lnTo>
                    <a:pt x="112" y="10"/>
                  </a:lnTo>
                  <a:lnTo>
                    <a:pt x="122" y="11"/>
                  </a:lnTo>
                  <a:lnTo>
                    <a:pt x="130" y="21"/>
                  </a:lnTo>
                  <a:lnTo>
                    <a:pt x="137" y="22"/>
                  </a:lnTo>
                  <a:lnTo>
                    <a:pt x="144" y="32"/>
                  </a:lnTo>
                  <a:lnTo>
                    <a:pt x="153" y="32"/>
                  </a:lnTo>
                  <a:lnTo>
                    <a:pt x="156" y="35"/>
                  </a:lnTo>
                  <a:lnTo>
                    <a:pt x="149" y="44"/>
                  </a:lnTo>
                  <a:lnTo>
                    <a:pt x="154" y="47"/>
                  </a:lnTo>
                  <a:lnTo>
                    <a:pt x="154" y="53"/>
                  </a:lnTo>
                  <a:lnTo>
                    <a:pt x="143" y="58"/>
                  </a:lnTo>
                  <a:lnTo>
                    <a:pt x="137" y="68"/>
                  </a:lnTo>
                  <a:lnTo>
                    <a:pt x="132" y="69"/>
                  </a:lnTo>
                  <a:lnTo>
                    <a:pt x="131" y="79"/>
                  </a:lnTo>
                  <a:lnTo>
                    <a:pt x="139" y="84"/>
                  </a:lnTo>
                  <a:lnTo>
                    <a:pt x="139" y="90"/>
                  </a:lnTo>
                  <a:lnTo>
                    <a:pt x="132" y="90"/>
                  </a:lnTo>
                  <a:lnTo>
                    <a:pt x="130" y="87"/>
                  </a:lnTo>
                  <a:lnTo>
                    <a:pt x="124" y="88"/>
                  </a:lnTo>
                  <a:lnTo>
                    <a:pt x="121" y="97"/>
                  </a:lnTo>
                  <a:lnTo>
                    <a:pt x="112" y="97"/>
                  </a:lnTo>
                  <a:lnTo>
                    <a:pt x="116" y="105"/>
                  </a:lnTo>
                  <a:lnTo>
                    <a:pt x="110" y="106"/>
                  </a:lnTo>
                  <a:lnTo>
                    <a:pt x="102" y="111"/>
                  </a:lnTo>
                  <a:lnTo>
                    <a:pt x="94" y="106"/>
                  </a:lnTo>
                  <a:lnTo>
                    <a:pt x="82" y="110"/>
                  </a:lnTo>
                  <a:lnTo>
                    <a:pt x="75" y="115"/>
                  </a:lnTo>
                  <a:lnTo>
                    <a:pt x="71" y="109"/>
                  </a:lnTo>
                  <a:lnTo>
                    <a:pt x="72" y="101"/>
                  </a:lnTo>
                  <a:lnTo>
                    <a:pt x="69" y="89"/>
                  </a:lnTo>
                  <a:lnTo>
                    <a:pt x="64" y="89"/>
                  </a:lnTo>
                  <a:lnTo>
                    <a:pt x="57" y="84"/>
                  </a:lnTo>
                  <a:lnTo>
                    <a:pt x="51" y="8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02" name="Freeform 50"/>
            <p:cNvSpPr>
              <a:spLocks/>
            </p:cNvSpPr>
            <p:nvPr/>
          </p:nvSpPr>
          <p:spPr bwMode="auto">
            <a:xfrm>
              <a:off x="3013" y="1594"/>
              <a:ext cx="132" cy="101"/>
            </a:xfrm>
            <a:custGeom>
              <a:avLst/>
              <a:gdLst/>
              <a:ahLst/>
              <a:cxnLst>
                <a:cxn ang="0">
                  <a:pos x="7" y="101"/>
                </a:cxn>
                <a:cxn ang="0">
                  <a:pos x="27" y="102"/>
                </a:cxn>
                <a:cxn ang="0">
                  <a:pos x="41" y="96"/>
                </a:cxn>
                <a:cxn ang="0">
                  <a:pos x="46" y="88"/>
                </a:cxn>
                <a:cxn ang="0">
                  <a:pos x="55" y="78"/>
                </a:cxn>
                <a:cxn ang="0">
                  <a:pos x="64" y="81"/>
                </a:cxn>
                <a:cxn ang="0">
                  <a:pos x="56" y="70"/>
                </a:cxn>
                <a:cxn ang="0">
                  <a:pos x="62" y="59"/>
                </a:cxn>
                <a:cxn ang="0">
                  <a:pos x="79" y="44"/>
                </a:cxn>
                <a:cxn ang="0">
                  <a:pos x="74" y="35"/>
                </a:cxn>
                <a:cxn ang="0">
                  <a:pos x="91" y="22"/>
                </a:cxn>
                <a:cxn ang="0">
                  <a:pos x="105" y="12"/>
                </a:cxn>
                <a:cxn ang="0">
                  <a:pos x="113" y="2"/>
                </a:cxn>
                <a:cxn ang="0">
                  <a:pos x="126" y="4"/>
                </a:cxn>
                <a:cxn ang="0">
                  <a:pos x="139" y="10"/>
                </a:cxn>
                <a:cxn ang="0">
                  <a:pos x="154" y="8"/>
                </a:cxn>
                <a:cxn ang="0">
                  <a:pos x="169" y="12"/>
                </a:cxn>
                <a:cxn ang="0">
                  <a:pos x="181" y="13"/>
                </a:cxn>
                <a:cxn ang="0">
                  <a:pos x="199" y="19"/>
                </a:cxn>
                <a:cxn ang="0">
                  <a:pos x="198" y="34"/>
                </a:cxn>
                <a:cxn ang="0">
                  <a:pos x="204" y="49"/>
                </a:cxn>
                <a:cxn ang="0">
                  <a:pos x="215" y="66"/>
                </a:cxn>
                <a:cxn ang="0">
                  <a:pos x="230" y="82"/>
                </a:cxn>
                <a:cxn ang="0">
                  <a:pos x="243" y="95"/>
                </a:cxn>
                <a:cxn ang="0">
                  <a:pos x="255" y="112"/>
                </a:cxn>
                <a:cxn ang="0">
                  <a:pos x="260" y="120"/>
                </a:cxn>
                <a:cxn ang="0">
                  <a:pos x="238" y="132"/>
                </a:cxn>
                <a:cxn ang="0">
                  <a:pos x="228" y="131"/>
                </a:cxn>
                <a:cxn ang="0">
                  <a:pos x="234" y="149"/>
                </a:cxn>
                <a:cxn ang="0">
                  <a:pos x="241" y="166"/>
                </a:cxn>
                <a:cxn ang="0">
                  <a:pos x="240" y="174"/>
                </a:cxn>
                <a:cxn ang="0">
                  <a:pos x="217" y="178"/>
                </a:cxn>
                <a:cxn ang="0">
                  <a:pos x="212" y="200"/>
                </a:cxn>
                <a:cxn ang="0">
                  <a:pos x="199" y="197"/>
                </a:cxn>
                <a:cxn ang="0">
                  <a:pos x="185" y="196"/>
                </a:cxn>
                <a:cxn ang="0">
                  <a:pos x="173" y="204"/>
                </a:cxn>
                <a:cxn ang="0">
                  <a:pos x="167" y="196"/>
                </a:cxn>
                <a:cxn ang="0">
                  <a:pos x="148" y="200"/>
                </a:cxn>
                <a:cxn ang="0">
                  <a:pos x="135" y="197"/>
                </a:cxn>
                <a:cxn ang="0">
                  <a:pos x="127" y="200"/>
                </a:cxn>
                <a:cxn ang="0">
                  <a:pos x="112" y="199"/>
                </a:cxn>
                <a:cxn ang="0">
                  <a:pos x="102" y="193"/>
                </a:cxn>
                <a:cxn ang="0">
                  <a:pos x="77" y="185"/>
                </a:cxn>
                <a:cxn ang="0">
                  <a:pos x="66" y="190"/>
                </a:cxn>
                <a:cxn ang="0">
                  <a:pos x="34" y="194"/>
                </a:cxn>
                <a:cxn ang="0">
                  <a:pos x="19" y="192"/>
                </a:cxn>
                <a:cxn ang="0">
                  <a:pos x="13" y="189"/>
                </a:cxn>
                <a:cxn ang="0">
                  <a:pos x="5" y="170"/>
                </a:cxn>
                <a:cxn ang="0">
                  <a:pos x="16" y="160"/>
                </a:cxn>
                <a:cxn ang="0">
                  <a:pos x="12" y="137"/>
                </a:cxn>
                <a:cxn ang="0">
                  <a:pos x="7" y="123"/>
                </a:cxn>
                <a:cxn ang="0">
                  <a:pos x="0" y="106"/>
                </a:cxn>
              </a:cxnLst>
              <a:rect l="0" t="0" r="r" b="b"/>
              <a:pathLst>
                <a:path w="264" h="204">
                  <a:moveTo>
                    <a:pt x="0" y="106"/>
                  </a:moveTo>
                  <a:lnTo>
                    <a:pt x="7" y="101"/>
                  </a:lnTo>
                  <a:lnTo>
                    <a:pt x="19" y="97"/>
                  </a:lnTo>
                  <a:lnTo>
                    <a:pt x="27" y="102"/>
                  </a:lnTo>
                  <a:lnTo>
                    <a:pt x="35" y="97"/>
                  </a:lnTo>
                  <a:lnTo>
                    <a:pt x="41" y="96"/>
                  </a:lnTo>
                  <a:lnTo>
                    <a:pt x="37" y="88"/>
                  </a:lnTo>
                  <a:lnTo>
                    <a:pt x="46" y="88"/>
                  </a:lnTo>
                  <a:lnTo>
                    <a:pt x="49" y="79"/>
                  </a:lnTo>
                  <a:lnTo>
                    <a:pt x="55" y="78"/>
                  </a:lnTo>
                  <a:lnTo>
                    <a:pt x="57" y="81"/>
                  </a:lnTo>
                  <a:lnTo>
                    <a:pt x="64" y="81"/>
                  </a:lnTo>
                  <a:lnTo>
                    <a:pt x="64" y="75"/>
                  </a:lnTo>
                  <a:lnTo>
                    <a:pt x="56" y="70"/>
                  </a:lnTo>
                  <a:lnTo>
                    <a:pt x="57" y="60"/>
                  </a:lnTo>
                  <a:lnTo>
                    <a:pt x="62" y="59"/>
                  </a:lnTo>
                  <a:lnTo>
                    <a:pt x="68" y="49"/>
                  </a:lnTo>
                  <a:lnTo>
                    <a:pt x="79" y="44"/>
                  </a:lnTo>
                  <a:lnTo>
                    <a:pt x="79" y="38"/>
                  </a:lnTo>
                  <a:lnTo>
                    <a:pt x="74" y="35"/>
                  </a:lnTo>
                  <a:lnTo>
                    <a:pt x="81" y="26"/>
                  </a:lnTo>
                  <a:lnTo>
                    <a:pt x="91" y="22"/>
                  </a:lnTo>
                  <a:lnTo>
                    <a:pt x="104" y="20"/>
                  </a:lnTo>
                  <a:lnTo>
                    <a:pt x="105" y="12"/>
                  </a:lnTo>
                  <a:lnTo>
                    <a:pt x="111" y="9"/>
                  </a:lnTo>
                  <a:lnTo>
                    <a:pt x="113" y="2"/>
                  </a:lnTo>
                  <a:lnTo>
                    <a:pt x="121" y="1"/>
                  </a:lnTo>
                  <a:lnTo>
                    <a:pt x="126" y="4"/>
                  </a:lnTo>
                  <a:lnTo>
                    <a:pt x="134" y="0"/>
                  </a:lnTo>
                  <a:lnTo>
                    <a:pt x="139" y="10"/>
                  </a:lnTo>
                  <a:lnTo>
                    <a:pt x="147" y="7"/>
                  </a:lnTo>
                  <a:lnTo>
                    <a:pt x="154" y="8"/>
                  </a:lnTo>
                  <a:lnTo>
                    <a:pt x="160" y="18"/>
                  </a:lnTo>
                  <a:lnTo>
                    <a:pt x="169" y="12"/>
                  </a:lnTo>
                  <a:lnTo>
                    <a:pt x="177" y="9"/>
                  </a:lnTo>
                  <a:lnTo>
                    <a:pt x="181" y="13"/>
                  </a:lnTo>
                  <a:lnTo>
                    <a:pt x="185" y="13"/>
                  </a:lnTo>
                  <a:lnTo>
                    <a:pt x="199" y="19"/>
                  </a:lnTo>
                  <a:lnTo>
                    <a:pt x="200" y="25"/>
                  </a:lnTo>
                  <a:lnTo>
                    <a:pt x="198" y="34"/>
                  </a:lnTo>
                  <a:lnTo>
                    <a:pt x="204" y="41"/>
                  </a:lnTo>
                  <a:lnTo>
                    <a:pt x="204" y="49"/>
                  </a:lnTo>
                  <a:lnTo>
                    <a:pt x="211" y="57"/>
                  </a:lnTo>
                  <a:lnTo>
                    <a:pt x="215" y="66"/>
                  </a:lnTo>
                  <a:lnTo>
                    <a:pt x="223" y="78"/>
                  </a:lnTo>
                  <a:lnTo>
                    <a:pt x="230" y="82"/>
                  </a:lnTo>
                  <a:lnTo>
                    <a:pt x="232" y="92"/>
                  </a:lnTo>
                  <a:lnTo>
                    <a:pt x="243" y="95"/>
                  </a:lnTo>
                  <a:lnTo>
                    <a:pt x="254" y="105"/>
                  </a:lnTo>
                  <a:lnTo>
                    <a:pt x="255" y="112"/>
                  </a:lnTo>
                  <a:lnTo>
                    <a:pt x="264" y="117"/>
                  </a:lnTo>
                  <a:lnTo>
                    <a:pt x="260" y="120"/>
                  </a:lnTo>
                  <a:lnTo>
                    <a:pt x="253" y="130"/>
                  </a:lnTo>
                  <a:lnTo>
                    <a:pt x="238" y="132"/>
                  </a:lnTo>
                  <a:lnTo>
                    <a:pt x="230" y="126"/>
                  </a:lnTo>
                  <a:lnTo>
                    <a:pt x="228" y="131"/>
                  </a:lnTo>
                  <a:lnTo>
                    <a:pt x="228" y="139"/>
                  </a:lnTo>
                  <a:lnTo>
                    <a:pt x="234" y="149"/>
                  </a:lnTo>
                  <a:lnTo>
                    <a:pt x="233" y="158"/>
                  </a:lnTo>
                  <a:lnTo>
                    <a:pt x="241" y="166"/>
                  </a:lnTo>
                  <a:lnTo>
                    <a:pt x="241" y="174"/>
                  </a:lnTo>
                  <a:lnTo>
                    <a:pt x="240" y="174"/>
                  </a:lnTo>
                  <a:lnTo>
                    <a:pt x="227" y="177"/>
                  </a:lnTo>
                  <a:lnTo>
                    <a:pt x="217" y="178"/>
                  </a:lnTo>
                  <a:lnTo>
                    <a:pt x="212" y="190"/>
                  </a:lnTo>
                  <a:lnTo>
                    <a:pt x="212" y="200"/>
                  </a:lnTo>
                  <a:lnTo>
                    <a:pt x="205" y="201"/>
                  </a:lnTo>
                  <a:lnTo>
                    <a:pt x="199" y="197"/>
                  </a:lnTo>
                  <a:lnTo>
                    <a:pt x="191" y="199"/>
                  </a:lnTo>
                  <a:lnTo>
                    <a:pt x="185" y="196"/>
                  </a:lnTo>
                  <a:lnTo>
                    <a:pt x="179" y="196"/>
                  </a:lnTo>
                  <a:lnTo>
                    <a:pt x="173" y="204"/>
                  </a:lnTo>
                  <a:lnTo>
                    <a:pt x="168" y="201"/>
                  </a:lnTo>
                  <a:lnTo>
                    <a:pt x="167" y="196"/>
                  </a:lnTo>
                  <a:lnTo>
                    <a:pt x="158" y="195"/>
                  </a:lnTo>
                  <a:lnTo>
                    <a:pt x="148" y="200"/>
                  </a:lnTo>
                  <a:lnTo>
                    <a:pt x="144" y="198"/>
                  </a:lnTo>
                  <a:lnTo>
                    <a:pt x="135" y="197"/>
                  </a:lnTo>
                  <a:lnTo>
                    <a:pt x="132" y="200"/>
                  </a:lnTo>
                  <a:lnTo>
                    <a:pt x="127" y="200"/>
                  </a:lnTo>
                  <a:lnTo>
                    <a:pt x="122" y="196"/>
                  </a:lnTo>
                  <a:lnTo>
                    <a:pt x="112" y="199"/>
                  </a:lnTo>
                  <a:lnTo>
                    <a:pt x="110" y="196"/>
                  </a:lnTo>
                  <a:lnTo>
                    <a:pt x="102" y="193"/>
                  </a:lnTo>
                  <a:lnTo>
                    <a:pt x="84" y="189"/>
                  </a:lnTo>
                  <a:lnTo>
                    <a:pt x="77" y="185"/>
                  </a:lnTo>
                  <a:lnTo>
                    <a:pt x="72" y="185"/>
                  </a:lnTo>
                  <a:lnTo>
                    <a:pt x="66" y="190"/>
                  </a:lnTo>
                  <a:lnTo>
                    <a:pt x="56" y="190"/>
                  </a:lnTo>
                  <a:lnTo>
                    <a:pt x="34" y="194"/>
                  </a:lnTo>
                  <a:lnTo>
                    <a:pt x="29" y="197"/>
                  </a:lnTo>
                  <a:lnTo>
                    <a:pt x="19" y="192"/>
                  </a:lnTo>
                  <a:lnTo>
                    <a:pt x="13" y="193"/>
                  </a:lnTo>
                  <a:lnTo>
                    <a:pt x="13" y="189"/>
                  </a:lnTo>
                  <a:lnTo>
                    <a:pt x="7" y="180"/>
                  </a:lnTo>
                  <a:lnTo>
                    <a:pt x="5" y="170"/>
                  </a:lnTo>
                  <a:lnTo>
                    <a:pt x="10" y="162"/>
                  </a:lnTo>
                  <a:lnTo>
                    <a:pt x="16" y="160"/>
                  </a:lnTo>
                  <a:lnTo>
                    <a:pt x="16" y="140"/>
                  </a:lnTo>
                  <a:lnTo>
                    <a:pt x="12" y="137"/>
                  </a:lnTo>
                  <a:lnTo>
                    <a:pt x="11" y="129"/>
                  </a:lnTo>
                  <a:lnTo>
                    <a:pt x="7" y="123"/>
                  </a:lnTo>
                  <a:lnTo>
                    <a:pt x="1" y="108"/>
                  </a:lnTo>
                  <a:lnTo>
                    <a:pt x="0" y="10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03" name="Freeform 51"/>
            <p:cNvSpPr>
              <a:spLocks/>
            </p:cNvSpPr>
            <p:nvPr/>
          </p:nvSpPr>
          <p:spPr bwMode="auto">
            <a:xfrm>
              <a:off x="3003" y="1675"/>
              <a:ext cx="260" cy="161"/>
            </a:xfrm>
            <a:custGeom>
              <a:avLst/>
              <a:gdLst/>
              <a:ahLst/>
              <a:cxnLst>
                <a:cxn ang="0">
                  <a:pos x="75" y="28"/>
                </a:cxn>
                <a:cxn ang="0">
                  <a:pos x="121" y="31"/>
                </a:cxn>
                <a:cxn ang="0">
                  <a:pos x="151" y="38"/>
                </a:cxn>
                <a:cxn ang="0">
                  <a:pos x="186" y="34"/>
                </a:cxn>
                <a:cxn ang="0">
                  <a:pos x="210" y="37"/>
                </a:cxn>
                <a:cxn ang="0">
                  <a:pos x="236" y="16"/>
                </a:cxn>
                <a:cxn ang="0">
                  <a:pos x="272" y="4"/>
                </a:cxn>
                <a:cxn ang="0">
                  <a:pos x="323" y="2"/>
                </a:cxn>
                <a:cxn ang="0">
                  <a:pos x="357" y="37"/>
                </a:cxn>
                <a:cxn ang="0">
                  <a:pos x="374" y="69"/>
                </a:cxn>
                <a:cxn ang="0">
                  <a:pos x="416" y="81"/>
                </a:cxn>
                <a:cxn ang="0">
                  <a:pos x="451" y="100"/>
                </a:cxn>
                <a:cxn ang="0">
                  <a:pos x="489" y="101"/>
                </a:cxn>
                <a:cxn ang="0">
                  <a:pos x="518" y="113"/>
                </a:cxn>
                <a:cxn ang="0">
                  <a:pos x="513" y="149"/>
                </a:cxn>
                <a:cxn ang="0">
                  <a:pos x="491" y="183"/>
                </a:cxn>
                <a:cxn ang="0">
                  <a:pos x="472" y="209"/>
                </a:cxn>
                <a:cxn ang="0">
                  <a:pos x="446" y="220"/>
                </a:cxn>
                <a:cxn ang="0">
                  <a:pos x="421" y="232"/>
                </a:cxn>
                <a:cxn ang="0">
                  <a:pos x="392" y="231"/>
                </a:cxn>
                <a:cxn ang="0">
                  <a:pos x="387" y="253"/>
                </a:cxn>
                <a:cxn ang="0">
                  <a:pos x="389" y="241"/>
                </a:cxn>
                <a:cxn ang="0">
                  <a:pos x="368" y="257"/>
                </a:cxn>
                <a:cxn ang="0">
                  <a:pos x="345" y="258"/>
                </a:cxn>
                <a:cxn ang="0">
                  <a:pos x="370" y="266"/>
                </a:cxn>
                <a:cxn ang="0">
                  <a:pos x="376" y="274"/>
                </a:cxn>
                <a:cxn ang="0">
                  <a:pos x="387" y="288"/>
                </a:cxn>
                <a:cxn ang="0">
                  <a:pos x="373" y="257"/>
                </a:cxn>
                <a:cxn ang="0">
                  <a:pos x="401" y="289"/>
                </a:cxn>
                <a:cxn ang="0">
                  <a:pos x="428" y="279"/>
                </a:cxn>
                <a:cxn ang="0">
                  <a:pos x="431" y="297"/>
                </a:cxn>
                <a:cxn ang="0">
                  <a:pos x="385" y="306"/>
                </a:cxn>
                <a:cxn ang="0">
                  <a:pos x="344" y="315"/>
                </a:cxn>
                <a:cxn ang="0">
                  <a:pos x="327" y="289"/>
                </a:cxn>
                <a:cxn ang="0">
                  <a:pos x="344" y="272"/>
                </a:cxn>
                <a:cxn ang="0">
                  <a:pos x="337" y="262"/>
                </a:cxn>
                <a:cxn ang="0">
                  <a:pos x="304" y="257"/>
                </a:cxn>
                <a:cxn ang="0">
                  <a:pos x="291" y="245"/>
                </a:cxn>
                <a:cxn ang="0">
                  <a:pos x="300" y="242"/>
                </a:cxn>
                <a:cxn ang="0">
                  <a:pos x="293" y="233"/>
                </a:cxn>
                <a:cxn ang="0">
                  <a:pos x="280" y="235"/>
                </a:cxn>
                <a:cxn ang="0">
                  <a:pos x="258" y="252"/>
                </a:cxn>
                <a:cxn ang="0">
                  <a:pos x="235" y="279"/>
                </a:cxn>
                <a:cxn ang="0">
                  <a:pos x="233" y="292"/>
                </a:cxn>
                <a:cxn ang="0">
                  <a:pos x="201" y="292"/>
                </a:cxn>
                <a:cxn ang="0">
                  <a:pos x="198" y="275"/>
                </a:cxn>
                <a:cxn ang="0">
                  <a:pos x="213" y="245"/>
                </a:cxn>
                <a:cxn ang="0">
                  <a:pos x="233" y="237"/>
                </a:cxn>
                <a:cxn ang="0">
                  <a:pos x="215" y="210"/>
                </a:cxn>
                <a:cxn ang="0">
                  <a:pos x="189" y="174"/>
                </a:cxn>
                <a:cxn ang="0">
                  <a:pos x="156" y="169"/>
                </a:cxn>
                <a:cxn ang="0">
                  <a:pos x="134" y="163"/>
                </a:cxn>
                <a:cxn ang="0">
                  <a:pos x="130" y="183"/>
                </a:cxn>
                <a:cxn ang="0">
                  <a:pos x="82" y="198"/>
                </a:cxn>
                <a:cxn ang="0">
                  <a:pos x="46" y="189"/>
                </a:cxn>
                <a:cxn ang="0">
                  <a:pos x="16" y="182"/>
                </a:cxn>
                <a:cxn ang="0">
                  <a:pos x="9" y="143"/>
                </a:cxn>
                <a:cxn ang="0">
                  <a:pos x="37" y="95"/>
                </a:cxn>
                <a:cxn ang="0">
                  <a:pos x="44" y="72"/>
                </a:cxn>
                <a:cxn ang="0">
                  <a:pos x="32" y="36"/>
                </a:cxn>
              </a:cxnLst>
              <a:rect l="0" t="0" r="r" b="b"/>
              <a:pathLst>
                <a:path w="518" h="323">
                  <a:moveTo>
                    <a:pt x="32" y="31"/>
                  </a:moveTo>
                  <a:lnTo>
                    <a:pt x="38" y="30"/>
                  </a:lnTo>
                  <a:lnTo>
                    <a:pt x="48" y="35"/>
                  </a:lnTo>
                  <a:lnTo>
                    <a:pt x="53" y="32"/>
                  </a:lnTo>
                  <a:lnTo>
                    <a:pt x="75" y="28"/>
                  </a:lnTo>
                  <a:lnTo>
                    <a:pt x="85" y="28"/>
                  </a:lnTo>
                  <a:lnTo>
                    <a:pt x="91" y="23"/>
                  </a:lnTo>
                  <a:lnTo>
                    <a:pt x="96" y="23"/>
                  </a:lnTo>
                  <a:lnTo>
                    <a:pt x="103" y="27"/>
                  </a:lnTo>
                  <a:lnTo>
                    <a:pt x="121" y="31"/>
                  </a:lnTo>
                  <a:lnTo>
                    <a:pt x="129" y="34"/>
                  </a:lnTo>
                  <a:lnTo>
                    <a:pt x="131" y="37"/>
                  </a:lnTo>
                  <a:lnTo>
                    <a:pt x="141" y="34"/>
                  </a:lnTo>
                  <a:lnTo>
                    <a:pt x="146" y="38"/>
                  </a:lnTo>
                  <a:lnTo>
                    <a:pt x="151" y="38"/>
                  </a:lnTo>
                  <a:lnTo>
                    <a:pt x="154" y="35"/>
                  </a:lnTo>
                  <a:lnTo>
                    <a:pt x="163" y="36"/>
                  </a:lnTo>
                  <a:lnTo>
                    <a:pt x="167" y="38"/>
                  </a:lnTo>
                  <a:lnTo>
                    <a:pt x="177" y="33"/>
                  </a:lnTo>
                  <a:lnTo>
                    <a:pt x="186" y="34"/>
                  </a:lnTo>
                  <a:lnTo>
                    <a:pt x="187" y="39"/>
                  </a:lnTo>
                  <a:lnTo>
                    <a:pt x="192" y="42"/>
                  </a:lnTo>
                  <a:lnTo>
                    <a:pt x="198" y="34"/>
                  </a:lnTo>
                  <a:lnTo>
                    <a:pt x="204" y="34"/>
                  </a:lnTo>
                  <a:lnTo>
                    <a:pt x="210" y="37"/>
                  </a:lnTo>
                  <a:lnTo>
                    <a:pt x="218" y="35"/>
                  </a:lnTo>
                  <a:lnTo>
                    <a:pt x="224" y="39"/>
                  </a:lnTo>
                  <a:lnTo>
                    <a:pt x="231" y="38"/>
                  </a:lnTo>
                  <a:lnTo>
                    <a:pt x="231" y="28"/>
                  </a:lnTo>
                  <a:lnTo>
                    <a:pt x="236" y="16"/>
                  </a:lnTo>
                  <a:lnTo>
                    <a:pt x="246" y="15"/>
                  </a:lnTo>
                  <a:lnTo>
                    <a:pt x="259" y="12"/>
                  </a:lnTo>
                  <a:lnTo>
                    <a:pt x="265" y="13"/>
                  </a:lnTo>
                  <a:lnTo>
                    <a:pt x="272" y="11"/>
                  </a:lnTo>
                  <a:lnTo>
                    <a:pt x="272" y="4"/>
                  </a:lnTo>
                  <a:lnTo>
                    <a:pt x="276" y="0"/>
                  </a:lnTo>
                  <a:lnTo>
                    <a:pt x="292" y="6"/>
                  </a:lnTo>
                  <a:lnTo>
                    <a:pt x="308" y="6"/>
                  </a:lnTo>
                  <a:lnTo>
                    <a:pt x="316" y="1"/>
                  </a:lnTo>
                  <a:lnTo>
                    <a:pt x="323" y="2"/>
                  </a:lnTo>
                  <a:lnTo>
                    <a:pt x="328" y="16"/>
                  </a:lnTo>
                  <a:lnTo>
                    <a:pt x="334" y="22"/>
                  </a:lnTo>
                  <a:lnTo>
                    <a:pt x="331" y="28"/>
                  </a:lnTo>
                  <a:lnTo>
                    <a:pt x="340" y="41"/>
                  </a:lnTo>
                  <a:lnTo>
                    <a:pt x="357" y="37"/>
                  </a:lnTo>
                  <a:lnTo>
                    <a:pt x="363" y="43"/>
                  </a:lnTo>
                  <a:lnTo>
                    <a:pt x="364" y="49"/>
                  </a:lnTo>
                  <a:lnTo>
                    <a:pt x="370" y="50"/>
                  </a:lnTo>
                  <a:lnTo>
                    <a:pt x="370" y="59"/>
                  </a:lnTo>
                  <a:lnTo>
                    <a:pt x="374" y="69"/>
                  </a:lnTo>
                  <a:lnTo>
                    <a:pt x="388" y="83"/>
                  </a:lnTo>
                  <a:lnTo>
                    <a:pt x="393" y="77"/>
                  </a:lnTo>
                  <a:lnTo>
                    <a:pt x="402" y="82"/>
                  </a:lnTo>
                  <a:lnTo>
                    <a:pt x="410" y="80"/>
                  </a:lnTo>
                  <a:lnTo>
                    <a:pt x="416" y="81"/>
                  </a:lnTo>
                  <a:lnTo>
                    <a:pt x="427" y="73"/>
                  </a:lnTo>
                  <a:lnTo>
                    <a:pt x="432" y="72"/>
                  </a:lnTo>
                  <a:lnTo>
                    <a:pt x="439" y="88"/>
                  </a:lnTo>
                  <a:lnTo>
                    <a:pt x="448" y="94"/>
                  </a:lnTo>
                  <a:lnTo>
                    <a:pt x="451" y="100"/>
                  </a:lnTo>
                  <a:lnTo>
                    <a:pt x="456" y="95"/>
                  </a:lnTo>
                  <a:lnTo>
                    <a:pt x="467" y="98"/>
                  </a:lnTo>
                  <a:lnTo>
                    <a:pt x="475" y="98"/>
                  </a:lnTo>
                  <a:lnTo>
                    <a:pt x="481" y="102"/>
                  </a:lnTo>
                  <a:lnTo>
                    <a:pt x="489" y="101"/>
                  </a:lnTo>
                  <a:lnTo>
                    <a:pt x="496" y="106"/>
                  </a:lnTo>
                  <a:lnTo>
                    <a:pt x="506" y="107"/>
                  </a:lnTo>
                  <a:lnTo>
                    <a:pt x="510" y="103"/>
                  </a:lnTo>
                  <a:lnTo>
                    <a:pt x="514" y="109"/>
                  </a:lnTo>
                  <a:lnTo>
                    <a:pt x="518" y="113"/>
                  </a:lnTo>
                  <a:lnTo>
                    <a:pt x="518" y="120"/>
                  </a:lnTo>
                  <a:lnTo>
                    <a:pt x="513" y="128"/>
                  </a:lnTo>
                  <a:lnTo>
                    <a:pt x="506" y="129"/>
                  </a:lnTo>
                  <a:lnTo>
                    <a:pt x="504" y="143"/>
                  </a:lnTo>
                  <a:lnTo>
                    <a:pt x="513" y="149"/>
                  </a:lnTo>
                  <a:lnTo>
                    <a:pt x="515" y="159"/>
                  </a:lnTo>
                  <a:lnTo>
                    <a:pt x="510" y="170"/>
                  </a:lnTo>
                  <a:lnTo>
                    <a:pt x="512" y="177"/>
                  </a:lnTo>
                  <a:lnTo>
                    <a:pt x="506" y="182"/>
                  </a:lnTo>
                  <a:lnTo>
                    <a:pt x="491" y="183"/>
                  </a:lnTo>
                  <a:lnTo>
                    <a:pt x="484" y="194"/>
                  </a:lnTo>
                  <a:lnTo>
                    <a:pt x="480" y="196"/>
                  </a:lnTo>
                  <a:lnTo>
                    <a:pt x="479" y="210"/>
                  </a:lnTo>
                  <a:lnTo>
                    <a:pt x="472" y="212"/>
                  </a:lnTo>
                  <a:lnTo>
                    <a:pt x="472" y="209"/>
                  </a:lnTo>
                  <a:lnTo>
                    <a:pt x="468" y="209"/>
                  </a:lnTo>
                  <a:lnTo>
                    <a:pt x="460" y="212"/>
                  </a:lnTo>
                  <a:lnTo>
                    <a:pt x="452" y="211"/>
                  </a:lnTo>
                  <a:lnTo>
                    <a:pt x="448" y="214"/>
                  </a:lnTo>
                  <a:lnTo>
                    <a:pt x="446" y="220"/>
                  </a:lnTo>
                  <a:lnTo>
                    <a:pt x="439" y="220"/>
                  </a:lnTo>
                  <a:lnTo>
                    <a:pt x="436" y="225"/>
                  </a:lnTo>
                  <a:lnTo>
                    <a:pt x="429" y="232"/>
                  </a:lnTo>
                  <a:lnTo>
                    <a:pt x="426" y="232"/>
                  </a:lnTo>
                  <a:lnTo>
                    <a:pt x="421" y="232"/>
                  </a:lnTo>
                  <a:lnTo>
                    <a:pt x="415" y="236"/>
                  </a:lnTo>
                  <a:lnTo>
                    <a:pt x="407" y="234"/>
                  </a:lnTo>
                  <a:lnTo>
                    <a:pt x="400" y="239"/>
                  </a:lnTo>
                  <a:lnTo>
                    <a:pt x="397" y="237"/>
                  </a:lnTo>
                  <a:lnTo>
                    <a:pt x="392" y="231"/>
                  </a:lnTo>
                  <a:lnTo>
                    <a:pt x="389" y="231"/>
                  </a:lnTo>
                  <a:lnTo>
                    <a:pt x="391" y="235"/>
                  </a:lnTo>
                  <a:lnTo>
                    <a:pt x="394" y="240"/>
                  </a:lnTo>
                  <a:lnTo>
                    <a:pt x="393" y="243"/>
                  </a:lnTo>
                  <a:lnTo>
                    <a:pt x="387" y="253"/>
                  </a:lnTo>
                  <a:lnTo>
                    <a:pt x="382" y="255"/>
                  </a:lnTo>
                  <a:lnTo>
                    <a:pt x="381" y="252"/>
                  </a:lnTo>
                  <a:lnTo>
                    <a:pt x="384" y="251"/>
                  </a:lnTo>
                  <a:lnTo>
                    <a:pt x="390" y="243"/>
                  </a:lnTo>
                  <a:lnTo>
                    <a:pt x="389" y="241"/>
                  </a:lnTo>
                  <a:lnTo>
                    <a:pt x="386" y="239"/>
                  </a:lnTo>
                  <a:lnTo>
                    <a:pt x="385" y="242"/>
                  </a:lnTo>
                  <a:lnTo>
                    <a:pt x="375" y="252"/>
                  </a:lnTo>
                  <a:lnTo>
                    <a:pt x="369" y="253"/>
                  </a:lnTo>
                  <a:lnTo>
                    <a:pt x="368" y="257"/>
                  </a:lnTo>
                  <a:lnTo>
                    <a:pt x="362" y="257"/>
                  </a:lnTo>
                  <a:lnTo>
                    <a:pt x="357" y="254"/>
                  </a:lnTo>
                  <a:lnTo>
                    <a:pt x="353" y="257"/>
                  </a:lnTo>
                  <a:lnTo>
                    <a:pt x="346" y="256"/>
                  </a:lnTo>
                  <a:lnTo>
                    <a:pt x="345" y="258"/>
                  </a:lnTo>
                  <a:lnTo>
                    <a:pt x="350" y="262"/>
                  </a:lnTo>
                  <a:lnTo>
                    <a:pt x="359" y="260"/>
                  </a:lnTo>
                  <a:lnTo>
                    <a:pt x="364" y="265"/>
                  </a:lnTo>
                  <a:lnTo>
                    <a:pt x="367" y="268"/>
                  </a:lnTo>
                  <a:lnTo>
                    <a:pt x="370" y="266"/>
                  </a:lnTo>
                  <a:lnTo>
                    <a:pt x="373" y="269"/>
                  </a:lnTo>
                  <a:lnTo>
                    <a:pt x="369" y="272"/>
                  </a:lnTo>
                  <a:lnTo>
                    <a:pt x="370" y="276"/>
                  </a:lnTo>
                  <a:lnTo>
                    <a:pt x="373" y="274"/>
                  </a:lnTo>
                  <a:lnTo>
                    <a:pt x="376" y="274"/>
                  </a:lnTo>
                  <a:lnTo>
                    <a:pt x="375" y="279"/>
                  </a:lnTo>
                  <a:lnTo>
                    <a:pt x="379" y="276"/>
                  </a:lnTo>
                  <a:lnTo>
                    <a:pt x="382" y="277"/>
                  </a:lnTo>
                  <a:lnTo>
                    <a:pt x="384" y="284"/>
                  </a:lnTo>
                  <a:lnTo>
                    <a:pt x="387" y="288"/>
                  </a:lnTo>
                  <a:lnTo>
                    <a:pt x="394" y="290"/>
                  </a:lnTo>
                  <a:lnTo>
                    <a:pt x="397" y="289"/>
                  </a:lnTo>
                  <a:lnTo>
                    <a:pt x="387" y="279"/>
                  </a:lnTo>
                  <a:lnTo>
                    <a:pt x="376" y="266"/>
                  </a:lnTo>
                  <a:lnTo>
                    <a:pt x="373" y="257"/>
                  </a:lnTo>
                  <a:lnTo>
                    <a:pt x="375" y="256"/>
                  </a:lnTo>
                  <a:lnTo>
                    <a:pt x="380" y="263"/>
                  </a:lnTo>
                  <a:lnTo>
                    <a:pt x="382" y="270"/>
                  </a:lnTo>
                  <a:lnTo>
                    <a:pt x="398" y="288"/>
                  </a:lnTo>
                  <a:lnTo>
                    <a:pt x="401" y="289"/>
                  </a:lnTo>
                  <a:lnTo>
                    <a:pt x="407" y="283"/>
                  </a:lnTo>
                  <a:lnTo>
                    <a:pt x="410" y="283"/>
                  </a:lnTo>
                  <a:lnTo>
                    <a:pt x="416" y="287"/>
                  </a:lnTo>
                  <a:lnTo>
                    <a:pt x="419" y="280"/>
                  </a:lnTo>
                  <a:lnTo>
                    <a:pt x="428" y="279"/>
                  </a:lnTo>
                  <a:lnTo>
                    <a:pt x="437" y="280"/>
                  </a:lnTo>
                  <a:lnTo>
                    <a:pt x="434" y="283"/>
                  </a:lnTo>
                  <a:lnTo>
                    <a:pt x="432" y="287"/>
                  </a:lnTo>
                  <a:lnTo>
                    <a:pt x="434" y="292"/>
                  </a:lnTo>
                  <a:lnTo>
                    <a:pt x="431" y="297"/>
                  </a:lnTo>
                  <a:lnTo>
                    <a:pt x="420" y="298"/>
                  </a:lnTo>
                  <a:lnTo>
                    <a:pt x="408" y="295"/>
                  </a:lnTo>
                  <a:lnTo>
                    <a:pt x="400" y="300"/>
                  </a:lnTo>
                  <a:lnTo>
                    <a:pt x="394" y="307"/>
                  </a:lnTo>
                  <a:lnTo>
                    <a:pt x="385" y="306"/>
                  </a:lnTo>
                  <a:lnTo>
                    <a:pt x="369" y="317"/>
                  </a:lnTo>
                  <a:lnTo>
                    <a:pt x="358" y="323"/>
                  </a:lnTo>
                  <a:lnTo>
                    <a:pt x="347" y="323"/>
                  </a:lnTo>
                  <a:lnTo>
                    <a:pt x="342" y="318"/>
                  </a:lnTo>
                  <a:lnTo>
                    <a:pt x="344" y="315"/>
                  </a:lnTo>
                  <a:lnTo>
                    <a:pt x="347" y="304"/>
                  </a:lnTo>
                  <a:lnTo>
                    <a:pt x="347" y="300"/>
                  </a:lnTo>
                  <a:lnTo>
                    <a:pt x="337" y="292"/>
                  </a:lnTo>
                  <a:lnTo>
                    <a:pt x="333" y="292"/>
                  </a:lnTo>
                  <a:lnTo>
                    <a:pt x="327" y="289"/>
                  </a:lnTo>
                  <a:lnTo>
                    <a:pt x="322" y="292"/>
                  </a:lnTo>
                  <a:lnTo>
                    <a:pt x="317" y="290"/>
                  </a:lnTo>
                  <a:lnTo>
                    <a:pt x="323" y="280"/>
                  </a:lnTo>
                  <a:lnTo>
                    <a:pt x="334" y="274"/>
                  </a:lnTo>
                  <a:lnTo>
                    <a:pt x="344" y="272"/>
                  </a:lnTo>
                  <a:lnTo>
                    <a:pt x="346" y="270"/>
                  </a:lnTo>
                  <a:lnTo>
                    <a:pt x="343" y="266"/>
                  </a:lnTo>
                  <a:lnTo>
                    <a:pt x="341" y="258"/>
                  </a:lnTo>
                  <a:lnTo>
                    <a:pt x="339" y="257"/>
                  </a:lnTo>
                  <a:lnTo>
                    <a:pt x="337" y="262"/>
                  </a:lnTo>
                  <a:lnTo>
                    <a:pt x="331" y="258"/>
                  </a:lnTo>
                  <a:lnTo>
                    <a:pt x="324" y="256"/>
                  </a:lnTo>
                  <a:lnTo>
                    <a:pt x="317" y="257"/>
                  </a:lnTo>
                  <a:lnTo>
                    <a:pt x="310" y="260"/>
                  </a:lnTo>
                  <a:lnTo>
                    <a:pt x="304" y="257"/>
                  </a:lnTo>
                  <a:lnTo>
                    <a:pt x="299" y="257"/>
                  </a:lnTo>
                  <a:lnTo>
                    <a:pt x="295" y="253"/>
                  </a:lnTo>
                  <a:lnTo>
                    <a:pt x="298" y="251"/>
                  </a:lnTo>
                  <a:lnTo>
                    <a:pt x="299" y="248"/>
                  </a:lnTo>
                  <a:lnTo>
                    <a:pt x="291" y="245"/>
                  </a:lnTo>
                  <a:lnTo>
                    <a:pt x="280" y="245"/>
                  </a:lnTo>
                  <a:lnTo>
                    <a:pt x="276" y="241"/>
                  </a:lnTo>
                  <a:lnTo>
                    <a:pt x="283" y="241"/>
                  </a:lnTo>
                  <a:lnTo>
                    <a:pt x="294" y="240"/>
                  </a:lnTo>
                  <a:lnTo>
                    <a:pt x="300" y="242"/>
                  </a:lnTo>
                  <a:lnTo>
                    <a:pt x="304" y="240"/>
                  </a:lnTo>
                  <a:lnTo>
                    <a:pt x="310" y="235"/>
                  </a:lnTo>
                  <a:lnTo>
                    <a:pt x="301" y="237"/>
                  </a:lnTo>
                  <a:lnTo>
                    <a:pt x="296" y="236"/>
                  </a:lnTo>
                  <a:lnTo>
                    <a:pt x="293" y="233"/>
                  </a:lnTo>
                  <a:lnTo>
                    <a:pt x="291" y="230"/>
                  </a:lnTo>
                  <a:lnTo>
                    <a:pt x="287" y="234"/>
                  </a:lnTo>
                  <a:lnTo>
                    <a:pt x="285" y="237"/>
                  </a:lnTo>
                  <a:lnTo>
                    <a:pt x="280" y="237"/>
                  </a:lnTo>
                  <a:lnTo>
                    <a:pt x="280" y="235"/>
                  </a:lnTo>
                  <a:lnTo>
                    <a:pt x="276" y="232"/>
                  </a:lnTo>
                  <a:lnTo>
                    <a:pt x="270" y="241"/>
                  </a:lnTo>
                  <a:lnTo>
                    <a:pt x="262" y="241"/>
                  </a:lnTo>
                  <a:lnTo>
                    <a:pt x="258" y="244"/>
                  </a:lnTo>
                  <a:lnTo>
                    <a:pt x="258" y="252"/>
                  </a:lnTo>
                  <a:lnTo>
                    <a:pt x="251" y="260"/>
                  </a:lnTo>
                  <a:lnTo>
                    <a:pt x="248" y="260"/>
                  </a:lnTo>
                  <a:lnTo>
                    <a:pt x="250" y="265"/>
                  </a:lnTo>
                  <a:lnTo>
                    <a:pt x="238" y="279"/>
                  </a:lnTo>
                  <a:lnTo>
                    <a:pt x="235" y="279"/>
                  </a:lnTo>
                  <a:lnTo>
                    <a:pt x="231" y="275"/>
                  </a:lnTo>
                  <a:lnTo>
                    <a:pt x="231" y="279"/>
                  </a:lnTo>
                  <a:lnTo>
                    <a:pt x="230" y="283"/>
                  </a:lnTo>
                  <a:lnTo>
                    <a:pt x="234" y="287"/>
                  </a:lnTo>
                  <a:lnTo>
                    <a:pt x="233" y="292"/>
                  </a:lnTo>
                  <a:lnTo>
                    <a:pt x="233" y="292"/>
                  </a:lnTo>
                  <a:lnTo>
                    <a:pt x="227" y="288"/>
                  </a:lnTo>
                  <a:lnTo>
                    <a:pt x="217" y="289"/>
                  </a:lnTo>
                  <a:lnTo>
                    <a:pt x="213" y="293"/>
                  </a:lnTo>
                  <a:lnTo>
                    <a:pt x="201" y="292"/>
                  </a:lnTo>
                  <a:lnTo>
                    <a:pt x="192" y="291"/>
                  </a:lnTo>
                  <a:lnTo>
                    <a:pt x="188" y="282"/>
                  </a:lnTo>
                  <a:lnTo>
                    <a:pt x="192" y="279"/>
                  </a:lnTo>
                  <a:lnTo>
                    <a:pt x="196" y="280"/>
                  </a:lnTo>
                  <a:lnTo>
                    <a:pt x="198" y="275"/>
                  </a:lnTo>
                  <a:lnTo>
                    <a:pt x="203" y="264"/>
                  </a:lnTo>
                  <a:lnTo>
                    <a:pt x="206" y="264"/>
                  </a:lnTo>
                  <a:lnTo>
                    <a:pt x="206" y="256"/>
                  </a:lnTo>
                  <a:lnTo>
                    <a:pt x="206" y="245"/>
                  </a:lnTo>
                  <a:lnTo>
                    <a:pt x="213" y="245"/>
                  </a:lnTo>
                  <a:lnTo>
                    <a:pt x="222" y="242"/>
                  </a:lnTo>
                  <a:lnTo>
                    <a:pt x="226" y="246"/>
                  </a:lnTo>
                  <a:lnTo>
                    <a:pt x="236" y="246"/>
                  </a:lnTo>
                  <a:lnTo>
                    <a:pt x="237" y="243"/>
                  </a:lnTo>
                  <a:lnTo>
                    <a:pt x="233" y="237"/>
                  </a:lnTo>
                  <a:lnTo>
                    <a:pt x="234" y="232"/>
                  </a:lnTo>
                  <a:lnTo>
                    <a:pt x="233" y="227"/>
                  </a:lnTo>
                  <a:lnTo>
                    <a:pt x="224" y="221"/>
                  </a:lnTo>
                  <a:lnTo>
                    <a:pt x="216" y="213"/>
                  </a:lnTo>
                  <a:lnTo>
                    <a:pt x="215" y="210"/>
                  </a:lnTo>
                  <a:lnTo>
                    <a:pt x="209" y="207"/>
                  </a:lnTo>
                  <a:lnTo>
                    <a:pt x="209" y="199"/>
                  </a:lnTo>
                  <a:lnTo>
                    <a:pt x="206" y="188"/>
                  </a:lnTo>
                  <a:lnTo>
                    <a:pt x="199" y="184"/>
                  </a:lnTo>
                  <a:lnTo>
                    <a:pt x="189" y="174"/>
                  </a:lnTo>
                  <a:lnTo>
                    <a:pt x="186" y="174"/>
                  </a:lnTo>
                  <a:lnTo>
                    <a:pt x="184" y="178"/>
                  </a:lnTo>
                  <a:lnTo>
                    <a:pt x="175" y="177"/>
                  </a:lnTo>
                  <a:lnTo>
                    <a:pt x="165" y="169"/>
                  </a:lnTo>
                  <a:lnTo>
                    <a:pt x="156" y="169"/>
                  </a:lnTo>
                  <a:lnTo>
                    <a:pt x="152" y="161"/>
                  </a:lnTo>
                  <a:lnTo>
                    <a:pt x="149" y="163"/>
                  </a:lnTo>
                  <a:lnTo>
                    <a:pt x="143" y="163"/>
                  </a:lnTo>
                  <a:lnTo>
                    <a:pt x="141" y="166"/>
                  </a:lnTo>
                  <a:lnTo>
                    <a:pt x="134" y="163"/>
                  </a:lnTo>
                  <a:lnTo>
                    <a:pt x="133" y="165"/>
                  </a:lnTo>
                  <a:lnTo>
                    <a:pt x="128" y="163"/>
                  </a:lnTo>
                  <a:lnTo>
                    <a:pt x="130" y="171"/>
                  </a:lnTo>
                  <a:lnTo>
                    <a:pt x="129" y="175"/>
                  </a:lnTo>
                  <a:lnTo>
                    <a:pt x="130" y="183"/>
                  </a:lnTo>
                  <a:lnTo>
                    <a:pt x="122" y="184"/>
                  </a:lnTo>
                  <a:lnTo>
                    <a:pt x="114" y="188"/>
                  </a:lnTo>
                  <a:lnTo>
                    <a:pt x="94" y="191"/>
                  </a:lnTo>
                  <a:lnTo>
                    <a:pt x="88" y="198"/>
                  </a:lnTo>
                  <a:lnTo>
                    <a:pt x="82" y="198"/>
                  </a:lnTo>
                  <a:lnTo>
                    <a:pt x="72" y="201"/>
                  </a:lnTo>
                  <a:lnTo>
                    <a:pt x="65" y="198"/>
                  </a:lnTo>
                  <a:lnTo>
                    <a:pt x="63" y="194"/>
                  </a:lnTo>
                  <a:lnTo>
                    <a:pt x="54" y="189"/>
                  </a:lnTo>
                  <a:lnTo>
                    <a:pt x="46" y="189"/>
                  </a:lnTo>
                  <a:lnTo>
                    <a:pt x="35" y="183"/>
                  </a:lnTo>
                  <a:lnTo>
                    <a:pt x="28" y="183"/>
                  </a:lnTo>
                  <a:lnTo>
                    <a:pt x="24" y="187"/>
                  </a:lnTo>
                  <a:lnTo>
                    <a:pt x="18" y="187"/>
                  </a:lnTo>
                  <a:lnTo>
                    <a:pt x="16" y="182"/>
                  </a:lnTo>
                  <a:lnTo>
                    <a:pt x="7" y="176"/>
                  </a:lnTo>
                  <a:lnTo>
                    <a:pt x="0" y="170"/>
                  </a:lnTo>
                  <a:lnTo>
                    <a:pt x="2" y="169"/>
                  </a:lnTo>
                  <a:lnTo>
                    <a:pt x="3" y="158"/>
                  </a:lnTo>
                  <a:lnTo>
                    <a:pt x="9" y="143"/>
                  </a:lnTo>
                  <a:lnTo>
                    <a:pt x="15" y="144"/>
                  </a:lnTo>
                  <a:lnTo>
                    <a:pt x="16" y="135"/>
                  </a:lnTo>
                  <a:lnTo>
                    <a:pt x="14" y="126"/>
                  </a:lnTo>
                  <a:lnTo>
                    <a:pt x="33" y="105"/>
                  </a:lnTo>
                  <a:lnTo>
                    <a:pt x="37" y="95"/>
                  </a:lnTo>
                  <a:lnTo>
                    <a:pt x="41" y="90"/>
                  </a:lnTo>
                  <a:lnTo>
                    <a:pt x="47" y="90"/>
                  </a:lnTo>
                  <a:lnTo>
                    <a:pt x="48" y="81"/>
                  </a:lnTo>
                  <a:lnTo>
                    <a:pt x="46" y="77"/>
                  </a:lnTo>
                  <a:lnTo>
                    <a:pt x="44" y="72"/>
                  </a:lnTo>
                  <a:lnTo>
                    <a:pt x="48" y="68"/>
                  </a:lnTo>
                  <a:lnTo>
                    <a:pt x="40" y="63"/>
                  </a:lnTo>
                  <a:lnTo>
                    <a:pt x="37" y="55"/>
                  </a:lnTo>
                  <a:lnTo>
                    <a:pt x="32" y="50"/>
                  </a:lnTo>
                  <a:lnTo>
                    <a:pt x="32" y="36"/>
                  </a:lnTo>
                  <a:lnTo>
                    <a:pt x="32" y="3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04" name="Freeform 52"/>
            <p:cNvSpPr>
              <a:spLocks/>
            </p:cNvSpPr>
            <p:nvPr/>
          </p:nvSpPr>
          <p:spPr bwMode="auto">
            <a:xfrm>
              <a:off x="3067" y="1755"/>
              <a:ext cx="55" cy="61"/>
            </a:xfrm>
            <a:custGeom>
              <a:avLst/>
              <a:gdLst/>
              <a:ahLst/>
              <a:cxnLst>
                <a:cxn ang="0">
                  <a:pos x="2" y="22"/>
                </a:cxn>
                <a:cxn ang="0">
                  <a:pos x="1" y="14"/>
                </a:cxn>
                <a:cxn ang="0">
                  <a:pos x="2" y="10"/>
                </a:cxn>
                <a:cxn ang="0">
                  <a:pos x="0" y="2"/>
                </a:cxn>
                <a:cxn ang="0">
                  <a:pos x="5" y="4"/>
                </a:cxn>
                <a:cxn ang="0">
                  <a:pos x="6" y="2"/>
                </a:cxn>
                <a:cxn ang="0">
                  <a:pos x="13" y="5"/>
                </a:cxn>
                <a:cxn ang="0">
                  <a:pos x="15" y="2"/>
                </a:cxn>
                <a:cxn ang="0">
                  <a:pos x="21" y="2"/>
                </a:cxn>
                <a:cxn ang="0">
                  <a:pos x="24" y="0"/>
                </a:cxn>
                <a:cxn ang="0">
                  <a:pos x="28" y="8"/>
                </a:cxn>
                <a:cxn ang="0">
                  <a:pos x="37" y="8"/>
                </a:cxn>
                <a:cxn ang="0">
                  <a:pos x="47" y="16"/>
                </a:cxn>
                <a:cxn ang="0">
                  <a:pos x="56" y="17"/>
                </a:cxn>
                <a:cxn ang="0">
                  <a:pos x="58" y="13"/>
                </a:cxn>
                <a:cxn ang="0">
                  <a:pos x="61" y="13"/>
                </a:cxn>
                <a:cxn ang="0">
                  <a:pos x="71" y="23"/>
                </a:cxn>
                <a:cxn ang="0">
                  <a:pos x="78" y="27"/>
                </a:cxn>
                <a:cxn ang="0">
                  <a:pos x="81" y="38"/>
                </a:cxn>
                <a:cxn ang="0">
                  <a:pos x="81" y="46"/>
                </a:cxn>
                <a:cxn ang="0">
                  <a:pos x="87" y="49"/>
                </a:cxn>
                <a:cxn ang="0">
                  <a:pos x="88" y="52"/>
                </a:cxn>
                <a:cxn ang="0">
                  <a:pos x="96" y="60"/>
                </a:cxn>
                <a:cxn ang="0">
                  <a:pos x="105" y="66"/>
                </a:cxn>
                <a:cxn ang="0">
                  <a:pos x="106" y="71"/>
                </a:cxn>
                <a:cxn ang="0">
                  <a:pos x="105" y="76"/>
                </a:cxn>
                <a:cxn ang="0">
                  <a:pos x="109" y="82"/>
                </a:cxn>
                <a:cxn ang="0">
                  <a:pos x="108" y="85"/>
                </a:cxn>
                <a:cxn ang="0">
                  <a:pos x="98" y="85"/>
                </a:cxn>
                <a:cxn ang="0">
                  <a:pos x="94" y="81"/>
                </a:cxn>
                <a:cxn ang="0">
                  <a:pos x="85" y="84"/>
                </a:cxn>
                <a:cxn ang="0">
                  <a:pos x="78" y="84"/>
                </a:cxn>
                <a:cxn ang="0">
                  <a:pos x="78" y="95"/>
                </a:cxn>
                <a:cxn ang="0">
                  <a:pos x="78" y="103"/>
                </a:cxn>
                <a:cxn ang="0">
                  <a:pos x="75" y="103"/>
                </a:cxn>
                <a:cxn ang="0">
                  <a:pos x="70" y="114"/>
                </a:cxn>
                <a:cxn ang="0">
                  <a:pos x="68" y="119"/>
                </a:cxn>
                <a:cxn ang="0">
                  <a:pos x="64" y="118"/>
                </a:cxn>
                <a:cxn ang="0">
                  <a:pos x="60" y="121"/>
                </a:cxn>
                <a:cxn ang="0">
                  <a:pos x="59" y="120"/>
                </a:cxn>
                <a:cxn ang="0">
                  <a:pos x="54" y="111"/>
                </a:cxn>
                <a:cxn ang="0">
                  <a:pos x="56" y="82"/>
                </a:cxn>
                <a:cxn ang="0">
                  <a:pos x="51" y="73"/>
                </a:cxn>
                <a:cxn ang="0">
                  <a:pos x="49" y="64"/>
                </a:cxn>
                <a:cxn ang="0">
                  <a:pos x="31" y="51"/>
                </a:cxn>
                <a:cxn ang="0">
                  <a:pos x="30" y="45"/>
                </a:cxn>
                <a:cxn ang="0">
                  <a:pos x="17" y="34"/>
                </a:cxn>
                <a:cxn ang="0">
                  <a:pos x="14" y="20"/>
                </a:cxn>
                <a:cxn ang="0">
                  <a:pos x="2" y="22"/>
                </a:cxn>
              </a:cxnLst>
              <a:rect l="0" t="0" r="r" b="b"/>
              <a:pathLst>
                <a:path w="109" h="121">
                  <a:moveTo>
                    <a:pt x="2" y="22"/>
                  </a:moveTo>
                  <a:lnTo>
                    <a:pt x="1" y="14"/>
                  </a:lnTo>
                  <a:lnTo>
                    <a:pt x="2" y="10"/>
                  </a:lnTo>
                  <a:lnTo>
                    <a:pt x="0" y="2"/>
                  </a:lnTo>
                  <a:lnTo>
                    <a:pt x="5" y="4"/>
                  </a:lnTo>
                  <a:lnTo>
                    <a:pt x="6" y="2"/>
                  </a:lnTo>
                  <a:lnTo>
                    <a:pt x="13" y="5"/>
                  </a:lnTo>
                  <a:lnTo>
                    <a:pt x="15" y="2"/>
                  </a:lnTo>
                  <a:lnTo>
                    <a:pt x="21" y="2"/>
                  </a:lnTo>
                  <a:lnTo>
                    <a:pt x="24" y="0"/>
                  </a:lnTo>
                  <a:lnTo>
                    <a:pt x="28" y="8"/>
                  </a:lnTo>
                  <a:lnTo>
                    <a:pt x="37" y="8"/>
                  </a:lnTo>
                  <a:lnTo>
                    <a:pt x="47" y="16"/>
                  </a:lnTo>
                  <a:lnTo>
                    <a:pt x="56" y="17"/>
                  </a:lnTo>
                  <a:lnTo>
                    <a:pt x="58" y="13"/>
                  </a:lnTo>
                  <a:lnTo>
                    <a:pt x="61" y="13"/>
                  </a:lnTo>
                  <a:lnTo>
                    <a:pt x="71" y="23"/>
                  </a:lnTo>
                  <a:lnTo>
                    <a:pt x="78" y="27"/>
                  </a:lnTo>
                  <a:lnTo>
                    <a:pt x="81" y="38"/>
                  </a:lnTo>
                  <a:lnTo>
                    <a:pt x="81" y="46"/>
                  </a:lnTo>
                  <a:lnTo>
                    <a:pt x="87" y="49"/>
                  </a:lnTo>
                  <a:lnTo>
                    <a:pt x="88" y="52"/>
                  </a:lnTo>
                  <a:lnTo>
                    <a:pt x="96" y="60"/>
                  </a:lnTo>
                  <a:lnTo>
                    <a:pt x="105" y="66"/>
                  </a:lnTo>
                  <a:lnTo>
                    <a:pt x="106" y="71"/>
                  </a:lnTo>
                  <a:lnTo>
                    <a:pt x="105" y="76"/>
                  </a:lnTo>
                  <a:lnTo>
                    <a:pt x="109" y="82"/>
                  </a:lnTo>
                  <a:lnTo>
                    <a:pt x="108" y="85"/>
                  </a:lnTo>
                  <a:lnTo>
                    <a:pt x="98" y="85"/>
                  </a:lnTo>
                  <a:lnTo>
                    <a:pt x="94" y="81"/>
                  </a:lnTo>
                  <a:lnTo>
                    <a:pt x="85" y="84"/>
                  </a:lnTo>
                  <a:lnTo>
                    <a:pt x="78" y="84"/>
                  </a:lnTo>
                  <a:lnTo>
                    <a:pt x="78" y="95"/>
                  </a:lnTo>
                  <a:lnTo>
                    <a:pt x="78" y="103"/>
                  </a:lnTo>
                  <a:lnTo>
                    <a:pt x="75" y="103"/>
                  </a:lnTo>
                  <a:lnTo>
                    <a:pt x="70" y="114"/>
                  </a:lnTo>
                  <a:lnTo>
                    <a:pt x="68" y="119"/>
                  </a:lnTo>
                  <a:lnTo>
                    <a:pt x="64" y="118"/>
                  </a:lnTo>
                  <a:lnTo>
                    <a:pt x="60" y="121"/>
                  </a:lnTo>
                  <a:lnTo>
                    <a:pt x="59" y="120"/>
                  </a:lnTo>
                  <a:lnTo>
                    <a:pt x="54" y="111"/>
                  </a:lnTo>
                  <a:lnTo>
                    <a:pt x="56" y="82"/>
                  </a:lnTo>
                  <a:lnTo>
                    <a:pt x="51" y="73"/>
                  </a:lnTo>
                  <a:lnTo>
                    <a:pt x="49" y="64"/>
                  </a:lnTo>
                  <a:lnTo>
                    <a:pt x="31" y="51"/>
                  </a:lnTo>
                  <a:lnTo>
                    <a:pt x="30" y="45"/>
                  </a:lnTo>
                  <a:lnTo>
                    <a:pt x="17" y="34"/>
                  </a:lnTo>
                  <a:lnTo>
                    <a:pt x="14" y="20"/>
                  </a:lnTo>
                  <a:lnTo>
                    <a:pt x="2" y="2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05" name="Freeform 53"/>
            <p:cNvSpPr>
              <a:spLocks/>
            </p:cNvSpPr>
            <p:nvPr/>
          </p:nvSpPr>
          <p:spPr bwMode="auto">
            <a:xfrm>
              <a:off x="2981" y="1765"/>
              <a:ext cx="139" cy="88"/>
            </a:xfrm>
            <a:custGeom>
              <a:avLst/>
              <a:gdLst/>
              <a:ahLst/>
              <a:cxnLst>
                <a:cxn ang="0">
                  <a:pos x="69" y="6"/>
                </a:cxn>
                <a:cxn ang="0">
                  <a:pos x="80" y="2"/>
                </a:cxn>
                <a:cxn ang="0">
                  <a:pos x="99" y="8"/>
                </a:cxn>
                <a:cxn ang="0">
                  <a:pos x="110" y="17"/>
                </a:cxn>
                <a:cxn ang="0">
                  <a:pos x="127" y="17"/>
                </a:cxn>
                <a:cxn ang="0">
                  <a:pos x="139" y="10"/>
                </a:cxn>
                <a:cxn ang="0">
                  <a:pos x="167" y="3"/>
                </a:cxn>
                <a:cxn ang="0">
                  <a:pos x="190" y="14"/>
                </a:cxn>
                <a:cxn ang="0">
                  <a:pos x="204" y="31"/>
                </a:cxn>
                <a:cxn ang="0">
                  <a:pos x="224" y="53"/>
                </a:cxn>
                <a:cxn ang="0">
                  <a:pos x="227" y="91"/>
                </a:cxn>
                <a:cxn ang="0">
                  <a:pos x="237" y="110"/>
                </a:cxn>
                <a:cxn ang="0">
                  <a:pos x="258" y="112"/>
                </a:cxn>
                <a:cxn ang="0">
                  <a:pos x="272" y="107"/>
                </a:cxn>
                <a:cxn ang="0">
                  <a:pos x="274" y="114"/>
                </a:cxn>
                <a:cxn ang="0">
                  <a:pos x="278" y="122"/>
                </a:cxn>
                <a:cxn ang="0">
                  <a:pos x="267" y="132"/>
                </a:cxn>
                <a:cxn ang="0">
                  <a:pos x="254" y="139"/>
                </a:cxn>
                <a:cxn ang="0">
                  <a:pos x="252" y="147"/>
                </a:cxn>
                <a:cxn ang="0">
                  <a:pos x="249" y="163"/>
                </a:cxn>
                <a:cxn ang="0">
                  <a:pos x="244" y="170"/>
                </a:cxn>
                <a:cxn ang="0">
                  <a:pos x="234" y="163"/>
                </a:cxn>
                <a:cxn ang="0">
                  <a:pos x="225" y="161"/>
                </a:cxn>
                <a:cxn ang="0">
                  <a:pos x="204" y="156"/>
                </a:cxn>
                <a:cxn ang="0">
                  <a:pos x="178" y="167"/>
                </a:cxn>
                <a:cxn ang="0">
                  <a:pos x="167" y="174"/>
                </a:cxn>
                <a:cxn ang="0">
                  <a:pos x="152" y="175"/>
                </a:cxn>
                <a:cxn ang="0">
                  <a:pos x="140" y="172"/>
                </a:cxn>
                <a:cxn ang="0">
                  <a:pos x="129" y="174"/>
                </a:cxn>
                <a:cxn ang="0">
                  <a:pos x="108" y="174"/>
                </a:cxn>
                <a:cxn ang="0">
                  <a:pos x="101" y="170"/>
                </a:cxn>
                <a:cxn ang="0">
                  <a:pos x="86" y="175"/>
                </a:cxn>
                <a:cxn ang="0">
                  <a:pos x="85" y="166"/>
                </a:cxn>
                <a:cxn ang="0">
                  <a:pos x="81" y="158"/>
                </a:cxn>
                <a:cxn ang="0">
                  <a:pos x="71" y="151"/>
                </a:cxn>
                <a:cxn ang="0">
                  <a:pos x="75" y="140"/>
                </a:cxn>
                <a:cxn ang="0">
                  <a:pos x="59" y="144"/>
                </a:cxn>
                <a:cxn ang="0">
                  <a:pos x="48" y="143"/>
                </a:cxn>
                <a:cxn ang="0">
                  <a:pos x="34" y="134"/>
                </a:cxn>
                <a:cxn ang="0">
                  <a:pos x="37" y="123"/>
                </a:cxn>
                <a:cxn ang="0">
                  <a:pos x="19" y="112"/>
                </a:cxn>
                <a:cxn ang="0">
                  <a:pos x="7" y="95"/>
                </a:cxn>
                <a:cxn ang="0">
                  <a:pos x="0" y="89"/>
                </a:cxn>
                <a:cxn ang="0">
                  <a:pos x="12" y="81"/>
                </a:cxn>
                <a:cxn ang="0">
                  <a:pos x="23" y="76"/>
                </a:cxn>
                <a:cxn ang="0">
                  <a:pos x="28" y="64"/>
                </a:cxn>
                <a:cxn ang="0">
                  <a:pos x="46" y="29"/>
                </a:cxn>
                <a:cxn ang="0">
                  <a:pos x="60" y="15"/>
                </a:cxn>
                <a:cxn ang="0">
                  <a:pos x="63" y="6"/>
                </a:cxn>
              </a:cxnLst>
              <a:rect l="0" t="0" r="r" b="b"/>
              <a:pathLst>
                <a:path w="278" h="177">
                  <a:moveTo>
                    <a:pt x="63" y="6"/>
                  </a:moveTo>
                  <a:lnTo>
                    <a:pt x="69" y="6"/>
                  </a:lnTo>
                  <a:lnTo>
                    <a:pt x="73" y="2"/>
                  </a:lnTo>
                  <a:lnTo>
                    <a:pt x="80" y="2"/>
                  </a:lnTo>
                  <a:lnTo>
                    <a:pt x="91" y="8"/>
                  </a:lnTo>
                  <a:lnTo>
                    <a:pt x="99" y="8"/>
                  </a:lnTo>
                  <a:lnTo>
                    <a:pt x="108" y="13"/>
                  </a:lnTo>
                  <a:lnTo>
                    <a:pt x="110" y="17"/>
                  </a:lnTo>
                  <a:lnTo>
                    <a:pt x="117" y="20"/>
                  </a:lnTo>
                  <a:lnTo>
                    <a:pt x="127" y="17"/>
                  </a:lnTo>
                  <a:lnTo>
                    <a:pt x="133" y="17"/>
                  </a:lnTo>
                  <a:lnTo>
                    <a:pt x="139" y="10"/>
                  </a:lnTo>
                  <a:lnTo>
                    <a:pt x="159" y="7"/>
                  </a:lnTo>
                  <a:lnTo>
                    <a:pt x="167" y="3"/>
                  </a:lnTo>
                  <a:lnTo>
                    <a:pt x="187" y="0"/>
                  </a:lnTo>
                  <a:lnTo>
                    <a:pt x="190" y="14"/>
                  </a:lnTo>
                  <a:lnTo>
                    <a:pt x="203" y="25"/>
                  </a:lnTo>
                  <a:lnTo>
                    <a:pt x="204" y="31"/>
                  </a:lnTo>
                  <a:lnTo>
                    <a:pt x="222" y="44"/>
                  </a:lnTo>
                  <a:lnTo>
                    <a:pt x="224" y="53"/>
                  </a:lnTo>
                  <a:lnTo>
                    <a:pt x="229" y="62"/>
                  </a:lnTo>
                  <a:lnTo>
                    <a:pt x="227" y="91"/>
                  </a:lnTo>
                  <a:lnTo>
                    <a:pt x="232" y="100"/>
                  </a:lnTo>
                  <a:lnTo>
                    <a:pt x="237" y="110"/>
                  </a:lnTo>
                  <a:lnTo>
                    <a:pt x="246" y="111"/>
                  </a:lnTo>
                  <a:lnTo>
                    <a:pt x="258" y="112"/>
                  </a:lnTo>
                  <a:lnTo>
                    <a:pt x="262" y="108"/>
                  </a:lnTo>
                  <a:lnTo>
                    <a:pt x="272" y="107"/>
                  </a:lnTo>
                  <a:lnTo>
                    <a:pt x="278" y="111"/>
                  </a:lnTo>
                  <a:lnTo>
                    <a:pt x="274" y="114"/>
                  </a:lnTo>
                  <a:lnTo>
                    <a:pt x="278" y="118"/>
                  </a:lnTo>
                  <a:lnTo>
                    <a:pt x="278" y="122"/>
                  </a:lnTo>
                  <a:lnTo>
                    <a:pt x="273" y="130"/>
                  </a:lnTo>
                  <a:lnTo>
                    <a:pt x="267" y="132"/>
                  </a:lnTo>
                  <a:lnTo>
                    <a:pt x="256" y="132"/>
                  </a:lnTo>
                  <a:lnTo>
                    <a:pt x="254" y="139"/>
                  </a:lnTo>
                  <a:lnTo>
                    <a:pt x="250" y="143"/>
                  </a:lnTo>
                  <a:lnTo>
                    <a:pt x="252" y="147"/>
                  </a:lnTo>
                  <a:lnTo>
                    <a:pt x="252" y="157"/>
                  </a:lnTo>
                  <a:lnTo>
                    <a:pt x="249" y="163"/>
                  </a:lnTo>
                  <a:lnTo>
                    <a:pt x="251" y="170"/>
                  </a:lnTo>
                  <a:lnTo>
                    <a:pt x="244" y="170"/>
                  </a:lnTo>
                  <a:lnTo>
                    <a:pt x="241" y="167"/>
                  </a:lnTo>
                  <a:lnTo>
                    <a:pt x="234" y="163"/>
                  </a:lnTo>
                  <a:lnTo>
                    <a:pt x="228" y="165"/>
                  </a:lnTo>
                  <a:lnTo>
                    <a:pt x="225" y="161"/>
                  </a:lnTo>
                  <a:lnTo>
                    <a:pt x="214" y="157"/>
                  </a:lnTo>
                  <a:lnTo>
                    <a:pt x="204" y="156"/>
                  </a:lnTo>
                  <a:lnTo>
                    <a:pt x="197" y="158"/>
                  </a:lnTo>
                  <a:lnTo>
                    <a:pt x="178" y="167"/>
                  </a:lnTo>
                  <a:lnTo>
                    <a:pt x="175" y="171"/>
                  </a:lnTo>
                  <a:lnTo>
                    <a:pt x="167" y="174"/>
                  </a:lnTo>
                  <a:lnTo>
                    <a:pt x="164" y="176"/>
                  </a:lnTo>
                  <a:lnTo>
                    <a:pt x="152" y="175"/>
                  </a:lnTo>
                  <a:lnTo>
                    <a:pt x="146" y="175"/>
                  </a:lnTo>
                  <a:lnTo>
                    <a:pt x="140" y="172"/>
                  </a:lnTo>
                  <a:lnTo>
                    <a:pt x="134" y="175"/>
                  </a:lnTo>
                  <a:lnTo>
                    <a:pt x="129" y="174"/>
                  </a:lnTo>
                  <a:lnTo>
                    <a:pt x="119" y="177"/>
                  </a:lnTo>
                  <a:lnTo>
                    <a:pt x="108" y="174"/>
                  </a:lnTo>
                  <a:lnTo>
                    <a:pt x="106" y="175"/>
                  </a:lnTo>
                  <a:lnTo>
                    <a:pt x="101" y="170"/>
                  </a:lnTo>
                  <a:lnTo>
                    <a:pt x="94" y="170"/>
                  </a:lnTo>
                  <a:lnTo>
                    <a:pt x="86" y="175"/>
                  </a:lnTo>
                  <a:lnTo>
                    <a:pt x="83" y="169"/>
                  </a:lnTo>
                  <a:lnTo>
                    <a:pt x="85" y="166"/>
                  </a:lnTo>
                  <a:lnTo>
                    <a:pt x="85" y="161"/>
                  </a:lnTo>
                  <a:lnTo>
                    <a:pt x="81" y="158"/>
                  </a:lnTo>
                  <a:lnTo>
                    <a:pt x="73" y="157"/>
                  </a:lnTo>
                  <a:lnTo>
                    <a:pt x="71" y="151"/>
                  </a:lnTo>
                  <a:lnTo>
                    <a:pt x="70" y="145"/>
                  </a:lnTo>
                  <a:lnTo>
                    <a:pt x="75" y="140"/>
                  </a:lnTo>
                  <a:lnTo>
                    <a:pt x="64" y="137"/>
                  </a:lnTo>
                  <a:lnTo>
                    <a:pt x="59" y="144"/>
                  </a:lnTo>
                  <a:lnTo>
                    <a:pt x="54" y="140"/>
                  </a:lnTo>
                  <a:lnTo>
                    <a:pt x="48" y="143"/>
                  </a:lnTo>
                  <a:lnTo>
                    <a:pt x="45" y="137"/>
                  </a:lnTo>
                  <a:lnTo>
                    <a:pt x="34" y="134"/>
                  </a:lnTo>
                  <a:lnTo>
                    <a:pt x="33" y="131"/>
                  </a:lnTo>
                  <a:lnTo>
                    <a:pt x="37" y="123"/>
                  </a:lnTo>
                  <a:lnTo>
                    <a:pt x="28" y="117"/>
                  </a:lnTo>
                  <a:lnTo>
                    <a:pt x="19" y="112"/>
                  </a:lnTo>
                  <a:lnTo>
                    <a:pt x="18" y="107"/>
                  </a:lnTo>
                  <a:lnTo>
                    <a:pt x="7" y="95"/>
                  </a:lnTo>
                  <a:lnTo>
                    <a:pt x="6" y="90"/>
                  </a:lnTo>
                  <a:lnTo>
                    <a:pt x="0" y="89"/>
                  </a:lnTo>
                  <a:lnTo>
                    <a:pt x="6" y="83"/>
                  </a:lnTo>
                  <a:lnTo>
                    <a:pt x="12" y="81"/>
                  </a:lnTo>
                  <a:lnTo>
                    <a:pt x="15" y="75"/>
                  </a:lnTo>
                  <a:lnTo>
                    <a:pt x="23" y="76"/>
                  </a:lnTo>
                  <a:lnTo>
                    <a:pt x="29" y="71"/>
                  </a:lnTo>
                  <a:lnTo>
                    <a:pt x="28" y="64"/>
                  </a:lnTo>
                  <a:lnTo>
                    <a:pt x="39" y="48"/>
                  </a:lnTo>
                  <a:lnTo>
                    <a:pt x="46" y="29"/>
                  </a:lnTo>
                  <a:lnTo>
                    <a:pt x="52" y="16"/>
                  </a:lnTo>
                  <a:lnTo>
                    <a:pt x="60" y="15"/>
                  </a:lnTo>
                  <a:lnTo>
                    <a:pt x="63" y="8"/>
                  </a:lnTo>
                  <a:lnTo>
                    <a:pt x="63" y="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06" name="Freeform 54"/>
            <p:cNvSpPr>
              <a:spLocks/>
            </p:cNvSpPr>
            <p:nvPr/>
          </p:nvSpPr>
          <p:spPr bwMode="auto">
            <a:xfrm>
              <a:off x="2922" y="1759"/>
              <a:ext cx="91" cy="59"/>
            </a:xfrm>
            <a:custGeom>
              <a:avLst/>
              <a:gdLst/>
              <a:ahLst/>
              <a:cxnLst>
                <a:cxn ang="0">
                  <a:pos x="117" y="100"/>
                </a:cxn>
                <a:cxn ang="0">
                  <a:pos x="123" y="94"/>
                </a:cxn>
                <a:cxn ang="0">
                  <a:pos x="129" y="92"/>
                </a:cxn>
                <a:cxn ang="0">
                  <a:pos x="132" y="86"/>
                </a:cxn>
                <a:cxn ang="0">
                  <a:pos x="140" y="87"/>
                </a:cxn>
                <a:cxn ang="0">
                  <a:pos x="146" y="82"/>
                </a:cxn>
                <a:cxn ang="0">
                  <a:pos x="145" y="75"/>
                </a:cxn>
                <a:cxn ang="0">
                  <a:pos x="156" y="59"/>
                </a:cxn>
                <a:cxn ang="0">
                  <a:pos x="163" y="40"/>
                </a:cxn>
                <a:cxn ang="0">
                  <a:pos x="169" y="27"/>
                </a:cxn>
                <a:cxn ang="0">
                  <a:pos x="177" y="26"/>
                </a:cxn>
                <a:cxn ang="0">
                  <a:pos x="180" y="19"/>
                </a:cxn>
                <a:cxn ang="0">
                  <a:pos x="178" y="12"/>
                </a:cxn>
                <a:cxn ang="0">
                  <a:pos x="169" y="6"/>
                </a:cxn>
                <a:cxn ang="0">
                  <a:pos x="162" y="0"/>
                </a:cxn>
                <a:cxn ang="0">
                  <a:pos x="155" y="4"/>
                </a:cxn>
                <a:cxn ang="0">
                  <a:pos x="145" y="2"/>
                </a:cxn>
                <a:cxn ang="0">
                  <a:pos x="133" y="2"/>
                </a:cxn>
                <a:cxn ang="0">
                  <a:pos x="125" y="1"/>
                </a:cxn>
                <a:cxn ang="0">
                  <a:pos x="115" y="1"/>
                </a:cxn>
                <a:cxn ang="0">
                  <a:pos x="109" y="9"/>
                </a:cxn>
                <a:cxn ang="0">
                  <a:pos x="104" y="14"/>
                </a:cxn>
                <a:cxn ang="0">
                  <a:pos x="104" y="20"/>
                </a:cxn>
                <a:cxn ang="0">
                  <a:pos x="95" y="11"/>
                </a:cxn>
                <a:cxn ang="0">
                  <a:pos x="84" y="19"/>
                </a:cxn>
                <a:cxn ang="0">
                  <a:pos x="75" y="23"/>
                </a:cxn>
                <a:cxn ang="0">
                  <a:pos x="74" y="28"/>
                </a:cxn>
                <a:cxn ang="0">
                  <a:pos x="58" y="30"/>
                </a:cxn>
                <a:cxn ang="0">
                  <a:pos x="47" y="34"/>
                </a:cxn>
                <a:cxn ang="0">
                  <a:pos x="36" y="31"/>
                </a:cxn>
                <a:cxn ang="0">
                  <a:pos x="15" y="19"/>
                </a:cxn>
                <a:cxn ang="0">
                  <a:pos x="15" y="24"/>
                </a:cxn>
                <a:cxn ang="0">
                  <a:pos x="16" y="30"/>
                </a:cxn>
                <a:cxn ang="0">
                  <a:pos x="15" y="36"/>
                </a:cxn>
                <a:cxn ang="0">
                  <a:pos x="2" y="36"/>
                </a:cxn>
                <a:cxn ang="0">
                  <a:pos x="1" y="39"/>
                </a:cxn>
                <a:cxn ang="0">
                  <a:pos x="6" y="46"/>
                </a:cxn>
                <a:cxn ang="0">
                  <a:pos x="3" y="52"/>
                </a:cxn>
                <a:cxn ang="0">
                  <a:pos x="3" y="59"/>
                </a:cxn>
                <a:cxn ang="0">
                  <a:pos x="6" y="64"/>
                </a:cxn>
                <a:cxn ang="0">
                  <a:pos x="1" y="71"/>
                </a:cxn>
                <a:cxn ang="0">
                  <a:pos x="0" y="71"/>
                </a:cxn>
                <a:cxn ang="0">
                  <a:pos x="7" y="79"/>
                </a:cxn>
                <a:cxn ang="0">
                  <a:pos x="8" y="90"/>
                </a:cxn>
                <a:cxn ang="0">
                  <a:pos x="14" y="92"/>
                </a:cxn>
                <a:cxn ang="0">
                  <a:pos x="27" y="104"/>
                </a:cxn>
                <a:cxn ang="0">
                  <a:pos x="34" y="106"/>
                </a:cxn>
                <a:cxn ang="0">
                  <a:pos x="39" y="110"/>
                </a:cxn>
                <a:cxn ang="0">
                  <a:pos x="55" y="112"/>
                </a:cxn>
                <a:cxn ang="0">
                  <a:pos x="66" y="117"/>
                </a:cxn>
                <a:cxn ang="0">
                  <a:pos x="72" y="110"/>
                </a:cxn>
                <a:cxn ang="0">
                  <a:pos x="75" y="112"/>
                </a:cxn>
                <a:cxn ang="0">
                  <a:pos x="80" y="108"/>
                </a:cxn>
                <a:cxn ang="0">
                  <a:pos x="87" y="104"/>
                </a:cxn>
                <a:cxn ang="0">
                  <a:pos x="92" y="105"/>
                </a:cxn>
                <a:cxn ang="0">
                  <a:pos x="94" y="101"/>
                </a:cxn>
                <a:cxn ang="0">
                  <a:pos x="101" y="95"/>
                </a:cxn>
                <a:cxn ang="0">
                  <a:pos x="106" y="97"/>
                </a:cxn>
                <a:cxn ang="0">
                  <a:pos x="112" y="98"/>
                </a:cxn>
                <a:cxn ang="0">
                  <a:pos x="117" y="100"/>
                </a:cxn>
              </a:cxnLst>
              <a:rect l="0" t="0" r="r" b="b"/>
              <a:pathLst>
                <a:path w="180" h="117">
                  <a:moveTo>
                    <a:pt x="117" y="100"/>
                  </a:moveTo>
                  <a:lnTo>
                    <a:pt x="123" y="94"/>
                  </a:lnTo>
                  <a:lnTo>
                    <a:pt x="129" y="92"/>
                  </a:lnTo>
                  <a:lnTo>
                    <a:pt x="132" y="86"/>
                  </a:lnTo>
                  <a:lnTo>
                    <a:pt x="140" y="87"/>
                  </a:lnTo>
                  <a:lnTo>
                    <a:pt x="146" y="82"/>
                  </a:lnTo>
                  <a:lnTo>
                    <a:pt x="145" y="75"/>
                  </a:lnTo>
                  <a:lnTo>
                    <a:pt x="156" y="59"/>
                  </a:lnTo>
                  <a:lnTo>
                    <a:pt x="163" y="40"/>
                  </a:lnTo>
                  <a:lnTo>
                    <a:pt x="169" y="27"/>
                  </a:lnTo>
                  <a:lnTo>
                    <a:pt x="177" y="26"/>
                  </a:lnTo>
                  <a:lnTo>
                    <a:pt x="180" y="19"/>
                  </a:lnTo>
                  <a:lnTo>
                    <a:pt x="178" y="12"/>
                  </a:lnTo>
                  <a:lnTo>
                    <a:pt x="169" y="6"/>
                  </a:lnTo>
                  <a:lnTo>
                    <a:pt x="162" y="0"/>
                  </a:lnTo>
                  <a:lnTo>
                    <a:pt x="155" y="4"/>
                  </a:lnTo>
                  <a:lnTo>
                    <a:pt x="145" y="2"/>
                  </a:lnTo>
                  <a:lnTo>
                    <a:pt x="133" y="2"/>
                  </a:lnTo>
                  <a:lnTo>
                    <a:pt x="125" y="1"/>
                  </a:lnTo>
                  <a:lnTo>
                    <a:pt x="115" y="1"/>
                  </a:lnTo>
                  <a:lnTo>
                    <a:pt x="109" y="9"/>
                  </a:lnTo>
                  <a:lnTo>
                    <a:pt x="104" y="14"/>
                  </a:lnTo>
                  <a:lnTo>
                    <a:pt x="104" y="20"/>
                  </a:lnTo>
                  <a:lnTo>
                    <a:pt x="95" y="11"/>
                  </a:lnTo>
                  <a:lnTo>
                    <a:pt x="84" y="19"/>
                  </a:lnTo>
                  <a:lnTo>
                    <a:pt x="75" y="23"/>
                  </a:lnTo>
                  <a:lnTo>
                    <a:pt x="74" y="28"/>
                  </a:lnTo>
                  <a:lnTo>
                    <a:pt x="58" y="30"/>
                  </a:lnTo>
                  <a:lnTo>
                    <a:pt x="47" y="34"/>
                  </a:lnTo>
                  <a:lnTo>
                    <a:pt x="36" y="31"/>
                  </a:lnTo>
                  <a:lnTo>
                    <a:pt x="15" y="19"/>
                  </a:lnTo>
                  <a:lnTo>
                    <a:pt x="15" y="24"/>
                  </a:lnTo>
                  <a:lnTo>
                    <a:pt x="16" y="30"/>
                  </a:lnTo>
                  <a:lnTo>
                    <a:pt x="15" y="36"/>
                  </a:lnTo>
                  <a:lnTo>
                    <a:pt x="2" y="36"/>
                  </a:lnTo>
                  <a:lnTo>
                    <a:pt x="1" y="39"/>
                  </a:lnTo>
                  <a:lnTo>
                    <a:pt x="6" y="46"/>
                  </a:lnTo>
                  <a:lnTo>
                    <a:pt x="3" y="52"/>
                  </a:lnTo>
                  <a:lnTo>
                    <a:pt x="3" y="59"/>
                  </a:lnTo>
                  <a:lnTo>
                    <a:pt x="6" y="64"/>
                  </a:lnTo>
                  <a:lnTo>
                    <a:pt x="1" y="71"/>
                  </a:lnTo>
                  <a:lnTo>
                    <a:pt x="0" y="71"/>
                  </a:lnTo>
                  <a:lnTo>
                    <a:pt x="7" y="79"/>
                  </a:lnTo>
                  <a:lnTo>
                    <a:pt x="8" y="90"/>
                  </a:lnTo>
                  <a:lnTo>
                    <a:pt x="14" y="92"/>
                  </a:lnTo>
                  <a:lnTo>
                    <a:pt x="27" y="104"/>
                  </a:lnTo>
                  <a:lnTo>
                    <a:pt x="34" y="106"/>
                  </a:lnTo>
                  <a:lnTo>
                    <a:pt x="39" y="110"/>
                  </a:lnTo>
                  <a:lnTo>
                    <a:pt x="55" y="112"/>
                  </a:lnTo>
                  <a:lnTo>
                    <a:pt x="66" y="117"/>
                  </a:lnTo>
                  <a:lnTo>
                    <a:pt x="72" y="110"/>
                  </a:lnTo>
                  <a:lnTo>
                    <a:pt x="75" y="112"/>
                  </a:lnTo>
                  <a:lnTo>
                    <a:pt x="80" y="108"/>
                  </a:lnTo>
                  <a:lnTo>
                    <a:pt x="87" y="104"/>
                  </a:lnTo>
                  <a:lnTo>
                    <a:pt x="92" y="105"/>
                  </a:lnTo>
                  <a:lnTo>
                    <a:pt x="94" y="101"/>
                  </a:lnTo>
                  <a:lnTo>
                    <a:pt x="101" y="95"/>
                  </a:lnTo>
                  <a:lnTo>
                    <a:pt x="106" y="97"/>
                  </a:lnTo>
                  <a:lnTo>
                    <a:pt x="112" y="98"/>
                  </a:lnTo>
                  <a:lnTo>
                    <a:pt x="117" y="10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07" name="Freeform 55"/>
            <p:cNvSpPr>
              <a:spLocks/>
            </p:cNvSpPr>
            <p:nvPr/>
          </p:nvSpPr>
          <p:spPr bwMode="auto">
            <a:xfrm>
              <a:off x="2929" y="1742"/>
              <a:ext cx="79" cy="34"/>
            </a:xfrm>
            <a:custGeom>
              <a:avLst/>
              <a:gdLst/>
              <a:ahLst/>
              <a:cxnLst>
                <a:cxn ang="0">
                  <a:pos x="2" y="54"/>
                </a:cxn>
                <a:cxn ang="0">
                  <a:pos x="23" y="66"/>
                </a:cxn>
                <a:cxn ang="0">
                  <a:pos x="34" y="69"/>
                </a:cxn>
                <a:cxn ang="0">
                  <a:pos x="45" y="65"/>
                </a:cxn>
                <a:cxn ang="0">
                  <a:pos x="61" y="63"/>
                </a:cxn>
                <a:cxn ang="0">
                  <a:pos x="62" y="58"/>
                </a:cxn>
                <a:cxn ang="0">
                  <a:pos x="71" y="54"/>
                </a:cxn>
                <a:cxn ang="0">
                  <a:pos x="82" y="46"/>
                </a:cxn>
                <a:cxn ang="0">
                  <a:pos x="91" y="55"/>
                </a:cxn>
                <a:cxn ang="0">
                  <a:pos x="91" y="49"/>
                </a:cxn>
                <a:cxn ang="0">
                  <a:pos x="96" y="44"/>
                </a:cxn>
                <a:cxn ang="0">
                  <a:pos x="102" y="36"/>
                </a:cxn>
                <a:cxn ang="0">
                  <a:pos x="112" y="36"/>
                </a:cxn>
                <a:cxn ang="0">
                  <a:pos x="120" y="37"/>
                </a:cxn>
                <a:cxn ang="0">
                  <a:pos x="132" y="37"/>
                </a:cxn>
                <a:cxn ang="0">
                  <a:pos x="142" y="39"/>
                </a:cxn>
                <a:cxn ang="0">
                  <a:pos x="151" y="34"/>
                </a:cxn>
                <a:cxn ang="0">
                  <a:pos x="152" y="23"/>
                </a:cxn>
                <a:cxn ang="0">
                  <a:pos x="158" y="8"/>
                </a:cxn>
                <a:cxn ang="0">
                  <a:pos x="157" y="8"/>
                </a:cxn>
                <a:cxn ang="0">
                  <a:pos x="144" y="1"/>
                </a:cxn>
                <a:cxn ang="0">
                  <a:pos x="132" y="1"/>
                </a:cxn>
                <a:cxn ang="0">
                  <a:pos x="129" y="3"/>
                </a:cxn>
                <a:cxn ang="0">
                  <a:pos x="123" y="0"/>
                </a:cxn>
                <a:cxn ang="0">
                  <a:pos x="119" y="1"/>
                </a:cxn>
                <a:cxn ang="0">
                  <a:pos x="115" y="5"/>
                </a:cxn>
                <a:cxn ang="0">
                  <a:pos x="110" y="2"/>
                </a:cxn>
                <a:cxn ang="0">
                  <a:pos x="103" y="2"/>
                </a:cxn>
                <a:cxn ang="0">
                  <a:pos x="98" y="2"/>
                </a:cxn>
                <a:cxn ang="0">
                  <a:pos x="93" y="3"/>
                </a:cxn>
                <a:cxn ang="0">
                  <a:pos x="89" y="8"/>
                </a:cxn>
                <a:cxn ang="0">
                  <a:pos x="83" y="8"/>
                </a:cxn>
                <a:cxn ang="0">
                  <a:pos x="82" y="8"/>
                </a:cxn>
                <a:cxn ang="0">
                  <a:pos x="82" y="8"/>
                </a:cxn>
                <a:cxn ang="0">
                  <a:pos x="67" y="7"/>
                </a:cxn>
                <a:cxn ang="0">
                  <a:pos x="60" y="13"/>
                </a:cxn>
                <a:cxn ang="0">
                  <a:pos x="52" y="14"/>
                </a:cxn>
                <a:cxn ang="0">
                  <a:pos x="44" y="23"/>
                </a:cxn>
                <a:cxn ang="0">
                  <a:pos x="31" y="24"/>
                </a:cxn>
                <a:cxn ang="0">
                  <a:pos x="19" y="28"/>
                </a:cxn>
                <a:cxn ang="0">
                  <a:pos x="17" y="26"/>
                </a:cxn>
                <a:cxn ang="0">
                  <a:pos x="10" y="26"/>
                </a:cxn>
                <a:cxn ang="0">
                  <a:pos x="2" y="31"/>
                </a:cxn>
                <a:cxn ang="0">
                  <a:pos x="1" y="31"/>
                </a:cxn>
                <a:cxn ang="0">
                  <a:pos x="0" y="41"/>
                </a:cxn>
                <a:cxn ang="0">
                  <a:pos x="2" y="54"/>
                </a:cxn>
              </a:cxnLst>
              <a:rect l="0" t="0" r="r" b="b"/>
              <a:pathLst>
                <a:path w="158" h="69">
                  <a:moveTo>
                    <a:pt x="2" y="54"/>
                  </a:moveTo>
                  <a:lnTo>
                    <a:pt x="23" y="66"/>
                  </a:lnTo>
                  <a:lnTo>
                    <a:pt x="34" y="69"/>
                  </a:lnTo>
                  <a:lnTo>
                    <a:pt x="45" y="65"/>
                  </a:lnTo>
                  <a:lnTo>
                    <a:pt x="61" y="63"/>
                  </a:lnTo>
                  <a:lnTo>
                    <a:pt x="62" y="58"/>
                  </a:lnTo>
                  <a:lnTo>
                    <a:pt x="71" y="54"/>
                  </a:lnTo>
                  <a:lnTo>
                    <a:pt x="82" y="46"/>
                  </a:lnTo>
                  <a:lnTo>
                    <a:pt x="91" y="55"/>
                  </a:lnTo>
                  <a:lnTo>
                    <a:pt x="91" y="49"/>
                  </a:lnTo>
                  <a:lnTo>
                    <a:pt x="96" y="44"/>
                  </a:lnTo>
                  <a:lnTo>
                    <a:pt x="102" y="36"/>
                  </a:lnTo>
                  <a:lnTo>
                    <a:pt x="112" y="36"/>
                  </a:lnTo>
                  <a:lnTo>
                    <a:pt x="120" y="37"/>
                  </a:lnTo>
                  <a:lnTo>
                    <a:pt x="132" y="37"/>
                  </a:lnTo>
                  <a:lnTo>
                    <a:pt x="142" y="39"/>
                  </a:lnTo>
                  <a:lnTo>
                    <a:pt x="151" y="34"/>
                  </a:lnTo>
                  <a:lnTo>
                    <a:pt x="152" y="23"/>
                  </a:lnTo>
                  <a:lnTo>
                    <a:pt x="158" y="8"/>
                  </a:lnTo>
                  <a:lnTo>
                    <a:pt x="157" y="8"/>
                  </a:lnTo>
                  <a:lnTo>
                    <a:pt x="144" y="1"/>
                  </a:lnTo>
                  <a:lnTo>
                    <a:pt x="132" y="1"/>
                  </a:lnTo>
                  <a:lnTo>
                    <a:pt x="129" y="3"/>
                  </a:lnTo>
                  <a:lnTo>
                    <a:pt x="123" y="0"/>
                  </a:lnTo>
                  <a:lnTo>
                    <a:pt x="119" y="1"/>
                  </a:lnTo>
                  <a:lnTo>
                    <a:pt x="115" y="5"/>
                  </a:lnTo>
                  <a:lnTo>
                    <a:pt x="110" y="2"/>
                  </a:lnTo>
                  <a:lnTo>
                    <a:pt x="103" y="2"/>
                  </a:lnTo>
                  <a:lnTo>
                    <a:pt x="98" y="2"/>
                  </a:lnTo>
                  <a:lnTo>
                    <a:pt x="93" y="3"/>
                  </a:lnTo>
                  <a:lnTo>
                    <a:pt x="89" y="8"/>
                  </a:lnTo>
                  <a:lnTo>
                    <a:pt x="83" y="8"/>
                  </a:lnTo>
                  <a:lnTo>
                    <a:pt x="82" y="8"/>
                  </a:lnTo>
                  <a:lnTo>
                    <a:pt x="82" y="8"/>
                  </a:lnTo>
                  <a:lnTo>
                    <a:pt x="67" y="7"/>
                  </a:lnTo>
                  <a:lnTo>
                    <a:pt x="60" y="13"/>
                  </a:lnTo>
                  <a:lnTo>
                    <a:pt x="52" y="14"/>
                  </a:lnTo>
                  <a:lnTo>
                    <a:pt x="44" y="23"/>
                  </a:lnTo>
                  <a:lnTo>
                    <a:pt x="31" y="24"/>
                  </a:lnTo>
                  <a:lnTo>
                    <a:pt x="19" y="28"/>
                  </a:lnTo>
                  <a:lnTo>
                    <a:pt x="17" y="26"/>
                  </a:lnTo>
                  <a:lnTo>
                    <a:pt x="10" y="26"/>
                  </a:lnTo>
                  <a:lnTo>
                    <a:pt x="2" y="31"/>
                  </a:lnTo>
                  <a:lnTo>
                    <a:pt x="1" y="31"/>
                  </a:lnTo>
                  <a:lnTo>
                    <a:pt x="0" y="41"/>
                  </a:lnTo>
                  <a:lnTo>
                    <a:pt x="2" y="5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08" name="Freeform 56"/>
            <p:cNvSpPr>
              <a:spLocks/>
            </p:cNvSpPr>
            <p:nvPr/>
          </p:nvSpPr>
          <p:spPr bwMode="auto">
            <a:xfrm>
              <a:off x="3016" y="1843"/>
              <a:ext cx="91" cy="58"/>
            </a:xfrm>
            <a:custGeom>
              <a:avLst/>
              <a:gdLst/>
              <a:ahLst/>
              <a:cxnLst>
                <a:cxn ang="0">
                  <a:pos x="11" y="2"/>
                </a:cxn>
                <a:cxn ang="0">
                  <a:pos x="15" y="10"/>
                </a:cxn>
                <a:cxn ang="0">
                  <a:pos x="16" y="19"/>
                </a:cxn>
                <a:cxn ang="0">
                  <a:pos x="31" y="14"/>
                </a:cxn>
                <a:cxn ang="0">
                  <a:pos x="38" y="18"/>
                </a:cxn>
                <a:cxn ang="0">
                  <a:pos x="59" y="18"/>
                </a:cxn>
                <a:cxn ang="0">
                  <a:pos x="70" y="16"/>
                </a:cxn>
                <a:cxn ang="0">
                  <a:pos x="82" y="19"/>
                </a:cxn>
                <a:cxn ang="0">
                  <a:pos x="97" y="18"/>
                </a:cxn>
                <a:cxn ang="0">
                  <a:pos x="108" y="11"/>
                </a:cxn>
                <a:cxn ang="0">
                  <a:pos x="134" y="0"/>
                </a:cxn>
                <a:cxn ang="0">
                  <a:pos x="155" y="5"/>
                </a:cxn>
                <a:cxn ang="0">
                  <a:pos x="164" y="7"/>
                </a:cxn>
                <a:cxn ang="0">
                  <a:pos x="174" y="14"/>
                </a:cxn>
                <a:cxn ang="0">
                  <a:pos x="181" y="15"/>
                </a:cxn>
                <a:cxn ang="0">
                  <a:pos x="176" y="32"/>
                </a:cxn>
                <a:cxn ang="0">
                  <a:pos x="162" y="38"/>
                </a:cxn>
                <a:cxn ang="0">
                  <a:pos x="161" y="58"/>
                </a:cxn>
                <a:cxn ang="0">
                  <a:pos x="154" y="68"/>
                </a:cxn>
                <a:cxn ang="0">
                  <a:pos x="165" y="78"/>
                </a:cxn>
                <a:cxn ang="0">
                  <a:pos x="169" y="86"/>
                </a:cxn>
                <a:cxn ang="0">
                  <a:pos x="158" y="88"/>
                </a:cxn>
                <a:cxn ang="0">
                  <a:pos x="141" y="81"/>
                </a:cxn>
                <a:cxn ang="0">
                  <a:pos x="132" y="85"/>
                </a:cxn>
                <a:cxn ang="0">
                  <a:pos x="127" y="92"/>
                </a:cxn>
                <a:cxn ang="0">
                  <a:pos x="116" y="97"/>
                </a:cxn>
                <a:cxn ang="0">
                  <a:pos x="118" y="109"/>
                </a:cxn>
                <a:cxn ang="0">
                  <a:pos x="100" y="113"/>
                </a:cxn>
                <a:cxn ang="0">
                  <a:pos x="88" y="112"/>
                </a:cxn>
                <a:cxn ang="0">
                  <a:pos x="78" y="116"/>
                </a:cxn>
                <a:cxn ang="0">
                  <a:pos x="71" y="109"/>
                </a:cxn>
                <a:cxn ang="0">
                  <a:pos x="56" y="108"/>
                </a:cxn>
                <a:cxn ang="0">
                  <a:pos x="42" y="116"/>
                </a:cxn>
                <a:cxn ang="0">
                  <a:pos x="28" y="114"/>
                </a:cxn>
                <a:cxn ang="0">
                  <a:pos x="27" y="108"/>
                </a:cxn>
                <a:cxn ang="0">
                  <a:pos x="17" y="85"/>
                </a:cxn>
                <a:cxn ang="0">
                  <a:pos x="5" y="76"/>
                </a:cxn>
                <a:cxn ang="0">
                  <a:pos x="3" y="63"/>
                </a:cxn>
                <a:cxn ang="0">
                  <a:pos x="14" y="48"/>
                </a:cxn>
                <a:cxn ang="0">
                  <a:pos x="12" y="34"/>
                </a:cxn>
                <a:cxn ang="0">
                  <a:pos x="0" y="12"/>
                </a:cxn>
                <a:cxn ang="0">
                  <a:pos x="3" y="1"/>
                </a:cxn>
              </a:cxnLst>
              <a:rect l="0" t="0" r="r" b="b"/>
              <a:pathLst>
                <a:path w="181" h="116">
                  <a:moveTo>
                    <a:pt x="3" y="1"/>
                  </a:moveTo>
                  <a:lnTo>
                    <a:pt x="11" y="2"/>
                  </a:lnTo>
                  <a:lnTo>
                    <a:pt x="15" y="5"/>
                  </a:lnTo>
                  <a:lnTo>
                    <a:pt x="15" y="10"/>
                  </a:lnTo>
                  <a:lnTo>
                    <a:pt x="13" y="13"/>
                  </a:lnTo>
                  <a:lnTo>
                    <a:pt x="16" y="19"/>
                  </a:lnTo>
                  <a:lnTo>
                    <a:pt x="24" y="14"/>
                  </a:lnTo>
                  <a:lnTo>
                    <a:pt x="31" y="14"/>
                  </a:lnTo>
                  <a:lnTo>
                    <a:pt x="36" y="19"/>
                  </a:lnTo>
                  <a:lnTo>
                    <a:pt x="38" y="18"/>
                  </a:lnTo>
                  <a:lnTo>
                    <a:pt x="49" y="21"/>
                  </a:lnTo>
                  <a:lnTo>
                    <a:pt x="59" y="18"/>
                  </a:lnTo>
                  <a:lnTo>
                    <a:pt x="64" y="19"/>
                  </a:lnTo>
                  <a:lnTo>
                    <a:pt x="70" y="16"/>
                  </a:lnTo>
                  <a:lnTo>
                    <a:pt x="76" y="19"/>
                  </a:lnTo>
                  <a:lnTo>
                    <a:pt x="82" y="19"/>
                  </a:lnTo>
                  <a:lnTo>
                    <a:pt x="94" y="20"/>
                  </a:lnTo>
                  <a:lnTo>
                    <a:pt x="97" y="18"/>
                  </a:lnTo>
                  <a:lnTo>
                    <a:pt x="105" y="15"/>
                  </a:lnTo>
                  <a:lnTo>
                    <a:pt x="108" y="11"/>
                  </a:lnTo>
                  <a:lnTo>
                    <a:pt x="127" y="2"/>
                  </a:lnTo>
                  <a:lnTo>
                    <a:pt x="134" y="0"/>
                  </a:lnTo>
                  <a:lnTo>
                    <a:pt x="144" y="1"/>
                  </a:lnTo>
                  <a:lnTo>
                    <a:pt x="155" y="5"/>
                  </a:lnTo>
                  <a:lnTo>
                    <a:pt x="158" y="9"/>
                  </a:lnTo>
                  <a:lnTo>
                    <a:pt x="164" y="7"/>
                  </a:lnTo>
                  <a:lnTo>
                    <a:pt x="171" y="11"/>
                  </a:lnTo>
                  <a:lnTo>
                    <a:pt x="174" y="14"/>
                  </a:lnTo>
                  <a:lnTo>
                    <a:pt x="181" y="14"/>
                  </a:lnTo>
                  <a:lnTo>
                    <a:pt x="181" y="15"/>
                  </a:lnTo>
                  <a:lnTo>
                    <a:pt x="180" y="27"/>
                  </a:lnTo>
                  <a:lnTo>
                    <a:pt x="176" y="32"/>
                  </a:lnTo>
                  <a:lnTo>
                    <a:pt x="170" y="31"/>
                  </a:lnTo>
                  <a:lnTo>
                    <a:pt x="162" y="38"/>
                  </a:lnTo>
                  <a:lnTo>
                    <a:pt x="163" y="53"/>
                  </a:lnTo>
                  <a:lnTo>
                    <a:pt x="161" y="58"/>
                  </a:lnTo>
                  <a:lnTo>
                    <a:pt x="152" y="65"/>
                  </a:lnTo>
                  <a:lnTo>
                    <a:pt x="154" y="68"/>
                  </a:lnTo>
                  <a:lnTo>
                    <a:pt x="158" y="69"/>
                  </a:lnTo>
                  <a:lnTo>
                    <a:pt x="165" y="78"/>
                  </a:lnTo>
                  <a:lnTo>
                    <a:pt x="169" y="85"/>
                  </a:lnTo>
                  <a:lnTo>
                    <a:pt x="169" y="86"/>
                  </a:lnTo>
                  <a:lnTo>
                    <a:pt x="163" y="84"/>
                  </a:lnTo>
                  <a:lnTo>
                    <a:pt x="158" y="88"/>
                  </a:lnTo>
                  <a:lnTo>
                    <a:pt x="150" y="81"/>
                  </a:lnTo>
                  <a:lnTo>
                    <a:pt x="141" y="81"/>
                  </a:lnTo>
                  <a:lnTo>
                    <a:pt x="136" y="85"/>
                  </a:lnTo>
                  <a:lnTo>
                    <a:pt x="132" y="85"/>
                  </a:lnTo>
                  <a:lnTo>
                    <a:pt x="127" y="91"/>
                  </a:lnTo>
                  <a:lnTo>
                    <a:pt x="127" y="92"/>
                  </a:lnTo>
                  <a:lnTo>
                    <a:pt x="123" y="92"/>
                  </a:lnTo>
                  <a:lnTo>
                    <a:pt x="116" y="97"/>
                  </a:lnTo>
                  <a:lnTo>
                    <a:pt x="115" y="104"/>
                  </a:lnTo>
                  <a:lnTo>
                    <a:pt x="118" y="109"/>
                  </a:lnTo>
                  <a:lnTo>
                    <a:pt x="113" y="114"/>
                  </a:lnTo>
                  <a:lnTo>
                    <a:pt x="100" y="113"/>
                  </a:lnTo>
                  <a:lnTo>
                    <a:pt x="94" y="115"/>
                  </a:lnTo>
                  <a:lnTo>
                    <a:pt x="88" y="112"/>
                  </a:lnTo>
                  <a:lnTo>
                    <a:pt x="83" y="112"/>
                  </a:lnTo>
                  <a:lnTo>
                    <a:pt x="78" y="116"/>
                  </a:lnTo>
                  <a:lnTo>
                    <a:pt x="72" y="115"/>
                  </a:lnTo>
                  <a:lnTo>
                    <a:pt x="71" y="109"/>
                  </a:lnTo>
                  <a:lnTo>
                    <a:pt x="63" y="111"/>
                  </a:lnTo>
                  <a:lnTo>
                    <a:pt x="56" y="108"/>
                  </a:lnTo>
                  <a:lnTo>
                    <a:pt x="50" y="114"/>
                  </a:lnTo>
                  <a:lnTo>
                    <a:pt x="42" y="116"/>
                  </a:lnTo>
                  <a:lnTo>
                    <a:pt x="31" y="116"/>
                  </a:lnTo>
                  <a:lnTo>
                    <a:pt x="28" y="114"/>
                  </a:lnTo>
                  <a:lnTo>
                    <a:pt x="28" y="115"/>
                  </a:lnTo>
                  <a:lnTo>
                    <a:pt x="27" y="108"/>
                  </a:lnTo>
                  <a:lnTo>
                    <a:pt x="26" y="101"/>
                  </a:lnTo>
                  <a:lnTo>
                    <a:pt x="17" y="85"/>
                  </a:lnTo>
                  <a:lnTo>
                    <a:pt x="5" y="76"/>
                  </a:lnTo>
                  <a:lnTo>
                    <a:pt x="5" y="76"/>
                  </a:lnTo>
                  <a:lnTo>
                    <a:pt x="7" y="70"/>
                  </a:lnTo>
                  <a:lnTo>
                    <a:pt x="3" y="63"/>
                  </a:lnTo>
                  <a:lnTo>
                    <a:pt x="3" y="59"/>
                  </a:lnTo>
                  <a:lnTo>
                    <a:pt x="14" y="48"/>
                  </a:lnTo>
                  <a:lnTo>
                    <a:pt x="16" y="43"/>
                  </a:lnTo>
                  <a:lnTo>
                    <a:pt x="12" y="34"/>
                  </a:lnTo>
                  <a:lnTo>
                    <a:pt x="3" y="25"/>
                  </a:lnTo>
                  <a:lnTo>
                    <a:pt x="0" y="12"/>
                  </a:lnTo>
                  <a:lnTo>
                    <a:pt x="4" y="7"/>
                  </a:lnTo>
                  <a:lnTo>
                    <a:pt x="3" y="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09" name="Freeform 57"/>
            <p:cNvSpPr>
              <a:spLocks/>
            </p:cNvSpPr>
            <p:nvPr/>
          </p:nvSpPr>
          <p:spPr bwMode="auto">
            <a:xfrm>
              <a:off x="2991" y="1881"/>
              <a:ext cx="39" cy="32"/>
            </a:xfrm>
            <a:custGeom>
              <a:avLst/>
              <a:gdLst/>
              <a:ahLst/>
              <a:cxnLst>
                <a:cxn ang="0">
                  <a:pos x="55" y="0"/>
                </a:cxn>
                <a:cxn ang="0">
                  <a:pos x="67" y="9"/>
                </a:cxn>
                <a:cxn ang="0">
                  <a:pos x="76" y="25"/>
                </a:cxn>
                <a:cxn ang="0">
                  <a:pos x="77" y="32"/>
                </a:cxn>
                <a:cxn ang="0">
                  <a:pos x="78" y="39"/>
                </a:cxn>
                <a:cxn ang="0">
                  <a:pos x="75" y="42"/>
                </a:cxn>
                <a:cxn ang="0">
                  <a:pos x="68" y="42"/>
                </a:cxn>
                <a:cxn ang="0">
                  <a:pos x="62" y="47"/>
                </a:cxn>
                <a:cxn ang="0">
                  <a:pos x="46" y="45"/>
                </a:cxn>
                <a:cxn ang="0">
                  <a:pos x="39" y="50"/>
                </a:cxn>
                <a:cxn ang="0">
                  <a:pos x="39" y="52"/>
                </a:cxn>
                <a:cxn ang="0">
                  <a:pos x="30" y="55"/>
                </a:cxn>
                <a:cxn ang="0">
                  <a:pos x="18" y="63"/>
                </a:cxn>
                <a:cxn ang="0">
                  <a:pos x="18" y="64"/>
                </a:cxn>
                <a:cxn ang="0">
                  <a:pos x="10" y="59"/>
                </a:cxn>
                <a:cxn ang="0">
                  <a:pos x="7" y="52"/>
                </a:cxn>
                <a:cxn ang="0">
                  <a:pos x="3" y="43"/>
                </a:cxn>
                <a:cxn ang="0">
                  <a:pos x="0" y="31"/>
                </a:cxn>
                <a:cxn ang="0">
                  <a:pos x="2" y="20"/>
                </a:cxn>
                <a:cxn ang="0">
                  <a:pos x="3" y="21"/>
                </a:cxn>
                <a:cxn ang="0">
                  <a:pos x="5" y="19"/>
                </a:cxn>
                <a:cxn ang="0">
                  <a:pos x="5" y="14"/>
                </a:cxn>
                <a:cxn ang="0">
                  <a:pos x="11" y="9"/>
                </a:cxn>
                <a:cxn ang="0">
                  <a:pos x="18" y="8"/>
                </a:cxn>
                <a:cxn ang="0">
                  <a:pos x="23" y="4"/>
                </a:cxn>
                <a:cxn ang="0">
                  <a:pos x="35" y="1"/>
                </a:cxn>
                <a:cxn ang="0">
                  <a:pos x="42" y="2"/>
                </a:cxn>
                <a:cxn ang="0">
                  <a:pos x="51" y="0"/>
                </a:cxn>
                <a:cxn ang="0">
                  <a:pos x="55" y="0"/>
                </a:cxn>
              </a:cxnLst>
              <a:rect l="0" t="0" r="r" b="b"/>
              <a:pathLst>
                <a:path w="78" h="64">
                  <a:moveTo>
                    <a:pt x="55" y="0"/>
                  </a:moveTo>
                  <a:lnTo>
                    <a:pt x="67" y="9"/>
                  </a:lnTo>
                  <a:lnTo>
                    <a:pt x="76" y="25"/>
                  </a:lnTo>
                  <a:lnTo>
                    <a:pt x="77" y="32"/>
                  </a:lnTo>
                  <a:lnTo>
                    <a:pt x="78" y="39"/>
                  </a:lnTo>
                  <a:lnTo>
                    <a:pt x="75" y="42"/>
                  </a:lnTo>
                  <a:lnTo>
                    <a:pt x="68" y="42"/>
                  </a:lnTo>
                  <a:lnTo>
                    <a:pt x="62" y="47"/>
                  </a:lnTo>
                  <a:lnTo>
                    <a:pt x="46" y="45"/>
                  </a:lnTo>
                  <a:lnTo>
                    <a:pt x="39" y="50"/>
                  </a:lnTo>
                  <a:lnTo>
                    <a:pt x="39" y="52"/>
                  </a:lnTo>
                  <a:lnTo>
                    <a:pt x="30" y="55"/>
                  </a:lnTo>
                  <a:lnTo>
                    <a:pt x="18" y="63"/>
                  </a:lnTo>
                  <a:lnTo>
                    <a:pt x="18" y="64"/>
                  </a:lnTo>
                  <a:lnTo>
                    <a:pt x="10" y="59"/>
                  </a:lnTo>
                  <a:lnTo>
                    <a:pt x="7" y="52"/>
                  </a:lnTo>
                  <a:lnTo>
                    <a:pt x="3" y="43"/>
                  </a:lnTo>
                  <a:lnTo>
                    <a:pt x="0" y="31"/>
                  </a:lnTo>
                  <a:lnTo>
                    <a:pt x="2" y="20"/>
                  </a:lnTo>
                  <a:lnTo>
                    <a:pt x="3" y="21"/>
                  </a:lnTo>
                  <a:lnTo>
                    <a:pt x="5" y="19"/>
                  </a:lnTo>
                  <a:lnTo>
                    <a:pt x="5" y="14"/>
                  </a:lnTo>
                  <a:lnTo>
                    <a:pt x="11" y="9"/>
                  </a:lnTo>
                  <a:lnTo>
                    <a:pt x="18" y="8"/>
                  </a:lnTo>
                  <a:lnTo>
                    <a:pt x="23" y="4"/>
                  </a:lnTo>
                  <a:lnTo>
                    <a:pt x="35" y="1"/>
                  </a:lnTo>
                  <a:lnTo>
                    <a:pt x="42" y="2"/>
                  </a:lnTo>
                  <a:lnTo>
                    <a:pt x="51" y="0"/>
                  </a:lnTo>
                  <a:lnTo>
                    <a:pt x="55"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10" name="Freeform 58"/>
            <p:cNvSpPr>
              <a:spLocks/>
            </p:cNvSpPr>
            <p:nvPr/>
          </p:nvSpPr>
          <p:spPr bwMode="auto">
            <a:xfrm>
              <a:off x="2971" y="1876"/>
              <a:ext cx="29" cy="57"/>
            </a:xfrm>
            <a:custGeom>
              <a:avLst/>
              <a:gdLst/>
              <a:ahLst/>
              <a:cxnLst>
                <a:cxn ang="0">
                  <a:pos x="42" y="30"/>
                </a:cxn>
                <a:cxn ang="0">
                  <a:pos x="40" y="41"/>
                </a:cxn>
                <a:cxn ang="0">
                  <a:pos x="43" y="53"/>
                </a:cxn>
                <a:cxn ang="0">
                  <a:pos x="47" y="62"/>
                </a:cxn>
                <a:cxn ang="0">
                  <a:pos x="50" y="69"/>
                </a:cxn>
                <a:cxn ang="0">
                  <a:pos x="58" y="74"/>
                </a:cxn>
                <a:cxn ang="0">
                  <a:pos x="56" y="82"/>
                </a:cxn>
                <a:cxn ang="0">
                  <a:pos x="51" y="90"/>
                </a:cxn>
                <a:cxn ang="0">
                  <a:pos x="38" y="95"/>
                </a:cxn>
                <a:cxn ang="0">
                  <a:pos x="38" y="103"/>
                </a:cxn>
                <a:cxn ang="0">
                  <a:pos x="34" y="111"/>
                </a:cxn>
                <a:cxn ang="0">
                  <a:pos x="30" y="113"/>
                </a:cxn>
                <a:cxn ang="0">
                  <a:pos x="24" y="110"/>
                </a:cxn>
                <a:cxn ang="0">
                  <a:pos x="19" y="95"/>
                </a:cxn>
                <a:cxn ang="0">
                  <a:pos x="8" y="95"/>
                </a:cxn>
                <a:cxn ang="0">
                  <a:pos x="4" y="90"/>
                </a:cxn>
                <a:cxn ang="0">
                  <a:pos x="7" y="84"/>
                </a:cxn>
                <a:cxn ang="0">
                  <a:pos x="3" y="78"/>
                </a:cxn>
                <a:cxn ang="0">
                  <a:pos x="3" y="71"/>
                </a:cxn>
                <a:cxn ang="0">
                  <a:pos x="5" y="64"/>
                </a:cxn>
                <a:cxn ang="0">
                  <a:pos x="2" y="53"/>
                </a:cxn>
                <a:cxn ang="0">
                  <a:pos x="4" y="40"/>
                </a:cxn>
                <a:cxn ang="0">
                  <a:pos x="8" y="38"/>
                </a:cxn>
                <a:cxn ang="0">
                  <a:pos x="9" y="34"/>
                </a:cxn>
                <a:cxn ang="0">
                  <a:pos x="0" y="29"/>
                </a:cxn>
                <a:cxn ang="0">
                  <a:pos x="0" y="17"/>
                </a:cxn>
                <a:cxn ang="0">
                  <a:pos x="4" y="8"/>
                </a:cxn>
                <a:cxn ang="0">
                  <a:pos x="11" y="1"/>
                </a:cxn>
                <a:cxn ang="0">
                  <a:pos x="13" y="1"/>
                </a:cxn>
                <a:cxn ang="0">
                  <a:pos x="18" y="6"/>
                </a:cxn>
                <a:cxn ang="0">
                  <a:pos x="23" y="0"/>
                </a:cxn>
                <a:cxn ang="0">
                  <a:pos x="23" y="0"/>
                </a:cxn>
                <a:cxn ang="0">
                  <a:pos x="25" y="1"/>
                </a:cxn>
                <a:cxn ang="0">
                  <a:pos x="30" y="8"/>
                </a:cxn>
                <a:cxn ang="0">
                  <a:pos x="32" y="8"/>
                </a:cxn>
                <a:cxn ang="0">
                  <a:pos x="38" y="13"/>
                </a:cxn>
                <a:cxn ang="0">
                  <a:pos x="40" y="18"/>
                </a:cxn>
                <a:cxn ang="0">
                  <a:pos x="40" y="27"/>
                </a:cxn>
                <a:cxn ang="0">
                  <a:pos x="42" y="30"/>
                </a:cxn>
              </a:cxnLst>
              <a:rect l="0" t="0" r="r" b="b"/>
              <a:pathLst>
                <a:path w="58" h="113">
                  <a:moveTo>
                    <a:pt x="42" y="30"/>
                  </a:moveTo>
                  <a:lnTo>
                    <a:pt x="40" y="41"/>
                  </a:lnTo>
                  <a:lnTo>
                    <a:pt x="43" y="53"/>
                  </a:lnTo>
                  <a:lnTo>
                    <a:pt x="47" y="62"/>
                  </a:lnTo>
                  <a:lnTo>
                    <a:pt x="50" y="69"/>
                  </a:lnTo>
                  <a:lnTo>
                    <a:pt x="58" y="74"/>
                  </a:lnTo>
                  <a:lnTo>
                    <a:pt x="56" y="82"/>
                  </a:lnTo>
                  <a:lnTo>
                    <a:pt x="51" y="90"/>
                  </a:lnTo>
                  <a:lnTo>
                    <a:pt x="38" y="95"/>
                  </a:lnTo>
                  <a:lnTo>
                    <a:pt x="38" y="103"/>
                  </a:lnTo>
                  <a:lnTo>
                    <a:pt x="34" y="111"/>
                  </a:lnTo>
                  <a:lnTo>
                    <a:pt x="30" y="113"/>
                  </a:lnTo>
                  <a:lnTo>
                    <a:pt x="24" y="110"/>
                  </a:lnTo>
                  <a:lnTo>
                    <a:pt x="19" y="95"/>
                  </a:lnTo>
                  <a:lnTo>
                    <a:pt x="8" y="95"/>
                  </a:lnTo>
                  <a:lnTo>
                    <a:pt x="4" y="90"/>
                  </a:lnTo>
                  <a:lnTo>
                    <a:pt x="7" y="84"/>
                  </a:lnTo>
                  <a:lnTo>
                    <a:pt x="3" y="78"/>
                  </a:lnTo>
                  <a:lnTo>
                    <a:pt x="3" y="71"/>
                  </a:lnTo>
                  <a:lnTo>
                    <a:pt x="5" y="64"/>
                  </a:lnTo>
                  <a:lnTo>
                    <a:pt x="2" y="53"/>
                  </a:lnTo>
                  <a:lnTo>
                    <a:pt x="4" y="40"/>
                  </a:lnTo>
                  <a:lnTo>
                    <a:pt x="8" y="38"/>
                  </a:lnTo>
                  <a:lnTo>
                    <a:pt x="9" y="34"/>
                  </a:lnTo>
                  <a:lnTo>
                    <a:pt x="0" y="29"/>
                  </a:lnTo>
                  <a:lnTo>
                    <a:pt x="0" y="17"/>
                  </a:lnTo>
                  <a:lnTo>
                    <a:pt x="4" y="8"/>
                  </a:lnTo>
                  <a:lnTo>
                    <a:pt x="11" y="1"/>
                  </a:lnTo>
                  <a:lnTo>
                    <a:pt x="13" y="1"/>
                  </a:lnTo>
                  <a:lnTo>
                    <a:pt x="18" y="6"/>
                  </a:lnTo>
                  <a:lnTo>
                    <a:pt x="23" y="0"/>
                  </a:lnTo>
                  <a:lnTo>
                    <a:pt x="23" y="0"/>
                  </a:lnTo>
                  <a:lnTo>
                    <a:pt x="25" y="1"/>
                  </a:lnTo>
                  <a:lnTo>
                    <a:pt x="30" y="8"/>
                  </a:lnTo>
                  <a:lnTo>
                    <a:pt x="32" y="8"/>
                  </a:lnTo>
                  <a:lnTo>
                    <a:pt x="38" y="13"/>
                  </a:lnTo>
                  <a:lnTo>
                    <a:pt x="40" y="18"/>
                  </a:lnTo>
                  <a:lnTo>
                    <a:pt x="40" y="27"/>
                  </a:lnTo>
                  <a:lnTo>
                    <a:pt x="42" y="3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11" name="Freeform 59"/>
            <p:cNvSpPr>
              <a:spLocks/>
            </p:cNvSpPr>
            <p:nvPr/>
          </p:nvSpPr>
          <p:spPr bwMode="auto">
            <a:xfrm>
              <a:off x="2960" y="1807"/>
              <a:ext cx="64" cy="85"/>
            </a:xfrm>
            <a:custGeom>
              <a:avLst/>
              <a:gdLst/>
              <a:ahLst/>
              <a:cxnLst>
                <a:cxn ang="0">
                  <a:pos x="5" y="13"/>
                </a:cxn>
                <a:cxn ang="0">
                  <a:pos x="17" y="10"/>
                </a:cxn>
                <a:cxn ang="0">
                  <a:pos x="26" y="0"/>
                </a:cxn>
                <a:cxn ang="0">
                  <a:pos x="37" y="3"/>
                </a:cxn>
                <a:cxn ang="0">
                  <a:pos x="49" y="11"/>
                </a:cxn>
                <a:cxn ang="0">
                  <a:pos x="61" y="28"/>
                </a:cxn>
                <a:cxn ang="0">
                  <a:pos x="79" y="39"/>
                </a:cxn>
                <a:cxn ang="0">
                  <a:pos x="76" y="50"/>
                </a:cxn>
                <a:cxn ang="0">
                  <a:pos x="90" y="59"/>
                </a:cxn>
                <a:cxn ang="0">
                  <a:pos x="101" y="60"/>
                </a:cxn>
                <a:cxn ang="0">
                  <a:pos x="117" y="56"/>
                </a:cxn>
                <a:cxn ang="0">
                  <a:pos x="113" y="67"/>
                </a:cxn>
                <a:cxn ang="0">
                  <a:pos x="112" y="84"/>
                </a:cxn>
                <a:cxn ang="0">
                  <a:pos x="124" y="106"/>
                </a:cxn>
                <a:cxn ang="0">
                  <a:pos x="126" y="120"/>
                </a:cxn>
                <a:cxn ang="0">
                  <a:pos x="115" y="135"/>
                </a:cxn>
                <a:cxn ang="0">
                  <a:pos x="117" y="148"/>
                </a:cxn>
                <a:cxn ang="0">
                  <a:pos x="104" y="150"/>
                </a:cxn>
                <a:cxn ang="0">
                  <a:pos x="85" y="152"/>
                </a:cxn>
                <a:cxn ang="0">
                  <a:pos x="73" y="157"/>
                </a:cxn>
                <a:cxn ang="0">
                  <a:pos x="67" y="167"/>
                </a:cxn>
                <a:cxn ang="0">
                  <a:pos x="62" y="165"/>
                </a:cxn>
                <a:cxn ang="0">
                  <a:pos x="60" y="151"/>
                </a:cxn>
                <a:cxn ang="0">
                  <a:pos x="52" y="146"/>
                </a:cxn>
                <a:cxn ang="0">
                  <a:pos x="45" y="138"/>
                </a:cxn>
                <a:cxn ang="0">
                  <a:pos x="50" y="130"/>
                </a:cxn>
                <a:cxn ang="0">
                  <a:pos x="42" y="122"/>
                </a:cxn>
                <a:cxn ang="0">
                  <a:pos x="30" y="117"/>
                </a:cxn>
                <a:cxn ang="0">
                  <a:pos x="26" y="109"/>
                </a:cxn>
                <a:cxn ang="0">
                  <a:pos x="22" y="100"/>
                </a:cxn>
                <a:cxn ang="0">
                  <a:pos x="15" y="85"/>
                </a:cxn>
                <a:cxn ang="0">
                  <a:pos x="23" y="86"/>
                </a:cxn>
                <a:cxn ang="0">
                  <a:pos x="22" y="79"/>
                </a:cxn>
                <a:cxn ang="0">
                  <a:pos x="9" y="71"/>
                </a:cxn>
                <a:cxn ang="0">
                  <a:pos x="14" y="58"/>
                </a:cxn>
                <a:cxn ang="0">
                  <a:pos x="12" y="49"/>
                </a:cxn>
                <a:cxn ang="0">
                  <a:pos x="7" y="49"/>
                </a:cxn>
                <a:cxn ang="0">
                  <a:pos x="12" y="41"/>
                </a:cxn>
                <a:cxn ang="0">
                  <a:pos x="15" y="39"/>
                </a:cxn>
                <a:cxn ang="0">
                  <a:pos x="7" y="35"/>
                </a:cxn>
                <a:cxn ang="0">
                  <a:pos x="1" y="17"/>
                </a:cxn>
              </a:cxnLst>
              <a:rect l="0" t="0" r="r" b="b"/>
              <a:pathLst>
                <a:path w="128" h="169">
                  <a:moveTo>
                    <a:pt x="0" y="17"/>
                  </a:moveTo>
                  <a:lnTo>
                    <a:pt x="5" y="13"/>
                  </a:lnTo>
                  <a:lnTo>
                    <a:pt x="12" y="9"/>
                  </a:lnTo>
                  <a:lnTo>
                    <a:pt x="17" y="10"/>
                  </a:lnTo>
                  <a:lnTo>
                    <a:pt x="19" y="6"/>
                  </a:lnTo>
                  <a:lnTo>
                    <a:pt x="26" y="0"/>
                  </a:lnTo>
                  <a:lnTo>
                    <a:pt x="31" y="2"/>
                  </a:lnTo>
                  <a:lnTo>
                    <a:pt x="37" y="3"/>
                  </a:lnTo>
                  <a:lnTo>
                    <a:pt x="48" y="6"/>
                  </a:lnTo>
                  <a:lnTo>
                    <a:pt x="49" y="11"/>
                  </a:lnTo>
                  <a:lnTo>
                    <a:pt x="60" y="23"/>
                  </a:lnTo>
                  <a:lnTo>
                    <a:pt x="61" y="28"/>
                  </a:lnTo>
                  <a:lnTo>
                    <a:pt x="70" y="33"/>
                  </a:lnTo>
                  <a:lnTo>
                    <a:pt x="79" y="39"/>
                  </a:lnTo>
                  <a:lnTo>
                    <a:pt x="75" y="47"/>
                  </a:lnTo>
                  <a:lnTo>
                    <a:pt x="76" y="50"/>
                  </a:lnTo>
                  <a:lnTo>
                    <a:pt x="87" y="53"/>
                  </a:lnTo>
                  <a:lnTo>
                    <a:pt x="90" y="59"/>
                  </a:lnTo>
                  <a:lnTo>
                    <a:pt x="96" y="56"/>
                  </a:lnTo>
                  <a:lnTo>
                    <a:pt x="101" y="60"/>
                  </a:lnTo>
                  <a:lnTo>
                    <a:pt x="106" y="53"/>
                  </a:lnTo>
                  <a:lnTo>
                    <a:pt x="117" y="56"/>
                  </a:lnTo>
                  <a:lnTo>
                    <a:pt x="112" y="61"/>
                  </a:lnTo>
                  <a:lnTo>
                    <a:pt x="113" y="67"/>
                  </a:lnTo>
                  <a:lnTo>
                    <a:pt x="116" y="79"/>
                  </a:lnTo>
                  <a:lnTo>
                    <a:pt x="112" y="84"/>
                  </a:lnTo>
                  <a:lnTo>
                    <a:pt x="115" y="97"/>
                  </a:lnTo>
                  <a:lnTo>
                    <a:pt x="124" y="106"/>
                  </a:lnTo>
                  <a:lnTo>
                    <a:pt x="128" y="115"/>
                  </a:lnTo>
                  <a:lnTo>
                    <a:pt x="126" y="120"/>
                  </a:lnTo>
                  <a:lnTo>
                    <a:pt x="115" y="131"/>
                  </a:lnTo>
                  <a:lnTo>
                    <a:pt x="115" y="135"/>
                  </a:lnTo>
                  <a:lnTo>
                    <a:pt x="119" y="142"/>
                  </a:lnTo>
                  <a:lnTo>
                    <a:pt x="117" y="148"/>
                  </a:lnTo>
                  <a:lnTo>
                    <a:pt x="113" y="148"/>
                  </a:lnTo>
                  <a:lnTo>
                    <a:pt x="104" y="150"/>
                  </a:lnTo>
                  <a:lnTo>
                    <a:pt x="97" y="149"/>
                  </a:lnTo>
                  <a:lnTo>
                    <a:pt x="85" y="152"/>
                  </a:lnTo>
                  <a:lnTo>
                    <a:pt x="80" y="156"/>
                  </a:lnTo>
                  <a:lnTo>
                    <a:pt x="73" y="157"/>
                  </a:lnTo>
                  <a:lnTo>
                    <a:pt x="67" y="162"/>
                  </a:lnTo>
                  <a:lnTo>
                    <a:pt x="67" y="167"/>
                  </a:lnTo>
                  <a:lnTo>
                    <a:pt x="65" y="169"/>
                  </a:lnTo>
                  <a:lnTo>
                    <a:pt x="62" y="165"/>
                  </a:lnTo>
                  <a:lnTo>
                    <a:pt x="62" y="156"/>
                  </a:lnTo>
                  <a:lnTo>
                    <a:pt x="60" y="151"/>
                  </a:lnTo>
                  <a:lnTo>
                    <a:pt x="54" y="146"/>
                  </a:lnTo>
                  <a:lnTo>
                    <a:pt x="52" y="146"/>
                  </a:lnTo>
                  <a:lnTo>
                    <a:pt x="47" y="139"/>
                  </a:lnTo>
                  <a:lnTo>
                    <a:pt x="45" y="138"/>
                  </a:lnTo>
                  <a:lnTo>
                    <a:pt x="45" y="134"/>
                  </a:lnTo>
                  <a:lnTo>
                    <a:pt x="50" y="130"/>
                  </a:lnTo>
                  <a:lnTo>
                    <a:pt x="49" y="123"/>
                  </a:lnTo>
                  <a:lnTo>
                    <a:pt x="42" y="122"/>
                  </a:lnTo>
                  <a:lnTo>
                    <a:pt x="36" y="117"/>
                  </a:lnTo>
                  <a:lnTo>
                    <a:pt x="30" y="117"/>
                  </a:lnTo>
                  <a:lnTo>
                    <a:pt x="26" y="114"/>
                  </a:lnTo>
                  <a:lnTo>
                    <a:pt x="26" y="109"/>
                  </a:lnTo>
                  <a:lnTo>
                    <a:pt x="20" y="103"/>
                  </a:lnTo>
                  <a:lnTo>
                    <a:pt x="22" y="100"/>
                  </a:lnTo>
                  <a:lnTo>
                    <a:pt x="15" y="92"/>
                  </a:lnTo>
                  <a:lnTo>
                    <a:pt x="15" y="85"/>
                  </a:lnTo>
                  <a:lnTo>
                    <a:pt x="18" y="83"/>
                  </a:lnTo>
                  <a:lnTo>
                    <a:pt x="23" y="86"/>
                  </a:lnTo>
                  <a:lnTo>
                    <a:pt x="26" y="83"/>
                  </a:lnTo>
                  <a:lnTo>
                    <a:pt x="22" y="79"/>
                  </a:lnTo>
                  <a:lnTo>
                    <a:pt x="18" y="79"/>
                  </a:lnTo>
                  <a:lnTo>
                    <a:pt x="9" y="71"/>
                  </a:lnTo>
                  <a:lnTo>
                    <a:pt x="8" y="67"/>
                  </a:lnTo>
                  <a:lnTo>
                    <a:pt x="14" y="58"/>
                  </a:lnTo>
                  <a:lnTo>
                    <a:pt x="15" y="49"/>
                  </a:lnTo>
                  <a:lnTo>
                    <a:pt x="12" y="49"/>
                  </a:lnTo>
                  <a:lnTo>
                    <a:pt x="9" y="51"/>
                  </a:lnTo>
                  <a:lnTo>
                    <a:pt x="7" y="49"/>
                  </a:lnTo>
                  <a:lnTo>
                    <a:pt x="7" y="44"/>
                  </a:lnTo>
                  <a:lnTo>
                    <a:pt x="12" y="41"/>
                  </a:lnTo>
                  <a:lnTo>
                    <a:pt x="15" y="41"/>
                  </a:lnTo>
                  <a:lnTo>
                    <a:pt x="15" y="39"/>
                  </a:lnTo>
                  <a:lnTo>
                    <a:pt x="10" y="38"/>
                  </a:lnTo>
                  <a:lnTo>
                    <a:pt x="7" y="35"/>
                  </a:lnTo>
                  <a:lnTo>
                    <a:pt x="5" y="27"/>
                  </a:lnTo>
                  <a:lnTo>
                    <a:pt x="1" y="17"/>
                  </a:lnTo>
                  <a:lnTo>
                    <a:pt x="0" y="1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12" name="Freeform 60"/>
            <p:cNvSpPr>
              <a:spLocks/>
            </p:cNvSpPr>
            <p:nvPr/>
          </p:nvSpPr>
          <p:spPr bwMode="auto">
            <a:xfrm>
              <a:off x="2957" y="1856"/>
              <a:ext cx="28" cy="35"/>
            </a:xfrm>
            <a:custGeom>
              <a:avLst/>
              <a:gdLst/>
              <a:ahLst/>
              <a:cxnLst>
                <a:cxn ang="0">
                  <a:pos x="28" y="70"/>
                </a:cxn>
                <a:cxn ang="0">
                  <a:pos x="28" y="58"/>
                </a:cxn>
                <a:cxn ang="0">
                  <a:pos x="32" y="49"/>
                </a:cxn>
                <a:cxn ang="0">
                  <a:pos x="39" y="42"/>
                </a:cxn>
                <a:cxn ang="0">
                  <a:pos x="41" y="42"/>
                </a:cxn>
                <a:cxn ang="0">
                  <a:pos x="46" y="47"/>
                </a:cxn>
                <a:cxn ang="0">
                  <a:pos x="51" y="41"/>
                </a:cxn>
                <a:cxn ang="0">
                  <a:pos x="51" y="37"/>
                </a:cxn>
                <a:cxn ang="0">
                  <a:pos x="56" y="33"/>
                </a:cxn>
                <a:cxn ang="0">
                  <a:pos x="55" y="26"/>
                </a:cxn>
                <a:cxn ang="0">
                  <a:pos x="48" y="25"/>
                </a:cxn>
                <a:cxn ang="0">
                  <a:pos x="42" y="20"/>
                </a:cxn>
                <a:cxn ang="0">
                  <a:pos x="36" y="20"/>
                </a:cxn>
                <a:cxn ang="0">
                  <a:pos x="32" y="17"/>
                </a:cxn>
                <a:cxn ang="0">
                  <a:pos x="32" y="12"/>
                </a:cxn>
                <a:cxn ang="0">
                  <a:pos x="26" y="6"/>
                </a:cxn>
                <a:cxn ang="0">
                  <a:pos x="26" y="6"/>
                </a:cxn>
                <a:cxn ang="0">
                  <a:pos x="20" y="5"/>
                </a:cxn>
                <a:cxn ang="0">
                  <a:pos x="14" y="0"/>
                </a:cxn>
                <a:cxn ang="0">
                  <a:pos x="11" y="2"/>
                </a:cxn>
                <a:cxn ang="0">
                  <a:pos x="11" y="8"/>
                </a:cxn>
                <a:cxn ang="0">
                  <a:pos x="16" y="11"/>
                </a:cxn>
                <a:cxn ang="0">
                  <a:pos x="18" y="15"/>
                </a:cxn>
                <a:cxn ang="0">
                  <a:pos x="14" y="18"/>
                </a:cxn>
                <a:cxn ang="0">
                  <a:pos x="8" y="19"/>
                </a:cxn>
                <a:cxn ang="0">
                  <a:pos x="6" y="25"/>
                </a:cxn>
                <a:cxn ang="0">
                  <a:pos x="6" y="33"/>
                </a:cxn>
                <a:cxn ang="0">
                  <a:pos x="3" y="40"/>
                </a:cxn>
                <a:cxn ang="0">
                  <a:pos x="0" y="42"/>
                </a:cxn>
                <a:cxn ang="0">
                  <a:pos x="2" y="44"/>
                </a:cxn>
                <a:cxn ang="0">
                  <a:pos x="7" y="47"/>
                </a:cxn>
                <a:cxn ang="0">
                  <a:pos x="19" y="61"/>
                </a:cxn>
                <a:cxn ang="0">
                  <a:pos x="20" y="67"/>
                </a:cxn>
                <a:cxn ang="0">
                  <a:pos x="28" y="70"/>
                </a:cxn>
              </a:cxnLst>
              <a:rect l="0" t="0" r="r" b="b"/>
              <a:pathLst>
                <a:path w="56" h="70">
                  <a:moveTo>
                    <a:pt x="28" y="70"/>
                  </a:moveTo>
                  <a:lnTo>
                    <a:pt x="28" y="58"/>
                  </a:lnTo>
                  <a:lnTo>
                    <a:pt x="32" y="49"/>
                  </a:lnTo>
                  <a:lnTo>
                    <a:pt x="39" y="42"/>
                  </a:lnTo>
                  <a:lnTo>
                    <a:pt x="41" y="42"/>
                  </a:lnTo>
                  <a:lnTo>
                    <a:pt x="46" y="47"/>
                  </a:lnTo>
                  <a:lnTo>
                    <a:pt x="51" y="41"/>
                  </a:lnTo>
                  <a:lnTo>
                    <a:pt x="51" y="37"/>
                  </a:lnTo>
                  <a:lnTo>
                    <a:pt x="56" y="33"/>
                  </a:lnTo>
                  <a:lnTo>
                    <a:pt x="55" y="26"/>
                  </a:lnTo>
                  <a:lnTo>
                    <a:pt x="48" y="25"/>
                  </a:lnTo>
                  <a:lnTo>
                    <a:pt x="42" y="20"/>
                  </a:lnTo>
                  <a:lnTo>
                    <a:pt x="36" y="20"/>
                  </a:lnTo>
                  <a:lnTo>
                    <a:pt x="32" y="17"/>
                  </a:lnTo>
                  <a:lnTo>
                    <a:pt x="32" y="12"/>
                  </a:lnTo>
                  <a:lnTo>
                    <a:pt x="26" y="6"/>
                  </a:lnTo>
                  <a:lnTo>
                    <a:pt x="26" y="6"/>
                  </a:lnTo>
                  <a:lnTo>
                    <a:pt x="20" y="5"/>
                  </a:lnTo>
                  <a:lnTo>
                    <a:pt x="14" y="0"/>
                  </a:lnTo>
                  <a:lnTo>
                    <a:pt x="11" y="2"/>
                  </a:lnTo>
                  <a:lnTo>
                    <a:pt x="11" y="8"/>
                  </a:lnTo>
                  <a:lnTo>
                    <a:pt x="16" y="11"/>
                  </a:lnTo>
                  <a:lnTo>
                    <a:pt x="18" y="15"/>
                  </a:lnTo>
                  <a:lnTo>
                    <a:pt x="14" y="18"/>
                  </a:lnTo>
                  <a:lnTo>
                    <a:pt x="8" y="19"/>
                  </a:lnTo>
                  <a:lnTo>
                    <a:pt x="6" y="25"/>
                  </a:lnTo>
                  <a:lnTo>
                    <a:pt x="6" y="33"/>
                  </a:lnTo>
                  <a:lnTo>
                    <a:pt x="3" y="40"/>
                  </a:lnTo>
                  <a:lnTo>
                    <a:pt x="0" y="42"/>
                  </a:lnTo>
                  <a:lnTo>
                    <a:pt x="2" y="44"/>
                  </a:lnTo>
                  <a:lnTo>
                    <a:pt x="7" y="47"/>
                  </a:lnTo>
                  <a:lnTo>
                    <a:pt x="19" y="61"/>
                  </a:lnTo>
                  <a:lnTo>
                    <a:pt x="20" y="67"/>
                  </a:lnTo>
                  <a:lnTo>
                    <a:pt x="28" y="7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13" name="Freeform 61"/>
            <p:cNvSpPr>
              <a:spLocks noEditPoints="1"/>
            </p:cNvSpPr>
            <p:nvPr/>
          </p:nvSpPr>
          <p:spPr bwMode="auto">
            <a:xfrm>
              <a:off x="2882" y="1805"/>
              <a:ext cx="86" cy="66"/>
            </a:xfrm>
            <a:custGeom>
              <a:avLst/>
              <a:gdLst/>
              <a:ahLst/>
              <a:cxnLst>
                <a:cxn ang="0">
                  <a:pos x="167" y="46"/>
                </a:cxn>
                <a:cxn ang="0">
                  <a:pos x="165" y="43"/>
                </a:cxn>
                <a:cxn ang="0">
                  <a:pos x="156" y="22"/>
                </a:cxn>
                <a:cxn ang="0">
                  <a:pos x="135" y="22"/>
                </a:cxn>
                <a:cxn ang="0">
                  <a:pos x="107" y="14"/>
                </a:cxn>
                <a:cxn ang="0">
                  <a:pos x="88" y="2"/>
                </a:cxn>
                <a:cxn ang="0">
                  <a:pos x="54" y="20"/>
                </a:cxn>
                <a:cxn ang="0">
                  <a:pos x="37" y="37"/>
                </a:cxn>
                <a:cxn ang="0">
                  <a:pos x="11" y="39"/>
                </a:cxn>
                <a:cxn ang="0">
                  <a:pos x="1" y="52"/>
                </a:cxn>
                <a:cxn ang="0">
                  <a:pos x="11" y="64"/>
                </a:cxn>
                <a:cxn ang="0">
                  <a:pos x="24" y="39"/>
                </a:cxn>
                <a:cxn ang="0">
                  <a:pos x="39" y="50"/>
                </a:cxn>
                <a:cxn ang="0">
                  <a:pos x="56" y="77"/>
                </a:cxn>
                <a:cxn ang="0">
                  <a:pos x="59" y="81"/>
                </a:cxn>
                <a:cxn ang="0">
                  <a:pos x="53" y="93"/>
                </a:cxn>
                <a:cxn ang="0">
                  <a:pos x="74" y="102"/>
                </a:cxn>
                <a:cxn ang="0">
                  <a:pos x="87" y="110"/>
                </a:cxn>
                <a:cxn ang="0">
                  <a:pos x="123" y="131"/>
                </a:cxn>
                <a:cxn ang="0">
                  <a:pos x="116" y="132"/>
                </a:cxn>
                <a:cxn ang="0">
                  <a:pos x="124" y="128"/>
                </a:cxn>
                <a:cxn ang="0">
                  <a:pos x="76" y="77"/>
                </a:cxn>
                <a:cxn ang="0">
                  <a:pos x="73" y="65"/>
                </a:cxn>
                <a:cxn ang="0">
                  <a:pos x="63" y="53"/>
                </a:cxn>
                <a:cxn ang="0">
                  <a:pos x="68" y="40"/>
                </a:cxn>
                <a:cxn ang="0">
                  <a:pos x="82" y="49"/>
                </a:cxn>
                <a:cxn ang="0">
                  <a:pos x="92" y="44"/>
                </a:cxn>
                <a:cxn ang="0">
                  <a:pos x="103" y="41"/>
                </a:cxn>
                <a:cxn ang="0">
                  <a:pos x="115" y="44"/>
                </a:cxn>
                <a:cxn ang="0">
                  <a:pos x="128" y="46"/>
                </a:cxn>
                <a:cxn ang="0">
                  <a:pos x="146" y="47"/>
                </a:cxn>
                <a:cxn ang="0">
                  <a:pos x="162" y="54"/>
                </a:cxn>
                <a:cxn ang="0">
                  <a:pos x="97" y="128"/>
                </a:cxn>
                <a:cxn ang="0">
                  <a:pos x="103" y="132"/>
                </a:cxn>
                <a:cxn ang="0">
                  <a:pos x="89" y="122"/>
                </a:cxn>
                <a:cxn ang="0">
                  <a:pos x="89" y="122"/>
                </a:cxn>
                <a:cxn ang="0">
                  <a:pos x="103" y="114"/>
                </a:cxn>
                <a:cxn ang="0">
                  <a:pos x="93" y="119"/>
                </a:cxn>
                <a:cxn ang="0">
                  <a:pos x="45" y="75"/>
                </a:cxn>
                <a:cxn ang="0">
                  <a:pos x="50" y="82"/>
                </a:cxn>
                <a:cxn ang="0">
                  <a:pos x="40" y="66"/>
                </a:cxn>
                <a:cxn ang="0">
                  <a:pos x="40" y="66"/>
                </a:cxn>
                <a:cxn ang="0">
                  <a:pos x="48" y="90"/>
                </a:cxn>
                <a:cxn ang="0">
                  <a:pos x="41" y="85"/>
                </a:cxn>
                <a:cxn ang="0">
                  <a:pos x="39" y="81"/>
                </a:cxn>
                <a:cxn ang="0">
                  <a:pos x="23" y="57"/>
                </a:cxn>
                <a:cxn ang="0">
                  <a:pos x="30" y="72"/>
                </a:cxn>
                <a:cxn ang="0">
                  <a:pos x="23" y="57"/>
                </a:cxn>
                <a:cxn ang="0">
                  <a:pos x="37" y="58"/>
                </a:cxn>
                <a:cxn ang="0">
                  <a:pos x="25" y="56"/>
                </a:cxn>
                <a:cxn ang="0">
                  <a:pos x="27" y="45"/>
                </a:cxn>
              </a:cxnLst>
              <a:rect l="0" t="0" r="r" b="b"/>
              <a:pathLst>
                <a:path w="170" h="134">
                  <a:moveTo>
                    <a:pt x="162" y="54"/>
                  </a:moveTo>
                  <a:lnTo>
                    <a:pt x="162" y="49"/>
                  </a:lnTo>
                  <a:lnTo>
                    <a:pt x="167" y="46"/>
                  </a:lnTo>
                  <a:lnTo>
                    <a:pt x="170" y="46"/>
                  </a:lnTo>
                  <a:lnTo>
                    <a:pt x="170" y="44"/>
                  </a:lnTo>
                  <a:lnTo>
                    <a:pt x="165" y="43"/>
                  </a:lnTo>
                  <a:lnTo>
                    <a:pt x="162" y="40"/>
                  </a:lnTo>
                  <a:lnTo>
                    <a:pt x="160" y="32"/>
                  </a:lnTo>
                  <a:lnTo>
                    <a:pt x="156" y="22"/>
                  </a:lnTo>
                  <a:lnTo>
                    <a:pt x="152" y="20"/>
                  </a:lnTo>
                  <a:lnTo>
                    <a:pt x="146" y="27"/>
                  </a:lnTo>
                  <a:lnTo>
                    <a:pt x="135" y="22"/>
                  </a:lnTo>
                  <a:lnTo>
                    <a:pt x="119" y="20"/>
                  </a:lnTo>
                  <a:lnTo>
                    <a:pt x="114" y="16"/>
                  </a:lnTo>
                  <a:lnTo>
                    <a:pt x="107" y="14"/>
                  </a:lnTo>
                  <a:lnTo>
                    <a:pt x="94" y="2"/>
                  </a:lnTo>
                  <a:lnTo>
                    <a:pt x="88" y="0"/>
                  </a:lnTo>
                  <a:lnTo>
                    <a:pt x="88" y="2"/>
                  </a:lnTo>
                  <a:lnTo>
                    <a:pt x="75" y="2"/>
                  </a:lnTo>
                  <a:lnTo>
                    <a:pt x="57" y="11"/>
                  </a:lnTo>
                  <a:lnTo>
                    <a:pt x="54" y="20"/>
                  </a:lnTo>
                  <a:lnTo>
                    <a:pt x="45" y="24"/>
                  </a:lnTo>
                  <a:lnTo>
                    <a:pt x="44" y="35"/>
                  </a:lnTo>
                  <a:lnTo>
                    <a:pt x="37" y="37"/>
                  </a:lnTo>
                  <a:lnTo>
                    <a:pt x="25" y="31"/>
                  </a:lnTo>
                  <a:lnTo>
                    <a:pt x="18" y="32"/>
                  </a:lnTo>
                  <a:lnTo>
                    <a:pt x="11" y="39"/>
                  </a:lnTo>
                  <a:lnTo>
                    <a:pt x="0" y="39"/>
                  </a:lnTo>
                  <a:lnTo>
                    <a:pt x="0" y="40"/>
                  </a:lnTo>
                  <a:lnTo>
                    <a:pt x="1" y="52"/>
                  </a:lnTo>
                  <a:lnTo>
                    <a:pt x="9" y="58"/>
                  </a:lnTo>
                  <a:lnTo>
                    <a:pt x="7" y="61"/>
                  </a:lnTo>
                  <a:lnTo>
                    <a:pt x="11" y="64"/>
                  </a:lnTo>
                  <a:lnTo>
                    <a:pt x="18" y="51"/>
                  </a:lnTo>
                  <a:lnTo>
                    <a:pt x="19" y="44"/>
                  </a:lnTo>
                  <a:lnTo>
                    <a:pt x="24" y="39"/>
                  </a:lnTo>
                  <a:lnTo>
                    <a:pt x="32" y="39"/>
                  </a:lnTo>
                  <a:lnTo>
                    <a:pt x="34" y="45"/>
                  </a:lnTo>
                  <a:lnTo>
                    <a:pt x="39" y="50"/>
                  </a:lnTo>
                  <a:lnTo>
                    <a:pt x="41" y="60"/>
                  </a:lnTo>
                  <a:lnTo>
                    <a:pt x="46" y="68"/>
                  </a:lnTo>
                  <a:lnTo>
                    <a:pt x="56" y="77"/>
                  </a:lnTo>
                  <a:lnTo>
                    <a:pt x="58" y="77"/>
                  </a:lnTo>
                  <a:lnTo>
                    <a:pt x="63" y="84"/>
                  </a:lnTo>
                  <a:lnTo>
                    <a:pt x="59" y="81"/>
                  </a:lnTo>
                  <a:lnTo>
                    <a:pt x="53" y="82"/>
                  </a:lnTo>
                  <a:lnTo>
                    <a:pt x="51" y="88"/>
                  </a:lnTo>
                  <a:lnTo>
                    <a:pt x="53" y="93"/>
                  </a:lnTo>
                  <a:lnTo>
                    <a:pt x="60" y="93"/>
                  </a:lnTo>
                  <a:lnTo>
                    <a:pt x="68" y="100"/>
                  </a:lnTo>
                  <a:lnTo>
                    <a:pt x="74" y="102"/>
                  </a:lnTo>
                  <a:lnTo>
                    <a:pt x="76" y="108"/>
                  </a:lnTo>
                  <a:lnTo>
                    <a:pt x="80" y="111"/>
                  </a:lnTo>
                  <a:lnTo>
                    <a:pt x="87" y="110"/>
                  </a:lnTo>
                  <a:lnTo>
                    <a:pt x="100" y="111"/>
                  </a:lnTo>
                  <a:lnTo>
                    <a:pt x="108" y="115"/>
                  </a:lnTo>
                  <a:lnTo>
                    <a:pt x="123" y="131"/>
                  </a:lnTo>
                  <a:lnTo>
                    <a:pt x="119" y="131"/>
                  </a:lnTo>
                  <a:lnTo>
                    <a:pt x="112" y="127"/>
                  </a:lnTo>
                  <a:lnTo>
                    <a:pt x="116" y="132"/>
                  </a:lnTo>
                  <a:lnTo>
                    <a:pt x="122" y="134"/>
                  </a:lnTo>
                  <a:lnTo>
                    <a:pt x="122" y="134"/>
                  </a:lnTo>
                  <a:lnTo>
                    <a:pt x="124" y="128"/>
                  </a:lnTo>
                  <a:lnTo>
                    <a:pt x="103" y="103"/>
                  </a:lnTo>
                  <a:lnTo>
                    <a:pt x="77" y="81"/>
                  </a:lnTo>
                  <a:lnTo>
                    <a:pt x="76" y="77"/>
                  </a:lnTo>
                  <a:lnTo>
                    <a:pt x="79" y="75"/>
                  </a:lnTo>
                  <a:lnTo>
                    <a:pt x="74" y="70"/>
                  </a:lnTo>
                  <a:lnTo>
                    <a:pt x="73" y="65"/>
                  </a:lnTo>
                  <a:lnTo>
                    <a:pt x="68" y="57"/>
                  </a:lnTo>
                  <a:lnTo>
                    <a:pt x="63" y="57"/>
                  </a:lnTo>
                  <a:lnTo>
                    <a:pt x="63" y="53"/>
                  </a:lnTo>
                  <a:lnTo>
                    <a:pt x="65" y="51"/>
                  </a:lnTo>
                  <a:lnTo>
                    <a:pt x="65" y="43"/>
                  </a:lnTo>
                  <a:lnTo>
                    <a:pt x="68" y="40"/>
                  </a:lnTo>
                  <a:lnTo>
                    <a:pt x="75" y="45"/>
                  </a:lnTo>
                  <a:lnTo>
                    <a:pt x="77" y="50"/>
                  </a:lnTo>
                  <a:lnTo>
                    <a:pt x="82" y="49"/>
                  </a:lnTo>
                  <a:lnTo>
                    <a:pt x="82" y="44"/>
                  </a:lnTo>
                  <a:lnTo>
                    <a:pt x="87" y="43"/>
                  </a:lnTo>
                  <a:lnTo>
                    <a:pt x="92" y="44"/>
                  </a:lnTo>
                  <a:lnTo>
                    <a:pt x="95" y="40"/>
                  </a:lnTo>
                  <a:lnTo>
                    <a:pt x="99" y="43"/>
                  </a:lnTo>
                  <a:lnTo>
                    <a:pt x="103" y="41"/>
                  </a:lnTo>
                  <a:lnTo>
                    <a:pt x="107" y="42"/>
                  </a:lnTo>
                  <a:lnTo>
                    <a:pt x="110" y="47"/>
                  </a:lnTo>
                  <a:lnTo>
                    <a:pt x="115" y="44"/>
                  </a:lnTo>
                  <a:lnTo>
                    <a:pt x="121" y="46"/>
                  </a:lnTo>
                  <a:lnTo>
                    <a:pt x="127" y="44"/>
                  </a:lnTo>
                  <a:lnTo>
                    <a:pt x="128" y="46"/>
                  </a:lnTo>
                  <a:lnTo>
                    <a:pt x="135" y="45"/>
                  </a:lnTo>
                  <a:lnTo>
                    <a:pt x="142" y="49"/>
                  </a:lnTo>
                  <a:lnTo>
                    <a:pt x="146" y="47"/>
                  </a:lnTo>
                  <a:lnTo>
                    <a:pt x="153" y="53"/>
                  </a:lnTo>
                  <a:lnTo>
                    <a:pt x="162" y="53"/>
                  </a:lnTo>
                  <a:lnTo>
                    <a:pt x="162" y="54"/>
                  </a:lnTo>
                  <a:lnTo>
                    <a:pt x="162" y="54"/>
                  </a:lnTo>
                  <a:close/>
                  <a:moveTo>
                    <a:pt x="97" y="128"/>
                  </a:moveTo>
                  <a:lnTo>
                    <a:pt x="97" y="128"/>
                  </a:lnTo>
                  <a:lnTo>
                    <a:pt x="108" y="128"/>
                  </a:lnTo>
                  <a:lnTo>
                    <a:pt x="111" y="132"/>
                  </a:lnTo>
                  <a:lnTo>
                    <a:pt x="103" y="132"/>
                  </a:lnTo>
                  <a:lnTo>
                    <a:pt x="97" y="128"/>
                  </a:lnTo>
                  <a:lnTo>
                    <a:pt x="97" y="128"/>
                  </a:lnTo>
                  <a:close/>
                  <a:moveTo>
                    <a:pt x="89" y="122"/>
                  </a:moveTo>
                  <a:lnTo>
                    <a:pt x="106" y="122"/>
                  </a:lnTo>
                  <a:lnTo>
                    <a:pt x="99" y="125"/>
                  </a:lnTo>
                  <a:lnTo>
                    <a:pt x="89" y="122"/>
                  </a:lnTo>
                  <a:lnTo>
                    <a:pt x="89" y="122"/>
                  </a:lnTo>
                  <a:close/>
                  <a:moveTo>
                    <a:pt x="89" y="114"/>
                  </a:moveTo>
                  <a:lnTo>
                    <a:pt x="103" y="114"/>
                  </a:lnTo>
                  <a:lnTo>
                    <a:pt x="105" y="116"/>
                  </a:lnTo>
                  <a:lnTo>
                    <a:pt x="99" y="120"/>
                  </a:lnTo>
                  <a:lnTo>
                    <a:pt x="93" y="119"/>
                  </a:lnTo>
                  <a:lnTo>
                    <a:pt x="89" y="114"/>
                  </a:lnTo>
                  <a:lnTo>
                    <a:pt x="89" y="114"/>
                  </a:lnTo>
                  <a:close/>
                  <a:moveTo>
                    <a:pt x="45" y="75"/>
                  </a:moveTo>
                  <a:lnTo>
                    <a:pt x="49" y="75"/>
                  </a:lnTo>
                  <a:lnTo>
                    <a:pt x="52" y="80"/>
                  </a:lnTo>
                  <a:lnTo>
                    <a:pt x="50" y="82"/>
                  </a:lnTo>
                  <a:lnTo>
                    <a:pt x="45" y="75"/>
                  </a:lnTo>
                  <a:lnTo>
                    <a:pt x="45" y="75"/>
                  </a:lnTo>
                  <a:close/>
                  <a:moveTo>
                    <a:pt x="40" y="66"/>
                  </a:moveTo>
                  <a:lnTo>
                    <a:pt x="46" y="72"/>
                  </a:lnTo>
                  <a:lnTo>
                    <a:pt x="39" y="70"/>
                  </a:lnTo>
                  <a:lnTo>
                    <a:pt x="40" y="66"/>
                  </a:lnTo>
                  <a:lnTo>
                    <a:pt x="40" y="66"/>
                  </a:lnTo>
                  <a:close/>
                  <a:moveTo>
                    <a:pt x="41" y="85"/>
                  </a:moveTo>
                  <a:lnTo>
                    <a:pt x="48" y="90"/>
                  </a:lnTo>
                  <a:lnTo>
                    <a:pt x="49" y="96"/>
                  </a:lnTo>
                  <a:lnTo>
                    <a:pt x="41" y="85"/>
                  </a:lnTo>
                  <a:lnTo>
                    <a:pt x="41" y="85"/>
                  </a:lnTo>
                  <a:close/>
                  <a:moveTo>
                    <a:pt x="34" y="75"/>
                  </a:moveTo>
                  <a:lnTo>
                    <a:pt x="38" y="77"/>
                  </a:lnTo>
                  <a:lnTo>
                    <a:pt x="39" y="81"/>
                  </a:lnTo>
                  <a:lnTo>
                    <a:pt x="34" y="75"/>
                  </a:lnTo>
                  <a:lnTo>
                    <a:pt x="34" y="75"/>
                  </a:lnTo>
                  <a:close/>
                  <a:moveTo>
                    <a:pt x="23" y="57"/>
                  </a:moveTo>
                  <a:lnTo>
                    <a:pt x="30" y="63"/>
                  </a:lnTo>
                  <a:lnTo>
                    <a:pt x="33" y="72"/>
                  </a:lnTo>
                  <a:lnTo>
                    <a:pt x="30" y="72"/>
                  </a:lnTo>
                  <a:lnTo>
                    <a:pt x="25" y="66"/>
                  </a:lnTo>
                  <a:lnTo>
                    <a:pt x="26" y="64"/>
                  </a:lnTo>
                  <a:lnTo>
                    <a:pt x="23" y="57"/>
                  </a:lnTo>
                  <a:lnTo>
                    <a:pt x="23" y="57"/>
                  </a:lnTo>
                  <a:close/>
                  <a:moveTo>
                    <a:pt x="27" y="45"/>
                  </a:moveTo>
                  <a:lnTo>
                    <a:pt x="37" y="58"/>
                  </a:lnTo>
                  <a:lnTo>
                    <a:pt x="32" y="61"/>
                  </a:lnTo>
                  <a:lnTo>
                    <a:pt x="29" y="57"/>
                  </a:lnTo>
                  <a:lnTo>
                    <a:pt x="25" y="56"/>
                  </a:lnTo>
                  <a:lnTo>
                    <a:pt x="24" y="47"/>
                  </a:lnTo>
                  <a:lnTo>
                    <a:pt x="24" y="47"/>
                  </a:lnTo>
                  <a:lnTo>
                    <a:pt x="27" y="45"/>
                  </a:lnTo>
                  <a:lnTo>
                    <a:pt x="27" y="4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14" name="Freeform 62"/>
            <p:cNvSpPr>
              <a:spLocks/>
            </p:cNvSpPr>
            <p:nvPr/>
          </p:nvSpPr>
          <p:spPr bwMode="auto">
            <a:xfrm>
              <a:off x="2914" y="1824"/>
              <a:ext cx="59" cy="52"/>
            </a:xfrm>
            <a:custGeom>
              <a:avLst/>
              <a:gdLst/>
              <a:ahLst/>
              <a:cxnLst>
                <a:cxn ang="0">
                  <a:pos x="61" y="88"/>
                </a:cxn>
                <a:cxn ang="0">
                  <a:pos x="14" y="41"/>
                </a:cxn>
                <a:cxn ang="0">
                  <a:pos x="16" y="35"/>
                </a:cxn>
                <a:cxn ang="0">
                  <a:pos x="10" y="25"/>
                </a:cxn>
                <a:cxn ang="0">
                  <a:pos x="0" y="17"/>
                </a:cxn>
                <a:cxn ang="0">
                  <a:pos x="2" y="11"/>
                </a:cxn>
                <a:cxn ang="0">
                  <a:pos x="5" y="0"/>
                </a:cxn>
                <a:cxn ang="0">
                  <a:pos x="14" y="10"/>
                </a:cxn>
                <a:cxn ang="0">
                  <a:pos x="19" y="4"/>
                </a:cxn>
                <a:cxn ang="0">
                  <a:pos x="29" y="4"/>
                </a:cxn>
                <a:cxn ang="0">
                  <a:pos x="36" y="3"/>
                </a:cxn>
                <a:cxn ang="0">
                  <a:pos x="44" y="2"/>
                </a:cxn>
                <a:cxn ang="0">
                  <a:pos x="52" y="4"/>
                </a:cxn>
                <a:cxn ang="0">
                  <a:pos x="64" y="4"/>
                </a:cxn>
                <a:cxn ang="0">
                  <a:pos x="72" y="5"/>
                </a:cxn>
                <a:cxn ang="0">
                  <a:pos x="83" y="7"/>
                </a:cxn>
                <a:cxn ang="0">
                  <a:pos x="99" y="13"/>
                </a:cxn>
                <a:cxn ang="0">
                  <a:pos x="104" y="14"/>
                </a:cxn>
                <a:cxn ang="0">
                  <a:pos x="106" y="23"/>
                </a:cxn>
                <a:cxn ang="0">
                  <a:pos x="101" y="36"/>
                </a:cxn>
                <a:cxn ang="0">
                  <a:pos x="114" y="44"/>
                </a:cxn>
                <a:cxn ang="0">
                  <a:pos x="115" y="51"/>
                </a:cxn>
                <a:cxn ang="0">
                  <a:pos x="107" y="50"/>
                </a:cxn>
                <a:cxn ang="0">
                  <a:pos x="114" y="65"/>
                </a:cxn>
                <a:cxn ang="0">
                  <a:pos x="106" y="67"/>
                </a:cxn>
                <a:cxn ang="0">
                  <a:pos x="97" y="64"/>
                </a:cxn>
                <a:cxn ang="0">
                  <a:pos x="102" y="73"/>
                </a:cxn>
                <a:cxn ang="0">
                  <a:pos x="100" y="80"/>
                </a:cxn>
                <a:cxn ang="0">
                  <a:pos x="92" y="87"/>
                </a:cxn>
                <a:cxn ang="0">
                  <a:pos x="89" y="102"/>
                </a:cxn>
                <a:cxn ang="0">
                  <a:pos x="79" y="95"/>
                </a:cxn>
                <a:cxn ang="0">
                  <a:pos x="64" y="94"/>
                </a:cxn>
                <a:cxn ang="0">
                  <a:pos x="59" y="94"/>
                </a:cxn>
              </a:cxnLst>
              <a:rect l="0" t="0" r="r" b="b"/>
              <a:pathLst>
                <a:path w="118" h="104">
                  <a:moveTo>
                    <a:pt x="59" y="94"/>
                  </a:moveTo>
                  <a:lnTo>
                    <a:pt x="61" y="88"/>
                  </a:lnTo>
                  <a:lnTo>
                    <a:pt x="40" y="63"/>
                  </a:lnTo>
                  <a:lnTo>
                    <a:pt x="14" y="41"/>
                  </a:lnTo>
                  <a:lnTo>
                    <a:pt x="13" y="37"/>
                  </a:lnTo>
                  <a:lnTo>
                    <a:pt x="16" y="35"/>
                  </a:lnTo>
                  <a:lnTo>
                    <a:pt x="11" y="30"/>
                  </a:lnTo>
                  <a:lnTo>
                    <a:pt x="10" y="25"/>
                  </a:lnTo>
                  <a:lnTo>
                    <a:pt x="5" y="17"/>
                  </a:lnTo>
                  <a:lnTo>
                    <a:pt x="0" y="17"/>
                  </a:lnTo>
                  <a:lnTo>
                    <a:pt x="0" y="13"/>
                  </a:lnTo>
                  <a:lnTo>
                    <a:pt x="2" y="11"/>
                  </a:lnTo>
                  <a:lnTo>
                    <a:pt x="2" y="3"/>
                  </a:lnTo>
                  <a:lnTo>
                    <a:pt x="5" y="0"/>
                  </a:lnTo>
                  <a:lnTo>
                    <a:pt x="12" y="5"/>
                  </a:lnTo>
                  <a:lnTo>
                    <a:pt x="14" y="10"/>
                  </a:lnTo>
                  <a:lnTo>
                    <a:pt x="19" y="9"/>
                  </a:lnTo>
                  <a:lnTo>
                    <a:pt x="19" y="4"/>
                  </a:lnTo>
                  <a:lnTo>
                    <a:pt x="24" y="3"/>
                  </a:lnTo>
                  <a:lnTo>
                    <a:pt x="29" y="4"/>
                  </a:lnTo>
                  <a:lnTo>
                    <a:pt x="32" y="0"/>
                  </a:lnTo>
                  <a:lnTo>
                    <a:pt x="36" y="3"/>
                  </a:lnTo>
                  <a:lnTo>
                    <a:pt x="40" y="1"/>
                  </a:lnTo>
                  <a:lnTo>
                    <a:pt x="44" y="2"/>
                  </a:lnTo>
                  <a:lnTo>
                    <a:pt x="47" y="7"/>
                  </a:lnTo>
                  <a:lnTo>
                    <a:pt x="52" y="4"/>
                  </a:lnTo>
                  <a:lnTo>
                    <a:pt x="58" y="6"/>
                  </a:lnTo>
                  <a:lnTo>
                    <a:pt x="64" y="4"/>
                  </a:lnTo>
                  <a:lnTo>
                    <a:pt x="65" y="6"/>
                  </a:lnTo>
                  <a:lnTo>
                    <a:pt x="72" y="5"/>
                  </a:lnTo>
                  <a:lnTo>
                    <a:pt x="79" y="9"/>
                  </a:lnTo>
                  <a:lnTo>
                    <a:pt x="83" y="7"/>
                  </a:lnTo>
                  <a:lnTo>
                    <a:pt x="90" y="13"/>
                  </a:lnTo>
                  <a:lnTo>
                    <a:pt x="99" y="13"/>
                  </a:lnTo>
                  <a:lnTo>
                    <a:pt x="101" y="16"/>
                  </a:lnTo>
                  <a:lnTo>
                    <a:pt x="104" y="14"/>
                  </a:lnTo>
                  <a:lnTo>
                    <a:pt x="107" y="14"/>
                  </a:lnTo>
                  <a:lnTo>
                    <a:pt x="106" y="23"/>
                  </a:lnTo>
                  <a:lnTo>
                    <a:pt x="100" y="32"/>
                  </a:lnTo>
                  <a:lnTo>
                    <a:pt x="101" y="36"/>
                  </a:lnTo>
                  <a:lnTo>
                    <a:pt x="110" y="44"/>
                  </a:lnTo>
                  <a:lnTo>
                    <a:pt x="114" y="44"/>
                  </a:lnTo>
                  <a:lnTo>
                    <a:pt x="118" y="48"/>
                  </a:lnTo>
                  <a:lnTo>
                    <a:pt x="115" y="51"/>
                  </a:lnTo>
                  <a:lnTo>
                    <a:pt x="110" y="48"/>
                  </a:lnTo>
                  <a:lnTo>
                    <a:pt x="107" y="50"/>
                  </a:lnTo>
                  <a:lnTo>
                    <a:pt x="107" y="57"/>
                  </a:lnTo>
                  <a:lnTo>
                    <a:pt x="114" y="65"/>
                  </a:lnTo>
                  <a:lnTo>
                    <a:pt x="112" y="68"/>
                  </a:lnTo>
                  <a:lnTo>
                    <a:pt x="106" y="67"/>
                  </a:lnTo>
                  <a:lnTo>
                    <a:pt x="100" y="62"/>
                  </a:lnTo>
                  <a:lnTo>
                    <a:pt x="97" y="64"/>
                  </a:lnTo>
                  <a:lnTo>
                    <a:pt x="97" y="70"/>
                  </a:lnTo>
                  <a:lnTo>
                    <a:pt x="102" y="73"/>
                  </a:lnTo>
                  <a:lnTo>
                    <a:pt x="104" y="77"/>
                  </a:lnTo>
                  <a:lnTo>
                    <a:pt x="100" y="80"/>
                  </a:lnTo>
                  <a:lnTo>
                    <a:pt x="94" y="81"/>
                  </a:lnTo>
                  <a:lnTo>
                    <a:pt x="92" y="87"/>
                  </a:lnTo>
                  <a:lnTo>
                    <a:pt x="92" y="95"/>
                  </a:lnTo>
                  <a:lnTo>
                    <a:pt x="89" y="102"/>
                  </a:lnTo>
                  <a:lnTo>
                    <a:pt x="86" y="104"/>
                  </a:lnTo>
                  <a:lnTo>
                    <a:pt x="79" y="95"/>
                  </a:lnTo>
                  <a:lnTo>
                    <a:pt x="76" y="96"/>
                  </a:lnTo>
                  <a:lnTo>
                    <a:pt x="64" y="94"/>
                  </a:lnTo>
                  <a:lnTo>
                    <a:pt x="59" y="94"/>
                  </a:lnTo>
                  <a:lnTo>
                    <a:pt x="59" y="9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15" name="Freeform 63"/>
            <p:cNvSpPr>
              <a:spLocks/>
            </p:cNvSpPr>
            <p:nvPr/>
          </p:nvSpPr>
          <p:spPr bwMode="auto">
            <a:xfrm>
              <a:off x="2881" y="1795"/>
              <a:ext cx="46" cy="29"/>
            </a:xfrm>
            <a:custGeom>
              <a:avLst/>
              <a:gdLst/>
              <a:ahLst/>
              <a:cxnLst>
                <a:cxn ang="0">
                  <a:pos x="3" y="58"/>
                </a:cxn>
                <a:cxn ang="0">
                  <a:pos x="14" y="58"/>
                </a:cxn>
                <a:cxn ang="0">
                  <a:pos x="21" y="51"/>
                </a:cxn>
                <a:cxn ang="0">
                  <a:pos x="28" y="50"/>
                </a:cxn>
                <a:cxn ang="0">
                  <a:pos x="40" y="56"/>
                </a:cxn>
                <a:cxn ang="0">
                  <a:pos x="47" y="54"/>
                </a:cxn>
                <a:cxn ang="0">
                  <a:pos x="48" y="43"/>
                </a:cxn>
                <a:cxn ang="0">
                  <a:pos x="57" y="39"/>
                </a:cxn>
                <a:cxn ang="0">
                  <a:pos x="60" y="30"/>
                </a:cxn>
                <a:cxn ang="0">
                  <a:pos x="78" y="21"/>
                </a:cxn>
                <a:cxn ang="0">
                  <a:pos x="91" y="21"/>
                </a:cxn>
                <a:cxn ang="0">
                  <a:pos x="90" y="8"/>
                </a:cxn>
                <a:cxn ang="0">
                  <a:pos x="83" y="0"/>
                </a:cxn>
                <a:cxn ang="0">
                  <a:pos x="75" y="2"/>
                </a:cxn>
                <a:cxn ang="0">
                  <a:pos x="61" y="10"/>
                </a:cxn>
                <a:cxn ang="0">
                  <a:pos x="57" y="10"/>
                </a:cxn>
                <a:cxn ang="0">
                  <a:pos x="53" y="11"/>
                </a:cxn>
                <a:cxn ang="0">
                  <a:pos x="47" y="14"/>
                </a:cxn>
                <a:cxn ang="0">
                  <a:pos x="40" y="14"/>
                </a:cxn>
                <a:cxn ang="0">
                  <a:pos x="32" y="16"/>
                </a:cxn>
                <a:cxn ang="0">
                  <a:pos x="28" y="12"/>
                </a:cxn>
                <a:cxn ang="0">
                  <a:pos x="14" y="12"/>
                </a:cxn>
                <a:cxn ang="0">
                  <a:pos x="9" y="11"/>
                </a:cxn>
                <a:cxn ang="0">
                  <a:pos x="2" y="22"/>
                </a:cxn>
                <a:cxn ang="0">
                  <a:pos x="4" y="26"/>
                </a:cxn>
                <a:cxn ang="0">
                  <a:pos x="0" y="33"/>
                </a:cxn>
                <a:cxn ang="0">
                  <a:pos x="2" y="43"/>
                </a:cxn>
                <a:cxn ang="0">
                  <a:pos x="2" y="43"/>
                </a:cxn>
                <a:cxn ang="0">
                  <a:pos x="8" y="47"/>
                </a:cxn>
                <a:cxn ang="0">
                  <a:pos x="8" y="51"/>
                </a:cxn>
                <a:cxn ang="0">
                  <a:pos x="3" y="52"/>
                </a:cxn>
                <a:cxn ang="0">
                  <a:pos x="3" y="58"/>
                </a:cxn>
              </a:cxnLst>
              <a:rect l="0" t="0" r="r" b="b"/>
              <a:pathLst>
                <a:path w="91" h="58">
                  <a:moveTo>
                    <a:pt x="3" y="58"/>
                  </a:moveTo>
                  <a:lnTo>
                    <a:pt x="14" y="58"/>
                  </a:lnTo>
                  <a:lnTo>
                    <a:pt x="21" y="51"/>
                  </a:lnTo>
                  <a:lnTo>
                    <a:pt x="28" y="50"/>
                  </a:lnTo>
                  <a:lnTo>
                    <a:pt x="40" y="56"/>
                  </a:lnTo>
                  <a:lnTo>
                    <a:pt x="47" y="54"/>
                  </a:lnTo>
                  <a:lnTo>
                    <a:pt x="48" y="43"/>
                  </a:lnTo>
                  <a:lnTo>
                    <a:pt x="57" y="39"/>
                  </a:lnTo>
                  <a:lnTo>
                    <a:pt x="60" y="30"/>
                  </a:lnTo>
                  <a:lnTo>
                    <a:pt x="78" y="21"/>
                  </a:lnTo>
                  <a:lnTo>
                    <a:pt x="91" y="21"/>
                  </a:lnTo>
                  <a:lnTo>
                    <a:pt x="90" y="8"/>
                  </a:lnTo>
                  <a:lnTo>
                    <a:pt x="83" y="0"/>
                  </a:lnTo>
                  <a:lnTo>
                    <a:pt x="75" y="2"/>
                  </a:lnTo>
                  <a:lnTo>
                    <a:pt x="61" y="10"/>
                  </a:lnTo>
                  <a:lnTo>
                    <a:pt x="57" y="10"/>
                  </a:lnTo>
                  <a:lnTo>
                    <a:pt x="53" y="11"/>
                  </a:lnTo>
                  <a:lnTo>
                    <a:pt x="47" y="14"/>
                  </a:lnTo>
                  <a:lnTo>
                    <a:pt x="40" y="14"/>
                  </a:lnTo>
                  <a:lnTo>
                    <a:pt x="32" y="16"/>
                  </a:lnTo>
                  <a:lnTo>
                    <a:pt x="28" y="12"/>
                  </a:lnTo>
                  <a:lnTo>
                    <a:pt x="14" y="12"/>
                  </a:lnTo>
                  <a:lnTo>
                    <a:pt x="9" y="11"/>
                  </a:lnTo>
                  <a:lnTo>
                    <a:pt x="2" y="22"/>
                  </a:lnTo>
                  <a:lnTo>
                    <a:pt x="4" y="26"/>
                  </a:lnTo>
                  <a:lnTo>
                    <a:pt x="0" y="33"/>
                  </a:lnTo>
                  <a:lnTo>
                    <a:pt x="2" y="43"/>
                  </a:lnTo>
                  <a:lnTo>
                    <a:pt x="2" y="43"/>
                  </a:lnTo>
                  <a:lnTo>
                    <a:pt x="8" y="47"/>
                  </a:lnTo>
                  <a:lnTo>
                    <a:pt x="8" y="51"/>
                  </a:lnTo>
                  <a:lnTo>
                    <a:pt x="3" y="52"/>
                  </a:lnTo>
                  <a:lnTo>
                    <a:pt x="3" y="5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16" name="Freeform 64"/>
            <p:cNvSpPr>
              <a:spLocks/>
            </p:cNvSpPr>
            <p:nvPr/>
          </p:nvSpPr>
          <p:spPr bwMode="auto">
            <a:xfrm>
              <a:off x="2821" y="1751"/>
              <a:ext cx="110" cy="52"/>
            </a:xfrm>
            <a:custGeom>
              <a:avLst/>
              <a:gdLst/>
              <a:ahLst/>
              <a:cxnLst>
                <a:cxn ang="0">
                  <a:pos x="134" y="101"/>
                </a:cxn>
                <a:cxn ang="0">
                  <a:pos x="152" y="105"/>
                </a:cxn>
                <a:cxn ang="0">
                  <a:pos x="167" y="103"/>
                </a:cxn>
                <a:cxn ang="0">
                  <a:pos x="177" y="99"/>
                </a:cxn>
                <a:cxn ang="0">
                  <a:pos x="195" y="91"/>
                </a:cxn>
                <a:cxn ang="0">
                  <a:pos x="209" y="82"/>
                </a:cxn>
                <a:cxn ang="0">
                  <a:pos x="206" y="70"/>
                </a:cxn>
                <a:cxn ang="0">
                  <a:pos x="204" y="57"/>
                </a:cxn>
                <a:cxn ang="0">
                  <a:pos x="218" y="54"/>
                </a:cxn>
                <a:cxn ang="0">
                  <a:pos x="218" y="42"/>
                </a:cxn>
                <a:cxn ang="0">
                  <a:pos x="217" y="14"/>
                </a:cxn>
                <a:cxn ang="0">
                  <a:pos x="199" y="7"/>
                </a:cxn>
                <a:cxn ang="0">
                  <a:pos x="182" y="8"/>
                </a:cxn>
                <a:cxn ang="0">
                  <a:pos x="162" y="2"/>
                </a:cxn>
                <a:cxn ang="0">
                  <a:pos x="153" y="6"/>
                </a:cxn>
                <a:cxn ang="0">
                  <a:pos x="150" y="13"/>
                </a:cxn>
                <a:cxn ang="0">
                  <a:pos x="138" y="18"/>
                </a:cxn>
                <a:cxn ang="0">
                  <a:pos x="118" y="8"/>
                </a:cxn>
                <a:cxn ang="0">
                  <a:pos x="117" y="20"/>
                </a:cxn>
                <a:cxn ang="0">
                  <a:pos x="109" y="26"/>
                </a:cxn>
                <a:cxn ang="0">
                  <a:pos x="93" y="41"/>
                </a:cxn>
                <a:cxn ang="0">
                  <a:pos x="101" y="48"/>
                </a:cxn>
                <a:cxn ang="0">
                  <a:pos x="99" y="56"/>
                </a:cxn>
                <a:cxn ang="0">
                  <a:pos x="84" y="54"/>
                </a:cxn>
                <a:cxn ang="0">
                  <a:pos x="72" y="53"/>
                </a:cxn>
                <a:cxn ang="0">
                  <a:pos x="57" y="60"/>
                </a:cxn>
                <a:cxn ang="0">
                  <a:pos x="46" y="60"/>
                </a:cxn>
                <a:cxn ang="0">
                  <a:pos x="33" y="56"/>
                </a:cxn>
                <a:cxn ang="0">
                  <a:pos x="25" y="61"/>
                </a:cxn>
                <a:cxn ang="0">
                  <a:pos x="16" y="62"/>
                </a:cxn>
                <a:cxn ang="0">
                  <a:pos x="6" y="59"/>
                </a:cxn>
                <a:cxn ang="0">
                  <a:pos x="0" y="61"/>
                </a:cxn>
                <a:cxn ang="0">
                  <a:pos x="4" y="68"/>
                </a:cxn>
                <a:cxn ang="0">
                  <a:pos x="8" y="77"/>
                </a:cxn>
                <a:cxn ang="0">
                  <a:pos x="17" y="76"/>
                </a:cxn>
                <a:cxn ang="0">
                  <a:pos x="29" y="77"/>
                </a:cxn>
                <a:cxn ang="0">
                  <a:pos x="35" y="82"/>
                </a:cxn>
                <a:cxn ang="0">
                  <a:pos x="46" y="87"/>
                </a:cxn>
                <a:cxn ang="0">
                  <a:pos x="69" y="79"/>
                </a:cxn>
                <a:cxn ang="0">
                  <a:pos x="79" y="84"/>
                </a:cxn>
                <a:cxn ang="0">
                  <a:pos x="114" y="96"/>
                </a:cxn>
                <a:cxn ang="0">
                  <a:pos x="129" y="100"/>
                </a:cxn>
              </a:cxnLst>
              <a:rect l="0" t="0" r="r" b="b"/>
              <a:pathLst>
                <a:path w="219" h="105">
                  <a:moveTo>
                    <a:pt x="129" y="100"/>
                  </a:moveTo>
                  <a:lnTo>
                    <a:pt x="134" y="101"/>
                  </a:lnTo>
                  <a:lnTo>
                    <a:pt x="148" y="101"/>
                  </a:lnTo>
                  <a:lnTo>
                    <a:pt x="152" y="105"/>
                  </a:lnTo>
                  <a:lnTo>
                    <a:pt x="160" y="103"/>
                  </a:lnTo>
                  <a:lnTo>
                    <a:pt x="167" y="103"/>
                  </a:lnTo>
                  <a:lnTo>
                    <a:pt x="173" y="100"/>
                  </a:lnTo>
                  <a:lnTo>
                    <a:pt x="177" y="99"/>
                  </a:lnTo>
                  <a:lnTo>
                    <a:pt x="181" y="99"/>
                  </a:lnTo>
                  <a:lnTo>
                    <a:pt x="195" y="91"/>
                  </a:lnTo>
                  <a:lnTo>
                    <a:pt x="204" y="89"/>
                  </a:lnTo>
                  <a:lnTo>
                    <a:pt x="209" y="82"/>
                  </a:lnTo>
                  <a:lnTo>
                    <a:pt x="206" y="77"/>
                  </a:lnTo>
                  <a:lnTo>
                    <a:pt x="206" y="70"/>
                  </a:lnTo>
                  <a:lnTo>
                    <a:pt x="209" y="64"/>
                  </a:lnTo>
                  <a:lnTo>
                    <a:pt x="204" y="57"/>
                  </a:lnTo>
                  <a:lnTo>
                    <a:pt x="205" y="54"/>
                  </a:lnTo>
                  <a:lnTo>
                    <a:pt x="218" y="54"/>
                  </a:lnTo>
                  <a:lnTo>
                    <a:pt x="219" y="48"/>
                  </a:lnTo>
                  <a:lnTo>
                    <a:pt x="218" y="42"/>
                  </a:lnTo>
                  <a:lnTo>
                    <a:pt x="216" y="24"/>
                  </a:lnTo>
                  <a:lnTo>
                    <a:pt x="217" y="14"/>
                  </a:lnTo>
                  <a:lnTo>
                    <a:pt x="205" y="11"/>
                  </a:lnTo>
                  <a:lnTo>
                    <a:pt x="199" y="7"/>
                  </a:lnTo>
                  <a:lnTo>
                    <a:pt x="191" y="9"/>
                  </a:lnTo>
                  <a:lnTo>
                    <a:pt x="182" y="8"/>
                  </a:lnTo>
                  <a:lnTo>
                    <a:pt x="174" y="3"/>
                  </a:lnTo>
                  <a:lnTo>
                    <a:pt x="162" y="2"/>
                  </a:lnTo>
                  <a:lnTo>
                    <a:pt x="157" y="0"/>
                  </a:lnTo>
                  <a:lnTo>
                    <a:pt x="153" y="6"/>
                  </a:lnTo>
                  <a:lnTo>
                    <a:pt x="150" y="9"/>
                  </a:lnTo>
                  <a:lnTo>
                    <a:pt x="150" y="13"/>
                  </a:lnTo>
                  <a:lnTo>
                    <a:pt x="141" y="14"/>
                  </a:lnTo>
                  <a:lnTo>
                    <a:pt x="138" y="18"/>
                  </a:lnTo>
                  <a:lnTo>
                    <a:pt x="123" y="8"/>
                  </a:lnTo>
                  <a:lnTo>
                    <a:pt x="118" y="8"/>
                  </a:lnTo>
                  <a:lnTo>
                    <a:pt x="117" y="13"/>
                  </a:lnTo>
                  <a:lnTo>
                    <a:pt x="117" y="20"/>
                  </a:lnTo>
                  <a:lnTo>
                    <a:pt x="113" y="20"/>
                  </a:lnTo>
                  <a:lnTo>
                    <a:pt x="109" y="26"/>
                  </a:lnTo>
                  <a:lnTo>
                    <a:pt x="102" y="30"/>
                  </a:lnTo>
                  <a:lnTo>
                    <a:pt x="93" y="41"/>
                  </a:lnTo>
                  <a:lnTo>
                    <a:pt x="93" y="44"/>
                  </a:lnTo>
                  <a:lnTo>
                    <a:pt x="101" y="48"/>
                  </a:lnTo>
                  <a:lnTo>
                    <a:pt x="102" y="54"/>
                  </a:lnTo>
                  <a:lnTo>
                    <a:pt x="99" y="56"/>
                  </a:lnTo>
                  <a:lnTo>
                    <a:pt x="92" y="53"/>
                  </a:lnTo>
                  <a:lnTo>
                    <a:pt x="84" y="54"/>
                  </a:lnTo>
                  <a:lnTo>
                    <a:pt x="77" y="53"/>
                  </a:lnTo>
                  <a:lnTo>
                    <a:pt x="72" y="53"/>
                  </a:lnTo>
                  <a:lnTo>
                    <a:pt x="63" y="59"/>
                  </a:lnTo>
                  <a:lnTo>
                    <a:pt x="57" y="60"/>
                  </a:lnTo>
                  <a:lnTo>
                    <a:pt x="52" y="59"/>
                  </a:lnTo>
                  <a:lnTo>
                    <a:pt x="46" y="60"/>
                  </a:lnTo>
                  <a:lnTo>
                    <a:pt x="42" y="57"/>
                  </a:lnTo>
                  <a:lnTo>
                    <a:pt x="33" y="56"/>
                  </a:lnTo>
                  <a:lnTo>
                    <a:pt x="25" y="57"/>
                  </a:lnTo>
                  <a:lnTo>
                    <a:pt x="25" y="61"/>
                  </a:lnTo>
                  <a:lnTo>
                    <a:pt x="23" y="64"/>
                  </a:lnTo>
                  <a:lnTo>
                    <a:pt x="16" y="62"/>
                  </a:lnTo>
                  <a:lnTo>
                    <a:pt x="11" y="57"/>
                  </a:lnTo>
                  <a:lnTo>
                    <a:pt x="6" y="59"/>
                  </a:lnTo>
                  <a:lnTo>
                    <a:pt x="2" y="61"/>
                  </a:lnTo>
                  <a:lnTo>
                    <a:pt x="0" y="61"/>
                  </a:lnTo>
                  <a:lnTo>
                    <a:pt x="5" y="64"/>
                  </a:lnTo>
                  <a:lnTo>
                    <a:pt x="4" y="68"/>
                  </a:lnTo>
                  <a:lnTo>
                    <a:pt x="8" y="71"/>
                  </a:lnTo>
                  <a:lnTo>
                    <a:pt x="8" y="77"/>
                  </a:lnTo>
                  <a:lnTo>
                    <a:pt x="12" y="77"/>
                  </a:lnTo>
                  <a:lnTo>
                    <a:pt x="17" y="76"/>
                  </a:lnTo>
                  <a:lnTo>
                    <a:pt x="23" y="82"/>
                  </a:lnTo>
                  <a:lnTo>
                    <a:pt x="29" y="77"/>
                  </a:lnTo>
                  <a:lnTo>
                    <a:pt x="33" y="77"/>
                  </a:lnTo>
                  <a:lnTo>
                    <a:pt x="35" y="82"/>
                  </a:lnTo>
                  <a:lnTo>
                    <a:pt x="36" y="82"/>
                  </a:lnTo>
                  <a:lnTo>
                    <a:pt x="46" y="87"/>
                  </a:lnTo>
                  <a:lnTo>
                    <a:pt x="63" y="77"/>
                  </a:lnTo>
                  <a:lnTo>
                    <a:pt x="69" y="79"/>
                  </a:lnTo>
                  <a:lnTo>
                    <a:pt x="80" y="78"/>
                  </a:lnTo>
                  <a:lnTo>
                    <a:pt x="79" y="84"/>
                  </a:lnTo>
                  <a:lnTo>
                    <a:pt x="94" y="93"/>
                  </a:lnTo>
                  <a:lnTo>
                    <a:pt x="114" y="96"/>
                  </a:lnTo>
                  <a:lnTo>
                    <a:pt x="124" y="96"/>
                  </a:lnTo>
                  <a:lnTo>
                    <a:pt x="129" y="100"/>
                  </a:lnTo>
                  <a:lnTo>
                    <a:pt x="129" y="10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17" name="Freeform 65"/>
            <p:cNvSpPr>
              <a:spLocks/>
            </p:cNvSpPr>
            <p:nvPr/>
          </p:nvSpPr>
          <p:spPr bwMode="auto">
            <a:xfrm>
              <a:off x="2883" y="1625"/>
              <a:ext cx="144" cy="122"/>
            </a:xfrm>
            <a:custGeom>
              <a:avLst/>
              <a:gdLst/>
              <a:ahLst/>
              <a:cxnLst>
                <a:cxn ang="0">
                  <a:pos x="175" y="243"/>
                </a:cxn>
                <a:cxn ang="0">
                  <a:pos x="185" y="238"/>
                </a:cxn>
                <a:cxn ang="0">
                  <a:pos x="195" y="237"/>
                </a:cxn>
                <a:cxn ang="0">
                  <a:pos x="207" y="240"/>
                </a:cxn>
                <a:cxn ang="0">
                  <a:pos x="215" y="235"/>
                </a:cxn>
                <a:cxn ang="0">
                  <a:pos x="224" y="236"/>
                </a:cxn>
                <a:cxn ang="0">
                  <a:pos x="249" y="243"/>
                </a:cxn>
                <a:cxn ang="0">
                  <a:pos x="257" y="235"/>
                </a:cxn>
                <a:cxn ang="0">
                  <a:pos x="274" y="205"/>
                </a:cxn>
                <a:cxn ang="0">
                  <a:pos x="282" y="190"/>
                </a:cxn>
                <a:cxn ang="0">
                  <a:pos x="289" y="181"/>
                </a:cxn>
                <a:cxn ang="0">
                  <a:pos x="285" y="172"/>
                </a:cxn>
                <a:cxn ang="0">
                  <a:pos x="281" y="163"/>
                </a:cxn>
                <a:cxn ang="0">
                  <a:pos x="273" y="150"/>
                </a:cxn>
                <a:cxn ang="0">
                  <a:pos x="273" y="127"/>
                </a:cxn>
                <a:cxn ang="0">
                  <a:pos x="265" y="108"/>
                </a:cxn>
                <a:cxn ang="0">
                  <a:pos x="276" y="98"/>
                </a:cxn>
                <a:cxn ang="0">
                  <a:pos x="272" y="75"/>
                </a:cxn>
                <a:cxn ang="0">
                  <a:pos x="267" y="61"/>
                </a:cxn>
                <a:cxn ang="0">
                  <a:pos x="256" y="38"/>
                </a:cxn>
                <a:cxn ang="0">
                  <a:pos x="254" y="18"/>
                </a:cxn>
                <a:cxn ang="0">
                  <a:pos x="242" y="13"/>
                </a:cxn>
                <a:cxn ang="0">
                  <a:pos x="161" y="14"/>
                </a:cxn>
                <a:cxn ang="0">
                  <a:pos x="146" y="25"/>
                </a:cxn>
                <a:cxn ang="0">
                  <a:pos x="134" y="25"/>
                </a:cxn>
                <a:cxn ang="0">
                  <a:pos x="152" y="11"/>
                </a:cxn>
                <a:cxn ang="0">
                  <a:pos x="143" y="18"/>
                </a:cxn>
                <a:cxn ang="0">
                  <a:pos x="117" y="20"/>
                </a:cxn>
                <a:cxn ang="0">
                  <a:pos x="117" y="7"/>
                </a:cxn>
                <a:cxn ang="0">
                  <a:pos x="127" y="10"/>
                </a:cxn>
                <a:cxn ang="0">
                  <a:pos x="119" y="4"/>
                </a:cxn>
                <a:cxn ang="0">
                  <a:pos x="91" y="6"/>
                </a:cxn>
                <a:cxn ang="0">
                  <a:pos x="72" y="9"/>
                </a:cxn>
                <a:cxn ang="0">
                  <a:pos x="57" y="17"/>
                </a:cxn>
                <a:cxn ang="0">
                  <a:pos x="51" y="29"/>
                </a:cxn>
                <a:cxn ang="0">
                  <a:pos x="27" y="37"/>
                </a:cxn>
                <a:cxn ang="0">
                  <a:pos x="14" y="45"/>
                </a:cxn>
                <a:cxn ang="0">
                  <a:pos x="9" y="54"/>
                </a:cxn>
                <a:cxn ang="0">
                  <a:pos x="6" y="57"/>
                </a:cxn>
                <a:cxn ang="0">
                  <a:pos x="9" y="83"/>
                </a:cxn>
                <a:cxn ang="0">
                  <a:pos x="0" y="91"/>
                </a:cxn>
                <a:cxn ang="0">
                  <a:pos x="9" y="108"/>
                </a:cxn>
                <a:cxn ang="0">
                  <a:pos x="13" y="119"/>
                </a:cxn>
                <a:cxn ang="0">
                  <a:pos x="13" y="131"/>
                </a:cxn>
                <a:cxn ang="0">
                  <a:pos x="23" y="146"/>
                </a:cxn>
                <a:cxn ang="0">
                  <a:pos x="27" y="167"/>
                </a:cxn>
                <a:cxn ang="0">
                  <a:pos x="28" y="174"/>
                </a:cxn>
                <a:cxn ang="0">
                  <a:pos x="36" y="172"/>
                </a:cxn>
                <a:cxn ang="0">
                  <a:pos x="52" y="173"/>
                </a:cxn>
                <a:cxn ang="0">
                  <a:pos x="57" y="182"/>
                </a:cxn>
                <a:cxn ang="0">
                  <a:pos x="67" y="185"/>
                </a:cxn>
                <a:cxn ang="0">
                  <a:pos x="67" y="196"/>
                </a:cxn>
                <a:cxn ang="0">
                  <a:pos x="68" y="203"/>
                </a:cxn>
                <a:cxn ang="0">
                  <a:pos x="75" y="202"/>
                </a:cxn>
                <a:cxn ang="0">
                  <a:pos x="72" y="193"/>
                </a:cxn>
                <a:cxn ang="0">
                  <a:pos x="90" y="198"/>
                </a:cxn>
                <a:cxn ang="0">
                  <a:pos x="97" y="203"/>
                </a:cxn>
                <a:cxn ang="0">
                  <a:pos x="116" y="206"/>
                </a:cxn>
                <a:cxn ang="0">
                  <a:pos x="144" y="223"/>
                </a:cxn>
                <a:cxn ang="0">
                  <a:pos x="156" y="232"/>
                </a:cxn>
                <a:cxn ang="0">
                  <a:pos x="167" y="230"/>
                </a:cxn>
                <a:cxn ang="0">
                  <a:pos x="174" y="243"/>
                </a:cxn>
              </a:cxnLst>
              <a:rect l="0" t="0" r="r" b="b"/>
              <a:pathLst>
                <a:path w="289" h="244">
                  <a:moveTo>
                    <a:pt x="174" y="243"/>
                  </a:moveTo>
                  <a:lnTo>
                    <a:pt x="175" y="243"/>
                  </a:lnTo>
                  <a:lnTo>
                    <a:pt x="181" y="243"/>
                  </a:lnTo>
                  <a:lnTo>
                    <a:pt x="185" y="238"/>
                  </a:lnTo>
                  <a:lnTo>
                    <a:pt x="190" y="237"/>
                  </a:lnTo>
                  <a:lnTo>
                    <a:pt x="195" y="237"/>
                  </a:lnTo>
                  <a:lnTo>
                    <a:pt x="202" y="237"/>
                  </a:lnTo>
                  <a:lnTo>
                    <a:pt x="207" y="240"/>
                  </a:lnTo>
                  <a:lnTo>
                    <a:pt x="211" y="236"/>
                  </a:lnTo>
                  <a:lnTo>
                    <a:pt x="215" y="235"/>
                  </a:lnTo>
                  <a:lnTo>
                    <a:pt x="221" y="238"/>
                  </a:lnTo>
                  <a:lnTo>
                    <a:pt x="224" y="236"/>
                  </a:lnTo>
                  <a:lnTo>
                    <a:pt x="236" y="236"/>
                  </a:lnTo>
                  <a:lnTo>
                    <a:pt x="249" y="243"/>
                  </a:lnTo>
                  <a:lnTo>
                    <a:pt x="256" y="244"/>
                  </a:lnTo>
                  <a:lnTo>
                    <a:pt x="257" y="235"/>
                  </a:lnTo>
                  <a:lnTo>
                    <a:pt x="255" y="226"/>
                  </a:lnTo>
                  <a:lnTo>
                    <a:pt x="274" y="205"/>
                  </a:lnTo>
                  <a:lnTo>
                    <a:pt x="278" y="195"/>
                  </a:lnTo>
                  <a:lnTo>
                    <a:pt x="282" y="190"/>
                  </a:lnTo>
                  <a:lnTo>
                    <a:pt x="288" y="190"/>
                  </a:lnTo>
                  <a:lnTo>
                    <a:pt x="289" y="181"/>
                  </a:lnTo>
                  <a:lnTo>
                    <a:pt x="287" y="177"/>
                  </a:lnTo>
                  <a:lnTo>
                    <a:pt x="285" y="172"/>
                  </a:lnTo>
                  <a:lnTo>
                    <a:pt x="289" y="168"/>
                  </a:lnTo>
                  <a:lnTo>
                    <a:pt x="281" y="163"/>
                  </a:lnTo>
                  <a:lnTo>
                    <a:pt x="278" y="155"/>
                  </a:lnTo>
                  <a:lnTo>
                    <a:pt x="273" y="150"/>
                  </a:lnTo>
                  <a:lnTo>
                    <a:pt x="273" y="136"/>
                  </a:lnTo>
                  <a:lnTo>
                    <a:pt x="273" y="127"/>
                  </a:lnTo>
                  <a:lnTo>
                    <a:pt x="267" y="118"/>
                  </a:lnTo>
                  <a:lnTo>
                    <a:pt x="265" y="108"/>
                  </a:lnTo>
                  <a:lnTo>
                    <a:pt x="270" y="100"/>
                  </a:lnTo>
                  <a:lnTo>
                    <a:pt x="276" y="98"/>
                  </a:lnTo>
                  <a:lnTo>
                    <a:pt x="276" y="78"/>
                  </a:lnTo>
                  <a:lnTo>
                    <a:pt x="272" y="75"/>
                  </a:lnTo>
                  <a:lnTo>
                    <a:pt x="271" y="67"/>
                  </a:lnTo>
                  <a:lnTo>
                    <a:pt x="267" y="61"/>
                  </a:lnTo>
                  <a:lnTo>
                    <a:pt x="261" y="46"/>
                  </a:lnTo>
                  <a:lnTo>
                    <a:pt x="256" y="38"/>
                  </a:lnTo>
                  <a:lnTo>
                    <a:pt x="257" y="30"/>
                  </a:lnTo>
                  <a:lnTo>
                    <a:pt x="254" y="18"/>
                  </a:lnTo>
                  <a:lnTo>
                    <a:pt x="249" y="18"/>
                  </a:lnTo>
                  <a:lnTo>
                    <a:pt x="242" y="13"/>
                  </a:lnTo>
                  <a:lnTo>
                    <a:pt x="200" y="16"/>
                  </a:lnTo>
                  <a:lnTo>
                    <a:pt x="161" y="14"/>
                  </a:lnTo>
                  <a:lnTo>
                    <a:pt x="157" y="16"/>
                  </a:lnTo>
                  <a:lnTo>
                    <a:pt x="146" y="25"/>
                  </a:lnTo>
                  <a:lnTo>
                    <a:pt x="138" y="27"/>
                  </a:lnTo>
                  <a:lnTo>
                    <a:pt x="134" y="25"/>
                  </a:lnTo>
                  <a:lnTo>
                    <a:pt x="144" y="20"/>
                  </a:lnTo>
                  <a:lnTo>
                    <a:pt x="152" y="11"/>
                  </a:lnTo>
                  <a:lnTo>
                    <a:pt x="150" y="11"/>
                  </a:lnTo>
                  <a:lnTo>
                    <a:pt x="143" y="18"/>
                  </a:lnTo>
                  <a:lnTo>
                    <a:pt x="131" y="23"/>
                  </a:lnTo>
                  <a:lnTo>
                    <a:pt x="117" y="20"/>
                  </a:lnTo>
                  <a:lnTo>
                    <a:pt x="115" y="13"/>
                  </a:lnTo>
                  <a:lnTo>
                    <a:pt x="117" y="7"/>
                  </a:lnTo>
                  <a:lnTo>
                    <a:pt x="123" y="8"/>
                  </a:lnTo>
                  <a:lnTo>
                    <a:pt x="127" y="10"/>
                  </a:lnTo>
                  <a:lnTo>
                    <a:pt x="128" y="8"/>
                  </a:lnTo>
                  <a:lnTo>
                    <a:pt x="119" y="4"/>
                  </a:lnTo>
                  <a:lnTo>
                    <a:pt x="103" y="0"/>
                  </a:lnTo>
                  <a:lnTo>
                    <a:pt x="91" y="6"/>
                  </a:lnTo>
                  <a:lnTo>
                    <a:pt x="81" y="6"/>
                  </a:lnTo>
                  <a:lnTo>
                    <a:pt x="72" y="9"/>
                  </a:lnTo>
                  <a:lnTo>
                    <a:pt x="67" y="17"/>
                  </a:lnTo>
                  <a:lnTo>
                    <a:pt x="57" y="17"/>
                  </a:lnTo>
                  <a:lnTo>
                    <a:pt x="51" y="23"/>
                  </a:lnTo>
                  <a:lnTo>
                    <a:pt x="51" y="29"/>
                  </a:lnTo>
                  <a:lnTo>
                    <a:pt x="41" y="29"/>
                  </a:lnTo>
                  <a:lnTo>
                    <a:pt x="27" y="37"/>
                  </a:lnTo>
                  <a:lnTo>
                    <a:pt x="17" y="38"/>
                  </a:lnTo>
                  <a:lnTo>
                    <a:pt x="14" y="45"/>
                  </a:lnTo>
                  <a:lnTo>
                    <a:pt x="11" y="53"/>
                  </a:lnTo>
                  <a:lnTo>
                    <a:pt x="9" y="54"/>
                  </a:lnTo>
                  <a:lnTo>
                    <a:pt x="10" y="57"/>
                  </a:lnTo>
                  <a:lnTo>
                    <a:pt x="6" y="57"/>
                  </a:lnTo>
                  <a:lnTo>
                    <a:pt x="10" y="72"/>
                  </a:lnTo>
                  <a:lnTo>
                    <a:pt x="9" y="83"/>
                  </a:lnTo>
                  <a:lnTo>
                    <a:pt x="0" y="87"/>
                  </a:lnTo>
                  <a:lnTo>
                    <a:pt x="0" y="91"/>
                  </a:lnTo>
                  <a:lnTo>
                    <a:pt x="10" y="101"/>
                  </a:lnTo>
                  <a:lnTo>
                    <a:pt x="9" y="108"/>
                  </a:lnTo>
                  <a:lnTo>
                    <a:pt x="13" y="113"/>
                  </a:lnTo>
                  <a:lnTo>
                    <a:pt x="13" y="119"/>
                  </a:lnTo>
                  <a:lnTo>
                    <a:pt x="16" y="125"/>
                  </a:lnTo>
                  <a:lnTo>
                    <a:pt x="13" y="131"/>
                  </a:lnTo>
                  <a:lnTo>
                    <a:pt x="20" y="143"/>
                  </a:lnTo>
                  <a:lnTo>
                    <a:pt x="23" y="146"/>
                  </a:lnTo>
                  <a:lnTo>
                    <a:pt x="27" y="150"/>
                  </a:lnTo>
                  <a:lnTo>
                    <a:pt x="27" y="167"/>
                  </a:lnTo>
                  <a:lnTo>
                    <a:pt x="26" y="170"/>
                  </a:lnTo>
                  <a:lnTo>
                    <a:pt x="28" y="174"/>
                  </a:lnTo>
                  <a:lnTo>
                    <a:pt x="31" y="171"/>
                  </a:lnTo>
                  <a:lnTo>
                    <a:pt x="36" y="172"/>
                  </a:lnTo>
                  <a:lnTo>
                    <a:pt x="39" y="171"/>
                  </a:lnTo>
                  <a:lnTo>
                    <a:pt x="52" y="173"/>
                  </a:lnTo>
                  <a:lnTo>
                    <a:pt x="51" y="177"/>
                  </a:lnTo>
                  <a:lnTo>
                    <a:pt x="57" y="182"/>
                  </a:lnTo>
                  <a:lnTo>
                    <a:pt x="62" y="181"/>
                  </a:lnTo>
                  <a:lnTo>
                    <a:pt x="67" y="185"/>
                  </a:lnTo>
                  <a:lnTo>
                    <a:pt x="63" y="192"/>
                  </a:lnTo>
                  <a:lnTo>
                    <a:pt x="67" y="196"/>
                  </a:lnTo>
                  <a:lnTo>
                    <a:pt x="69" y="197"/>
                  </a:lnTo>
                  <a:lnTo>
                    <a:pt x="68" y="203"/>
                  </a:lnTo>
                  <a:lnTo>
                    <a:pt x="72" y="205"/>
                  </a:lnTo>
                  <a:lnTo>
                    <a:pt x="75" y="202"/>
                  </a:lnTo>
                  <a:lnTo>
                    <a:pt x="80" y="202"/>
                  </a:lnTo>
                  <a:lnTo>
                    <a:pt x="72" y="193"/>
                  </a:lnTo>
                  <a:lnTo>
                    <a:pt x="75" y="191"/>
                  </a:lnTo>
                  <a:lnTo>
                    <a:pt x="90" y="198"/>
                  </a:lnTo>
                  <a:lnTo>
                    <a:pt x="99" y="197"/>
                  </a:lnTo>
                  <a:lnTo>
                    <a:pt x="97" y="203"/>
                  </a:lnTo>
                  <a:lnTo>
                    <a:pt x="105" y="208"/>
                  </a:lnTo>
                  <a:lnTo>
                    <a:pt x="116" y="206"/>
                  </a:lnTo>
                  <a:lnTo>
                    <a:pt x="126" y="208"/>
                  </a:lnTo>
                  <a:lnTo>
                    <a:pt x="144" y="223"/>
                  </a:lnTo>
                  <a:lnTo>
                    <a:pt x="151" y="232"/>
                  </a:lnTo>
                  <a:lnTo>
                    <a:pt x="156" y="232"/>
                  </a:lnTo>
                  <a:lnTo>
                    <a:pt x="159" y="230"/>
                  </a:lnTo>
                  <a:lnTo>
                    <a:pt x="167" y="230"/>
                  </a:lnTo>
                  <a:lnTo>
                    <a:pt x="172" y="235"/>
                  </a:lnTo>
                  <a:lnTo>
                    <a:pt x="174" y="24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18" name="Freeform 66"/>
            <p:cNvSpPr>
              <a:spLocks/>
            </p:cNvSpPr>
            <p:nvPr/>
          </p:nvSpPr>
          <p:spPr bwMode="auto">
            <a:xfrm>
              <a:off x="2854" y="1709"/>
              <a:ext cx="116" cy="50"/>
            </a:xfrm>
            <a:custGeom>
              <a:avLst/>
              <a:gdLst/>
              <a:ahLst/>
              <a:cxnLst>
                <a:cxn ang="0">
                  <a:pos x="86" y="5"/>
                </a:cxn>
                <a:cxn ang="0">
                  <a:pos x="94" y="3"/>
                </a:cxn>
                <a:cxn ang="0">
                  <a:pos x="110" y="4"/>
                </a:cxn>
                <a:cxn ang="0">
                  <a:pos x="115" y="13"/>
                </a:cxn>
                <a:cxn ang="0">
                  <a:pos x="125" y="16"/>
                </a:cxn>
                <a:cxn ang="0">
                  <a:pos x="125" y="27"/>
                </a:cxn>
                <a:cxn ang="0">
                  <a:pos x="126" y="34"/>
                </a:cxn>
                <a:cxn ang="0">
                  <a:pos x="133" y="33"/>
                </a:cxn>
                <a:cxn ang="0">
                  <a:pos x="130" y="24"/>
                </a:cxn>
                <a:cxn ang="0">
                  <a:pos x="148" y="29"/>
                </a:cxn>
                <a:cxn ang="0">
                  <a:pos x="155" y="34"/>
                </a:cxn>
                <a:cxn ang="0">
                  <a:pos x="174" y="37"/>
                </a:cxn>
                <a:cxn ang="0">
                  <a:pos x="202" y="54"/>
                </a:cxn>
                <a:cxn ang="0">
                  <a:pos x="214" y="63"/>
                </a:cxn>
                <a:cxn ang="0">
                  <a:pos x="225" y="61"/>
                </a:cxn>
                <a:cxn ang="0">
                  <a:pos x="232" y="74"/>
                </a:cxn>
                <a:cxn ang="0">
                  <a:pos x="210" y="79"/>
                </a:cxn>
                <a:cxn ang="0">
                  <a:pos x="194" y="89"/>
                </a:cxn>
                <a:cxn ang="0">
                  <a:pos x="169" y="94"/>
                </a:cxn>
                <a:cxn ang="0">
                  <a:pos x="160" y="92"/>
                </a:cxn>
                <a:cxn ang="0">
                  <a:pos x="139" y="94"/>
                </a:cxn>
                <a:cxn ang="0">
                  <a:pos x="125" y="92"/>
                </a:cxn>
                <a:cxn ang="0">
                  <a:pos x="108" y="86"/>
                </a:cxn>
                <a:cxn ang="0">
                  <a:pos x="91" y="83"/>
                </a:cxn>
                <a:cxn ang="0">
                  <a:pos x="84" y="92"/>
                </a:cxn>
                <a:cxn ang="0">
                  <a:pos x="75" y="97"/>
                </a:cxn>
                <a:cxn ang="0">
                  <a:pos x="57" y="91"/>
                </a:cxn>
                <a:cxn ang="0">
                  <a:pos x="52" y="91"/>
                </a:cxn>
                <a:cxn ang="0">
                  <a:pos x="34" y="72"/>
                </a:cxn>
                <a:cxn ang="0">
                  <a:pos x="16" y="61"/>
                </a:cxn>
                <a:cxn ang="0">
                  <a:pos x="15" y="49"/>
                </a:cxn>
                <a:cxn ang="0">
                  <a:pos x="1" y="34"/>
                </a:cxn>
                <a:cxn ang="0">
                  <a:pos x="3" y="27"/>
                </a:cxn>
                <a:cxn ang="0">
                  <a:pos x="11" y="32"/>
                </a:cxn>
                <a:cxn ang="0">
                  <a:pos x="27" y="21"/>
                </a:cxn>
                <a:cxn ang="0">
                  <a:pos x="40" y="14"/>
                </a:cxn>
                <a:cxn ang="0">
                  <a:pos x="55" y="9"/>
                </a:cxn>
                <a:cxn ang="0">
                  <a:pos x="64" y="7"/>
                </a:cxn>
                <a:cxn ang="0">
                  <a:pos x="74" y="3"/>
                </a:cxn>
                <a:cxn ang="0">
                  <a:pos x="82" y="3"/>
                </a:cxn>
              </a:cxnLst>
              <a:rect l="0" t="0" r="r" b="b"/>
              <a:pathLst>
                <a:path w="232" h="101">
                  <a:moveTo>
                    <a:pt x="84" y="1"/>
                  </a:moveTo>
                  <a:lnTo>
                    <a:pt x="86" y="5"/>
                  </a:lnTo>
                  <a:lnTo>
                    <a:pt x="89" y="2"/>
                  </a:lnTo>
                  <a:lnTo>
                    <a:pt x="94" y="3"/>
                  </a:lnTo>
                  <a:lnTo>
                    <a:pt x="97" y="2"/>
                  </a:lnTo>
                  <a:lnTo>
                    <a:pt x="110" y="4"/>
                  </a:lnTo>
                  <a:lnTo>
                    <a:pt x="109" y="8"/>
                  </a:lnTo>
                  <a:lnTo>
                    <a:pt x="115" y="13"/>
                  </a:lnTo>
                  <a:lnTo>
                    <a:pt x="120" y="12"/>
                  </a:lnTo>
                  <a:lnTo>
                    <a:pt x="125" y="16"/>
                  </a:lnTo>
                  <a:lnTo>
                    <a:pt x="121" y="23"/>
                  </a:lnTo>
                  <a:lnTo>
                    <a:pt x="125" y="27"/>
                  </a:lnTo>
                  <a:lnTo>
                    <a:pt x="127" y="28"/>
                  </a:lnTo>
                  <a:lnTo>
                    <a:pt x="126" y="34"/>
                  </a:lnTo>
                  <a:lnTo>
                    <a:pt x="130" y="36"/>
                  </a:lnTo>
                  <a:lnTo>
                    <a:pt x="133" y="33"/>
                  </a:lnTo>
                  <a:lnTo>
                    <a:pt x="138" y="33"/>
                  </a:lnTo>
                  <a:lnTo>
                    <a:pt x="130" y="24"/>
                  </a:lnTo>
                  <a:lnTo>
                    <a:pt x="133" y="22"/>
                  </a:lnTo>
                  <a:lnTo>
                    <a:pt x="148" y="29"/>
                  </a:lnTo>
                  <a:lnTo>
                    <a:pt x="157" y="28"/>
                  </a:lnTo>
                  <a:lnTo>
                    <a:pt x="155" y="34"/>
                  </a:lnTo>
                  <a:lnTo>
                    <a:pt x="163" y="39"/>
                  </a:lnTo>
                  <a:lnTo>
                    <a:pt x="174" y="37"/>
                  </a:lnTo>
                  <a:lnTo>
                    <a:pt x="184" y="39"/>
                  </a:lnTo>
                  <a:lnTo>
                    <a:pt x="202" y="54"/>
                  </a:lnTo>
                  <a:lnTo>
                    <a:pt x="209" y="63"/>
                  </a:lnTo>
                  <a:lnTo>
                    <a:pt x="214" y="63"/>
                  </a:lnTo>
                  <a:lnTo>
                    <a:pt x="217" y="61"/>
                  </a:lnTo>
                  <a:lnTo>
                    <a:pt x="225" y="61"/>
                  </a:lnTo>
                  <a:lnTo>
                    <a:pt x="230" y="66"/>
                  </a:lnTo>
                  <a:lnTo>
                    <a:pt x="232" y="74"/>
                  </a:lnTo>
                  <a:lnTo>
                    <a:pt x="217" y="73"/>
                  </a:lnTo>
                  <a:lnTo>
                    <a:pt x="210" y="79"/>
                  </a:lnTo>
                  <a:lnTo>
                    <a:pt x="202" y="80"/>
                  </a:lnTo>
                  <a:lnTo>
                    <a:pt x="194" y="89"/>
                  </a:lnTo>
                  <a:lnTo>
                    <a:pt x="181" y="90"/>
                  </a:lnTo>
                  <a:lnTo>
                    <a:pt x="169" y="94"/>
                  </a:lnTo>
                  <a:lnTo>
                    <a:pt x="167" y="92"/>
                  </a:lnTo>
                  <a:lnTo>
                    <a:pt x="160" y="92"/>
                  </a:lnTo>
                  <a:lnTo>
                    <a:pt x="152" y="97"/>
                  </a:lnTo>
                  <a:lnTo>
                    <a:pt x="139" y="94"/>
                  </a:lnTo>
                  <a:lnTo>
                    <a:pt x="133" y="90"/>
                  </a:lnTo>
                  <a:lnTo>
                    <a:pt x="125" y="92"/>
                  </a:lnTo>
                  <a:lnTo>
                    <a:pt x="116" y="91"/>
                  </a:lnTo>
                  <a:lnTo>
                    <a:pt x="108" y="86"/>
                  </a:lnTo>
                  <a:lnTo>
                    <a:pt x="96" y="85"/>
                  </a:lnTo>
                  <a:lnTo>
                    <a:pt x="91" y="83"/>
                  </a:lnTo>
                  <a:lnTo>
                    <a:pt x="87" y="89"/>
                  </a:lnTo>
                  <a:lnTo>
                    <a:pt x="84" y="92"/>
                  </a:lnTo>
                  <a:lnTo>
                    <a:pt x="84" y="96"/>
                  </a:lnTo>
                  <a:lnTo>
                    <a:pt x="75" y="97"/>
                  </a:lnTo>
                  <a:lnTo>
                    <a:pt x="72" y="101"/>
                  </a:lnTo>
                  <a:lnTo>
                    <a:pt x="57" y="91"/>
                  </a:lnTo>
                  <a:lnTo>
                    <a:pt x="52" y="91"/>
                  </a:lnTo>
                  <a:lnTo>
                    <a:pt x="52" y="91"/>
                  </a:lnTo>
                  <a:lnTo>
                    <a:pt x="39" y="77"/>
                  </a:lnTo>
                  <a:lnTo>
                    <a:pt x="34" y="72"/>
                  </a:lnTo>
                  <a:lnTo>
                    <a:pt x="23" y="65"/>
                  </a:lnTo>
                  <a:lnTo>
                    <a:pt x="16" y="61"/>
                  </a:lnTo>
                  <a:lnTo>
                    <a:pt x="15" y="57"/>
                  </a:lnTo>
                  <a:lnTo>
                    <a:pt x="15" y="49"/>
                  </a:lnTo>
                  <a:lnTo>
                    <a:pt x="9" y="38"/>
                  </a:lnTo>
                  <a:lnTo>
                    <a:pt x="1" y="34"/>
                  </a:lnTo>
                  <a:lnTo>
                    <a:pt x="0" y="29"/>
                  </a:lnTo>
                  <a:lnTo>
                    <a:pt x="3" y="27"/>
                  </a:lnTo>
                  <a:lnTo>
                    <a:pt x="5" y="29"/>
                  </a:lnTo>
                  <a:lnTo>
                    <a:pt x="11" y="32"/>
                  </a:lnTo>
                  <a:lnTo>
                    <a:pt x="22" y="22"/>
                  </a:lnTo>
                  <a:lnTo>
                    <a:pt x="27" y="21"/>
                  </a:lnTo>
                  <a:lnTo>
                    <a:pt x="34" y="14"/>
                  </a:lnTo>
                  <a:lnTo>
                    <a:pt x="40" y="14"/>
                  </a:lnTo>
                  <a:lnTo>
                    <a:pt x="44" y="9"/>
                  </a:lnTo>
                  <a:lnTo>
                    <a:pt x="55" y="9"/>
                  </a:lnTo>
                  <a:lnTo>
                    <a:pt x="59" y="10"/>
                  </a:lnTo>
                  <a:lnTo>
                    <a:pt x="64" y="7"/>
                  </a:lnTo>
                  <a:lnTo>
                    <a:pt x="64" y="1"/>
                  </a:lnTo>
                  <a:lnTo>
                    <a:pt x="74" y="3"/>
                  </a:lnTo>
                  <a:lnTo>
                    <a:pt x="78" y="0"/>
                  </a:lnTo>
                  <a:lnTo>
                    <a:pt x="82" y="3"/>
                  </a:lnTo>
                  <a:lnTo>
                    <a:pt x="84" y="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19" name="Freeform 67"/>
            <p:cNvSpPr>
              <a:spLocks/>
            </p:cNvSpPr>
            <p:nvPr/>
          </p:nvSpPr>
          <p:spPr bwMode="auto">
            <a:xfrm>
              <a:off x="2765" y="1625"/>
              <a:ext cx="132" cy="157"/>
            </a:xfrm>
            <a:custGeom>
              <a:avLst/>
              <a:gdLst/>
              <a:ahLst/>
              <a:cxnLst>
                <a:cxn ang="0">
                  <a:pos x="96" y="5"/>
                </a:cxn>
                <a:cxn ang="0">
                  <a:pos x="110" y="18"/>
                </a:cxn>
                <a:cxn ang="0">
                  <a:pos x="116" y="31"/>
                </a:cxn>
                <a:cxn ang="0">
                  <a:pos x="128" y="26"/>
                </a:cxn>
                <a:cxn ang="0">
                  <a:pos x="144" y="27"/>
                </a:cxn>
                <a:cxn ang="0">
                  <a:pos x="131" y="41"/>
                </a:cxn>
                <a:cxn ang="0">
                  <a:pos x="150" y="46"/>
                </a:cxn>
                <a:cxn ang="0">
                  <a:pos x="174" y="32"/>
                </a:cxn>
                <a:cxn ang="0">
                  <a:pos x="183" y="23"/>
                </a:cxn>
                <a:cxn ang="0">
                  <a:pos x="181" y="27"/>
                </a:cxn>
                <a:cxn ang="0">
                  <a:pos x="193" y="28"/>
                </a:cxn>
                <a:cxn ang="0">
                  <a:pos x="212" y="38"/>
                </a:cxn>
                <a:cxn ang="0">
                  <a:pos x="227" y="53"/>
                </a:cxn>
                <a:cxn ang="0">
                  <a:pos x="245" y="70"/>
                </a:cxn>
                <a:cxn ang="0">
                  <a:pos x="245" y="99"/>
                </a:cxn>
                <a:cxn ang="0">
                  <a:pos x="251" y="123"/>
                </a:cxn>
                <a:cxn ang="0">
                  <a:pos x="262" y="148"/>
                </a:cxn>
                <a:cxn ang="0">
                  <a:pos x="251" y="170"/>
                </a:cxn>
                <a:cxn ang="0">
                  <a:pos x="232" y="176"/>
                </a:cxn>
                <a:cxn ang="0">
                  <a:pos x="204" y="188"/>
                </a:cxn>
                <a:cxn ang="0">
                  <a:pos x="180" y="194"/>
                </a:cxn>
                <a:cxn ang="0">
                  <a:pos x="192" y="216"/>
                </a:cxn>
                <a:cxn ang="0">
                  <a:pos x="211" y="239"/>
                </a:cxn>
                <a:cxn ang="0">
                  <a:pos x="228" y="270"/>
                </a:cxn>
                <a:cxn ang="0">
                  <a:pos x="204" y="291"/>
                </a:cxn>
                <a:cxn ang="0">
                  <a:pos x="210" y="306"/>
                </a:cxn>
                <a:cxn ang="0">
                  <a:pos x="183" y="303"/>
                </a:cxn>
                <a:cxn ang="0">
                  <a:pos x="157" y="310"/>
                </a:cxn>
                <a:cxn ang="0">
                  <a:pos x="136" y="311"/>
                </a:cxn>
                <a:cxn ang="0">
                  <a:pos x="117" y="309"/>
                </a:cxn>
                <a:cxn ang="0">
                  <a:pos x="100" y="303"/>
                </a:cxn>
                <a:cxn ang="0">
                  <a:pos x="86" y="298"/>
                </a:cxn>
                <a:cxn ang="0">
                  <a:pos x="71" y="306"/>
                </a:cxn>
                <a:cxn ang="0">
                  <a:pos x="57" y="300"/>
                </a:cxn>
                <a:cxn ang="0">
                  <a:pos x="59" y="273"/>
                </a:cxn>
                <a:cxn ang="0">
                  <a:pos x="63" y="248"/>
                </a:cxn>
                <a:cxn ang="0">
                  <a:pos x="40" y="245"/>
                </a:cxn>
                <a:cxn ang="0">
                  <a:pos x="24" y="238"/>
                </a:cxn>
                <a:cxn ang="0">
                  <a:pos x="15" y="221"/>
                </a:cxn>
                <a:cxn ang="0">
                  <a:pos x="7" y="196"/>
                </a:cxn>
                <a:cxn ang="0">
                  <a:pos x="1" y="172"/>
                </a:cxn>
                <a:cxn ang="0">
                  <a:pos x="3" y="145"/>
                </a:cxn>
                <a:cxn ang="0">
                  <a:pos x="27" y="134"/>
                </a:cxn>
                <a:cxn ang="0">
                  <a:pos x="34" y="116"/>
                </a:cxn>
                <a:cxn ang="0">
                  <a:pos x="24" y="105"/>
                </a:cxn>
                <a:cxn ang="0">
                  <a:pos x="37" y="93"/>
                </a:cxn>
                <a:cxn ang="0">
                  <a:pos x="42" y="79"/>
                </a:cxn>
                <a:cxn ang="0">
                  <a:pos x="31" y="67"/>
                </a:cxn>
                <a:cxn ang="0">
                  <a:pos x="58" y="60"/>
                </a:cxn>
                <a:cxn ang="0">
                  <a:pos x="63" y="65"/>
                </a:cxn>
                <a:cxn ang="0">
                  <a:pos x="70" y="71"/>
                </a:cxn>
                <a:cxn ang="0">
                  <a:pos x="73" y="58"/>
                </a:cxn>
                <a:cxn ang="0">
                  <a:pos x="93" y="51"/>
                </a:cxn>
                <a:cxn ang="0">
                  <a:pos x="94" y="49"/>
                </a:cxn>
                <a:cxn ang="0">
                  <a:pos x="87" y="37"/>
                </a:cxn>
                <a:cxn ang="0">
                  <a:pos x="75" y="24"/>
                </a:cxn>
                <a:cxn ang="0">
                  <a:pos x="80" y="11"/>
                </a:cxn>
                <a:cxn ang="0">
                  <a:pos x="73" y="1"/>
                </a:cxn>
              </a:cxnLst>
              <a:rect l="0" t="0" r="r" b="b"/>
              <a:pathLst>
                <a:path w="262" h="314">
                  <a:moveTo>
                    <a:pt x="73" y="1"/>
                  </a:moveTo>
                  <a:lnTo>
                    <a:pt x="81" y="0"/>
                  </a:lnTo>
                  <a:lnTo>
                    <a:pt x="93" y="3"/>
                  </a:lnTo>
                  <a:lnTo>
                    <a:pt x="96" y="5"/>
                  </a:lnTo>
                  <a:lnTo>
                    <a:pt x="101" y="4"/>
                  </a:lnTo>
                  <a:lnTo>
                    <a:pt x="107" y="11"/>
                  </a:lnTo>
                  <a:lnTo>
                    <a:pt x="113" y="11"/>
                  </a:lnTo>
                  <a:lnTo>
                    <a:pt x="110" y="18"/>
                  </a:lnTo>
                  <a:lnTo>
                    <a:pt x="107" y="21"/>
                  </a:lnTo>
                  <a:lnTo>
                    <a:pt x="109" y="25"/>
                  </a:lnTo>
                  <a:lnTo>
                    <a:pt x="113" y="26"/>
                  </a:lnTo>
                  <a:lnTo>
                    <a:pt x="116" y="31"/>
                  </a:lnTo>
                  <a:lnTo>
                    <a:pt x="120" y="28"/>
                  </a:lnTo>
                  <a:lnTo>
                    <a:pt x="122" y="25"/>
                  </a:lnTo>
                  <a:lnTo>
                    <a:pt x="125" y="23"/>
                  </a:lnTo>
                  <a:lnTo>
                    <a:pt x="128" y="26"/>
                  </a:lnTo>
                  <a:lnTo>
                    <a:pt x="135" y="32"/>
                  </a:lnTo>
                  <a:lnTo>
                    <a:pt x="138" y="29"/>
                  </a:lnTo>
                  <a:lnTo>
                    <a:pt x="142" y="26"/>
                  </a:lnTo>
                  <a:lnTo>
                    <a:pt x="144" y="27"/>
                  </a:lnTo>
                  <a:lnTo>
                    <a:pt x="145" y="32"/>
                  </a:lnTo>
                  <a:lnTo>
                    <a:pt x="141" y="38"/>
                  </a:lnTo>
                  <a:lnTo>
                    <a:pt x="136" y="37"/>
                  </a:lnTo>
                  <a:lnTo>
                    <a:pt x="131" y="41"/>
                  </a:lnTo>
                  <a:lnTo>
                    <a:pt x="139" y="43"/>
                  </a:lnTo>
                  <a:lnTo>
                    <a:pt x="142" y="42"/>
                  </a:lnTo>
                  <a:lnTo>
                    <a:pt x="147" y="42"/>
                  </a:lnTo>
                  <a:lnTo>
                    <a:pt x="150" y="46"/>
                  </a:lnTo>
                  <a:lnTo>
                    <a:pt x="156" y="46"/>
                  </a:lnTo>
                  <a:lnTo>
                    <a:pt x="157" y="41"/>
                  </a:lnTo>
                  <a:lnTo>
                    <a:pt x="162" y="35"/>
                  </a:lnTo>
                  <a:lnTo>
                    <a:pt x="174" y="32"/>
                  </a:lnTo>
                  <a:lnTo>
                    <a:pt x="174" y="30"/>
                  </a:lnTo>
                  <a:lnTo>
                    <a:pt x="180" y="27"/>
                  </a:lnTo>
                  <a:lnTo>
                    <a:pt x="180" y="24"/>
                  </a:lnTo>
                  <a:lnTo>
                    <a:pt x="183" y="23"/>
                  </a:lnTo>
                  <a:lnTo>
                    <a:pt x="191" y="23"/>
                  </a:lnTo>
                  <a:lnTo>
                    <a:pt x="185" y="26"/>
                  </a:lnTo>
                  <a:lnTo>
                    <a:pt x="182" y="28"/>
                  </a:lnTo>
                  <a:lnTo>
                    <a:pt x="181" y="27"/>
                  </a:lnTo>
                  <a:lnTo>
                    <a:pt x="178" y="30"/>
                  </a:lnTo>
                  <a:lnTo>
                    <a:pt x="180" y="32"/>
                  </a:lnTo>
                  <a:lnTo>
                    <a:pt x="187" y="28"/>
                  </a:lnTo>
                  <a:lnTo>
                    <a:pt x="193" y="28"/>
                  </a:lnTo>
                  <a:lnTo>
                    <a:pt x="197" y="26"/>
                  </a:lnTo>
                  <a:lnTo>
                    <a:pt x="199" y="29"/>
                  </a:lnTo>
                  <a:lnTo>
                    <a:pt x="204" y="30"/>
                  </a:lnTo>
                  <a:lnTo>
                    <a:pt x="212" y="38"/>
                  </a:lnTo>
                  <a:lnTo>
                    <a:pt x="218" y="37"/>
                  </a:lnTo>
                  <a:lnTo>
                    <a:pt x="222" y="42"/>
                  </a:lnTo>
                  <a:lnTo>
                    <a:pt x="221" y="49"/>
                  </a:lnTo>
                  <a:lnTo>
                    <a:pt x="227" y="53"/>
                  </a:lnTo>
                  <a:lnTo>
                    <a:pt x="232" y="52"/>
                  </a:lnTo>
                  <a:lnTo>
                    <a:pt x="236" y="55"/>
                  </a:lnTo>
                  <a:lnTo>
                    <a:pt x="241" y="55"/>
                  </a:lnTo>
                  <a:lnTo>
                    <a:pt x="245" y="70"/>
                  </a:lnTo>
                  <a:lnTo>
                    <a:pt x="244" y="81"/>
                  </a:lnTo>
                  <a:lnTo>
                    <a:pt x="235" y="85"/>
                  </a:lnTo>
                  <a:lnTo>
                    <a:pt x="235" y="89"/>
                  </a:lnTo>
                  <a:lnTo>
                    <a:pt x="245" y="99"/>
                  </a:lnTo>
                  <a:lnTo>
                    <a:pt x="244" y="106"/>
                  </a:lnTo>
                  <a:lnTo>
                    <a:pt x="248" y="111"/>
                  </a:lnTo>
                  <a:lnTo>
                    <a:pt x="248" y="117"/>
                  </a:lnTo>
                  <a:lnTo>
                    <a:pt x="251" y="123"/>
                  </a:lnTo>
                  <a:lnTo>
                    <a:pt x="248" y="129"/>
                  </a:lnTo>
                  <a:lnTo>
                    <a:pt x="255" y="141"/>
                  </a:lnTo>
                  <a:lnTo>
                    <a:pt x="258" y="144"/>
                  </a:lnTo>
                  <a:lnTo>
                    <a:pt x="262" y="148"/>
                  </a:lnTo>
                  <a:lnTo>
                    <a:pt x="262" y="165"/>
                  </a:lnTo>
                  <a:lnTo>
                    <a:pt x="259" y="170"/>
                  </a:lnTo>
                  <a:lnTo>
                    <a:pt x="255" y="167"/>
                  </a:lnTo>
                  <a:lnTo>
                    <a:pt x="251" y="170"/>
                  </a:lnTo>
                  <a:lnTo>
                    <a:pt x="241" y="168"/>
                  </a:lnTo>
                  <a:lnTo>
                    <a:pt x="241" y="174"/>
                  </a:lnTo>
                  <a:lnTo>
                    <a:pt x="236" y="177"/>
                  </a:lnTo>
                  <a:lnTo>
                    <a:pt x="232" y="176"/>
                  </a:lnTo>
                  <a:lnTo>
                    <a:pt x="221" y="176"/>
                  </a:lnTo>
                  <a:lnTo>
                    <a:pt x="217" y="181"/>
                  </a:lnTo>
                  <a:lnTo>
                    <a:pt x="211" y="181"/>
                  </a:lnTo>
                  <a:lnTo>
                    <a:pt x="204" y="188"/>
                  </a:lnTo>
                  <a:lnTo>
                    <a:pt x="199" y="189"/>
                  </a:lnTo>
                  <a:lnTo>
                    <a:pt x="188" y="199"/>
                  </a:lnTo>
                  <a:lnTo>
                    <a:pt x="182" y="196"/>
                  </a:lnTo>
                  <a:lnTo>
                    <a:pt x="180" y="194"/>
                  </a:lnTo>
                  <a:lnTo>
                    <a:pt x="177" y="196"/>
                  </a:lnTo>
                  <a:lnTo>
                    <a:pt x="178" y="201"/>
                  </a:lnTo>
                  <a:lnTo>
                    <a:pt x="186" y="205"/>
                  </a:lnTo>
                  <a:lnTo>
                    <a:pt x="192" y="216"/>
                  </a:lnTo>
                  <a:lnTo>
                    <a:pt x="192" y="224"/>
                  </a:lnTo>
                  <a:lnTo>
                    <a:pt x="193" y="228"/>
                  </a:lnTo>
                  <a:lnTo>
                    <a:pt x="200" y="232"/>
                  </a:lnTo>
                  <a:lnTo>
                    <a:pt x="211" y="239"/>
                  </a:lnTo>
                  <a:lnTo>
                    <a:pt x="216" y="244"/>
                  </a:lnTo>
                  <a:lnTo>
                    <a:pt x="229" y="258"/>
                  </a:lnTo>
                  <a:lnTo>
                    <a:pt x="228" y="263"/>
                  </a:lnTo>
                  <a:lnTo>
                    <a:pt x="228" y="270"/>
                  </a:lnTo>
                  <a:lnTo>
                    <a:pt x="224" y="270"/>
                  </a:lnTo>
                  <a:lnTo>
                    <a:pt x="220" y="276"/>
                  </a:lnTo>
                  <a:lnTo>
                    <a:pt x="213" y="280"/>
                  </a:lnTo>
                  <a:lnTo>
                    <a:pt x="204" y="291"/>
                  </a:lnTo>
                  <a:lnTo>
                    <a:pt x="204" y="294"/>
                  </a:lnTo>
                  <a:lnTo>
                    <a:pt x="212" y="298"/>
                  </a:lnTo>
                  <a:lnTo>
                    <a:pt x="213" y="304"/>
                  </a:lnTo>
                  <a:lnTo>
                    <a:pt x="210" y="306"/>
                  </a:lnTo>
                  <a:lnTo>
                    <a:pt x="203" y="303"/>
                  </a:lnTo>
                  <a:lnTo>
                    <a:pt x="195" y="304"/>
                  </a:lnTo>
                  <a:lnTo>
                    <a:pt x="188" y="303"/>
                  </a:lnTo>
                  <a:lnTo>
                    <a:pt x="183" y="303"/>
                  </a:lnTo>
                  <a:lnTo>
                    <a:pt x="174" y="309"/>
                  </a:lnTo>
                  <a:lnTo>
                    <a:pt x="168" y="310"/>
                  </a:lnTo>
                  <a:lnTo>
                    <a:pt x="163" y="309"/>
                  </a:lnTo>
                  <a:lnTo>
                    <a:pt x="157" y="310"/>
                  </a:lnTo>
                  <a:lnTo>
                    <a:pt x="153" y="307"/>
                  </a:lnTo>
                  <a:lnTo>
                    <a:pt x="144" y="306"/>
                  </a:lnTo>
                  <a:lnTo>
                    <a:pt x="136" y="307"/>
                  </a:lnTo>
                  <a:lnTo>
                    <a:pt x="136" y="311"/>
                  </a:lnTo>
                  <a:lnTo>
                    <a:pt x="134" y="314"/>
                  </a:lnTo>
                  <a:lnTo>
                    <a:pt x="127" y="312"/>
                  </a:lnTo>
                  <a:lnTo>
                    <a:pt x="122" y="307"/>
                  </a:lnTo>
                  <a:lnTo>
                    <a:pt x="117" y="309"/>
                  </a:lnTo>
                  <a:lnTo>
                    <a:pt x="113" y="311"/>
                  </a:lnTo>
                  <a:lnTo>
                    <a:pt x="111" y="311"/>
                  </a:lnTo>
                  <a:lnTo>
                    <a:pt x="108" y="309"/>
                  </a:lnTo>
                  <a:lnTo>
                    <a:pt x="100" y="303"/>
                  </a:lnTo>
                  <a:lnTo>
                    <a:pt x="96" y="303"/>
                  </a:lnTo>
                  <a:lnTo>
                    <a:pt x="93" y="306"/>
                  </a:lnTo>
                  <a:lnTo>
                    <a:pt x="88" y="304"/>
                  </a:lnTo>
                  <a:lnTo>
                    <a:pt x="86" y="298"/>
                  </a:lnTo>
                  <a:lnTo>
                    <a:pt x="80" y="300"/>
                  </a:lnTo>
                  <a:lnTo>
                    <a:pt x="81" y="304"/>
                  </a:lnTo>
                  <a:lnTo>
                    <a:pt x="78" y="308"/>
                  </a:lnTo>
                  <a:lnTo>
                    <a:pt x="71" y="306"/>
                  </a:lnTo>
                  <a:lnTo>
                    <a:pt x="65" y="308"/>
                  </a:lnTo>
                  <a:lnTo>
                    <a:pt x="60" y="307"/>
                  </a:lnTo>
                  <a:lnTo>
                    <a:pt x="60" y="307"/>
                  </a:lnTo>
                  <a:lnTo>
                    <a:pt x="57" y="300"/>
                  </a:lnTo>
                  <a:lnTo>
                    <a:pt x="51" y="297"/>
                  </a:lnTo>
                  <a:lnTo>
                    <a:pt x="51" y="288"/>
                  </a:lnTo>
                  <a:lnTo>
                    <a:pt x="54" y="277"/>
                  </a:lnTo>
                  <a:lnTo>
                    <a:pt x="59" y="273"/>
                  </a:lnTo>
                  <a:lnTo>
                    <a:pt x="59" y="269"/>
                  </a:lnTo>
                  <a:lnTo>
                    <a:pt x="62" y="259"/>
                  </a:lnTo>
                  <a:lnTo>
                    <a:pt x="69" y="252"/>
                  </a:lnTo>
                  <a:lnTo>
                    <a:pt x="63" y="248"/>
                  </a:lnTo>
                  <a:lnTo>
                    <a:pt x="57" y="248"/>
                  </a:lnTo>
                  <a:lnTo>
                    <a:pt x="50" y="245"/>
                  </a:lnTo>
                  <a:lnTo>
                    <a:pt x="43" y="247"/>
                  </a:lnTo>
                  <a:lnTo>
                    <a:pt x="40" y="245"/>
                  </a:lnTo>
                  <a:lnTo>
                    <a:pt x="35" y="245"/>
                  </a:lnTo>
                  <a:lnTo>
                    <a:pt x="29" y="247"/>
                  </a:lnTo>
                  <a:lnTo>
                    <a:pt x="24" y="242"/>
                  </a:lnTo>
                  <a:lnTo>
                    <a:pt x="24" y="238"/>
                  </a:lnTo>
                  <a:lnTo>
                    <a:pt x="18" y="234"/>
                  </a:lnTo>
                  <a:lnTo>
                    <a:pt x="17" y="234"/>
                  </a:lnTo>
                  <a:lnTo>
                    <a:pt x="18" y="224"/>
                  </a:lnTo>
                  <a:lnTo>
                    <a:pt x="15" y="221"/>
                  </a:lnTo>
                  <a:lnTo>
                    <a:pt x="14" y="214"/>
                  </a:lnTo>
                  <a:lnTo>
                    <a:pt x="6" y="204"/>
                  </a:lnTo>
                  <a:lnTo>
                    <a:pt x="4" y="204"/>
                  </a:lnTo>
                  <a:lnTo>
                    <a:pt x="7" y="196"/>
                  </a:lnTo>
                  <a:lnTo>
                    <a:pt x="4" y="190"/>
                  </a:lnTo>
                  <a:lnTo>
                    <a:pt x="4" y="187"/>
                  </a:lnTo>
                  <a:lnTo>
                    <a:pt x="0" y="177"/>
                  </a:lnTo>
                  <a:lnTo>
                    <a:pt x="1" y="172"/>
                  </a:lnTo>
                  <a:lnTo>
                    <a:pt x="1" y="171"/>
                  </a:lnTo>
                  <a:lnTo>
                    <a:pt x="3" y="165"/>
                  </a:lnTo>
                  <a:lnTo>
                    <a:pt x="5" y="154"/>
                  </a:lnTo>
                  <a:lnTo>
                    <a:pt x="3" y="145"/>
                  </a:lnTo>
                  <a:lnTo>
                    <a:pt x="7" y="141"/>
                  </a:lnTo>
                  <a:lnTo>
                    <a:pt x="12" y="134"/>
                  </a:lnTo>
                  <a:lnTo>
                    <a:pt x="19" y="132"/>
                  </a:lnTo>
                  <a:lnTo>
                    <a:pt x="27" y="134"/>
                  </a:lnTo>
                  <a:lnTo>
                    <a:pt x="32" y="131"/>
                  </a:lnTo>
                  <a:lnTo>
                    <a:pt x="28" y="125"/>
                  </a:lnTo>
                  <a:lnTo>
                    <a:pt x="32" y="122"/>
                  </a:lnTo>
                  <a:lnTo>
                    <a:pt x="34" y="116"/>
                  </a:lnTo>
                  <a:lnTo>
                    <a:pt x="36" y="112"/>
                  </a:lnTo>
                  <a:lnTo>
                    <a:pt x="32" y="109"/>
                  </a:lnTo>
                  <a:lnTo>
                    <a:pt x="25" y="109"/>
                  </a:lnTo>
                  <a:lnTo>
                    <a:pt x="24" y="105"/>
                  </a:lnTo>
                  <a:lnTo>
                    <a:pt x="26" y="99"/>
                  </a:lnTo>
                  <a:lnTo>
                    <a:pt x="32" y="101"/>
                  </a:lnTo>
                  <a:lnTo>
                    <a:pt x="37" y="98"/>
                  </a:lnTo>
                  <a:lnTo>
                    <a:pt x="37" y="93"/>
                  </a:lnTo>
                  <a:lnTo>
                    <a:pt x="40" y="87"/>
                  </a:lnTo>
                  <a:lnTo>
                    <a:pt x="40" y="83"/>
                  </a:lnTo>
                  <a:lnTo>
                    <a:pt x="42" y="81"/>
                  </a:lnTo>
                  <a:lnTo>
                    <a:pt x="42" y="79"/>
                  </a:lnTo>
                  <a:lnTo>
                    <a:pt x="42" y="79"/>
                  </a:lnTo>
                  <a:lnTo>
                    <a:pt x="41" y="74"/>
                  </a:lnTo>
                  <a:lnTo>
                    <a:pt x="35" y="73"/>
                  </a:lnTo>
                  <a:lnTo>
                    <a:pt x="31" y="67"/>
                  </a:lnTo>
                  <a:lnTo>
                    <a:pt x="32" y="61"/>
                  </a:lnTo>
                  <a:lnTo>
                    <a:pt x="47" y="58"/>
                  </a:lnTo>
                  <a:lnTo>
                    <a:pt x="51" y="55"/>
                  </a:lnTo>
                  <a:lnTo>
                    <a:pt x="58" y="60"/>
                  </a:lnTo>
                  <a:lnTo>
                    <a:pt x="58" y="67"/>
                  </a:lnTo>
                  <a:lnTo>
                    <a:pt x="63" y="74"/>
                  </a:lnTo>
                  <a:lnTo>
                    <a:pt x="66" y="71"/>
                  </a:lnTo>
                  <a:lnTo>
                    <a:pt x="63" y="65"/>
                  </a:lnTo>
                  <a:lnTo>
                    <a:pt x="63" y="60"/>
                  </a:lnTo>
                  <a:lnTo>
                    <a:pt x="66" y="59"/>
                  </a:lnTo>
                  <a:lnTo>
                    <a:pt x="71" y="63"/>
                  </a:lnTo>
                  <a:lnTo>
                    <a:pt x="70" y="71"/>
                  </a:lnTo>
                  <a:lnTo>
                    <a:pt x="77" y="78"/>
                  </a:lnTo>
                  <a:lnTo>
                    <a:pt x="74" y="72"/>
                  </a:lnTo>
                  <a:lnTo>
                    <a:pt x="74" y="63"/>
                  </a:lnTo>
                  <a:lnTo>
                    <a:pt x="73" y="58"/>
                  </a:lnTo>
                  <a:lnTo>
                    <a:pt x="76" y="52"/>
                  </a:lnTo>
                  <a:lnTo>
                    <a:pt x="82" y="51"/>
                  </a:lnTo>
                  <a:lnTo>
                    <a:pt x="86" y="53"/>
                  </a:lnTo>
                  <a:lnTo>
                    <a:pt x="93" y="51"/>
                  </a:lnTo>
                  <a:lnTo>
                    <a:pt x="103" y="62"/>
                  </a:lnTo>
                  <a:lnTo>
                    <a:pt x="117" y="64"/>
                  </a:lnTo>
                  <a:lnTo>
                    <a:pt x="104" y="59"/>
                  </a:lnTo>
                  <a:lnTo>
                    <a:pt x="94" y="49"/>
                  </a:lnTo>
                  <a:lnTo>
                    <a:pt x="86" y="48"/>
                  </a:lnTo>
                  <a:lnTo>
                    <a:pt x="82" y="46"/>
                  </a:lnTo>
                  <a:lnTo>
                    <a:pt x="82" y="41"/>
                  </a:lnTo>
                  <a:lnTo>
                    <a:pt x="87" y="37"/>
                  </a:lnTo>
                  <a:lnTo>
                    <a:pt x="81" y="33"/>
                  </a:lnTo>
                  <a:lnTo>
                    <a:pt x="81" y="26"/>
                  </a:lnTo>
                  <a:lnTo>
                    <a:pt x="75" y="29"/>
                  </a:lnTo>
                  <a:lnTo>
                    <a:pt x="75" y="24"/>
                  </a:lnTo>
                  <a:lnTo>
                    <a:pt x="81" y="24"/>
                  </a:lnTo>
                  <a:lnTo>
                    <a:pt x="86" y="21"/>
                  </a:lnTo>
                  <a:lnTo>
                    <a:pt x="80" y="15"/>
                  </a:lnTo>
                  <a:lnTo>
                    <a:pt x="80" y="11"/>
                  </a:lnTo>
                  <a:lnTo>
                    <a:pt x="76" y="9"/>
                  </a:lnTo>
                  <a:lnTo>
                    <a:pt x="72" y="7"/>
                  </a:lnTo>
                  <a:lnTo>
                    <a:pt x="73" y="2"/>
                  </a:lnTo>
                  <a:lnTo>
                    <a:pt x="73" y="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20" name="Freeform 68"/>
            <p:cNvSpPr>
              <a:spLocks/>
            </p:cNvSpPr>
            <p:nvPr/>
          </p:nvSpPr>
          <p:spPr bwMode="auto">
            <a:xfrm>
              <a:off x="2822" y="1784"/>
              <a:ext cx="3" cy="5"/>
            </a:xfrm>
            <a:custGeom>
              <a:avLst/>
              <a:gdLst/>
              <a:ahLst/>
              <a:cxnLst>
                <a:cxn ang="0">
                  <a:pos x="2" y="0"/>
                </a:cxn>
                <a:cxn ang="0">
                  <a:pos x="6" y="3"/>
                </a:cxn>
                <a:cxn ang="0">
                  <a:pos x="6" y="9"/>
                </a:cxn>
                <a:cxn ang="0">
                  <a:pos x="3" y="9"/>
                </a:cxn>
                <a:cxn ang="0">
                  <a:pos x="0" y="5"/>
                </a:cxn>
                <a:cxn ang="0">
                  <a:pos x="2" y="1"/>
                </a:cxn>
                <a:cxn ang="0">
                  <a:pos x="2" y="0"/>
                </a:cxn>
              </a:cxnLst>
              <a:rect l="0" t="0" r="r" b="b"/>
              <a:pathLst>
                <a:path w="6" h="9">
                  <a:moveTo>
                    <a:pt x="2" y="0"/>
                  </a:moveTo>
                  <a:lnTo>
                    <a:pt x="6" y="3"/>
                  </a:lnTo>
                  <a:lnTo>
                    <a:pt x="6" y="9"/>
                  </a:lnTo>
                  <a:lnTo>
                    <a:pt x="3" y="9"/>
                  </a:lnTo>
                  <a:lnTo>
                    <a:pt x="0" y="5"/>
                  </a:lnTo>
                  <a:lnTo>
                    <a:pt x="2" y="1"/>
                  </a:lnTo>
                  <a:lnTo>
                    <a:pt x="2"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21" name="Freeform 69"/>
            <p:cNvSpPr>
              <a:spLocks/>
            </p:cNvSpPr>
            <p:nvPr/>
          </p:nvSpPr>
          <p:spPr bwMode="auto">
            <a:xfrm>
              <a:off x="2768" y="1775"/>
              <a:ext cx="71" cy="40"/>
            </a:xfrm>
            <a:custGeom>
              <a:avLst/>
              <a:gdLst/>
              <a:ahLst/>
              <a:cxnLst>
                <a:cxn ang="0">
                  <a:pos x="60" y="10"/>
                </a:cxn>
                <a:cxn ang="0">
                  <a:pos x="73" y="10"/>
                </a:cxn>
                <a:cxn ang="0">
                  <a:pos x="75" y="2"/>
                </a:cxn>
                <a:cxn ang="0">
                  <a:pos x="83" y="6"/>
                </a:cxn>
                <a:cxn ang="0">
                  <a:pos x="91" y="5"/>
                </a:cxn>
                <a:cxn ang="0">
                  <a:pos x="103" y="11"/>
                </a:cxn>
                <a:cxn ang="0">
                  <a:pos x="110" y="21"/>
                </a:cxn>
                <a:cxn ang="0">
                  <a:pos x="111" y="29"/>
                </a:cxn>
                <a:cxn ang="0">
                  <a:pos x="123" y="28"/>
                </a:cxn>
                <a:cxn ang="0">
                  <a:pos x="135" y="29"/>
                </a:cxn>
                <a:cxn ang="0">
                  <a:pos x="141" y="34"/>
                </a:cxn>
                <a:cxn ang="0">
                  <a:pos x="139" y="52"/>
                </a:cxn>
                <a:cxn ang="0">
                  <a:pos x="125" y="66"/>
                </a:cxn>
                <a:cxn ang="0">
                  <a:pos x="114" y="63"/>
                </a:cxn>
                <a:cxn ang="0">
                  <a:pos x="101" y="67"/>
                </a:cxn>
                <a:cxn ang="0">
                  <a:pos x="91" y="72"/>
                </a:cxn>
                <a:cxn ang="0">
                  <a:pos x="82" y="59"/>
                </a:cxn>
                <a:cxn ang="0">
                  <a:pos x="64" y="75"/>
                </a:cxn>
                <a:cxn ang="0">
                  <a:pos x="43" y="80"/>
                </a:cxn>
                <a:cxn ang="0">
                  <a:pos x="35" y="72"/>
                </a:cxn>
                <a:cxn ang="0">
                  <a:pos x="30" y="62"/>
                </a:cxn>
                <a:cxn ang="0">
                  <a:pos x="17" y="55"/>
                </a:cxn>
                <a:cxn ang="0">
                  <a:pos x="15" y="67"/>
                </a:cxn>
                <a:cxn ang="0">
                  <a:pos x="1" y="69"/>
                </a:cxn>
                <a:cxn ang="0">
                  <a:pos x="3" y="63"/>
                </a:cxn>
                <a:cxn ang="0">
                  <a:pos x="8" y="57"/>
                </a:cxn>
                <a:cxn ang="0">
                  <a:pos x="17" y="34"/>
                </a:cxn>
                <a:cxn ang="0">
                  <a:pos x="27" y="24"/>
                </a:cxn>
                <a:cxn ang="0">
                  <a:pos x="33" y="17"/>
                </a:cxn>
                <a:cxn ang="0">
                  <a:pos x="30" y="8"/>
                </a:cxn>
                <a:cxn ang="0">
                  <a:pos x="40" y="11"/>
                </a:cxn>
                <a:cxn ang="0">
                  <a:pos x="55" y="9"/>
                </a:cxn>
              </a:cxnLst>
              <a:rect l="0" t="0" r="r" b="b"/>
              <a:pathLst>
                <a:path w="141" h="80">
                  <a:moveTo>
                    <a:pt x="55" y="9"/>
                  </a:moveTo>
                  <a:lnTo>
                    <a:pt x="60" y="10"/>
                  </a:lnTo>
                  <a:lnTo>
                    <a:pt x="66" y="8"/>
                  </a:lnTo>
                  <a:lnTo>
                    <a:pt x="73" y="10"/>
                  </a:lnTo>
                  <a:lnTo>
                    <a:pt x="76" y="6"/>
                  </a:lnTo>
                  <a:lnTo>
                    <a:pt x="75" y="2"/>
                  </a:lnTo>
                  <a:lnTo>
                    <a:pt x="81" y="0"/>
                  </a:lnTo>
                  <a:lnTo>
                    <a:pt x="83" y="6"/>
                  </a:lnTo>
                  <a:lnTo>
                    <a:pt x="88" y="8"/>
                  </a:lnTo>
                  <a:lnTo>
                    <a:pt x="91" y="5"/>
                  </a:lnTo>
                  <a:lnTo>
                    <a:pt x="95" y="5"/>
                  </a:lnTo>
                  <a:lnTo>
                    <a:pt x="103" y="11"/>
                  </a:lnTo>
                  <a:lnTo>
                    <a:pt x="111" y="16"/>
                  </a:lnTo>
                  <a:lnTo>
                    <a:pt x="110" y="21"/>
                  </a:lnTo>
                  <a:lnTo>
                    <a:pt x="108" y="25"/>
                  </a:lnTo>
                  <a:lnTo>
                    <a:pt x="111" y="29"/>
                  </a:lnTo>
                  <a:lnTo>
                    <a:pt x="118" y="29"/>
                  </a:lnTo>
                  <a:lnTo>
                    <a:pt x="123" y="28"/>
                  </a:lnTo>
                  <a:lnTo>
                    <a:pt x="129" y="34"/>
                  </a:lnTo>
                  <a:lnTo>
                    <a:pt x="135" y="29"/>
                  </a:lnTo>
                  <a:lnTo>
                    <a:pt x="139" y="29"/>
                  </a:lnTo>
                  <a:lnTo>
                    <a:pt x="141" y="34"/>
                  </a:lnTo>
                  <a:lnTo>
                    <a:pt x="136" y="42"/>
                  </a:lnTo>
                  <a:lnTo>
                    <a:pt x="139" y="52"/>
                  </a:lnTo>
                  <a:lnTo>
                    <a:pt x="126" y="54"/>
                  </a:lnTo>
                  <a:lnTo>
                    <a:pt x="125" y="66"/>
                  </a:lnTo>
                  <a:lnTo>
                    <a:pt x="119" y="62"/>
                  </a:lnTo>
                  <a:lnTo>
                    <a:pt x="114" y="63"/>
                  </a:lnTo>
                  <a:lnTo>
                    <a:pt x="101" y="58"/>
                  </a:lnTo>
                  <a:lnTo>
                    <a:pt x="101" y="67"/>
                  </a:lnTo>
                  <a:lnTo>
                    <a:pt x="94" y="78"/>
                  </a:lnTo>
                  <a:lnTo>
                    <a:pt x="91" y="72"/>
                  </a:lnTo>
                  <a:lnTo>
                    <a:pt x="81" y="67"/>
                  </a:lnTo>
                  <a:lnTo>
                    <a:pt x="82" y="59"/>
                  </a:lnTo>
                  <a:lnTo>
                    <a:pt x="75" y="55"/>
                  </a:lnTo>
                  <a:lnTo>
                    <a:pt x="64" y="75"/>
                  </a:lnTo>
                  <a:lnTo>
                    <a:pt x="55" y="71"/>
                  </a:lnTo>
                  <a:lnTo>
                    <a:pt x="43" y="80"/>
                  </a:lnTo>
                  <a:lnTo>
                    <a:pt x="36" y="78"/>
                  </a:lnTo>
                  <a:lnTo>
                    <a:pt x="35" y="72"/>
                  </a:lnTo>
                  <a:lnTo>
                    <a:pt x="32" y="69"/>
                  </a:lnTo>
                  <a:lnTo>
                    <a:pt x="30" y="62"/>
                  </a:lnTo>
                  <a:lnTo>
                    <a:pt x="26" y="56"/>
                  </a:lnTo>
                  <a:lnTo>
                    <a:pt x="17" y="55"/>
                  </a:lnTo>
                  <a:lnTo>
                    <a:pt x="12" y="59"/>
                  </a:lnTo>
                  <a:lnTo>
                    <a:pt x="15" y="67"/>
                  </a:lnTo>
                  <a:lnTo>
                    <a:pt x="8" y="70"/>
                  </a:lnTo>
                  <a:lnTo>
                    <a:pt x="1" y="69"/>
                  </a:lnTo>
                  <a:lnTo>
                    <a:pt x="0" y="65"/>
                  </a:lnTo>
                  <a:lnTo>
                    <a:pt x="3" y="63"/>
                  </a:lnTo>
                  <a:lnTo>
                    <a:pt x="8" y="63"/>
                  </a:lnTo>
                  <a:lnTo>
                    <a:pt x="8" y="57"/>
                  </a:lnTo>
                  <a:lnTo>
                    <a:pt x="9" y="47"/>
                  </a:lnTo>
                  <a:lnTo>
                    <a:pt x="17" y="34"/>
                  </a:lnTo>
                  <a:lnTo>
                    <a:pt x="22" y="33"/>
                  </a:lnTo>
                  <a:lnTo>
                    <a:pt x="27" y="24"/>
                  </a:lnTo>
                  <a:lnTo>
                    <a:pt x="34" y="22"/>
                  </a:lnTo>
                  <a:lnTo>
                    <a:pt x="33" y="17"/>
                  </a:lnTo>
                  <a:lnTo>
                    <a:pt x="26" y="13"/>
                  </a:lnTo>
                  <a:lnTo>
                    <a:pt x="30" y="8"/>
                  </a:lnTo>
                  <a:lnTo>
                    <a:pt x="37" y="8"/>
                  </a:lnTo>
                  <a:lnTo>
                    <a:pt x="40" y="11"/>
                  </a:lnTo>
                  <a:lnTo>
                    <a:pt x="45" y="12"/>
                  </a:lnTo>
                  <a:lnTo>
                    <a:pt x="55" y="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22" name="Freeform 70"/>
            <p:cNvSpPr>
              <a:spLocks noEditPoints="1"/>
            </p:cNvSpPr>
            <p:nvPr/>
          </p:nvSpPr>
          <p:spPr bwMode="auto">
            <a:xfrm>
              <a:off x="2730" y="1660"/>
              <a:ext cx="57" cy="51"/>
            </a:xfrm>
            <a:custGeom>
              <a:avLst/>
              <a:gdLst/>
              <a:ahLst/>
              <a:cxnLst>
                <a:cxn ang="0">
                  <a:pos x="73" y="97"/>
                </a:cxn>
                <a:cxn ang="0">
                  <a:pos x="73" y="77"/>
                </a:cxn>
                <a:cxn ang="0">
                  <a:pos x="82" y="66"/>
                </a:cxn>
                <a:cxn ang="0">
                  <a:pos x="97" y="66"/>
                </a:cxn>
                <a:cxn ang="0">
                  <a:pos x="98" y="57"/>
                </a:cxn>
                <a:cxn ang="0">
                  <a:pos x="104" y="48"/>
                </a:cxn>
                <a:cxn ang="0">
                  <a:pos x="102" y="41"/>
                </a:cxn>
                <a:cxn ang="0">
                  <a:pos x="94" y="37"/>
                </a:cxn>
                <a:cxn ang="0">
                  <a:pos x="102" y="33"/>
                </a:cxn>
                <a:cxn ang="0">
                  <a:pos x="107" y="25"/>
                </a:cxn>
                <a:cxn ang="0">
                  <a:pos x="110" y="15"/>
                </a:cxn>
                <a:cxn ang="0">
                  <a:pos x="112" y="11"/>
                </a:cxn>
                <a:cxn ang="0">
                  <a:pos x="101" y="5"/>
                </a:cxn>
                <a:cxn ang="0">
                  <a:pos x="83" y="3"/>
                </a:cxn>
                <a:cxn ang="0">
                  <a:pos x="73" y="5"/>
                </a:cxn>
                <a:cxn ang="0">
                  <a:pos x="62" y="7"/>
                </a:cxn>
                <a:cxn ang="0">
                  <a:pos x="43" y="21"/>
                </a:cxn>
                <a:cxn ang="0">
                  <a:pos x="34" y="22"/>
                </a:cxn>
                <a:cxn ang="0">
                  <a:pos x="27" y="34"/>
                </a:cxn>
                <a:cxn ang="0">
                  <a:pos x="28" y="49"/>
                </a:cxn>
                <a:cxn ang="0">
                  <a:pos x="24" y="57"/>
                </a:cxn>
                <a:cxn ang="0">
                  <a:pos x="18" y="66"/>
                </a:cxn>
                <a:cxn ang="0">
                  <a:pos x="32" y="75"/>
                </a:cxn>
                <a:cxn ang="0">
                  <a:pos x="22" y="77"/>
                </a:cxn>
                <a:cxn ang="0">
                  <a:pos x="23" y="83"/>
                </a:cxn>
                <a:cxn ang="0">
                  <a:pos x="26" y="87"/>
                </a:cxn>
                <a:cxn ang="0">
                  <a:pos x="15" y="81"/>
                </a:cxn>
                <a:cxn ang="0">
                  <a:pos x="5" y="80"/>
                </a:cxn>
                <a:cxn ang="0">
                  <a:pos x="12" y="84"/>
                </a:cxn>
                <a:cxn ang="0">
                  <a:pos x="18" y="88"/>
                </a:cxn>
                <a:cxn ang="0">
                  <a:pos x="18" y="89"/>
                </a:cxn>
                <a:cxn ang="0">
                  <a:pos x="6" y="87"/>
                </a:cxn>
                <a:cxn ang="0">
                  <a:pos x="0" y="87"/>
                </a:cxn>
                <a:cxn ang="0">
                  <a:pos x="6" y="93"/>
                </a:cxn>
                <a:cxn ang="0">
                  <a:pos x="15" y="97"/>
                </a:cxn>
                <a:cxn ang="0">
                  <a:pos x="24" y="92"/>
                </a:cxn>
                <a:cxn ang="0">
                  <a:pos x="30" y="90"/>
                </a:cxn>
                <a:cxn ang="0">
                  <a:pos x="42" y="86"/>
                </a:cxn>
                <a:cxn ang="0">
                  <a:pos x="51" y="89"/>
                </a:cxn>
                <a:cxn ang="0">
                  <a:pos x="63" y="92"/>
                </a:cxn>
                <a:cxn ang="0">
                  <a:pos x="65" y="102"/>
                </a:cxn>
                <a:cxn ang="0">
                  <a:pos x="71" y="103"/>
                </a:cxn>
                <a:cxn ang="0">
                  <a:pos x="16" y="74"/>
                </a:cxn>
                <a:cxn ang="0">
                  <a:pos x="15" y="78"/>
                </a:cxn>
                <a:cxn ang="0">
                  <a:pos x="11" y="77"/>
                </a:cxn>
                <a:cxn ang="0">
                  <a:pos x="13" y="71"/>
                </a:cxn>
                <a:cxn ang="0">
                  <a:pos x="24" y="73"/>
                </a:cxn>
                <a:cxn ang="0">
                  <a:pos x="19" y="74"/>
                </a:cxn>
                <a:cxn ang="0">
                  <a:pos x="14" y="73"/>
                </a:cxn>
              </a:cxnLst>
              <a:rect l="0" t="0" r="r" b="b"/>
              <a:pathLst>
                <a:path w="112" h="103">
                  <a:moveTo>
                    <a:pt x="71" y="103"/>
                  </a:moveTo>
                  <a:lnTo>
                    <a:pt x="73" y="97"/>
                  </a:lnTo>
                  <a:lnTo>
                    <a:pt x="75" y="86"/>
                  </a:lnTo>
                  <a:lnTo>
                    <a:pt x="73" y="77"/>
                  </a:lnTo>
                  <a:lnTo>
                    <a:pt x="77" y="73"/>
                  </a:lnTo>
                  <a:lnTo>
                    <a:pt x="82" y="66"/>
                  </a:lnTo>
                  <a:lnTo>
                    <a:pt x="89" y="64"/>
                  </a:lnTo>
                  <a:lnTo>
                    <a:pt x="97" y="66"/>
                  </a:lnTo>
                  <a:lnTo>
                    <a:pt x="102" y="63"/>
                  </a:lnTo>
                  <a:lnTo>
                    <a:pt x="98" y="57"/>
                  </a:lnTo>
                  <a:lnTo>
                    <a:pt x="102" y="54"/>
                  </a:lnTo>
                  <a:lnTo>
                    <a:pt x="104" y="48"/>
                  </a:lnTo>
                  <a:lnTo>
                    <a:pt x="106" y="44"/>
                  </a:lnTo>
                  <a:lnTo>
                    <a:pt x="102" y="41"/>
                  </a:lnTo>
                  <a:lnTo>
                    <a:pt x="95" y="41"/>
                  </a:lnTo>
                  <a:lnTo>
                    <a:pt x="94" y="37"/>
                  </a:lnTo>
                  <a:lnTo>
                    <a:pt x="96" y="31"/>
                  </a:lnTo>
                  <a:lnTo>
                    <a:pt x="102" y="33"/>
                  </a:lnTo>
                  <a:lnTo>
                    <a:pt x="107" y="30"/>
                  </a:lnTo>
                  <a:lnTo>
                    <a:pt x="107" y="25"/>
                  </a:lnTo>
                  <a:lnTo>
                    <a:pt x="110" y="19"/>
                  </a:lnTo>
                  <a:lnTo>
                    <a:pt x="110" y="15"/>
                  </a:lnTo>
                  <a:lnTo>
                    <a:pt x="112" y="13"/>
                  </a:lnTo>
                  <a:lnTo>
                    <a:pt x="112" y="11"/>
                  </a:lnTo>
                  <a:lnTo>
                    <a:pt x="106" y="9"/>
                  </a:lnTo>
                  <a:lnTo>
                    <a:pt x="101" y="5"/>
                  </a:lnTo>
                  <a:lnTo>
                    <a:pt x="93" y="0"/>
                  </a:lnTo>
                  <a:lnTo>
                    <a:pt x="83" y="3"/>
                  </a:lnTo>
                  <a:lnTo>
                    <a:pt x="77" y="7"/>
                  </a:lnTo>
                  <a:lnTo>
                    <a:pt x="73" y="5"/>
                  </a:lnTo>
                  <a:lnTo>
                    <a:pt x="70" y="7"/>
                  </a:lnTo>
                  <a:lnTo>
                    <a:pt x="62" y="7"/>
                  </a:lnTo>
                  <a:lnTo>
                    <a:pt x="54" y="15"/>
                  </a:lnTo>
                  <a:lnTo>
                    <a:pt x="43" y="21"/>
                  </a:lnTo>
                  <a:lnTo>
                    <a:pt x="40" y="19"/>
                  </a:lnTo>
                  <a:lnTo>
                    <a:pt x="34" y="22"/>
                  </a:lnTo>
                  <a:lnTo>
                    <a:pt x="34" y="30"/>
                  </a:lnTo>
                  <a:lnTo>
                    <a:pt x="27" y="34"/>
                  </a:lnTo>
                  <a:lnTo>
                    <a:pt x="29" y="42"/>
                  </a:lnTo>
                  <a:lnTo>
                    <a:pt x="28" y="49"/>
                  </a:lnTo>
                  <a:lnTo>
                    <a:pt x="26" y="54"/>
                  </a:lnTo>
                  <a:lnTo>
                    <a:pt x="24" y="57"/>
                  </a:lnTo>
                  <a:lnTo>
                    <a:pt x="18" y="62"/>
                  </a:lnTo>
                  <a:lnTo>
                    <a:pt x="18" y="66"/>
                  </a:lnTo>
                  <a:lnTo>
                    <a:pt x="26" y="73"/>
                  </a:lnTo>
                  <a:lnTo>
                    <a:pt x="32" y="75"/>
                  </a:lnTo>
                  <a:lnTo>
                    <a:pt x="25" y="75"/>
                  </a:lnTo>
                  <a:lnTo>
                    <a:pt x="22" y="77"/>
                  </a:lnTo>
                  <a:lnTo>
                    <a:pt x="19" y="79"/>
                  </a:lnTo>
                  <a:lnTo>
                    <a:pt x="23" y="83"/>
                  </a:lnTo>
                  <a:lnTo>
                    <a:pt x="26" y="84"/>
                  </a:lnTo>
                  <a:lnTo>
                    <a:pt x="26" y="87"/>
                  </a:lnTo>
                  <a:lnTo>
                    <a:pt x="20" y="87"/>
                  </a:lnTo>
                  <a:lnTo>
                    <a:pt x="15" y="81"/>
                  </a:lnTo>
                  <a:lnTo>
                    <a:pt x="9" y="78"/>
                  </a:lnTo>
                  <a:lnTo>
                    <a:pt x="5" y="80"/>
                  </a:lnTo>
                  <a:lnTo>
                    <a:pt x="6" y="84"/>
                  </a:lnTo>
                  <a:lnTo>
                    <a:pt x="12" y="84"/>
                  </a:lnTo>
                  <a:lnTo>
                    <a:pt x="16" y="88"/>
                  </a:lnTo>
                  <a:lnTo>
                    <a:pt x="18" y="88"/>
                  </a:lnTo>
                  <a:lnTo>
                    <a:pt x="24" y="91"/>
                  </a:lnTo>
                  <a:lnTo>
                    <a:pt x="18" y="89"/>
                  </a:lnTo>
                  <a:lnTo>
                    <a:pt x="15" y="90"/>
                  </a:lnTo>
                  <a:lnTo>
                    <a:pt x="6" y="87"/>
                  </a:lnTo>
                  <a:lnTo>
                    <a:pt x="1" y="87"/>
                  </a:lnTo>
                  <a:lnTo>
                    <a:pt x="0" y="87"/>
                  </a:lnTo>
                  <a:lnTo>
                    <a:pt x="4" y="89"/>
                  </a:lnTo>
                  <a:lnTo>
                    <a:pt x="6" y="93"/>
                  </a:lnTo>
                  <a:lnTo>
                    <a:pt x="12" y="93"/>
                  </a:lnTo>
                  <a:lnTo>
                    <a:pt x="15" y="97"/>
                  </a:lnTo>
                  <a:lnTo>
                    <a:pt x="18" y="93"/>
                  </a:lnTo>
                  <a:lnTo>
                    <a:pt x="24" y="92"/>
                  </a:lnTo>
                  <a:lnTo>
                    <a:pt x="25" y="90"/>
                  </a:lnTo>
                  <a:lnTo>
                    <a:pt x="30" y="90"/>
                  </a:lnTo>
                  <a:lnTo>
                    <a:pt x="31" y="85"/>
                  </a:lnTo>
                  <a:lnTo>
                    <a:pt x="42" y="86"/>
                  </a:lnTo>
                  <a:lnTo>
                    <a:pt x="46" y="89"/>
                  </a:lnTo>
                  <a:lnTo>
                    <a:pt x="51" y="89"/>
                  </a:lnTo>
                  <a:lnTo>
                    <a:pt x="54" y="93"/>
                  </a:lnTo>
                  <a:lnTo>
                    <a:pt x="63" y="92"/>
                  </a:lnTo>
                  <a:lnTo>
                    <a:pt x="65" y="98"/>
                  </a:lnTo>
                  <a:lnTo>
                    <a:pt x="65" y="102"/>
                  </a:lnTo>
                  <a:lnTo>
                    <a:pt x="71" y="103"/>
                  </a:lnTo>
                  <a:lnTo>
                    <a:pt x="71" y="103"/>
                  </a:lnTo>
                  <a:close/>
                  <a:moveTo>
                    <a:pt x="11" y="77"/>
                  </a:moveTo>
                  <a:lnTo>
                    <a:pt x="16" y="74"/>
                  </a:lnTo>
                  <a:lnTo>
                    <a:pt x="18" y="77"/>
                  </a:lnTo>
                  <a:lnTo>
                    <a:pt x="15" y="78"/>
                  </a:lnTo>
                  <a:lnTo>
                    <a:pt x="14" y="77"/>
                  </a:lnTo>
                  <a:lnTo>
                    <a:pt x="11" y="77"/>
                  </a:lnTo>
                  <a:lnTo>
                    <a:pt x="11" y="77"/>
                  </a:lnTo>
                  <a:close/>
                  <a:moveTo>
                    <a:pt x="13" y="71"/>
                  </a:moveTo>
                  <a:lnTo>
                    <a:pt x="17" y="71"/>
                  </a:lnTo>
                  <a:lnTo>
                    <a:pt x="24" y="73"/>
                  </a:lnTo>
                  <a:lnTo>
                    <a:pt x="23" y="74"/>
                  </a:lnTo>
                  <a:lnTo>
                    <a:pt x="19" y="74"/>
                  </a:lnTo>
                  <a:lnTo>
                    <a:pt x="18" y="72"/>
                  </a:lnTo>
                  <a:lnTo>
                    <a:pt x="14" y="73"/>
                  </a:lnTo>
                  <a:lnTo>
                    <a:pt x="13" y="7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23" name="Freeform 71"/>
            <p:cNvSpPr>
              <a:spLocks/>
            </p:cNvSpPr>
            <p:nvPr/>
          </p:nvSpPr>
          <p:spPr bwMode="auto">
            <a:xfrm>
              <a:off x="2725" y="1702"/>
              <a:ext cx="44" cy="38"/>
            </a:xfrm>
            <a:custGeom>
              <a:avLst/>
              <a:gdLst/>
              <a:ahLst/>
              <a:cxnLst>
                <a:cxn ang="0">
                  <a:pos x="84" y="51"/>
                </a:cxn>
                <a:cxn ang="0">
                  <a:pos x="87" y="43"/>
                </a:cxn>
                <a:cxn ang="0">
                  <a:pos x="84" y="37"/>
                </a:cxn>
                <a:cxn ang="0">
                  <a:pos x="84" y="34"/>
                </a:cxn>
                <a:cxn ang="0">
                  <a:pos x="80" y="24"/>
                </a:cxn>
                <a:cxn ang="0">
                  <a:pos x="81" y="19"/>
                </a:cxn>
                <a:cxn ang="0">
                  <a:pos x="75" y="17"/>
                </a:cxn>
                <a:cxn ang="0">
                  <a:pos x="75" y="13"/>
                </a:cxn>
                <a:cxn ang="0">
                  <a:pos x="73" y="7"/>
                </a:cxn>
                <a:cxn ang="0">
                  <a:pos x="64" y="8"/>
                </a:cxn>
                <a:cxn ang="0">
                  <a:pos x="61" y="4"/>
                </a:cxn>
                <a:cxn ang="0">
                  <a:pos x="56" y="4"/>
                </a:cxn>
                <a:cxn ang="0">
                  <a:pos x="52" y="1"/>
                </a:cxn>
                <a:cxn ang="0">
                  <a:pos x="41" y="0"/>
                </a:cxn>
                <a:cxn ang="0">
                  <a:pos x="40" y="5"/>
                </a:cxn>
                <a:cxn ang="0">
                  <a:pos x="35" y="5"/>
                </a:cxn>
                <a:cxn ang="0">
                  <a:pos x="34" y="7"/>
                </a:cxn>
                <a:cxn ang="0">
                  <a:pos x="28" y="8"/>
                </a:cxn>
                <a:cxn ang="0">
                  <a:pos x="25" y="12"/>
                </a:cxn>
                <a:cxn ang="0">
                  <a:pos x="22" y="8"/>
                </a:cxn>
                <a:cxn ang="0">
                  <a:pos x="16" y="8"/>
                </a:cxn>
                <a:cxn ang="0">
                  <a:pos x="14" y="4"/>
                </a:cxn>
                <a:cxn ang="0">
                  <a:pos x="10" y="2"/>
                </a:cxn>
                <a:cxn ang="0">
                  <a:pos x="4" y="7"/>
                </a:cxn>
                <a:cxn ang="0">
                  <a:pos x="0" y="15"/>
                </a:cxn>
                <a:cxn ang="0">
                  <a:pos x="3" y="17"/>
                </a:cxn>
                <a:cxn ang="0">
                  <a:pos x="4" y="28"/>
                </a:cxn>
                <a:cxn ang="0">
                  <a:pos x="12" y="31"/>
                </a:cxn>
                <a:cxn ang="0">
                  <a:pos x="13" y="37"/>
                </a:cxn>
                <a:cxn ang="0">
                  <a:pos x="22" y="43"/>
                </a:cxn>
                <a:cxn ang="0">
                  <a:pos x="25" y="43"/>
                </a:cxn>
                <a:cxn ang="0">
                  <a:pos x="29" y="47"/>
                </a:cxn>
                <a:cxn ang="0">
                  <a:pos x="34" y="49"/>
                </a:cxn>
                <a:cxn ang="0">
                  <a:pos x="34" y="58"/>
                </a:cxn>
                <a:cxn ang="0">
                  <a:pos x="40" y="61"/>
                </a:cxn>
                <a:cxn ang="0">
                  <a:pos x="44" y="59"/>
                </a:cxn>
                <a:cxn ang="0">
                  <a:pos x="48" y="59"/>
                </a:cxn>
                <a:cxn ang="0">
                  <a:pos x="50" y="62"/>
                </a:cxn>
                <a:cxn ang="0">
                  <a:pos x="55" y="62"/>
                </a:cxn>
                <a:cxn ang="0">
                  <a:pos x="62" y="72"/>
                </a:cxn>
                <a:cxn ang="0">
                  <a:pos x="69" y="72"/>
                </a:cxn>
                <a:cxn ang="0">
                  <a:pos x="74" y="76"/>
                </a:cxn>
                <a:cxn ang="0">
                  <a:pos x="76" y="74"/>
                </a:cxn>
                <a:cxn ang="0">
                  <a:pos x="81" y="74"/>
                </a:cxn>
                <a:cxn ang="0">
                  <a:pos x="81" y="71"/>
                </a:cxn>
                <a:cxn ang="0">
                  <a:pos x="79" y="69"/>
                </a:cxn>
                <a:cxn ang="0">
                  <a:pos x="79" y="64"/>
                </a:cxn>
                <a:cxn ang="0">
                  <a:pos x="76" y="62"/>
                </a:cxn>
                <a:cxn ang="0">
                  <a:pos x="80" y="57"/>
                </a:cxn>
                <a:cxn ang="0">
                  <a:pos x="82" y="51"/>
                </a:cxn>
                <a:cxn ang="0">
                  <a:pos x="84" y="51"/>
                </a:cxn>
              </a:cxnLst>
              <a:rect l="0" t="0" r="r" b="b"/>
              <a:pathLst>
                <a:path w="87" h="76">
                  <a:moveTo>
                    <a:pt x="84" y="51"/>
                  </a:moveTo>
                  <a:lnTo>
                    <a:pt x="87" y="43"/>
                  </a:lnTo>
                  <a:lnTo>
                    <a:pt x="84" y="37"/>
                  </a:lnTo>
                  <a:lnTo>
                    <a:pt x="84" y="34"/>
                  </a:lnTo>
                  <a:lnTo>
                    <a:pt x="80" y="24"/>
                  </a:lnTo>
                  <a:lnTo>
                    <a:pt x="81" y="19"/>
                  </a:lnTo>
                  <a:lnTo>
                    <a:pt x="75" y="17"/>
                  </a:lnTo>
                  <a:lnTo>
                    <a:pt x="75" y="13"/>
                  </a:lnTo>
                  <a:lnTo>
                    <a:pt x="73" y="7"/>
                  </a:lnTo>
                  <a:lnTo>
                    <a:pt x="64" y="8"/>
                  </a:lnTo>
                  <a:lnTo>
                    <a:pt x="61" y="4"/>
                  </a:lnTo>
                  <a:lnTo>
                    <a:pt x="56" y="4"/>
                  </a:lnTo>
                  <a:lnTo>
                    <a:pt x="52" y="1"/>
                  </a:lnTo>
                  <a:lnTo>
                    <a:pt x="41" y="0"/>
                  </a:lnTo>
                  <a:lnTo>
                    <a:pt x="40" y="5"/>
                  </a:lnTo>
                  <a:lnTo>
                    <a:pt x="35" y="5"/>
                  </a:lnTo>
                  <a:lnTo>
                    <a:pt x="34" y="7"/>
                  </a:lnTo>
                  <a:lnTo>
                    <a:pt x="28" y="8"/>
                  </a:lnTo>
                  <a:lnTo>
                    <a:pt x="25" y="12"/>
                  </a:lnTo>
                  <a:lnTo>
                    <a:pt x="22" y="8"/>
                  </a:lnTo>
                  <a:lnTo>
                    <a:pt x="16" y="8"/>
                  </a:lnTo>
                  <a:lnTo>
                    <a:pt x="14" y="4"/>
                  </a:lnTo>
                  <a:lnTo>
                    <a:pt x="10" y="2"/>
                  </a:lnTo>
                  <a:lnTo>
                    <a:pt x="4" y="7"/>
                  </a:lnTo>
                  <a:lnTo>
                    <a:pt x="0" y="15"/>
                  </a:lnTo>
                  <a:lnTo>
                    <a:pt x="3" y="17"/>
                  </a:lnTo>
                  <a:lnTo>
                    <a:pt x="4" y="28"/>
                  </a:lnTo>
                  <a:lnTo>
                    <a:pt x="12" y="31"/>
                  </a:lnTo>
                  <a:lnTo>
                    <a:pt x="13" y="37"/>
                  </a:lnTo>
                  <a:lnTo>
                    <a:pt x="22" y="43"/>
                  </a:lnTo>
                  <a:lnTo>
                    <a:pt x="25" y="43"/>
                  </a:lnTo>
                  <a:lnTo>
                    <a:pt x="29" y="47"/>
                  </a:lnTo>
                  <a:lnTo>
                    <a:pt x="34" y="49"/>
                  </a:lnTo>
                  <a:lnTo>
                    <a:pt x="34" y="58"/>
                  </a:lnTo>
                  <a:lnTo>
                    <a:pt x="40" y="61"/>
                  </a:lnTo>
                  <a:lnTo>
                    <a:pt x="44" y="59"/>
                  </a:lnTo>
                  <a:lnTo>
                    <a:pt x="48" y="59"/>
                  </a:lnTo>
                  <a:lnTo>
                    <a:pt x="50" y="62"/>
                  </a:lnTo>
                  <a:lnTo>
                    <a:pt x="55" y="62"/>
                  </a:lnTo>
                  <a:lnTo>
                    <a:pt x="62" y="72"/>
                  </a:lnTo>
                  <a:lnTo>
                    <a:pt x="69" y="72"/>
                  </a:lnTo>
                  <a:lnTo>
                    <a:pt x="74" y="76"/>
                  </a:lnTo>
                  <a:lnTo>
                    <a:pt x="76" y="74"/>
                  </a:lnTo>
                  <a:lnTo>
                    <a:pt x="81" y="74"/>
                  </a:lnTo>
                  <a:lnTo>
                    <a:pt x="81" y="71"/>
                  </a:lnTo>
                  <a:lnTo>
                    <a:pt x="79" y="69"/>
                  </a:lnTo>
                  <a:lnTo>
                    <a:pt x="79" y="64"/>
                  </a:lnTo>
                  <a:lnTo>
                    <a:pt x="76" y="62"/>
                  </a:lnTo>
                  <a:lnTo>
                    <a:pt x="80" y="57"/>
                  </a:lnTo>
                  <a:lnTo>
                    <a:pt x="82" y="51"/>
                  </a:lnTo>
                  <a:lnTo>
                    <a:pt x="84" y="5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24" name="Freeform 72"/>
            <p:cNvSpPr>
              <a:spLocks/>
            </p:cNvSpPr>
            <p:nvPr/>
          </p:nvSpPr>
          <p:spPr bwMode="auto">
            <a:xfrm>
              <a:off x="2764" y="1728"/>
              <a:ext cx="11" cy="15"/>
            </a:xfrm>
            <a:custGeom>
              <a:avLst/>
              <a:gdLst/>
              <a:ahLst/>
              <a:cxnLst>
                <a:cxn ang="0">
                  <a:pos x="5" y="23"/>
                </a:cxn>
                <a:cxn ang="0">
                  <a:pos x="5" y="20"/>
                </a:cxn>
                <a:cxn ang="0">
                  <a:pos x="3" y="18"/>
                </a:cxn>
                <a:cxn ang="0">
                  <a:pos x="3" y="13"/>
                </a:cxn>
                <a:cxn ang="0">
                  <a:pos x="0" y="11"/>
                </a:cxn>
                <a:cxn ang="0">
                  <a:pos x="4" y="6"/>
                </a:cxn>
                <a:cxn ang="0">
                  <a:pos x="6" y="0"/>
                </a:cxn>
                <a:cxn ang="0">
                  <a:pos x="10" y="0"/>
                </a:cxn>
                <a:cxn ang="0">
                  <a:pos x="18" y="10"/>
                </a:cxn>
                <a:cxn ang="0">
                  <a:pos x="19" y="17"/>
                </a:cxn>
                <a:cxn ang="0">
                  <a:pos x="22" y="20"/>
                </a:cxn>
                <a:cxn ang="0">
                  <a:pos x="21" y="30"/>
                </a:cxn>
                <a:cxn ang="0">
                  <a:pos x="17" y="31"/>
                </a:cxn>
                <a:cxn ang="0">
                  <a:pos x="9" y="29"/>
                </a:cxn>
                <a:cxn ang="0">
                  <a:pos x="6" y="23"/>
                </a:cxn>
                <a:cxn ang="0">
                  <a:pos x="5" y="23"/>
                </a:cxn>
              </a:cxnLst>
              <a:rect l="0" t="0" r="r" b="b"/>
              <a:pathLst>
                <a:path w="22" h="31">
                  <a:moveTo>
                    <a:pt x="5" y="23"/>
                  </a:moveTo>
                  <a:lnTo>
                    <a:pt x="5" y="20"/>
                  </a:lnTo>
                  <a:lnTo>
                    <a:pt x="3" y="18"/>
                  </a:lnTo>
                  <a:lnTo>
                    <a:pt x="3" y="13"/>
                  </a:lnTo>
                  <a:lnTo>
                    <a:pt x="0" y="11"/>
                  </a:lnTo>
                  <a:lnTo>
                    <a:pt x="4" y="6"/>
                  </a:lnTo>
                  <a:lnTo>
                    <a:pt x="6" y="0"/>
                  </a:lnTo>
                  <a:lnTo>
                    <a:pt x="10" y="0"/>
                  </a:lnTo>
                  <a:lnTo>
                    <a:pt x="18" y="10"/>
                  </a:lnTo>
                  <a:lnTo>
                    <a:pt x="19" y="17"/>
                  </a:lnTo>
                  <a:lnTo>
                    <a:pt x="22" y="20"/>
                  </a:lnTo>
                  <a:lnTo>
                    <a:pt x="21" y="30"/>
                  </a:lnTo>
                  <a:lnTo>
                    <a:pt x="17" y="31"/>
                  </a:lnTo>
                  <a:lnTo>
                    <a:pt x="9" y="29"/>
                  </a:lnTo>
                  <a:lnTo>
                    <a:pt x="6" y="23"/>
                  </a:lnTo>
                  <a:lnTo>
                    <a:pt x="5" y="2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25" name="Freeform 73"/>
            <p:cNvSpPr>
              <a:spLocks noEditPoints="1"/>
            </p:cNvSpPr>
            <p:nvPr/>
          </p:nvSpPr>
          <p:spPr bwMode="auto">
            <a:xfrm>
              <a:off x="2589" y="1449"/>
              <a:ext cx="11" cy="26"/>
            </a:xfrm>
            <a:custGeom>
              <a:avLst/>
              <a:gdLst/>
              <a:ahLst/>
              <a:cxnLst>
                <a:cxn ang="0">
                  <a:pos x="11" y="40"/>
                </a:cxn>
                <a:cxn ang="0">
                  <a:pos x="17" y="52"/>
                </a:cxn>
                <a:cxn ang="0">
                  <a:pos x="16" y="45"/>
                </a:cxn>
                <a:cxn ang="0">
                  <a:pos x="17" y="42"/>
                </a:cxn>
                <a:cxn ang="0">
                  <a:pos x="11" y="40"/>
                </a:cxn>
                <a:cxn ang="0">
                  <a:pos x="11" y="40"/>
                </a:cxn>
                <a:cxn ang="0">
                  <a:pos x="15" y="25"/>
                </a:cxn>
                <a:cxn ang="0">
                  <a:pos x="12" y="27"/>
                </a:cxn>
                <a:cxn ang="0">
                  <a:pos x="17" y="32"/>
                </a:cxn>
                <a:cxn ang="0">
                  <a:pos x="17" y="28"/>
                </a:cxn>
                <a:cxn ang="0">
                  <a:pos x="15" y="25"/>
                </a:cxn>
                <a:cxn ang="0">
                  <a:pos x="15" y="25"/>
                </a:cxn>
                <a:cxn ang="0">
                  <a:pos x="0" y="7"/>
                </a:cxn>
                <a:cxn ang="0">
                  <a:pos x="1" y="12"/>
                </a:cxn>
                <a:cxn ang="0">
                  <a:pos x="6" y="14"/>
                </a:cxn>
                <a:cxn ang="0">
                  <a:pos x="0" y="7"/>
                </a:cxn>
                <a:cxn ang="0">
                  <a:pos x="0" y="7"/>
                </a:cxn>
                <a:cxn ang="0">
                  <a:pos x="19" y="0"/>
                </a:cxn>
                <a:cxn ang="0">
                  <a:pos x="22" y="5"/>
                </a:cxn>
                <a:cxn ang="0">
                  <a:pos x="21" y="0"/>
                </a:cxn>
                <a:cxn ang="0">
                  <a:pos x="19" y="0"/>
                </a:cxn>
                <a:cxn ang="0">
                  <a:pos x="19" y="0"/>
                </a:cxn>
                <a:cxn ang="0">
                  <a:pos x="9" y="0"/>
                </a:cxn>
                <a:cxn ang="0">
                  <a:pos x="9" y="0"/>
                </a:cxn>
                <a:cxn ang="0">
                  <a:pos x="12" y="0"/>
                </a:cxn>
                <a:cxn ang="0">
                  <a:pos x="19" y="5"/>
                </a:cxn>
                <a:cxn ang="0">
                  <a:pos x="19" y="10"/>
                </a:cxn>
                <a:cxn ang="0">
                  <a:pos x="15" y="8"/>
                </a:cxn>
                <a:cxn ang="0">
                  <a:pos x="9" y="0"/>
                </a:cxn>
                <a:cxn ang="0">
                  <a:pos x="9" y="0"/>
                </a:cxn>
                <a:cxn ang="0">
                  <a:pos x="7" y="1"/>
                </a:cxn>
                <a:cxn ang="0">
                  <a:pos x="15" y="14"/>
                </a:cxn>
                <a:cxn ang="0">
                  <a:pos x="20" y="20"/>
                </a:cxn>
                <a:cxn ang="0">
                  <a:pos x="16" y="19"/>
                </a:cxn>
                <a:cxn ang="0">
                  <a:pos x="7" y="11"/>
                </a:cxn>
                <a:cxn ang="0">
                  <a:pos x="5" y="5"/>
                </a:cxn>
                <a:cxn ang="0">
                  <a:pos x="7" y="1"/>
                </a:cxn>
              </a:cxnLst>
              <a:rect l="0" t="0" r="r" b="b"/>
              <a:pathLst>
                <a:path w="22" h="52">
                  <a:moveTo>
                    <a:pt x="11" y="40"/>
                  </a:moveTo>
                  <a:lnTo>
                    <a:pt x="17" y="52"/>
                  </a:lnTo>
                  <a:lnTo>
                    <a:pt x="16" y="45"/>
                  </a:lnTo>
                  <a:lnTo>
                    <a:pt x="17" y="42"/>
                  </a:lnTo>
                  <a:lnTo>
                    <a:pt x="11" y="40"/>
                  </a:lnTo>
                  <a:lnTo>
                    <a:pt x="11" y="40"/>
                  </a:lnTo>
                  <a:close/>
                  <a:moveTo>
                    <a:pt x="15" y="25"/>
                  </a:moveTo>
                  <a:lnTo>
                    <a:pt x="12" y="27"/>
                  </a:lnTo>
                  <a:lnTo>
                    <a:pt x="17" y="32"/>
                  </a:lnTo>
                  <a:lnTo>
                    <a:pt x="17" y="28"/>
                  </a:lnTo>
                  <a:lnTo>
                    <a:pt x="15" y="25"/>
                  </a:lnTo>
                  <a:lnTo>
                    <a:pt x="15" y="25"/>
                  </a:lnTo>
                  <a:close/>
                  <a:moveTo>
                    <a:pt x="0" y="7"/>
                  </a:moveTo>
                  <a:lnTo>
                    <a:pt x="1" y="12"/>
                  </a:lnTo>
                  <a:lnTo>
                    <a:pt x="6" y="14"/>
                  </a:lnTo>
                  <a:lnTo>
                    <a:pt x="0" y="7"/>
                  </a:lnTo>
                  <a:lnTo>
                    <a:pt x="0" y="7"/>
                  </a:lnTo>
                  <a:close/>
                  <a:moveTo>
                    <a:pt x="19" y="0"/>
                  </a:moveTo>
                  <a:lnTo>
                    <a:pt x="22" y="5"/>
                  </a:lnTo>
                  <a:lnTo>
                    <a:pt x="21" y="0"/>
                  </a:lnTo>
                  <a:lnTo>
                    <a:pt x="19" y="0"/>
                  </a:lnTo>
                  <a:lnTo>
                    <a:pt x="19" y="0"/>
                  </a:lnTo>
                  <a:close/>
                  <a:moveTo>
                    <a:pt x="9" y="0"/>
                  </a:moveTo>
                  <a:lnTo>
                    <a:pt x="9" y="0"/>
                  </a:lnTo>
                  <a:lnTo>
                    <a:pt x="12" y="0"/>
                  </a:lnTo>
                  <a:lnTo>
                    <a:pt x="19" y="5"/>
                  </a:lnTo>
                  <a:lnTo>
                    <a:pt x="19" y="10"/>
                  </a:lnTo>
                  <a:lnTo>
                    <a:pt x="15" y="8"/>
                  </a:lnTo>
                  <a:lnTo>
                    <a:pt x="9" y="0"/>
                  </a:lnTo>
                  <a:lnTo>
                    <a:pt x="9" y="0"/>
                  </a:lnTo>
                  <a:close/>
                  <a:moveTo>
                    <a:pt x="7" y="1"/>
                  </a:moveTo>
                  <a:lnTo>
                    <a:pt x="15" y="14"/>
                  </a:lnTo>
                  <a:lnTo>
                    <a:pt x="20" y="20"/>
                  </a:lnTo>
                  <a:lnTo>
                    <a:pt x="16" y="19"/>
                  </a:lnTo>
                  <a:lnTo>
                    <a:pt x="7" y="11"/>
                  </a:lnTo>
                  <a:lnTo>
                    <a:pt x="5" y="5"/>
                  </a:lnTo>
                  <a:lnTo>
                    <a:pt x="7" y="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26" name="Freeform 74"/>
            <p:cNvSpPr>
              <a:spLocks/>
            </p:cNvSpPr>
            <p:nvPr/>
          </p:nvSpPr>
          <p:spPr bwMode="auto">
            <a:xfrm>
              <a:off x="2539" y="1615"/>
              <a:ext cx="64" cy="84"/>
            </a:xfrm>
            <a:custGeom>
              <a:avLst/>
              <a:gdLst/>
              <a:ahLst/>
              <a:cxnLst>
                <a:cxn ang="0">
                  <a:pos x="52" y="163"/>
                </a:cxn>
                <a:cxn ang="0">
                  <a:pos x="63" y="152"/>
                </a:cxn>
                <a:cxn ang="0">
                  <a:pos x="74" y="149"/>
                </a:cxn>
                <a:cxn ang="0">
                  <a:pos x="97" y="141"/>
                </a:cxn>
                <a:cxn ang="0">
                  <a:pos x="105" y="139"/>
                </a:cxn>
                <a:cxn ang="0">
                  <a:pos x="111" y="132"/>
                </a:cxn>
                <a:cxn ang="0">
                  <a:pos x="120" y="119"/>
                </a:cxn>
                <a:cxn ang="0">
                  <a:pos x="125" y="93"/>
                </a:cxn>
                <a:cxn ang="0">
                  <a:pos x="125" y="82"/>
                </a:cxn>
                <a:cxn ang="0">
                  <a:pos x="117" y="66"/>
                </a:cxn>
                <a:cxn ang="0">
                  <a:pos x="117" y="58"/>
                </a:cxn>
                <a:cxn ang="0">
                  <a:pos x="97" y="40"/>
                </a:cxn>
                <a:cxn ang="0">
                  <a:pos x="87" y="52"/>
                </a:cxn>
                <a:cxn ang="0">
                  <a:pos x="87" y="26"/>
                </a:cxn>
                <a:cxn ang="0">
                  <a:pos x="96" y="15"/>
                </a:cxn>
                <a:cxn ang="0">
                  <a:pos x="105" y="8"/>
                </a:cxn>
                <a:cxn ang="0">
                  <a:pos x="96" y="4"/>
                </a:cxn>
                <a:cxn ang="0">
                  <a:pos x="86" y="17"/>
                </a:cxn>
                <a:cxn ang="0">
                  <a:pos x="86" y="4"/>
                </a:cxn>
                <a:cxn ang="0">
                  <a:pos x="80" y="10"/>
                </a:cxn>
                <a:cxn ang="0">
                  <a:pos x="68" y="13"/>
                </a:cxn>
                <a:cxn ang="0">
                  <a:pos x="68" y="20"/>
                </a:cxn>
                <a:cxn ang="0">
                  <a:pos x="62" y="25"/>
                </a:cxn>
                <a:cxn ang="0">
                  <a:pos x="64" y="32"/>
                </a:cxn>
                <a:cxn ang="0">
                  <a:pos x="73" y="32"/>
                </a:cxn>
                <a:cxn ang="0">
                  <a:pos x="60" y="46"/>
                </a:cxn>
                <a:cxn ang="0">
                  <a:pos x="43" y="49"/>
                </a:cxn>
                <a:cxn ang="0">
                  <a:pos x="26" y="44"/>
                </a:cxn>
                <a:cxn ang="0">
                  <a:pos x="21" y="47"/>
                </a:cxn>
                <a:cxn ang="0">
                  <a:pos x="25" y="58"/>
                </a:cxn>
                <a:cxn ang="0">
                  <a:pos x="13" y="56"/>
                </a:cxn>
                <a:cxn ang="0">
                  <a:pos x="30" y="66"/>
                </a:cxn>
                <a:cxn ang="0">
                  <a:pos x="24" y="73"/>
                </a:cxn>
                <a:cxn ang="0">
                  <a:pos x="14" y="80"/>
                </a:cxn>
                <a:cxn ang="0">
                  <a:pos x="21" y="84"/>
                </a:cxn>
                <a:cxn ang="0">
                  <a:pos x="46" y="91"/>
                </a:cxn>
                <a:cxn ang="0">
                  <a:pos x="30" y="105"/>
                </a:cxn>
                <a:cxn ang="0">
                  <a:pos x="17" y="119"/>
                </a:cxn>
                <a:cxn ang="0">
                  <a:pos x="32" y="117"/>
                </a:cxn>
                <a:cxn ang="0">
                  <a:pos x="44" y="115"/>
                </a:cxn>
                <a:cxn ang="0">
                  <a:pos x="26" y="119"/>
                </a:cxn>
                <a:cxn ang="0">
                  <a:pos x="20" y="129"/>
                </a:cxn>
                <a:cxn ang="0">
                  <a:pos x="15" y="133"/>
                </a:cxn>
                <a:cxn ang="0">
                  <a:pos x="9" y="131"/>
                </a:cxn>
                <a:cxn ang="0">
                  <a:pos x="20" y="137"/>
                </a:cxn>
                <a:cxn ang="0">
                  <a:pos x="3" y="151"/>
                </a:cxn>
                <a:cxn ang="0">
                  <a:pos x="24" y="150"/>
                </a:cxn>
                <a:cxn ang="0">
                  <a:pos x="16" y="161"/>
                </a:cxn>
                <a:cxn ang="0">
                  <a:pos x="16" y="163"/>
                </a:cxn>
                <a:cxn ang="0">
                  <a:pos x="28" y="164"/>
                </a:cxn>
              </a:cxnLst>
              <a:rect l="0" t="0" r="r" b="b"/>
              <a:pathLst>
                <a:path w="127" h="166">
                  <a:moveTo>
                    <a:pt x="32" y="166"/>
                  </a:moveTo>
                  <a:lnTo>
                    <a:pt x="43" y="165"/>
                  </a:lnTo>
                  <a:lnTo>
                    <a:pt x="52" y="163"/>
                  </a:lnTo>
                  <a:lnTo>
                    <a:pt x="60" y="157"/>
                  </a:lnTo>
                  <a:lnTo>
                    <a:pt x="58" y="151"/>
                  </a:lnTo>
                  <a:lnTo>
                    <a:pt x="63" y="152"/>
                  </a:lnTo>
                  <a:lnTo>
                    <a:pt x="62" y="155"/>
                  </a:lnTo>
                  <a:lnTo>
                    <a:pt x="68" y="155"/>
                  </a:lnTo>
                  <a:lnTo>
                    <a:pt x="74" y="149"/>
                  </a:lnTo>
                  <a:lnTo>
                    <a:pt x="78" y="150"/>
                  </a:lnTo>
                  <a:lnTo>
                    <a:pt x="80" y="143"/>
                  </a:lnTo>
                  <a:lnTo>
                    <a:pt x="97" y="141"/>
                  </a:lnTo>
                  <a:lnTo>
                    <a:pt x="98" y="138"/>
                  </a:lnTo>
                  <a:lnTo>
                    <a:pt x="102" y="142"/>
                  </a:lnTo>
                  <a:lnTo>
                    <a:pt x="105" y="139"/>
                  </a:lnTo>
                  <a:lnTo>
                    <a:pt x="108" y="140"/>
                  </a:lnTo>
                  <a:lnTo>
                    <a:pt x="118" y="140"/>
                  </a:lnTo>
                  <a:lnTo>
                    <a:pt x="111" y="132"/>
                  </a:lnTo>
                  <a:lnTo>
                    <a:pt x="116" y="130"/>
                  </a:lnTo>
                  <a:lnTo>
                    <a:pt x="121" y="125"/>
                  </a:lnTo>
                  <a:lnTo>
                    <a:pt x="120" y="119"/>
                  </a:lnTo>
                  <a:lnTo>
                    <a:pt x="125" y="114"/>
                  </a:lnTo>
                  <a:lnTo>
                    <a:pt x="127" y="107"/>
                  </a:lnTo>
                  <a:lnTo>
                    <a:pt x="125" y="93"/>
                  </a:lnTo>
                  <a:lnTo>
                    <a:pt x="120" y="91"/>
                  </a:lnTo>
                  <a:lnTo>
                    <a:pt x="125" y="87"/>
                  </a:lnTo>
                  <a:lnTo>
                    <a:pt x="125" y="82"/>
                  </a:lnTo>
                  <a:lnTo>
                    <a:pt x="121" y="75"/>
                  </a:lnTo>
                  <a:lnTo>
                    <a:pt x="122" y="69"/>
                  </a:lnTo>
                  <a:lnTo>
                    <a:pt x="117" y="66"/>
                  </a:lnTo>
                  <a:lnTo>
                    <a:pt x="119" y="62"/>
                  </a:lnTo>
                  <a:lnTo>
                    <a:pt x="123" y="62"/>
                  </a:lnTo>
                  <a:lnTo>
                    <a:pt x="117" y="58"/>
                  </a:lnTo>
                  <a:lnTo>
                    <a:pt x="113" y="57"/>
                  </a:lnTo>
                  <a:lnTo>
                    <a:pt x="106" y="45"/>
                  </a:lnTo>
                  <a:lnTo>
                    <a:pt x="97" y="40"/>
                  </a:lnTo>
                  <a:lnTo>
                    <a:pt x="94" y="44"/>
                  </a:lnTo>
                  <a:lnTo>
                    <a:pt x="92" y="52"/>
                  </a:lnTo>
                  <a:lnTo>
                    <a:pt x="87" y="52"/>
                  </a:lnTo>
                  <a:lnTo>
                    <a:pt x="74" y="40"/>
                  </a:lnTo>
                  <a:lnTo>
                    <a:pt x="81" y="26"/>
                  </a:lnTo>
                  <a:lnTo>
                    <a:pt x="87" y="26"/>
                  </a:lnTo>
                  <a:lnTo>
                    <a:pt x="88" y="21"/>
                  </a:lnTo>
                  <a:lnTo>
                    <a:pt x="93" y="18"/>
                  </a:lnTo>
                  <a:lnTo>
                    <a:pt x="96" y="15"/>
                  </a:lnTo>
                  <a:lnTo>
                    <a:pt x="93" y="15"/>
                  </a:lnTo>
                  <a:lnTo>
                    <a:pt x="99" y="11"/>
                  </a:lnTo>
                  <a:lnTo>
                    <a:pt x="105" y="8"/>
                  </a:lnTo>
                  <a:lnTo>
                    <a:pt x="98" y="3"/>
                  </a:lnTo>
                  <a:lnTo>
                    <a:pt x="94" y="0"/>
                  </a:lnTo>
                  <a:lnTo>
                    <a:pt x="96" y="4"/>
                  </a:lnTo>
                  <a:lnTo>
                    <a:pt x="90" y="4"/>
                  </a:lnTo>
                  <a:lnTo>
                    <a:pt x="91" y="11"/>
                  </a:lnTo>
                  <a:lnTo>
                    <a:pt x="86" y="17"/>
                  </a:lnTo>
                  <a:lnTo>
                    <a:pt x="86" y="13"/>
                  </a:lnTo>
                  <a:lnTo>
                    <a:pt x="90" y="10"/>
                  </a:lnTo>
                  <a:lnTo>
                    <a:pt x="86" y="4"/>
                  </a:lnTo>
                  <a:lnTo>
                    <a:pt x="82" y="5"/>
                  </a:lnTo>
                  <a:lnTo>
                    <a:pt x="84" y="9"/>
                  </a:lnTo>
                  <a:lnTo>
                    <a:pt x="80" y="10"/>
                  </a:lnTo>
                  <a:lnTo>
                    <a:pt x="76" y="6"/>
                  </a:lnTo>
                  <a:lnTo>
                    <a:pt x="69" y="9"/>
                  </a:lnTo>
                  <a:lnTo>
                    <a:pt x="68" y="13"/>
                  </a:lnTo>
                  <a:lnTo>
                    <a:pt x="65" y="13"/>
                  </a:lnTo>
                  <a:lnTo>
                    <a:pt x="63" y="18"/>
                  </a:lnTo>
                  <a:lnTo>
                    <a:pt x="68" y="20"/>
                  </a:lnTo>
                  <a:lnTo>
                    <a:pt x="67" y="23"/>
                  </a:lnTo>
                  <a:lnTo>
                    <a:pt x="62" y="23"/>
                  </a:lnTo>
                  <a:lnTo>
                    <a:pt x="62" y="25"/>
                  </a:lnTo>
                  <a:lnTo>
                    <a:pt x="57" y="26"/>
                  </a:lnTo>
                  <a:lnTo>
                    <a:pt x="58" y="32"/>
                  </a:lnTo>
                  <a:lnTo>
                    <a:pt x="64" y="32"/>
                  </a:lnTo>
                  <a:lnTo>
                    <a:pt x="63" y="34"/>
                  </a:lnTo>
                  <a:lnTo>
                    <a:pt x="69" y="32"/>
                  </a:lnTo>
                  <a:lnTo>
                    <a:pt x="73" y="32"/>
                  </a:lnTo>
                  <a:lnTo>
                    <a:pt x="65" y="39"/>
                  </a:lnTo>
                  <a:lnTo>
                    <a:pt x="57" y="43"/>
                  </a:lnTo>
                  <a:lnTo>
                    <a:pt x="60" y="46"/>
                  </a:lnTo>
                  <a:lnTo>
                    <a:pt x="51" y="47"/>
                  </a:lnTo>
                  <a:lnTo>
                    <a:pt x="47" y="45"/>
                  </a:lnTo>
                  <a:lnTo>
                    <a:pt x="43" y="49"/>
                  </a:lnTo>
                  <a:lnTo>
                    <a:pt x="40" y="44"/>
                  </a:lnTo>
                  <a:lnTo>
                    <a:pt x="26" y="41"/>
                  </a:lnTo>
                  <a:lnTo>
                    <a:pt x="26" y="44"/>
                  </a:lnTo>
                  <a:lnTo>
                    <a:pt x="18" y="43"/>
                  </a:lnTo>
                  <a:lnTo>
                    <a:pt x="17" y="50"/>
                  </a:lnTo>
                  <a:lnTo>
                    <a:pt x="21" y="47"/>
                  </a:lnTo>
                  <a:lnTo>
                    <a:pt x="22" y="52"/>
                  </a:lnTo>
                  <a:lnTo>
                    <a:pt x="24" y="53"/>
                  </a:lnTo>
                  <a:lnTo>
                    <a:pt x="25" y="58"/>
                  </a:lnTo>
                  <a:lnTo>
                    <a:pt x="22" y="58"/>
                  </a:lnTo>
                  <a:lnTo>
                    <a:pt x="22" y="56"/>
                  </a:lnTo>
                  <a:lnTo>
                    <a:pt x="13" y="56"/>
                  </a:lnTo>
                  <a:lnTo>
                    <a:pt x="23" y="62"/>
                  </a:lnTo>
                  <a:lnTo>
                    <a:pt x="28" y="60"/>
                  </a:lnTo>
                  <a:lnTo>
                    <a:pt x="30" y="66"/>
                  </a:lnTo>
                  <a:lnTo>
                    <a:pt x="23" y="67"/>
                  </a:lnTo>
                  <a:lnTo>
                    <a:pt x="22" y="70"/>
                  </a:lnTo>
                  <a:lnTo>
                    <a:pt x="24" y="73"/>
                  </a:lnTo>
                  <a:lnTo>
                    <a:pt x="15" y="73"/>
                  </a:lnTo>
                  <a:lnTo>
                    <a:pt x="17" y="79"/>
                  </a:lnTo>
                  <a:lnTo>
                    <a:pt x="14" y="80"/>
                  </a:lnTo>
                  <a:lnTo>
                    <a:pt x="18" y="83"/>
                  </a:lnTo>
                  <a:lnTo>
                    <a:pt x="23" y="82"/>
                  </a:lnTo>
                  <a:lnTo>
                    <a:pt x="21" y="84"/>
                  </a:lnTo>
                  <a:lnTo>
                    <a:pt x="27" y="83"/>
                  </a:lnTo>
                  <a:lnTo>
                    <a:pt x="29" y="91"/>
                  </a:lnTo>
                  <a:lnTo>
                    <a:pt x="46" y="91"/>
                  </a:lnTo>
                  <a:lnTo>
                    <a:pt x="40" y="96"/>
                  </a:lnTo>
                  <a:lnTo>
                    <a:pt x="37" y="94"/>
                  </a:lnTo>
                  <a:lnTo>
                    <a:pt x="30" y="105"/>
                  </a:lnTo>
                  <a:lnTo>
                    <a:pt x="34" y="104"/>
                  </a:lnTo>
                  <a:lnTo>
                    <a:pt x="28" y="111"/>
                  </a:lnTo>
                  <a:lnTo>
                    <a:pt x="17" y="119"/>
                  </a:lnTo>
                  <a:lnTo>
                    <a:pt x="22" y="119"/>
                  </a:lnTo>
                  <a:lnTo>
                    <a:pt x="27" y="115"/>
                  </a:lnTo>
                  <a:lnTo>
                    <a:pt x="32" y="117"/>
                  </a:lnTo>
                  <a:lnTo>
                    <a:pt x="38" y="117"/>
                  </a:lnTo>
                  <a:lnTo>
                    <a:pt x="44" y="113"/>
                  </a:lnTo>
                  <a:lnTo>
                    <a:pt x="44" y="115"/>
                  </a:lnTo>
                  <a:lnTo>
                    <a:pt x="50" y="116"/>
                  </a:lnTo>
                  <a:lnTo>
                    <a:pt x="36" y="119"/>
                  </a:lnTo>
                  <a:lnTo>
                    <a:pt x="26" y="119"/>
                  </a:lnTo>
                  <a:lnTo>
                    <a:pt x="24" y="124"/>
                  </a:lnTo>
                  <a:lnTo>
                    <a:pt x="16" y="126"/>
                  </a:lnTo>
                  <a:lnTo>
                    <a:pt x="20" y="129"/>
                  </a:lnTo>
                  <a:lnTo>
                    <a:pt x="17" y="132"/>
                  </a:lnTo>
                  <a:lnTo>
                    <a:pt x="21" y="133"/>
                  </a:lnTo>
                  <a:lnTo>
                    <a:pt x="15" y="133"/>
                  </a:lnTo>
                  <a:lnTo>
                    <a:pt x="11" y="130"/>
                  </a:lnTo>
                  <a:lnTo>
                    <a:pt x="10" y="132"/>
                  </a:lnTo>
                  <a:lnTo>
                    <a:pt x="9" y="131"/>
                  </a:lnTo>
                  <a:lnTo>
                    <a:pt x="0" y="136"/>
                  </a:lnTo>
                  <a:lnTo>
                    <a:pt x="1" y="138"/>
                  </a:lnTo>
                  <a:lnTo>
                    <a:pt x="20" y="137"/>
                  </a:lnTo>
                  <a:lnTo>
                    <a:pt x="13" y="142"/>
                  </a:lnTo>
                  <a:lnTo>
                    <a:pt x="5" y="144"/>
                  </a:lnTo>
                  <a:lnTo>
                    <a:pt x="3" y="151"/>
                  </a:lnTo>
                  <a:lnTo>
                    <a:pt x="8" y="151"/>
                  </a:lnTo>
                  <a:lnTo>
                    <a:pt x="9" y="154"/>
                  </a:lnTo>
                  <a:lnTo>
                    <a:pt x="24" y="150"/>
                  </a:lnTo>
                  <a:lnTo>
                    <a:pt x="13" y="156"/>
                  </a:lnTo>
                  <a:lnTo>
                    <a:pt x="8" y="161"/>
                  </a:lnTo>
                  <a:lnTo>
                    <a:pt x="16" y="161"/>
                  </a:lnTo>
                  <a:lnTo>
                    <a:pt x="26" y="155"/>
                  </a:lnTo>
                  <a:lnTo>
                    <a:pt x="25" y="159"/>
                  </a:lnTo>
                  <a:lnTo>
                    <a:pt x="16" y="163"/>
                  </a:lnTo>
                  <a:lnTo>
                    <a:pt x="22" y="163"/>
                  </a:lnTo>
                  <a:lnTo>
                    <a:pt x="20" y="166"/>
                  </a:lnTo>
                  <a:lnTo>
                    <a:pt x="28" y="164"/>
                  </a:lnTo>
                  <a:lnTo>
                    <a:pt x="32" y="16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27" name="Freeform 75"/>
            <p:cNvSpPr>
              <a:spLocks noEditPoints="1"/>
            </p:cNvSpPr>
            <p:nvPr/>
          </p:nvSpPr>
          <p:spPr bwMode="auto">
            <a:xfrm>
              <a:off x="2577" y="1486"/>
              <a:ext cx="135" cy="249"/>
            </a:xfrm>
            <a:custGeom>
              <a:avLst/>
              <a:gdLst/>
              <a:ahLst/>
              <a:cxnLst>
                <a:cxn ang="0">
                  <a:pos x="13" y="284"/>
                </a:cxn>
                <a:cxn ang="0">
                  <a:pos x="64" y="287"/>
                </a:cxn>
                <a:cxn ang="0">
                  <a:pos x="58" y="313"/>
                </a:cxn>
                <a:cxn ang="0">
                  <a:pos x="193" y="7"/>
                </a:cxn>
                <a:cxn ang="0">
                  <a:pos x="180" y="22"/>
                </a:cxn>
                <a:cxn ang="0">
                  <a:pos x="174" y="30"/>
                </a:cxn>
                <a:cxn ang="0">
                  <a:pos x="186" y="32"/>
                </a:cxn>
                <a:cxn ang="0">
                  <a:pos x="181" y="466"/>
                </a:cxn>
                <a:cxn ang="0">
                  <a:pos x="78" y="241"/>
                </a:cxn>
                <a:cxn ang="0">
                  <a:pos x="32" y="209"/>
                </a:cxn>
                <a:cxn ang="0">
                  <a:pos x="52" y="191"/>
                </a:cxn>
                <a:cxn ang="0">
                  <a:pos x="130" y="93"/>
                </a:cxn>
                <a:cxn ang="0">
                  <a:pos x="125" y="99"/>
                </a:cxn>
                <a:cxn ang="0">
                  <a:pos x="31" y="143"/>
                </a:cxn>
                <a:cxn ang="0">
                  <a:pos x="45" y="146"/>
                </a:cxn>
                <a:cxn ang="0">
                  <a:pos x="31" y="152"/>
                </a:cxn>
                <a:cxn ang="0">
                  <a:pos x="22" y="166"/>
                </a:cxn>
                <a:cxn ang="0">
                  <a:pos x="25" y="177"/>
                </a:cxn>
                <a:cxn ang="0">
                  <a:pos x="49" y="181"/>
                </a:cxn>
                <a:cxn ang="0">
                  <a:pos x="51" y="157"/>
                </a:cxn>
                <a:cxn ang="0">
                  <a:pos x="59" y="217"/>
                </a:cxn>
                <a:cxn ang="0">
                  <a:pos x="47" y="220"/>
                </a:cxn>
                <a:cxn ang="0">
                  <a:pos x="43" y="247"/>
                </a:cxn>
                <a:cxn ang="0">
                  <a:pos x="92" y="352"/>
                </a:cxn>
                <a:cxn ang="0">
                  <a:pos x="99" y="302"/>
                </a:cxn>
                <a:cxn ang="0">
                  <a:pos x="84" y="485"/>
                </a:cxn>
                <a:cxn ang="0">
                  <a:pos x="119" y="483"/>
                </a:cxn>
                <a:cxn ang="0">
                  <a:pos x="164" y="469"/>
                </a:cxn>
                <a:cxn ang="0">
                  <a:pos x="208" y="459"/>
                </a:cxn>
                <a:cxn ang="0">
                  <a:pos x="261" y="443"/>
                </a:cxn>
                <a:cxn ang="0">
                  <a:pos x="245" y="430"/>
                </a:cxn>
                <a:cxn ang="0">
                  <a:pos x="254" y="415"/>
                </a:cxn>
                <a:cxn ang="0">
                  <a:pos x="268" y="390"/>
                </a:cxn>
                <a:cxn ang="0">
                  <a:pos x="229" y="357"/>
                </a:cxn>
                <a:cxn ang="0">
                  <a:pos x="205" y="331"/>
                </a:cxn>
                <a:cxn ang="0">
                  <a:pos x="208" y="308"/>
                </a:cxn>
                <a:cxn ang="0">
                  <a:pos x="164" y="250"/>
                </a:cxn>
                <a:cxn ang="0">
                  <a:pos x="117" y="231"/>
                </a:cxn>
                <a:cxn ang="0">
                  <a:pos x="133" y="211"/>
                </a:cxn>
                <a:cxn ang="0">
                  <a:pos x="163" y="169"/>
                </a:cxn>
                <a:cxn ang="0">
                  <a:pos x="114" y="160"/>
                </a:cxn>
                <a:cxn ang="0">
                  <a:pos x="121" y="138"/>
                </a:cxn>
                <a:cxn ang="0">
                  <a:pos x="105" y="119"/>
                </a:cxn>
                <a:cxn ang="0">
                  <a:pos x="80" y="128"/>
                </a:cxn>
                <a:cxn ang="0">
                  <a:pos x="67" y="147"/>
                </a:cxn>
                <a:cxn ang="0">
                  <a:pos x="62" y="164"/>
                </a:cxn>
                <a:cxn ang="0">
                  <a:pos x="67" y="178"/>
                </a:cxn>
                <a:cxn ang="0">
                  <a:pos x="58" y="198"/>
                </a:cxn>
                <a:cxn ang="0">
                  <a:pos x="78" y="198"/>
                </a:cxn>
                <a:cxn ang="0">
                  <a:pos x="66" y="243"/>
                </a:cxn>
                <a:cxn ang="0">
                  <a:pos x="70" y="231"/>
                </a:cxn>
                <a:cxn ang="0">
                  <a:pos x="88" y="224"/>
                </a:cxn>
                <a:cxn ang="0">
                  <a:pos x="78" y="276"/>
                </a:cxn>
                <a:cxn ang="0">
                  <a:pos x="112" y="282"/>
                </a:cxn>
                <a:cxn ang="0">
                  <a:pos x="138" y="319"/>
                </a:cxn>
                <a:cxn ang="0">
                  <a:pos x="132" y="348"/>
                </a:cxn>
                <a:cxn ang="0">
                  <a:pos x="92" y="373"/>
                </a:cxn>
                <a:cxn ang="0">
                  <a:pos x="92" y="404"/>
                </a:cxn>
                <a:cxn ang="0">
                  <a:pos x="87" y="424"/>
                </a:cxn>
                <a:cxn ang="0">
                  <a:pos x="123" y="435"/>
                </a:cxn>
                <a:cxn ang="0">
                  <a:pos x="130" y="446"/>
                </a:cxn>
                <a:cxn ang="0">
                  <a:pos x="79" y="479"/>
                </a:cxn>
              </a:cxnLst>
              <a:rect l="0" t="0" r="r" b="b"/>
              <a:pathLst>
                <a:path w="272" h="497">
                  <a:moveTo>
                    <a:pt x="49" y="320"/>
                  </a:moveTo>
                  <a:lnTo>
                    <a:pt x="43" y="316"/>
                  </a:lnTo>
                  <a:lnTo>
                    <a:pt x="39" y="315"/>
                  </a:lnTo>
                  <a:lnTo>
                    <a:pt x="32" y="303"/>
                  </a:lnTo>
                  <a:lnTo>
                    <a:pt x="23" y="298"/>
                  </a:lnTo>
                  <a:lnTo>
                    <a:pt x="20" y="302"/>
                  </a:lnTo>
                  <a:lnTo>
                    <a:pt x="18" y="310"/>
                  </a:lnTo>
                  <a:lnTo>
                    <a:pt x="13" y="310"/>
                  </a:lnTo>
                  <a:lnTo>
                    <a:pt x="0" y="298"/>
                  </a:lnTo>
                  <a:lnTo>
                    <a:pt x="7" y="284"/>
                  </a:lnTo>
                  <a:lnTo>
                    <a:pt x="13" y="284"/>
                  </a:lnTo>
                  <a:lnTo>
                    <a:pt x="14" y="279"/>
                  </a:lnTo>
                  <a:lnTo>
                    <a:pt x="19" y="276"/>
                  </a:lnTo>
                  <a:lnTo>
                    <a:pt x="22" y="273"/>
                  </a:lnTo>
                  <a:lnTo>
                    <a:pt x="28" y="272"/>
                  </a:lnTo>
                  <a:lnTo>
                    <a:pt x="30" y="270"/>
                  </a:lnTo>
                  <a:lnTo>
                    <a:pt x="33" y="269"/>
                  </a:lnTo>
                  <a:lnTo>
                    <a:pt x="40" y="266"/>
                  </a:lnTo>
                  <a:lnTo>
                    <a:pt x="48" y="267"/>
                  </a:lnTo>
                  <a:lnTo>
                    <a:pt x="54" y="269"/>
                  </a:lnTo>
                  <a:lnTo>
                    <a:pt x="54" y="274"/>
                  </a:lnTo>
                  <a:lnTo>
                    <a:pt x="64" y="287"/>
                  </a:lnTo>
                  <a:lnTo>
                    <a:pt x="58" y="291"/>
                  </a:lnTo>
                  <a:lnTo>
                    <a:pt x="67" y="292"/>
                  </a:lnTo>
                  <a:lnTo>
                    <a:pt x="69" y="305"/>
                  </a:lnTo>
                  <a:lnTo>
                    <a:pt x="66" y="294"/>
                  </a:lnTo>
                  <a:lnTo>
                    <a:pt x="62" y="295"/>
                  </a:lnTo>
                  <a:lnTo>
                    <a:pt x="64" y="298"/>
                  </a:lnTo>
                  <a:lnTo>
                    <a:pt x="62" y="303"/>
                  </a:lnTo>
                  <a:lnTo>
                    <a:pt x="67" y="304"/>
                  </a:lnTo>
                  <a:lnTo>
                    <a:pt x="66" y="309"/>
                  </a:lnTo>
                  <a:lnTo>
                    <a:pt x="58" y="308"/>
                  </a:lnTo>
                  <a:lnTo>
                    <a:pt x="58" y="313"/>
                  </a:lnTo>
                  <a:lnTo>
                    <a:pt x="53" y="317"/>
                  </a:lnTo>
                  <a:lnTo>
                    <a:pt x="51" y="316"/>
                  </a:lnTo>
                  <a:lnTo>
                    <a:pt x="51" y="320"/>
                  </a:lnTo>
                  <a:lnTo>
                    <a:pt x="49" y="320"/>
                  </a:lnTo>
                  <a:lnTo>
                    <a:pt x="49" y="320"/>
                  </a:lnTo>
                  <a:close/>
                  <a:moveTo>
                    <a:pt x="181" y="45"/>
                  </a:moveTo>
                  <a:lnTo>
                    <a:pt x="184" y="39"/>
                  </a:lnTo>
                  <a:lnTo>
                    <a:pt x="186" y="41"/>
                  </a:lnTo>
                  <a:lnTo>
                    <a:pt x="181" y="45"/>
                  </a:lnTo>
                  <a:lnTo>
                    <a:pt x="181" y="45"/>
                  </a:lnTo>
                  <a:close/>
                  <a:moveTo>
                    <a:pt x="193" y="7"/>
                  </a:moveTo>
                  <a:lnTo>
                    <a:pt x="192" y="4"/>
                  </a:lnTo>
                  <a:lnTo>
                    <a:pt x="195" y="0"/>
                  </a:lnTo>
                  <a:lnTo>
                    <a:pt x="193" y="7"/>
                  </a:lnTo>
                  <a:lnTo>
                    <a:pt x="193" y="7"/>
                  </a:lnTo>
                  <a:close/>
                  <a:moveTo>
                    <a:pt x="180" y="22"/>
                  </a:moveTo>
                  <a:lnTo>
                    <a:pt x="181" y="14"/>
                  </a:lnTo>
                  <a:lnTo>
                    <a:pt x="176" y="15"/>
                  </a:lnTo>
                  <a:lnTo>
                    <a:pt x="175" y="19"/>
                  </a:lnTo>
                  <a:lnTo>
                    <a:pt x="175" y="19"/>
                  </a:lnTo>
                  <a:lnTo>
                    <a:pt x="180" y="22"/>
                  </a:lnTo>
                  <a:lnTo>
                    <a:pt x="180" y="22"/>
                  </a:lnTo>
                  <a:close/>
                  <a:moveTo>
                    <a:pt x="187" y="17"/>
                  </a:moveTo>
                  <a:lnTo>
                    <a:pt x="184" y="14"/>
                  </a:lnTo>
                  <a:lnTo>
                    <a:pt x="186" y="11"/>
                  </a:lnTo>
                  <a:lnTo>
                    <a:pt x="186" y="6"/>
                  </a:lnTo>
                  <a:lnTo>
                    <a:pt x="188" y="8"/>
                  </a:lnTo>
                  <a:lnTo>
                    <a:pt x="188" y="15"/>
                  </a:lnTo>
                  <a:lnTo>
                    <a:pt x="187" y="17"/>
                  </a:lnTo>
                  <a:lnTo>
                    <a:pt x="187" y="17"/>
                  </a:lnTo>
                  <a:close/>
                  <a:moveTo>
                    <a:pt x="184" y="36"/>
                  </a:moveTo>
                  <a:lnTo>
                    <a:pt x="181" y="31"/>
                  </a:lnTo>
                  <a:lnTo>
                    <a:pt x="174" y="30"/>
                  </a:lnTo>
                  <a:lnTo>
                    <a:pt x="171" y="27"/>
                  </a:lnTo>
                  <a:lnTo>
                    <a:pt x="175" y="26"/>
                  </a:lnTo>
                  <a:lnTo>
                    <a:pt x="182" y="27"/>
                  </a:lnTo>
                  <a:lnTo>
                    <a:pt x="182" y="24"/>
                  </a:lnTo>
                  <a:lnTo>
                    <a:pt x="181" y="22"/>
                  </a:lnTo>
                  <a:lnTo>
                    <a:pt x="183" y="19"/>
                  </a:lnTo>
                  <a:lnTo>
                    <a:pt x="186" y="22"/>
                  </a:lnTo>
                  <a:lnTo>
                    <a:pt x="191" y="23"/>
                  </a:lnTo>
                  <a:lnTo>
                    <a:pt x="187" y="26"/>
                  </a:lnTo>
                  <a:lnTo>
                    <a:pt x="188" y="29"/>
                  </a:lnTo>
                  <a:lnTo>
                    <a:pt x="186" y="32"/>
                  </a:lnTo>
                  <a:lnTo>
                    <a:pt x="187" y="37"/>
                  </a:lnTo>
                  <a:lnTo>
                    <a:pt x="184" y="36"/>
                  </a:lnTo>
                  <a:lnTo>
                    <a:pt x="184" y="36"/>
                  </a:lnTo>
                  <a:close/>
                  <a:moveTo>
                    <a:pt x="244" y="431"/>
                  </a:moveTo>
                  <a:lnTo>
                    <a:pt x="249" y="432"/>
                  </a:lnTo>
                  <a:lnTo>
                    <a:pt x="252" y="432"/>
                  </a:lnTo>
                  <a:lnTo>
                    <a:pt x="250" y="430"/>
                  </a:lnTo>
                  <a:lnTo>
                    <a:pt x="246" y="430"/>
                  </a:lnTo>
                  <a:lnTo>
                    <a:pt x="244" y="431"/>
                  </a:lnTo>
                  <a:lnTo>
                    <a:pt x="244" y="431"/>
                  </a:lnTo>
                  <a:close/>
                  <a:moveTo>
                    <a:pt x="181" y="466"/>
                  </a:moveTo>
                  <a:lnTo>
                    <a:pt x="188" y="461"/>
                  </a:lnTo>
                  <a:lnTo>
                    <a:pt x="192" y="465"/>
                  </a:lnTo>
                  <a:lnTo>
                    <a:pt x="195" y="464"/>
                  </a:lnTo>
                  <a:lnTo>
                    <a:pt x="193" y="467"/>
                  </a:lnTo>
                  <a:lnTo>
                    <a:pt x="193" y="469"/>
                  </a:lnTo>
                  <a:lnTo>
                    <a:pt x="188" y="470"/>
                  </a:lnTo>
                  <a:lnTo>
                    <a:pt x="184" y="467"/>
                  </a:lnTo>
                  <a:lnTo>
                    <a:pt x="181" y="466"/>
                  </a:lnTo>
                  <a:lnTo>
                    <a:pt x="181" y="466"/>
                  </a:lnTo>
                  <a:close/>
                  <a:moveTo>
                    <a:pt x="79" y="237"/>
                  </a:moveTo>
                  <a:lnTo>
                    <a:pt x="78" y="241"/>
                  </a:lnTo>
                  <a:lnTo>
                    <a:pt x="81" y="245"/>
                  </a:lnTo>
                  <a:lnTo>
                    <a:pt x="81" y="240"/>
                  </a:lnTo>
                  <a:lnTo>
                    <a:pt x="79" y="237"/>
                  </a:lnTo>
                  <a:lnTo>
                    <a:pt x="79" y="237"/>
                  </a:lnTo>
                  <a:close/>
                  <a:moveTo>
                    <a:pt x="49" y="233"/>
                  </a:moveTo>
                  <a:lnTo>
                    <a:pt x="51" y="226"/>
                  </a:lnTo>
                  <a:lnTo>
                    <a:pt x="52" y="229"/>
                  </a:lnTo>
                  <a:lnTo>
                    <a:pt x="49" y="233"/>
                  </a:lnTo>
                  <a:lnTo>
                    <a:pt x="49" y="233"/>
                  </a:lnTo>
                  <a:close/>
                  <a:moveTo>
                    <a:pt x="32" y="213"/>
                  </a:moveTo>
                  <a:lnTo>
                    <a:pt x="32" y="209"/>
                  </a:lnTo>
                  <a:lnTo>
                    <a:pt x="37" y="209"/>
                  </a:lnTo>
                  <a:lnTo>
                    <a:pt x="32" y="213"/>
                  </a:lnTo>
                  <a:lnTo>
                    <a:pt x="32" y="213"/>
                  </a:lnTo>
                  <a:close/>
                  <a:moveTo>
                    <a:pt x="40" y="206"/>
                  </a:moveTo>
                  <a:lnTo>
                    <a:pt x="45" y="200"/>
                  </a:lnTo>
                  <a:lnTo>
                    <a:pt x="43" y="204"/>
                  </a:lnTo>
                  <a:lnTo>
                    <a:pt x="40" y="206"/>
                  </a:lnTo>
                  <a:lnTo>
                    <a:pt x="40" y="206"/>
                  </a:lnTo>
                  <a:close/>
                  <a:moveTo>
                    <a:pt x="52" y="194"/>
                  </a:moveTo>
                  <a:lnTo>
                    <a:pt x="55" y="191"/>
                  </a:lnTo>
                  <a:lnTo>
                    <a:pt x="52" y="191"/>
                  </a:lnTo>
                  <a:lnTo>
                    <a:pt x="52" y="194"/>
                  </a:lnTo>
                  <a:lnTo>
                    <a:pt x="52" y="194"/>
                  </a:lnTo>
                  <a:close/>
                  <a:moveTo>
                    <a:pt x="46" y="186"/>
                  </a:moveTo>
                  <a:lnTo>
                    <a:pt x="48" y="191"/>
                  </a:lnTo>
                  <a:lnTo>
                    <a:pt x="51" y="189"/>
                  </a:lnTo>
                  <a:lnTo>
                    <a:pt x="49" y="186"/>
                  </a:lnTo>
                  <a:lnTo>
                    <a:pt x="46" y="186"/>
                  </a:lnTo>
                  <a:lnTo>
                    <a:pt x="46" y="186"/>
                  </a:lnTo>
                  <a:close/>
                  <a:moveTo>
                    <a:pt x="128" y="93"/>
                  </a:moveTo>
                  <a:lnTo>
                    <a:pt x="130" y="95"/>
                  </a:lnTo>
                  <a:lnTo>
                    <a:pt x="130" y="93"/>
                  </a:lnTo>
                  <a:lnTo>
                    <a:pt x="128" y="93"/>
                  </a:lnTo>
                  <a:lnTo>
                    <a:pt x="128" y="93"/>
                  </a:lnTo>
                  <a:close/>
                  <a:moveTo>
                    <a:pt x="122" y="95"/>
                  </a:moveTo>
                  <a:lnTo>
                    <a:pt x="126" y="95"/>
                  </a:lnTo>
                  <a:lnTo>
                    <a:pt x="129" y="98"/>
                  </a:lnTo>
                  <a:lnTo>
                    <a:pt x="127" y="101"/>
                  </a:lnTo>
                  <a:lnTo>
                    <a:pt x="135" y="100"/>
                  </a:lnTo>
                  <a:lnTo>
                    <a:pt x="134" y="105"/>
                  </a:lnTo>
                  <a:lnTo>
                    <a:pt x="132" y="103"/>
                  </a:lnTo>
                  <a:lnTo>
                    <a:pt x="125" y="104"/>
                  </a:lnTo>
                  <a:lnTo>
                    <a:pt x="125" y="99"/>
                  </a:lnTo>
                  <a:lnTo>
                    <a:pt x="124" y="103"/>
                  </a:lnTo>
                  <a:lnTo>
                    <a:pt x="122" y="100"/>
                  </a:lnTo>
                  <a:lnTo>
                    <a:pt x="122" y="95"/>
                  </a:lnTo>
                  <a:lnTo>
                    <a:pt x="122" y="95"/>
                  </a:lnTo>
                  <a:close/>
                  <a:moveTo>
                    <a:pt x="121" y="106"/>
                  </a:moveTo>
                  <a:lnTo>
                    <a:pt x="125" y="111"/>
                  </a:lnTo>
                  <a:lnTo>
                    <a:pt x="126" y="108"/>
                  </a:lnTo>
                  <a:lnTo>
                    <a:pt x="124" y="105"/>
                  </a:lnTo>
                  <a:lnTo>
                    <a:pt x="121" y="106"/>
                  </a:lnTo>
                  <a:lnTo>
                    <a:pt x="121" y="106"/>
                  </a:lnTo>
                  <a:close/>
                  <a:moveTo>
                    <a:pt x="31" y="143"/>
                  </a:moveTo>
                  <a:lnTo>
                    <a:pt x="34" y="141"/>
                  </a:lnTo>
                  <a:lnTo>
                    <a:pt x="31" y="138"/>
                  </a:lnTo>
                  <a:lnTo>
                    <a:pt x="34" y="133"/>
                  </a:lnTo>
                  <a:lnTo>
                    <a:pt x="41" y="136"/>
                  </a:lnTo>
                  <a:lnTo>
                    <a:pt x="39" y="131"/>
                  </a:lnTo>
                  <a:lnTo>
                    <a:pt x="53" y="121"/>
                  </a:lnTo>
                  <a:lnTo>
                    <a:pt x="54" y="130"/>
                  </a:lnTo>
                  <a:lnTo>
                    <a:pt x="48" y="134"/>
                  </a:lnTo>
                  <a:lnTo>
                    <a:pt x="47" y="139"/>
                  </a:lnTo>
                  <a:lnTo>
                    <a:pt x="48" y="141"/>
                  </a:lnTo>
                  <a:lnTo>
                    <a:pt x="45" y="146"/>
                  </a:lnTo>
                  <a:lnTo>
                    <a:pt x="40" y="145"/>
                  </a:lnTo>
                  <a:lnTo>
                    <a:pt x="34" y="145"/>
                  </a:lnTo>
                  <a:lnTo>
                    <a:pt x="31" y="143"/>
                  </a:lnTo>
                  <a:lnTo>
                    <a:pt x="31" y="143"/>
                  </a:lnTo>
                  <a:close/>
                  <a:moveTo>
                    <a:pt x="31" y="152"/>
                  </a:moveTo>
                  <a:lnTo>
                    <a:pt x="35" y="155"/>
                  </a:lnTo>
                  <a:lnTo>
                    <a:pt x="42" y="150"/>
                  </a:lnTo>
                  <a:lnTo>
                    <a:pt x="36" y="147"/>
                  </a:lnTo>
                  <a:lnTo>
                    <a:pt x="34" y="148"/>
                  </a:lnTo>
                  <a:lnTo>
                    <a:pt x="33" y="151"/>
                  </a:lnTo>
                  <a:lnTo>
                    <a:pt x="31" y="152"/>
                  </a:lnTo>
                  <a:lnTo>
                    <a:pt x="31" y="152"/>
                  </a:lnTo>
                  <a:close/>
                  <a:moveTo>
                    <a:pt x="30" y="162"/>
                  </a:moveTo>
                  <a:lnTo>
                    <a:pt x="24" y="164"/>
                  </a:lnTo>
                  <a:lnTo>
                    <a:pt x="20" y="159"/>
                  </a:lnTo>
                  <a:lnTo>
                    <a:pt x="22" y="157"/>
                  </a:lnTo>
                  <a:lnTo>
                    <a:pt x="30" y="158"/>
                  </a:lnTo>
                  <a:lnTo>
                    <a:pt x="30" y="162"/>
                  </a:lnTo>
                  <a:lnTo>
                    <a:pt x="30" y="162"/>
                  </a:lnTo>
                  <a:close/>
                  <a:moveTo>
                    <a:pt x="26" y="169"/>
                  </a:moveTo>
                  <a:lnTo>
                    <a:pt x="22" y="168"/>
                  </a:lnTo>
                  <a:lnTo>
                    <a:pt x="22" y="166"/>
                  </a:lnTo>
                  <a:lnTo>
                    <a:pt x="28" y="165"/>
                  </a:lnTo>
                  <a:lnTo>
                    <a:pt x="26" y="169"/>
                  </a:lnTo>
                  <a:lnTo>
                    <a:pt x="26" y="169"/>
                  </a:lnTo>
                  <a:close/>
                  <a:moveTo>
                    <a:pt x="21" y="185"/>
                  </a:moveTo>
                  <a:lnTo>
                    <a:pt x="22" y="188"/>
                  </a:lnTo>
                  <a:lnTo>
                    <a:pt x="18" y="191"/>
                  </a:lnTo>
                  <a:lnTo>
                    <a:pt x="18" y="188"/>
                  </a:lnTo>
                  <a:lnTo>
                    <a:pt x="21" y="185"/>
                  </a:lnTo>
                  <a:lnTo>
                    <a:pt x="21" y="185"/>
                  </a:lnTo>
                  <a:close/>
                  <a:moveTo>
                    <a:pt x="26" y="182"/>
                  </a:moveTo>
                  <a:lnTo>
                    <a:pt x="25" y="177"/>
                  </a:lnTo>
                  <a:lnTo>
                    <a:pt x="26" y="175"/>
                  </a:lnTo>
                  <a:lnTo>
                    <a:pt x="25" y="170"/>
                  </a:lnTo>
                  <a:lnTo>
                    <a:pt x="22" y="170"/>
                  </a:lnTo>
                  <a:lnTo>
                    <a:pt x="23" y="174"/>
                  </a:lnTo>
                  <a:lnTo>
                    <a:pt x="21" y="177"/>
                  </a:lnTo>
                  <a:lnTo>
                    <a:pt x="22" y="181"/>
                  </a:lnTo>
                  <a:lnTo>
                    <a:pt x="26" y="182"/>
                  </a:lnTo>
                  <a:lnTo>
                    <a:pt x="26" y="182"/>
                  </a:lnTo>
                  <a:close/>
                  <a:moveTo>
                    <a:pt x="57" y="186"/>
                  </a:moveTo>
                  <a:lnTo>
                    <a:pt x="56" y="180"/>
                  </a:lnTo>
                  <a:lnTo>
                    <a:pt x="49" y="181"/>
                  </a:lnTo>
                  <a:lnTo>
                    <a:pt x="45" y="174"/>
                  </a:lnTo>
                  <a:lnTo>
                    <a:pt x="46" y="171"/>
                  </a:lnTo>
                  <a:lnTo>
                    <a:pt x="44" y="169"/>
                  </a:lnTo>
                  <a:lnTo>
                    <a:pt x="43" y="173"/>
                  </a:lnTo>
                  <a:lnTo>
                    <a:pt x="37" y="168"/>
                  </a:lnTo>
                  <a:lnTo>
                    <a:pt x="40" y="166"/>
                  </a:lnTo>
                  <a:lnTo>
                    <a:pt x="42" y="167"/>
                  </a:lnTo>
                  <a:lnTo>
                    <a:pt x="42" y="162"/>
                  </a:lnTo>
                  <a:lnTo>
                    <a:pt x="48" y="166"/>
                  </a:lnTo>
                  <a:lnTo>
                    <a:pt x="48" y="159"/>
                  </a:lnTo>
                  <a:lnTo>
                    <a:pt x="51" y="157"/>
                  </a:lnTo>
                  <a:lnTo>
                    <a:pt x="54" y="163"/>
                  </a:lnTo>
                  <a:lnTo>
                    <a:pt x="54" y="174"/>
                  </a:lnTo>
                  <a:lnTo>
                    <a:pt x="59" y="177"/>
                  </a:lnTo>
                  <a:lnTo>
                    <a:pt x="64" y="176"/>
                  </a:lnTo>
                  <a:lnTo>
                    <a:pt x="66" y="178"/>
                  </a:lnTo>
                  <a:lnTo>
                    <a:pt x="62" y="180"/>
                  </a:lnTo>
                  <a:lnTo>
                    <a:pt x="59" y="186"/>
                  </a:lnTo>
                  <a:lnTo>
                    <a:pt x="57" y="186"/>
                  </a:lnTo>
                  <a:lnTo>
                    <a:pt x="57" y="186"/>
                  </a:lnTo>
                  <a:close/>
                  <a:moveTo>
                    <a:pt x="47" y="220"/>
                  </a:moveTo>
                  <a:lnTo>
                    <a:pt x="59" y="217"/>
                  </a:lnTo>
                  <a:lnTo>
                    <a:pt x="59" y="220"/>
                  </a:lnTo>
                  <a:lnTo>
                    <a:pt x="65" y="215"/>
                  </a:lnTo>
                  <a:lnTo>
                    <a:pt x="63" y="210"/>
                  </a:lnTo>
                  <a:lnTo>
                    <a:pt x="58" y="210"/>
                  </a:lnTo>
                  <a:lnTo>
                    <a:pt x="54" y="203"/>
                  </a:lnTo>
                  <a:lnTo>
                    <a:pt x="48" y="208"/>
                  </a:lnTo>
                  <a:lnTo>
                    <a:pt x="56" y="212"/>
                  </a:lnTo>
                  <a:lnTo>
                    <a:pt x="52" y="214"/>
                  </a:lnTo>
                  <a:lnTo>
                    <a:pt x="53" y="216"/>
                  </a:lnTo>
                  <a:lnTo>
                    <a:pt x="47" y="220"/>
                  </a:lnTo>
                  <a:lnTo>
                    <a:pt x="47" y="220"/>
                  </a:lnTo>
                  <a:close/>
                  <a:moveTo>
                    <a:pt x="56" y="241"/>
                  </a:moveTo>
                  <a:lnTo>
                    <a:pt x="54" y="236"/>
                  </a:lnTo>
                  <a:lnTo>
                    <a:pt x="65" y="226"/>
                  </a:lnTo>
                  <a:lnTo>
                    <a:pt x="60" y="237"/>
                  </a:lnTo>
                  <a:lnTo>
                    <a:pt x="56" y="241"/>
                  </a:lnTo>
                  <a:lnTo>
                    <a:pt x="56" y="241"/>
                  </a:lnTo>
                  <a:close/>
                  <a:moveTo>
                    <a:pt x="48" y="249"/>
                  </a:moveTo>
                  <a:lnTo>
                    <a:pt x="55" y="246"/>
                  </a:lnTo>
                  <a:lnTo>
                    <a:pt x="52" y="236"/>
                  </a:lnTo>
                  <a:lnTo>
                    <a:pt x="43" y="239"/>
                  </a:lnTo>
                  <a:lnTo>
                    <a:pt x="43" y="247"/>
                  </a:lnTo>
                  <a:lnTo>
                    <a:pt x="48" y="244"/>
                  </a:lnTo>
                  <a:lnTo>
                    <a:pt x="48" y="249"/>
                  </a:lnTo>
                  <a:lnTo>
                    <a:pt x="48" y="249"/>
                  </a:lnTo>
                  <a:close/>
                  <a:moveTo>
                    <a:pt x="71" y="248"/>
                  </a:moveTo>
                  <a:lnTo>
                    <a:pt x="72" y="258"/>
                  </a:lnTo>
                  <a:lnTo>
                    <a:pt x="79" y="260"/>
                  </a:lnTo>
                  <a:lnTo>
                    <a:pt x="80" y="253"/>
                  </a:lnTo>
                  <a:lnTo>
                    <a:pt x="76" y="245"/>
                  </a:lnTo>
                  <a:lnTo>
                    <a:pt x="71" y="248"/>
                  </a:lnTo>
                  <a:lnTo>
                    <a:pt x="71" y="248"/>
                  </a:lnTo>
                  <a:close/>
                  <a:moveTo>
                    <a:pt x="92" y="352"/>
                  </a:moveTo>
                  <a:lnTo>
                    <a:pt x="101" y="356"/>
                  </a:lnTo>
                  <a:lnTo>
                    <a:pt x="107" y="350"/>
                  </a:lnTo>
                  <a:lnTo>
                    <a:pt x="103" y="351"/>
                  </a:lnTo>
                  <a:lnTo>
                    <a:pt x="100" y="345"/>
                  </a:lnTo>
                  <a:lnTo>
                    <a:pt x="93" y="346"/>
                  </a:lnTo>
                  <a:lnTo>
                    <a:pt x="93" y="346"/>
                  </a:lnTo>
                  <a:lnTo>
                    <a:pt x="92" y="352"/>
                  </a:lnTo>
                  <a:lnTo>
                    <a:pt x="92" y="352"/>
                  </a:lnTo>
                  <a:close/>
                  <a:moveTo>
                    <a:pt x="86" y="318"/>
                  </a:moveTo>
                  <a:lnTo>
                    <a:pt x="89" y="310"/>
                  </a:lnTo>
                  <a:lnTo>
                    <a:pt x="99" y="302"/>
                  </a:lnTo>
                  <a:lnTo>
                    <a:pt x="98" y="307"/>
                  </a:lnTo>
                  <a:lnTo>
                    <a:pt x="99" y="310"/>
                  </a:lnTo>
                  <a:lnTo>
                    <a:pt x="91" y="318"/>
                  </a:lnTo>
                  <a:lnTo>
                    <a:pt x="86" y="318"/>
                  </a:lnTo>
                  <a:lnTo>
                    <a:pt x="86" y="318"/>
                  </a:lnTo>
                  <a:close/>
                  <a:moveTo>
                    <a:pt x="75" y="497"/>
                  </a:moveTo>
                  <a:lnTo>
                    <a:pt x="78" y="494"/>
                  </a:lnTo>
                  <a:lnTo>
                    <a:pt x="76" y="492"/>
                  </a:lnTo>
                  <a:lnTo>
                    <a:pt x="79" y="488"/>
                  </a:lnTo>
                  <a:lnTo>
                    <a:pt x="81" y="490"/>
                  </a:lnTo>
                  <a:lnTo>
                    <a:pt x="84" y="485"/>
                  </a:lnTo>
                  <a:lnTo>
                    <a:pt x="87" y="485"/>
                  </a:lnTo>
                  <a:lnTo>
                    <a:pt x="89" y="481"/>
                  </a:lnTo>
                  <a:lnTo>
                    <a:pt x="94" y="483"/>
                  </a:lnTo>
                  <a:lnTo>
                    <a:pt x="99" y="481"/>
                  </a:lnTo>
                  <a:lnTo>
                    <a:pt x="103" y="481"/>
                  </a:lnTo>
                  <a:lnTo>
                    <a:pt x="105" y="480"/>
                  </a:lnTo>
                  <a:lnTo>
                    <a:pt x="109" y="483"/>
                  </a:lnTo>
                  <a:lnTo>
                    <a:pt x="111" y="483"/>
                  </a:lnTo>
                  <a:lnTo>
                    <a:pt x="115" y="487"/>
                  </a:lnTo>
                  <a:lnTo>
                    <a:pt x="121" y="487"/>
                  </a:lnTo>
                  <a:lnTo>
                    <a:pt x="119" y="483"/>
                  </a:lnTo>
                  <a:lnTo>
                    <a:pt x="124" y="481"/>
                  </a:lnTo>
                  <a:lnTo>
                    <a:pt x="125" y="479"/>
                  </a:lnTo>
                  <a:lnTo>
                    <a:pt x="124" y="473"/>
                  </a:lnTo>
                  <a:lnTo>
                    <a:pt x="127" y="470"/>
                  </a:lnTo>
                  <a:lnTo>
                    <a:pt x="129" y="469"/>
                  </a:lnTo>
                  <a:lnTo>
                    <a:pt x="132" y="467"/>
                  </a:lnTo>
                  <a:lnTo>
                    <a:pt x="142" y="465"/>
                  </a:lnTo>
                  <a:lnTo>
                    <a:pt x="148" y="465"/>
                  </a:lnTo>
                  <a:lnTo>
                    <a:pt x="154" y="470"/>
                  </a:lnTo>
                  <a:lnTo>
                    <a:pt x="158" y="469"/>
                  </a:lnTo>
                  <a:lnTo>
                    <a:pt x="164" y="469"/>
                  </a:lnTo>
                  <a:lnTo>
                    <a:pt x="169" y="470"/>
                  </a:lnTo>
                  <a:lnTo>
                    <a:pt x="171" y="466"/>
                  </a:lnTo>
                  <a:lnTo>
                    <a:pt x="177" y="462"/>
                  </a:lnTo>
                  <a:lnTo>
                    <a:pt x="182" y="464"/>
                  </a:lnTo>
                  <a:lnTo>
                    <a:pt x="188" y="459"/>
                  </a:lnTo>
                  <a:lnTo>
                    <a:pt x="193" y="460"/>
                  </a:lnTo>
                  <a:lnTo>
                    <a:pt x="195" y="460"/>
                  </a:lnTo>
                  <a:lnTo>
                    <a:pt x="198" y="457"/>
                  </a:lnTo>
                  <a:lnTo>
                    <a:pt x="199" y="460"/>
                  </a:lnTo>
                  <a:lnTo>
                    <a:pt x="204" y="462"/>
                  </a:lnTo>
                  <a:lnTo>
                    <a:pt x="208" y="459"/>
                  </a:lnTo>
                  <a:lnTo>
                    <a:pt x="218" y="459"/>
                  </a:lnTo>
                  <a:lnTo>
                    <a:pt x="225" y="458"/>
                  </a:lnTo>
                  <a:lnTo>
                    <a:pt x="231" y="459"/>
                  </a:lnTo>
                  <a:lnTo>
                    <a:pt x="234" y="460"/>
                  </a:lnTo>
                  <a:lnTo>
                    <a:pt x="239" y="456"/>
                  </a:lnTo>
                  <a:lnTo>
                    <a:pt x="244" y="456"/>
                  </a:lnTo>
                  <a:lnTo>
                    <a:pt x="249" y="452"/>
                  </a:lnTo>
                  <a:lnTo>
                    <a:pt x="252" y="450"/>
                  </a:lnTo>
                  <a:lnTo>
                    <a:pt x="254" y="452"/>
                  </a:lnTo>
                  <a:lnTo>
                    <a:pt x="254" y="448"/>
                  </a:lnTo>
                  <a:lnTo>
                    <a:pt x="261" y="443"/>
                  </a:lnTo>
                  <a:lnTo>
                    <a:pt x="266" y="442"/>
                  </a:lnTo>
                  <a:lnTo>
                    <a:pt x="266" y="437"/>
                  </a:lnTo>
                  <a:lnTo>
                    <a:pt x="265" y="434"/>
                  </a:lnTo>
                  <a:lnTo>
                    <a:pt x="266" y="431"/>
                  </a:lnTo>
                  <a:lnTo>
                    <a:pt x="258" y="431"/>
                  </a:lnTo>
                  <a:lnTo>
                    <a:pt x="252" y="433"/>
                  </a:lnTo>
                  <a:lnTo>
                    <a:pt x="249" y="434"/>
                  </a:lnTo>
                  <a:lnTo>
                    <a:pt x="243" y="432"/>
                  </a:lnTo>
                  <a:lnTo>
                    <a:pt x="241" y="431"/>
                  </a:lnTo>
                  <a:lnTo>
                    <a:pt x="243" y="430"/>
                  </a:lnTo>
                  <a:lnTo>
                    <a:pt x="245" y="430"/>
                  </a:lnTo>
                  <a:lnTo>
                    <a:pt x="245" y="429"/>
                  </a:lnTo>
                  <a:lnTo>
                    <a:pt x="240" y="426"/>
                  </a:lnTo>
                  <a:lnTo>
                    <a:pt x="237" y="429"/>
                  </a:lnTo>
                  <a:lnTo>
                    <a:pt x="242" y="424"/>
                  </a:lnTo>
                  <a:lnTo>
                    <a:pt x="246" y="424"/>
                  </a:lnTo>
                  <a:lnTo>
                    <a:pt x="251" y="422"/>
                  </a:lnTo>
                  <a:lnTo>
                    <a:pt x="250" y="419"/>
                  </a:lnTo>
                  <a:lnTo>
                    <a:pt x="244" y="419"/>
                  </a:lnTo>
                  <a:lnTo>
                    <a:pt x="249" y="415"/>
                  </a:lnTo>
                  <a:lnTo>
                    <a:pt x="251" y="412"/>
                  </a:lnTo>
                  <a:lnTo>
                    <a:pt x="254" y="415"/>
                  </a:lnTo>
                  <a:lnTo>
                    <a:pt x="258" y="412"/>
                  </a:lnTo>
                  <a:lnTo>
                    <a:pt x="260" y="409"/>
                  </a:lnTo>
                  <a:lnTo>
                    <a:pt x="257" y="409"/>
                  </a:lnTo>
                  <a:lnTo>
                    <a:pt x="260" y="407"/>
                  </a:lnTo>
                  <a:lnTo>
                    <a:pt x="254" y="406"/>
                  </a:lnTo>
                  <a:lnTo>
                    <a:pt x="256" y="402"/>
                  </a:lnTo>
                  <a:lnTo>
                    <a:pt x="260" y="403"/>
                  </a:lnTo>
                  <a:lnTo>
                    <a:pt x="261" y="406"/>
                  </a:lnTo>
                  <a:lnTo>
                    <a:pt x="264" y="401"/>
                  </a:lnTo>
                  <a:lnTo>
                    <a:pt x="267" y="399"/>
                  </a:lnTo>
                  <a:lnTo>
                    <a:pt x="268" y="390"/>
                  </a:lnTo>
                  <a:lnTo>
                    <a:pt x="272" y="382"/>
                  </a:lnTo>
                  <a:lnTo>
                    <a:pt x="269" y="378"/>
                  </a:lnTo>
                  <a:lnTo>
                    <a:pt x="267" y="371"/>
                  </a:lnTo>
                  <a:lnTo>
                    <a:pt x="257" y="363"/>
                  </a:lnTo>
                  <a:lnTo>
                    <a:pt x="242" y="362"/>
                  </a:lnTo>
                  <a:lnTo>
                    <a:pt x="233" y="362"/>
                  </a:lnTo>
                  <a:lnTo>
                    <a:pt x="232" y="368"/>
                  </a:lnTo>
                  <a:lnTo>
                    <a:pt x="230" y="373"/>
                  </a:lnTo>
                  <a:lnTo>
                    <a:pt x="226" y="367"/>
                  </a:lnTo>
                  <a:lnTo>
                    <a:pt x="220" y="366"/>
                  </a:lnTo>
                  <a:lnTo>
                    <a:pt x="229" y="357"/>
                  </a:lnTo>
                  <a:lnTo>
                    <a:pt x="229" y="351"/>
                  </a:lnTo>
                  <a:lnTo>
                    <a:pt x="221" y="340"/>
                  </a:lnTo>
                  <a:lnTo>
                    <a:pt x="219" y="339"/>
                  </a:lnTo>
                  <a:lnTo>
                    <a:pt x="212" y="336"/>
                  </a:lnTo>
                  <a:lnTo>
                    <a:pt x="210" y="331"/>
                  </a:lnTo>
                  <a:lnTo>
                    <a:pt x="207" y="332"/>
                  </a:lnTo>
                  <a:lnTo>
                    <a:pt x="205" y="332"/>
                  </a:lnTo>
                  <a:lnTo>
                    <a:pt x="200" y="331"/>
                  </a:lnTo>
                  <a:lnTo>
                    <a:pt x="198" y="331"/>
                  </a:lnTo>
                  <a:lnTo>
                    <a:pt x="203" y="330"/>
                  </a:lnTo>
                  <a:lnTo>
                    <a:pt x="205" y="331"/>
                  </a:lnTo>
                  <a:lnTo>
                    <a:pt x="210" y="330"/>
                  </a:lnTo>
                  <a:lnTo>
                    <a:pt x="212" y="331"/>
                  </a:lnTo>
                  <a:lnTo>
                    <a:pt x="216" y="333"/>
                  </a:lnTo>
                  <a:lnTo>
                    <a:pt x="219" y="333"/>
                  </a:lnTo>
                  <a:lnTo>
                    <a:pt x="221" y="333"/>
                  </a:lnTo>
                  <a:lnTo>
                    <a:pt x="214" y="324"/>
                  </a:lnTo>
                  <a:lnTo>
                    <a:pt x="209" y="318"/>
                  </a:lnTo>
                  <a:lnTo>
                    <a:pt x="211" y="315"/>
                  </a:lnTo>
                  <a:lnTo>
                    <a:pt x="214" y="314"/>
                  </a:lnTo>
                  <a:lnTo>
                    <a:pt x="210" y="311"/>
                  </a:lnTo>
                  <a:lnTo>
                    <a:pt x="208" y="308"/>
                  </a:lnTo>
                  <a:lnTo>
                    <a:pt x="206" y="308"/>
                  </a:lnTo>
                  <a:lnTo>
                    <a:pt x="202" y="298"/>
                  </a:lnTo>
                  <a:lnTo>
                    <a:pt x="194" y="295"/>
                  </a:lnTo>
                  <a:lnTo>
                    <a:pt x="183" y="293"/>
                  </a:lnTo>
                  <a:lnTo>
                    <a:pt x="183" y="289"/>
                  </a:lnTo>
                  <a:lnTo>
                    <a:pt x="181" y="287"/>
                  </a:lnTo>
                  <a:lnTo>
                    <a:pt x="177" y="275"/>
                  </a:lnTo>
                  <a:lnTo>
                    <a:pt x="173" y="269"/>
                  </a:lnTo>
                  <a:lnTo>
                    <a:pt x="171" y="255"/>
                  </a:lnTo>
                  <a:lnTo>
                    <a:pt x="168" y="250"/>
                  </a:lnTo>
                  <a:lnTo>
                    <a:pt x="164" y="250"/>
                  </a:lnTo>
                  <a:lnTo>
                    <a:pt x="156" y="237"/>
                  </a:lnTo>
                  <a:lnTo>
                    <a:pt x="151" y="236"/>
                  </a:lnTo>
                  <a:lnTo>
                    <a:pt x="147" y="233"/>
                  </a:lnTo>
                  <a:lnTo>
                    <a:pt x="140" y="229"/>
                  </a:lnTo>
                  <a:lnTo>
                    <a:pt x="137" y="232"/>
                  </a:lnTo>
                  <a:lnTo>
                    <a:pt x="133" y="236"/>
                  </a:lnTo>
                  <a:lnTo>
                    <a:pt x="125" y="233"/>
                  </a:lnTo>
                  <a:lnTo>
                    <a:pt x="122" y="234"/>
                  </a:lnTo>
                  <a:lnTo>
                    <a:pt x="115" y="232"/>
                  </a:lnTo>
                  <a:lnTo>
                    <a:pt x="114" y="228"/>
                  </a:lnTo>
                  <a:lnTo>
                    <a:pt x="117" y="231"/>
                  </a:lnTo>
                  <a:lnTo>
                    <a:pt x="124" y="231"/>
                  </a:lnTo>
                  <a:lnTo>
                    <a:pt x="130" y="228"/>
                  </a:lnTo>
                  <a:lnTo>
                    <a:pt x="132" y="224"/>
                  </a:lnTo>
                  <a:lnTo>
                    <a:pt x="138" y="224"/>
                  </a:lnTo>
                  <a:lnTo>
                    <a:pt x="144" y="221"/>
                  </a:lnTo>
                  <a:lnTo>
                    <a:pt x="138" y="217"/>
                  </a:lnTo>
                  <a:lnTo>
                    <a:pt x="137" y="214"/>
                  </a:lnTo>
                  <a:lnTo>
                    <a:pt x="135" y="213"/>
                  </a:lnTo>
                  <a:lnTo>
                    <a:pt x="127" y="216"/>
                  </a:lnTo>
                  <a:lnTo>
                    <a:pt x="126" y="215"/>
                  </a:lnTo>
                  <a:lnTo>
                    <a:pt x="133" y="211"/>
                  </a:lnTo>
                  <a:lnTo>
                    <a:pt x="139" y="211"/>
                  </a:lnTo>
                  <a:lnTo>
                    <a:pt x="144" y="208"/>
                  </a:lnTo>
                  <a:lnTo>
                    <a:pt x="145" y="204"/>
                  </a:lnTo>
                  <a:lnTo>
                    <a:pt x="147" y="202"/>
                  </a:lnTo>
                  <a:lnTo>
                    <a:pt x="151" y="194"/>
                  </a:lnTo>
                  <a:lnTo>
                    <a:pt x="153" y="190"/>
                  </a:lnTo>
                  <a:lnTo>
                    <a:pt x="153" y="188"/>
                  </a:lnTo>
                  <a:lnTo>
                    <a:pt x="157" y="182"/>
                  </a:lnTo>
                  <a:lnTo>
                    <a:pt x="156" y="180"/>
                  </a:lnTo>
                  <a:lnTo>
                    <a:pt x="158" y="173"/>
                  </a:lnTo>
                  <a:lnTo>
                    <a:pt x="163" y="169"/>
                  </a:lnTo>
                  <a:lnTo>
                    <a:pt x="163" y="164"/>
                  </a:lnTo>
                  <a:lnTo>
                    <a:pt x="156" y="157"/>
                  </a:lnTo>
                  <a:lnTo>
                    <a:pt x="154" y="158"/>
                  </a:lnTo>
                  <a:lnTo>
                    <a:pt x="141" y="158"/>
                  </a:lnTo>
                  <a:lnTo>
                    <a:pt x="134" y="157"/>
                  </a:lnTo>
                  <a:lnTo>
                    <a:pt x="132" y="159"/>
                  </a:lnTo>
                  <a:lnTo>
                    <a:pt x="127" y="159"/>
                  </a:lnTo>
                  <a:lnTo>
                    <a:pt x="123" y="157"/>
                  </a:lnTo>
                  <a:lnTo>
                    <a:pt x="119" y="157"/>
                  </a:lnTo>
                  <a:lnTo>
                    <a:pt x="119" y="159"/>
                  </a:lnTo>
                  <a:lnTo>
                    <a:pt x="114" y="160"/>
                  </a:lnTo>
                  <a:lnTo>
                    <a:pt x="110" y="164"/>
                  </a:lnTo>
                  <a:lnTo>
                    <a:pt x="107" y="164"/>
                  </a:lnTo>
                  <a:lnTo>
                    <a:pt x="104" y="166"/>
                  </a:lnTo>
                  <a:lnTo>
                    <a:pt x="103" y="165"/>
                  </a:lnTo>
                  <a:lnTo>
                    <a:pt x="107" y="159"/>
                  </a:lnTo>
                  <a:lnTo>
                    <a:pt x="112" y="152"/>
                  </a:lnTo>
                  <a:lnTo>
                    <a:pt x="109" y="154"/>
                  </a:lnTo>
                  <a:lnTo>
                    <a:pt x="104" y="152"/>
                  </a:lnTo>
                  <a:lnTo>
                    <a:pt x="106" y="151"/>
                  </a:lnTo>
                  <a:lnTo>
                    <a:pt x="107" y="146"/>
                  </a:lnTo>
                  <a:lnTo>
                    <a:pt x="121" y="138"/>
                  </a:lnTo>
                  <a:lnTo>
                    <a:pt x="124" y="131"/>
                  </a:lnTo>
                  <a:lnTo>
                    <a:pt x="128" y="130"/>
                  </a:lnTo>
                  <a:lnTo>
                    <a:pt x="129" y="124"/>
                  </a:lnTo>
                  <a:lnTo>
                    <a:pt x="127" y="122"/>
                  </a:lnTo>
                  <a:lnTo>
                    <a:pt x="130" y="118"/>
                  </a:lnTo>
                  <a:lnTo>
                    <a:pt x="129" y="116"/>
                  </a:lnTo>
                  <a:lnTo>
                    <a:pt x="124" y="116"/>
                  </a:lnTo>
                  <a:lnTo>
                    <a:pt x="121" y="119"/>
                  </a:lnTo>
                  <a:lnTo>
                    <a:pt x="117" y="118"/>
                  </a:lnTo>
                  <a:lnTo>
                    <a:pt x="111" y="120"/>
                  </a:lnTo>
                  <a:lnTo>
                    <a:pt x="105" y="119"/>
                  </a:lnTo>
                  <a:lnTo>
                    <a:pt x="101" y="121"/>
                  </a:lnTo>
                  <a:lnTo>
                    <a:pt x="99" y="121"/>
                  </a:lnTo>
                  <a:lnTo>
                    <a:pt x="95" y="124"/>
                  </a:lnTo>
                  <a:lnTo>
                    <a:pt x="97" y="121"/>
                  </a:lnTo>
                  <a:lnTo>
                    <a:pt x="94" y="120"/>
                  </a:lnTo>
                  <a:lnTo>
                    <a:pt x="89" y="124"/>
                  </a:lnTo>
                  <a:lnTo>
                    <a:pt x="90" y="121"/>
                  </a:lnTo>
                  <a:lnTo>
                    <a:pt x="83" y="118"/>
                  </a:lnTo>
                  <a:lnTo>
                    <a:pt x="82" y="122"/>
                  </a:lnTo>
                  <a:lnTo>
                    <a:pt x="80" y="123"/>
                  </a:lnTo>
                  <a:lnTo>
                    <a:pt x="80" y="128"/>
                  </a:lnTo>
                  <a:lnTo>
                    <a:pt x="79" y="128"/>
                  </a:lnTo>
                  <a:lnTo>
                    <a:pt x="79" y="133"/>
                  </a:lnTo>
                  <a:lnTo>
                    <a:pt x="75" y="134"/>
                  </a:lnTo>
                  <a:lnTo>
                    <a:pt x="77" y="138"/>
                  </a:lnTo>
                  <a:lnTo>
                    <a:pt x="75" y="142"/>
                  </a:lnTo>
                  <a:lnTo>
                    <a:pt x="72" y="142"/>
                  </a:lnTo>
                  <a:lnTo>
                    <a:pt x="78" y="147"/>
                  </a:lnTo>
                  <a:lnTo>
                    <a:pt x="80" y="152"/>
                  </a:lnTo>
                  <a:lnTo>
                    <a:pt x="74" y="148"/>
                  </a:lnTo>
                  <a:lnTo>
                    <a:pt x="71" y="151"/>
                  </a:lnTo>
                  <a:lnTo>
                    <a:pt x="67" y="147"/>
                  </a:lnTo>
                  <a:lnTo>
                    <a:pt x="67" y="150"/>
                  </a:lnTo>
                  <a:lnTo>
                    <a:pt x="68" y="153"/>
                  </a:lnTo>
                  <a:lnTo>
                    <a:pt x="67" y="155"/>
                  </a:lnTo>
                  <a:lnTo>
                    <a:pt x="65" y="150"/>
                  </a:lnTo>
                  <a:lnTo>
                    <a:pt x="63" y="155"/>
                  </a:lnTo>
                  <a:lnTo>
                    <a:pt x="65" y="157"/>
                  </a:lnTo>
                  <a:lnTo>
                    <a:pt x="63" y="160"/>
                  </a:lnTo>
                  <a:lnTo>
                    <a:pt x="66" y="164"/>
                  </a:lnTo>
                  <a:lnTo>
                    <a:pt x="70" y="165"/>
                  </a:lnTo>
                  <a:lnTo>
                    <a:pt x="66" y="166"/>
                  </a:lnTo>
                  <a:lnTo>
                    <a:pt x="62" y="164"/>
                  </a:lnTo>
                  <a:lnTo>
                    <a:pt x="63" y="170"/>
                  </a:lnTo>
                  <a:lnTo>
                    <a:pt x="63" y="173"/>
                  </a:lnTo>
                  <a:lnTo>
                    <a:pt x="70" y="171"/>
                  </a:lnTo>
                  <a:lnTo>
                    <a:pt x="65" y="174"/>
                  </a:lnTo>
                  <a:lnTo>
                    <a:pt x="65" y="176"/>
                  </a:lnTo>
                  <a:lnTo>
                    <a:pt x="66" y="177"/>
                  </a:lnTo>
                  <a:lnTo>
                    <a:pt x="71" y="175"/>
                  </a:lnTo>
                  <a:lnTo>
                    <a:pt x="70" y="176"/>
                  </a:lnTo>
                  <a:lnTo>
                    <a:pt x="72" y="178"/>
                  </a:lnTo>
                  <a:lnTo>
                    <a:pt x="68" y="177"/>
                  </a:lnTo>
                  <a:lnTo>
                    <a:pt x="67" y="178"/>
                  </a:lnTo>
                  <a:lnTo>
                    <a:pt x="66" y="181"/>
                  </a:lnTo>
                  <a:lnTo>
                    <a:pt x="68" y="182"/>
                  </a:lnTo>
                  <a:lnTo>
                    <a:pt x="65" y="183"/>
                  </a:lnTo>
                  <a:lnTo>
                    <a:pt x="63" y="186"/>
                  </a:lnTo>
                  <a:lnTo>
                    <a:pt x="66" y="188"/>
                  </a:lnTo>
                  <a:lnTo>
                    <a:pt x="67" y="190"/>
                  </a:lnTo>
                  <a:lnTo>
                    <a:pt x="62" y="188"/>
                  </a:lnTo>
                  <a:lnTo>
                    <a:pt x="60" y="191"/>
                  </a:lnTo>
                  <a:lnTo>
                    <a:pt x="63" y="193"/>
                  </a:lnTo>
                  <a:lnTo>
                    <a:pt x="62" y="196"/>
                  </a:lnTo>
                  <a:lnTo>
                    <a:pt x="58" y="198"/>
                  </a:lnTo>
                  <a:lnTo>
                    <a:pt x="53" y="198"/>
                  </a:lnTo>
                  <a:lnTo>
                    <a:pt x="51" y="200"/>
                  </a:lnTo>
                  <a:lnTo>
                    <a:pt x="53" y="201"/>
                  </a:lnTo>
                  <a:lnTo>
                    <a:pt x="57" y="201"/>
                  </a:lnTo>
                  <a:lnTo>
                    <a:pt x="60" y="202"/>
                  </a:lnTo>
                  <a:lnTo>
                    <a:pt x="60" y="203"/>
                  </a:lnTo>
                  <a:lnTo>
                    <a:pt x="56" y="203"/>
                  </a:lnTo>
                  <a:lnTo>
                    <a:pt x="62" y="208"/>
                  </a:lnTo>
                  <a:lnTo>
                    <a:pt x="63" y="208"/>
                  </a:lnTo>
                  <a:lnTo>
                    <a:pt x="66" y="210"/>
                  </a:lnTo>
                  <a:lnTo>
                    <a:pt x="78" y="198"/>
                  </a:lnTo>
                  <a:lnTo>
                    <a:pt x="76" y="201"/>
                  </a:lnTo>
                  <a:lnTo>
                    <a:pt x="78" y="202"/>
                  </a:lnTo>
                  <a:lnTo>
                    <a:pt x="75" y="203"/>
                  </a:lnTo>
                  <a:lnTo>
                    <a:pt x="71" y="211"/>
                  </a:lnTo>
                  <a:lnTo>
                    <a:pt x="71" y="213"/>
                  </a:lnTo>
                  <a:lnTo>
                    <a:pt x="67" y="221"/>
                  </a:lnTo>
                  <a:lnTo>
                    <a:pt x="69" y="222"/>
                  </a:lnTo>
                  <a:lnTo>
                    <a:pt x="66" y="231"/>
                  </a:lnTo>
                  <a:lnTo>
                    <a:pt x="67" y="236"/>
                  </a:lnTo>
                  <a:lnTo>
                    <a:pt x="65" y="239"/>
                  </a:lnTo>
                  <a:lnTo>
                    <a:pt x="66" y="243"/>
                  </a:lnTo>
                  <a:lnTo>
                    <a:pt x="68" y="241"/>
                  </a:lnTo>
                  <a:lnTo>
                    <a:pt x="65" y="248"/>
                  </a:lnTo>
                  <a:lnTo>
                    <a:pt x="64" y="257"/>
                  </a:lnTo>
                  <a:lnTo>
                    <a:pt x="60" y="260"/>
                  </a:lnTo>
                  <a:lnTo>
                    <a:pt x="60" y="262"/>
                  </a:lnTo>
                  <a:lnTo>
                    <a:pt x="67" y="261"/>
                  </a:lnTo>
                  <a:lnTo>
                    <a:pt x="67" y="257"/>
                  </a:lnTo>
                  <a:lnTo>
                    <a:pt x="69" y="250"/>
                  </a:lnTo>
                  <a:lnTo>
                    <a:pt x="69" y="246"/>
                  </a:lnTo>
                  <a:lnTo>
                    <a:pt x="72" y="243"/>
                  </a:lnTo>
                  <a:lnTo>
                    <a:pt x="70" y="231"/>
                  </a:lnTo>
                  <a:lnTo>
                    <a:pt x="72" y="231"/>
                  </a:lnTo>
                  <a:lnTo>
                    <a:pt x="80" y="222"/>
                  </a:lnTo>
                  <a:lnTo>
                    <a:pt x="75" y="231"/>
                  </a:lnTo>
                  <a:lnTo>
                    <a:pt x="74" y="237"/>
                  </a:lnTo>
                  <a:lnTo>
                    <a:pt x="76" y="238"/>
                  </a:lnTo>
                  <a:lnTo>
                    <a:pt x="77" y="235"/>
                  </a:lnTo>
                  <a:lnTo>
                    <a:pt x="80" y="232"/>
                  </a:lnTo>
                  <a:lnTo>
                    <a:pt x="82" y="237"/>
                  </a:lnTo>
                  <a:lnTo>
                    <a:pt x="86" y="231"/>
                  </a:lnTo>
                  <a:lnTo>
                    <a:pt x="84" y="225"/>
                  </a:lnTo>
                  <a:lnTo>
                    <a:pt x="88" y="224"/>
                  </a:lnTo>
                  <a:lnTo>
                    <a:pt x="87" y="231"/>
                  </a:lnTo>
                  <a:lnTo>
                    <a:pt x="93" y="236"/>
                  </a:lnTo>
                  <a:lnTo>
                    <a:pt x="87" y="234"/>
                  </a:lnTo>
                  <a:lnTo>
                    <a:pt x="86" y="243"/>
                  </a:lnTo>
                  <a:lnTo>
                    <a:pt x="87" y="248"/>
                  </a:lnTo>
                  <a:lnTo>
                    <a:pt x="90" y="249"/>
                  </a:lnTo>
                  <a:lnTo>
                    <a:pt x="92" y="255"/>
                  </a:lnTo>
                  <a:lnTo>
                    <a:pt x="87" y="260"/>
                  </a:lnTo>
                  <a:lnTo>
                    <a:pt x="81" y="273"/>
                  </a:lnTo>
                  <a:lnTo>
                    <a:pt x="82" y="280"/>
                  </a:lnTo>
                  <a:lnTo>
                    <a:pt x="78" y="276"/>
                  </a:lnTo>
                  <a:lnTo>
                    <a:pt x="79" y="283"/>
                  </a:lnTo>
                  <a:lnTo>
                    <a:pt x="84" y="292"/>
                  </a:lnTo>
                  <a:lnTo>
                    <a:pt x="82" y="284"/>
                  </a:lnTo>
                  <a:lnTo>
                    <a:pt x="87" y="283"/>
                  </a:lnTo>
                  <a:lnTo>
                    <a:pt x="98" y="291"/>
                  </a:lnTo>
                  <a:lnTo>
                    <a:pt x="99" y="284"/>
                  </a:lnTo>
                  <a:lnTo>
                    <a:pt x="93" y="281"/>
                  </a:lnTo>
                  <a:lnTo>
                    <a:pt x="97" y="280"/>
                  </a:lnTo>
                  <a:lnTo>
                    <a:pt x="105" y="285"/>
                  </a:lnTo>
                  <a:lnTo>
                    <a:pt x="112" y="284"/>
                  </a:lnTo>
                  <a:lnTo>
                    <a:pt x="112" y="282"/>
                  </a:lnTo>
                  <a:lnTo>
                    <a:pt x="117" y="282"/>
                  </a:lnTo>
                  <a:lnTo>
                    <a:pt x="119" y="276"/>
                  </a:lnTo>
                  <a:lnTo>
                    <a:pt x="135" y="278"/>
                  </a:lnTo>
                  <a:lnTo>
                    <a:pt x="124" y="280"/>
                  </a:lnTo>
                  <a:lnTo>
                    <a:pt x="118" y="297"/>
                  </a:lnTo>
                  <a:lnTo>
                    <a:pt x="126" y="311"/>
                  </a:lnTo>
                  <a:lnTo>
                    <a:pt x="129" y="309"/>
                  </a:lnTo>
                  <a:lnTo>
                    <a:pt x="129" y="317"/>
                  </a:lnTo>
                  <a:lnTo>
                    <a:pt x="135" y="310"/>
                  </a:lnTo>
                  <a:lnTo>
                    <a:pt x="140" y="311"/>
                  </a:lnTo>
                  <a:lnTo>
                    <a:pt x="138" y="319"/>
                  </a:lnTo>
                  <a:lnTo>
                    <a:pt x="140" y="320"/>
                  </a:lnTo>
                  <a:lnTo>
                    <a:pt x="135" y="325"/>
                  </a:lnTo>
                  <a:lnTo>
                    <a:pt x="136" y="333"/>
                  </a:lnTo>
                  <a:lnTo>
                    <a:pt x="133" y="340"/>
                  </a:lnTo>
                  <a:lnTo>
                    <a:pt x="137" y="345"/>
                  </a:lnTo>
                  <a:lnTo>
                    <a:pt x="141" y="349"/>
                  </a:lnTo>
                  <a:lnTo>
                    <a:pt x="145" y="349"/>
                  </a:lnTo>
                  <a:lnTo>
                    <a:pt x="142" y="351"/>
                  </a:lnTo>
                  <a:lnTo>
                    <a:pt x="138" y="351"/>
                  </a:lnTo>
                  <a:lnTo>
                    <a:pt x="135" y="346"/>
                  </a:lnTo>
                  <a:lnTo>
                    <a:pt x="132" y="348"/>
                  </a:lnTo>
                  <a:lnTo>
                    <a:pt x="134" y="352"/>
                  </a:lnTo>
                  <a:lnTo>
                    <a:pt x="137" y="354"/>
                  </a:lnTo>
                  <a:lnTo>
                    <a:pt x="133" y="353"/>
                  </a:lnTo>
                  <a:lnTo>
                    <a:pt x="128" y="350"/>
                  </a:lnTo>
                  <a:lnTo>
                    <a:pt x="118" y="353"/>
                  </a:lnTo>
                  <a:lnTo>
                    <a:pt x="114" y="352"/>
                  </a:lnTo>
                  <a:lnTo>
                    <a:pt x="103" y="357"/>
                  </a:lnTo>
                  <a:lnTo>
                    <a:pt x="99" y="364"/>
                  </a:lnTo>
                  <a:lnTo>
                    <a:pt x="91" y="369"/>
                  </a:lnTo>
                  <a:lnTo>
                    <a:pt x="88" y="374"/>
                  </a:lnTo>
                  <a:lnTo>
                    <a:pt x="92" y="373"/>
                  </a:lnTo>
                  <a:lnTo>
                    <a:pt x="94" y="374"/>
                  </a:lnTo>
                  <a:lnTo>
                    <a:pt x="95" y="371"/>
                  </a:lnTo>
                  <a:lnTo>
                    <a:pt x="106" y="368"/>
                  </a:lnTo>
                  <a:lnTo>
                    <a:pt x="105" y="374"/>
                  </a:lnTo>
                  <a:lnTo>
                    <a:pt x="109" y="377"/>
                  </a:lnTo>
                  <a:lnTo>
                    <a:pt x="104" y="380"/>
                  </a:lnTo>
                  <a:lnTo>
                    <a:pt x="107" y="385"/>
                  </a:lnTo>
                  <a:lnTo>
                    <a:pt x="110" y="385"/>
                  </a:lnTo>
                  <a:lnTo>
                    <a:pt x="103" y="399"/>
                  </a:lnTo>
                  <a:lnTo>
                    <a:pt x="98" y="400"/>
                  </a:lnTo>
                  <a:lnTo>
                    <a:pt x="92" y="404"/>
                  </a:lnTo>
                  <a:lnTo>
                    <a:pt x="90" y="404"/>
                  </a:lnTo>
                  <a:lnTo>
                    <a:pt x="83" y="408"/>
                  </a:lnTo>
                  <a:lnTo>
                    <a:pt x="79" y="408"/>
                  </a:lnTo>
                  <a:lnTo>
                    <a:pt x="71" y="413"/>
                  </a:lnTo>
                  <a:lnTo>
                    <a:pt x="78" y="414"/>
                  </a:lnTo>
                  <a:lnTo>
                    <a:pt x="78" y="419"/>
                  </a:lnTo>
                  <a:lnTo>
                    <a:pt x="74" y="420"/>
                  </a:lnTo>
                  <a:lnTo>
                    <a:pt x="81" y="422"/>
                  </a:lnTo>
                  <a:lnTo>
                    <a:pt x="79" y="423"/>
                  </a:lnTo>
                  <a:lnTo>
                    <a:pt x="82" y="425"/>
                  </a:lnTo>
                  <a:lnTo>
                    <a:pt x="87" y="424"/>
                  </a:lnTo>
                  <a:lnTo>
                    <a:pt x="91" y="421"/>
                  </a:lnTo>
                  <a:lnTo>
                    <a:pt x="100" y="418"/>
                  </a:lnTo>
                  <a:lnTo>
                    <a:pt x="100" y="422"/>
                  </a:lnTo>
                  <a:lnTo>
                    <a:pt x="106" y="423"/>
                  </a:lnTo>
                  <a:lnTo>
                    <a:pt x="102" y="425"/>
                  </a:lnTo>
                  <a:lnTo>
                    <a:pt x="101" y="427"/>
                  </a:lnTo>
                  <a:lnTo>
                    <a:pt x="110" y="429"/>
                  </a:lnTo>
                  <a:lnTo>
                    <a:pt x="110" y="426"/>
                  </a:lnTo>
                  <a:lnTo>
                    <a:pt x="114" y="425"/>
                  </a:lnTo>
                  <a:lnTo>
                    <a:pt x="118" y="431"/>
                  </a:lnTo>
                  <a:lnTo>
                    <a:pt x="123" y="435"/>
                  </a:lnTo>
                  <a:lnTo>
                    <a:pt x="133" y="435"/>
                  </a:lnTo>
                  <a:lnTo>
                    <a:pt x="135" y="431"/>
                  </a:lnTo>
                  <a:lnTo>
                    <a:pt x="140" y="429"/>
                  </a:lnTo>
                  <a:lnTo>
                    <a:pt x="147" y="426"/>
                  </a:lnTo>
                  <a:lnTo>
                    <a:pt x="149" y="423"/>
                  </a:lnTo>
                  <a:lnTo>
                    <a:pt x="154" y="420"/>
                  </a:lnTo>
                  <a:lnTo>
                    <a:pt x="147" y="429"/>
                  </a:lnTo>
                  <a:lnTo>
                    <a:pt x="139" y="436"/>
                  </a:lnTo>
                  <a:lnTo>
                    <a:pt x="139" y="445"/>
                  </a:lnTo>
                  <a:lnTo>
                    <a:pt x="134" y="445"/>
                  </a:lnTo>
                  <a:lnTo>
                    <a:pt x="130" y="446"/>
                  </a:lnTo>
                  <a:lnTo>
                    <a:pt x="125" y="444"/>
                  </a:lnTo>
                  <a:lnTo>
                    <a:pt x="112" y="442"/>
                  </a:lnTo>
                  <a:lnTo>
                    <a:pt x="103" y="445"/>
                  </a:lnTo>
                  <a:lnTo>
                    <a:pt x="103" y="449"/>
                  </a:lnTo>
                  <a:lnTo>
                    <a:pt x="99" y="453"/>
                  </a:lnTo>
                  <a:lnTo>
                    <a:pt x="94" y="453"/>
                  </a:lnTo>
                  <a:lnTo>
                    <a:pt x="93" y="464"/>
                  </a:lnTo>
                  <a:lnTo>
                    <a:pt x="88" y="469"/>
                  </a:lnTo>
                  <a:lnTo>
                    <a:pt x="87" y="471"/>
                  </a:lnTo>
                  <a:lnTo>
                    <a:pt x="80" y="472"/>
                  </a:lnTo>
                  <a:lnTo>
                    <a:pt x="79" y="479"/>
                  </a:lnTo>
                  <a:lnTo>
                    <a:pt x="76" y="479"/>
                  </a:lnTo>
                  <a:lnTo>
                    <a:pt x="75" y="482"/>
                  </a:lnTo>
                  <a:lnTo>
                    <a:pt x="67" y="488"/>
                  </a:lnTo>
                  <a:lnTo>
                    <a:pt x="64" y="487"/>
                  </a:lnTo>
                  <a:lnTo>
                    <a:pt x="59" y="490"/>
                  </a:lnTo>
                  <a:lnTo>
                    <a:pt x="59" y="494"/>
                  </a:lnTo>
                  <a:lnTo>
                    <a:pt x="65" y="495"/>
                  </a:lnTo>
                  <a:lnTo>
                    <a:pt x="65" y="491"/>
                  </a:lnTo>
                  <a:lnTo>
                    <a:pt x="71" y="492"/>
                  </a:lnTo>
                  <a:lnTo>
                    <a:pt x="75" y="49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28" name="Freeform 76"/>
            <p:cNvSpPr>
              <a:spLocks noEditPoints="1"/>
            </p:cNvSpPr>
            <p:nvPr/>
          </p:nvSpPr>
          <p:spPr bwMode="auto">
            <a:xfrm>
              <a:off x="2620" y="1710"/>
              <a:ext cx="206" cy="190"/>
            </a:xfrm>
            <a:custGeom>
              <a:avLst/>
              <a:gdLst/>
              <a:ahLst/>
              <a:cxnLst>
                <a:cxn ang="0">
                  <a:pos x="321" y="186"/>
                </a:cxn>
                <a:cxn ang="0">
                  <a:pos x="296" y="199"/>
                </a:cxn>
                <a:cxn ang="0">
                  <a:pos x="304" y="177"/>
                </a:cxn>
                <a:cxn ang="0">
                  <a:pos x="328" y="147"/>
                </a:cxn>
                <a:cxn ang="0">
                  <a:pos x="340" y="142"/>
                </a:cxn>
                <a:cxn ang="0">
                  <a:pos x="344" y="109"/>
                </a:cxn>
                <a:cxn ang="0">
                  <a:pos x="353" y="80"/>
                </a:cxn>
                <a:cxn ang="0">
                  <a:pos x="325" y="77"/>
                </a:cxn>
                <a:cxn ang="0">
                  <a:pos x="303" y="67"/>
                </a:cxn>
                <a:cxn ang="0">
                  <a:pos x="279" y="57"/>
                </a:cxn>
                <a:cxn ang="0">
                  <a:pos x="254" y="44"/>
                </a:cxn>
                <a:cxn ang="0">
                  <a:pos x="235" y="28"/>
                </a:cxn>
                <a:cxn ang="0">
                  <a:pos x="213" y="2"/>
                </a:cxn>
                <a:cxn ang="0">
                  <a:pos x="186" y="9"/>
                </a:cxn>
                <a:cxn ang="0">
                  <a:pos x="174" y="46"/>
                </a:cxn>
                <a:cxn ang="0">
                  <a:pos x="139" y="59"/>
                </a:cxn>
                <a:cxn ang="0">
                  <a:pos x="117" y="70"/>
                </a:cxn>
                <a:cxn ang="0">
                  <a:pos x="104" y="58"/>
                </a:cxn>
                <a:cxn ang="0">
                  <a:pos x="84" y="64"/>
                </a:cxn>
                <a:cxn ang="0">
                  <a:pos x="92" y="89"/>
                </a:cxn>
                <a:cxn ang="0">
                  <a:pos x="76" y="97"/>
                </a:cxn>
                <a:cxn ang="0">
                  <a:pos x="48" y="89"/>
                </a:cxn>
                <a:cxn ang="0">
                  <a:pos x="25" y="95"/>
                </a:cxn>
                <a:cxn ang="0">
                  <a:pos x="3" y="111"/>
                </a:cxn>
                <a:cxn ang="0">
                  <a:pos x="5" y="112"/>
                </a:cxn>
                <a:cxn ang="0">
                  <a:pos x="11" y="119"/>
                </a:cxn>
                <a:cxn ang="0">
                  <a:pos x="13" y="134"/>
                </a:cxn>
                <a:cxn ang="0">
                  <a:pos x="39" y="138"/>
                </a:cxn>
                <a:cxn ang="0">
                  <a:pos x="57" y="142"/>
                </a:cxn>
                <a:cxn ang="0">
                  <a:pos x="68" y="154"/>
                </a:cxn>
                <a:cxn ang="0">
                  <a:pos x="83" y="154"/>
                </a:cxn>
                <a:cxn ang="0">
                  <a:pos x="75" y="173"/>
                </a:cxn>
                <a:cxn ang="0">
                  <a:pos x="105" y="193"/>
                </a:cxn>
                <a:cxn ang="0">
                  <a:pos x="102" y="214"/>
                </a:cxn>
                <a:cxn ang="0">
                  <a:pos x="114" y="225"/>
                </a:cxn>
                <a:cxn ang="0">
                  <a:pos x="106" y="255"/>
                </a:cxn>
                <a:cxn ang="0">
                  <a:pos x="93" y="305"/>
                </a:cxn>
                <a:cxn ang="0">
                  <a:pos x="107" y="318"/>
                </a:cxn>
                <a:cxn ang="0">
                  <a:pos x="147" y="334"/>
                </a:cxn>
                <a:cxn ang="0">
                  <a:pos x="186" y="332"/>
                </a:cxn>
                <a:cxn ang="0">
                  <a:pos x="223" y="340"/>
                </a:cxn>
                <a:cxn ang="0">
                  <a:pos x="242" y="297"/>
                </a:cxn>
                <a:cxn ang="0">
                  <a:pos x="269" y="305"/>
                </a:cxn>
                <a:cxn ang="0">
                  <a:pos x="317" y="317"/>
                </a:cxn>
                <a:cxn ang="0">
                  <a:pos x="348" y="288"/>
                </a:cxn>
                <a:cxn ang="0">
                  <a:pos x="329" y="248"/>
                </a:cxn>
                <a:cxn ang="0">
                  <a:pos x="329" y="219"/>
                </a:cxn>
                <a:cxn ang="0">
                  <a:pos x="397" y="381"/>
                </a:cxn>
                <a:cxn ang="0">
                  <a:pos x="388" y="368"/>
                </a:cxn>
                <a:cxn ang="0">
                  <a:pos x="383" y="357"/>
                </a:cxn>
                <a:cxn ang="0">
                  <a:pos x="382" y="345"/>
                </a:cxn>
                <a:cxn ang="0">
                  <a:pos x="400" y="330"/>
                </a:cxn>
                <a:cxn ang="0">
                  <a:pos x="406" y="315"/>
                </a:cxn>
                <a:cxn ang="0">
                  <a:pos x="406" y="368"/>
                </a:cxn>
              </a:cxnLst>
              <a:rect l="0" t="0" r="r" b="b"/>
              <a:pathLst>
                <a:path w="410" h="381">
                  <a:moveTo>
                    <a:pt x="331" y="208"/>
                  </a:moveTo>
                  <a:lnTo>
                    <a:pt x="330" y="202"/>
                  </a:lnTo>
                  <a:lnTo>
                    <a:pt x="327" y="199"/>
                  </a:lnTo>
                  <a:lnTo>
                    <a:pt x="325" y="192"/>
                  </a:lnTo>
                  <a:lnTo>
                    <a:pt x="321" y="186"/>
                  </a:lnTo>
                  <a:lnTo>
                    <a:pt x="312" y="185"/>
                  </a:lnTo>
                  <a:lnTo>
                    <a:pt x="307" y="189"/>
                  </a:lnTo>
                  <a:lnTo>
                    <a:pt x="310" y="197"/>
                  </a:lnTo>
                  <a:lnTo>
                    <a:pt x="303" y="200"/>
                  </a:lnTo>
                  <a:lnTo>
                    <a:pt x="296" y="199"/>
                  </a:lnTo>
                  <a:lnTo>
                    <a:pt x="295" y="195"/>
                  </a:lnTo>
                  <a:lnTo>
                    <a:pt x="298" y="193"/>
                  </a:lnTo>
                  <a:lnTo>
                    <a:pt x="303" y="193"/>
                  </a:lnTo>
                  <a:lnTo>
                    <a:pt x="303" y="187"/>
                  </a:lnTo>
                  <a:lnTo>
                    <a:pt x="304" y="177"/>
                  </a:lnTo>
                  <a:lnTo>
                    <a:pt x="312" y="164"/>
                  </a:lnTo>
                  <a:lnTo>
                    <a:pt x="317" y="163"/>
                  </a:lnTo>
                  <a:lnTo>
                    <a:pt x="322" y="154"/>
                  </a:lnTo>
                  <a:lnTo>
                    <a:pt x="329" y="152"/>
                  </a:lnTo>
                  <a:lnTo>
                    <a:pt x="328" y="147"/>
                  </a:lnTo>
                  <a:lnTo>
                    <a:pt x="321" y="143"/>
                  </a:lnTo>
                  <a:lnTo>
                    <a:pt x="325" y="138"/>
                  </a:lnTo>
                  <a:lnTo>
                    <a:pt x="332" y="138"/>
                  </a:lnTo>
                  <a:lnTo>
                    <a:pt x="335" y="141"/>
                  </a:lnTo>
                  <a:lnTo>
                    <a:pt x="340" y="142"/>
                  </a:lnTo>
                  <a:lnTo>
                    <a:pt x="350" y="139"/>
                  </a:lnTo>
                  <a:lnTo>
                    <a:pt x="347" y="132"/>
                  </a:lnTo>
                  <a:lnTo>
                    <a:pt x="341" y="129"/>
                  </a:lnTo>
                  <a:lnTo>
                    <a:pt x="341" y="120"/>
                  </a:lnTo>
                  <a:lnTo>
                    <a:pt x="344" y="109"/>
                  </a:lnTo>
                  <a:lnTo>
                    <a:pt x="349" y="105"/>
                  </a:lnTo>
                  <a:lnTo>
                    <a:pt x="349" y="101"/>
                  </a:lnTo>
                  <a:lnTo>
                    <a:pt x="352" y="91"/>
                  </a:lnTo>
                  <a:lnTo>
                    <a:pt x="359" y="84"/>
                  </a:lnTo>
                  <a:lnTo>
                    <a:pt x="353" y="80"/>
                  </a:lnTo>
                  <a:lnTo>
                    <a:pt x="347" y="80"/>
                  </a:lnTo>
                  <a:lnTo>
                    <a:pt x="340" y="77"/>
                  </a:lnTo>
                  <a:lnTo>
                    <a:pt x="333" y="79"/>
                  </a:lnTo>
                  <a:lnTo>
                    <a:pt x="330" y="77"/>
                  </a:lnTo>
                  <a:lnTo>
                    <a:pt x="325" y="77"/>
                  </a:lnTo>
                  <a:lnTo>
                    <a:pt x="319" y="79"/>
                  </a:lnTo>
                  <a:lnTo>
                    <a:pt x="314" y="74"/>
                  </a:lnTo>
                  <a:lnTo>
                    <a:pt x="314" y="70"/>
                  </a:lnTo>
                  <a:lnTo>
                    <a:pt x="308" y="66"/>
                  </a:lnTo>
                  <a:lnTo>
                    <a:pt x="303" y="67"/>
                  </a:lnTo>
                  <a:lnTo>
                    <a:pt x="295" y="65"/>
                  </a:lnTo>
                  <a:lnTo>
                    <a:pt x="292" y="59"/>
                  </a:lnTo>
                  <a:lnTo>
                    <a:pt x="286" y="59"/>
                  </a:lnTo>
                  <a:lnTo>
                    <a:pt x="284" y="61"/>
                  </a:lnTo>
                  <a:lnTo>
                    <a:pt x="279" y="57"/>
                  </a:lnTo>
                  <a:lnTo>
                    <a:pt x="272" y="57"/>
                  </a:lnTo>
                  <a:lnTo>
                    <a:pt x="265" y="47"/>
                  </a:lnTo>
                  <a:lnTo>
                    <a:pt x="260" y="47"/>
                  </a:lnTo>
                  <a:lnTo>
                    <a:pt x="258" y="44"/>
                  </a:lnTo>
                  <a:lnTo>
                    <a:pt x="254" y="44"/>
                  </a:lnTo>
                  <a:lnTo>
                    <a:pt x="250" y="46"/>
                  </a:lnTo>
                  <a:lnTo>
                    <a:pt x="244" y="43"/>
                  </a:lnTo>
                  <a:lnTo>
                    <a:pt x="244" y="34"/>
                  </a:lnTo>
                  <a:lnTo>
                    <a:pt x="239" y="32"/>
                  </a:lnTo>
                  <a:lnTo>
                    <a:pt x="235" y="28"/>
                  </a:lnTo>
                  <a:lnTo>
                    <a:pt x="232" y="28"/>
                  </a:lnTo>
                  <a:lnTo>
                    <a:pt x="223" y="22"/>
                  </a:lnTo>
                  <a:lnTo>
                    <a:pt x="222" y="16"/>
                  </a:lnTo>
                  <a:lnTo>
                    <a:pt x="214" y="13"/>
                  </a:lnTo>
                  <a:lnTo>
                    <a:pt x="213" y="2"/>
                  </a:lnTo>
                  <a:lnTo>
                    <a:pt x="210" y="0"/>
                  </a:lnTo>
                  <a:lnTo>
                    <a:pt x="209" y="1"/>
                  </a:lnTo>
                  <a:lnTo>
                    <a:pt x="198" y="6"/>
                  </a:lnTo>
                  <a:lnTo>
                    <a:pt x="194" y="3"/>
                  </a:lnTo>
                  <a:lnTo>
                    <a:pt x="186" y="9"/>
                  </a:lnTo>
                  <a:lnTo>
                    <a:pt x="184" y="14"/>
                  </a:lnTo>
                  <a:lnTo>
                    <a:pt x="185" y="22"/>
                  </a:lnTo>
                  <a:lnTo>
                    <a:pt x="184" y="34"/>
                  </a:lnTo>
                  <a:lnTo>
                    <a:pt x="174" y="43"/>
                  </a:lnTo>
                  <a:lnTo>
                    <a:pt x="174" y="46"/>
                  </a:lnTo>
                  <a:lnTo>
                    <a:pt x="164" y="49"/>
                  </a:lnTo>
                  <a:lnTo>
                    <a:pt x="158" y="49"/>
                  </a:lnTo>
                  <a:lnTo>
                    <a:pt x="153" y="47"/>
                  </a:lnTo>
                  <a:lnTo>
                    <a:pt x="141" y="54"/>
                  </a:lnTo>
                  <a:lnTo>
                    <a:pt x="139" y="59"/>
                  </a:lnTo>
                  <a:lnTo>
                    <a:pt x="141" y="64"/>
                  </a:lnTo>
                  <a:lnTo>
                    <a:pt x="146" y="66"/>
                  </a:lnTo>
                  <a:lnTo>
                    <a:pt x="139" y="70"/>
                  </a:lnTo>
                  <a:lnTo>
                    <a:pt x="130" y="72"/>
                  </a:lnTo>
                  <a:lnTo>
                    <a:pt x="117" y="70"/>
                  </a:lnTo>
                  <a:lnTo>
                    <a:pt x="111" y="68"/>
                  </a:lnTo>
                  <a:lnTo>
                    <a:pt x="107" y="70"/>
                  </a:lnTo>
                  <a:lnTo>
                    <a:pt x="105" y="66"/>
                  </a:lnTo>
                  <a:lnTo>
                    <a:pt x="102" y="64"/>
                  </a:lnTo>
                  <a:lnTo>
                    <a:pt x="104" y="58"/>
                  </a:lnTo>
                  <a:lnTo>
                    <a:pt x="98" y="56"/>
                  </a:lnTo>
                  <a:lnTo>
                    <a:pt x="93" y="58"/>
                  </a:lnTo>
                  <a:lnTo>
                    <a:pt x="85" y="57"/>
                  </a:lnTo>
                  <a:lnTo>
                    <a:pt x="82" y="56"/>
                  </a:lnTo>
                  <a:lnTo>
                    <a:pt x="84" y="64"/>
                  </a:lnTo>
                  <a:lnTo>
                    <a:pt x="83" y="66"/>
                  </a:lnTo>
                  <a:lnTo>
                    <a:pt x="94" y="76"/>
                  </a:lnTo>
                  <a:lnTo>
                    <a:pt x="92" y="79"/>
                  </a:lnTo>
                  <a:lnTo>
                    <a:pt x="93" y="83"/>
                  </a:lnTo>
                  <a:lnTo>
                    <a:pt x="92" y="89"/>
                  </a:lnTo>
                  <a:lnTo>
                    <a:pt x="95" y="93"/>
                  </a:lnTo>
                  <a:lnTo>
                    <a:pt x="96" y="99"/>
                  </a:lnTo>
                  <a:lnTo>
                    <a:pt x="85" y="96"/>
                  </a:lnTo>
                  <a:lnTo>
                    <a:pt x="81" y="99"/>
                  </a:lnTo>
                  <a:lnTo>
                    <a:pt x="76" y="97"/>
                  </a:lnTo>
                  <a:lnTo>
                    <a:pt x="71" y="99"/>
                  </a:lnTo>
                  <a:lnTo>
                    <a:pt x="69" y="96"/>
                  </a:lnTo>
                  <a:lnTo>
                    <a:pt x="61" y="102"/>
                  </a:lnTo>
                  <a:lnTo>
                    <a:pt x="52" y="91"/>
                  </a:lnTo>
                  <a:lnTo>
                    <a:pt x="48" y="89"/>
                  </a:lnTo>
                  <a:lnTo>
                    <a:pt x="40" y="91"/>
                  </a:lnTo>
                  <a:lnTo>
                    <a:pt x="35" y="96"/>
                  </a:lnTo>
                  <a:lnTo>
                    <a:pt x="31" y="94"/>
                  </a:lnTo>
                  <a:lnTo>
                    <a:pt x="27" y="97"/>
                  </a:lnTo>
                  <a:lnTo>
                    <a:pt x="25" y="95"/>
                  </a:lnTo>
                  <a:lnTo>
                    <a:pt x="18" y="96"/>
                  </a:lnTo>
                  <a:lnTo>
                    <a:pt x="14" y="101"/>
                  </a:lnTo>
                  <a:lnTo>
                    <a:pt x="4" y="101"/>
                  </a:lnTo>
                  <a:lnTo>
                    <a:pt x="0" y="106"/>
                  </a:lnTo>
                  <a:lnTo>
                    <a:pt x="3" y="111"/>
                  </a:lnTo>
                  <a:lnTo>
                    <a:pt x="9" y="108"/>
                  </a:lnTo>
                  <a:lnTo>
                    <a:pt x="14" y="109"/>
                  </a:lnTo>
                  <a:lnTo>
                    <a:pt x="15" y="112"/>
                  </a:lnTo>
                  <a:lnTo>
                    <a:pt x="9" y="111"/>
                  </a:lnTo>
                  <a:lnTo>
                    <a:pt x="5" y="112"/>
                  </a:lnTo>
                  <a:lnTo>
                    <a:pt x="7" y="117"/>
                  </a:lnTo>
                  <a:lnTo>
                    <a:pt x="10" y="113"/>
                  </a:lnTo>
                  <a:lnTo>
                    <a:pt x="13" y="114"/>
                  </a:lnTo>
                  <a:lnTo>
                    <a:pt x="14" y="118"/>
                  </a:lnTo>
                  <a:lnTo>
                    <a:pt x="11" y="119"/>
                  </a:lnTo>
                  <a:lnTo>
                    <a:pt x="5" y="121"/>
                  </a:lnTo>
                  <a:lnTo>
                    <a:pt x="5" y="124"/>
                  </a:lnTo>
                  <a:lnTo>
                    <a:pt x="11" y="124"/>
                  </a:lnTo>
                  <a:lnTo>
                    <a:pt x="13" y="130"/>
                  </a:lnTo>
                  <a:lnTo>
                    <a:pt x="13" y="134"/>
                  </a:lnTo>
                  <a:lnTo>
                    <a:pt x="18" y="129"/>
                  </a:lnTo>
                  <a:lnTo>
                    <a:pt x="24" y="130"/>
                  </a:lnTo>
                  <a:lnTo>
                    <a:pt x="27" y="130"/>
                  </a:lnTo>
                  <a:lnTo>
                    <a:pt x="37" y="135"/>
                  </a:lnTo>
                  <a:lnTo>
                    <a:pt x="39" y="138"/>
                  </a:lnTo>
                  <a:lnTo>
                    <a:pt x="44" y="138"/>
                  </a:lnTo>
                  <a:lnTo>
                    <a:pt x="50" y="142"/>
                  </a:lnTo>
                  <a:lnTo>
                    <a:pt x="56" y="138"/>
                  </a:lnTo>
                  <a:lnTo>
                    <a:pt x="58" y="138"/>
                  </a:lnTo>
                  <a:lnTo>
                    <a:pt x="57" y="142"/>
                  </a:lnTo>
                  <a:lnTo>
                    <a:pt x="59" y="144"/>
                  </a:lnTo>
                  <a:lnTo>
                    <a:pt x="64" y="141"/>
                  </a:lnTo>
                  <a:lnTo>
                    <a:pt x="66" y="144"/>
                  </a:lnTo>
                  <a:lnTo>
                    <a:pt x="64" y="150"/>
                  </a:lnTo>
                  <a:lnTo>
                    <a:pt x="68" y="154"/>
                  </a:lnTo>
                  <a:lnTo>
                    <a:pt x="71" y="155"/>
                  </a:lnTo>
                  <a:lnTo>
                    <a:pt x="77" y="151"/>
                  </a:lnTo>
                  <a:lnTo>
                    <a:pt x="84" y="152"/>
                  </a:lnTo>
                  <a:lnTo>
                    <a:pt x="87" y="158"/>
                  </a:lnTo>
                  <a:lnTo>
                    <a:pt x="83" y="154"/>
                  </a:lnTo>
                  <a:lnTo>
                    <a:pt x="77" y="154"/>
                  </a:lnTo>
                  <a:lnTo>
                    <a:pt x="73" y="160"/>
                  </a:lnTo>
                  <a:lnTo>
                    <a:pt x="76" y="161"/>
                  </a:lnTo>
                  <a:lnTo>
                    <a:pt x="77" y="167"/>
                  </a:lnTo>
                  <a:lnTo>
                    <a:pt x="75" y="173"/>
                  </a:lnTo>
                  <a:lnTo>
                    <a:pt x="76" y="176"/>
                  </a:lnTo>
                  <a:lnTo>
                    <a:pt x="82" y="177"/>
                  </a:lnTo>
                  <a:lnTo>
                    <a:pt x="89" y="187"/>
                  </a:lnTo>
                  <a:lnTo>
                    <a:pt x="97" y="188"/>
                  </a:lnTo>
                  <a:lnTo>
                    <a:pt x="105" y="193"/>
                  </a:lnTo>
                  <a:lnTo>
                    <a:pt x="104" y="198"/>
                  </a:lnTo>
                  <a:lnTo>
                    <a:pt x="107" y="202"/>
                  </a:lnTo>
                  <a:lnTo>
                    <a:pt x="105" y="209"/>
                  </a:lnTo>
                  <a:lnTo>
                    <a:pt x="104" y="209"/>
                  </a:lnTo>
                  <a:lnTo>
                    <a:pt x="102" y="214"/>
                  </a:lnTo>
                  <a:lnTo>
                    <a:pt x="107" y="217"/>
                  </a:lnTo>
                  <a:lnTo>
                    <a:pt x="117" y="223"/>
                  </a:lnTo>
                  <a:lnTo>
                    <a:pt x="123" y="242"/>
                  </a:lnTo>
                  <a:lnTo>
                    <a:pt x="116" y="233"/>
                  </a:lnTo>
                  <a:lnTo>
                    <a:pt x="114" y="225"/>
                  </a:lnTo>
                  <a:lnTo>
                    <a:pt x="107" y="222"/>
                  </a:lnTo>
                  <a:lnTo>
                    <a:pt x="104" y="224"/>
                  </a:lnTo>
                  <a:lnTo>
                    <a:pt x="102" y="241"/>
                  </a:lnTo>
                  <a:lnTo>
                    <a:pt x="102" y="252"/>
                  </a:lnTo>
                  <a:lnTo>
                    <a:pt x="106" y="255"/>
                  </a:lnTo>
                  <a:lnTo>
                    <a:pt x="103" y="258"/>
                  </a:lnTo>
                  <a:lnTo>
                    <a:pt x="100" y="280"/>
                  </a:lnTo>
                  <a:lnTo>
                    <a:pt x="95" y="299"/>
                  </a:lnTo>
                  <a:lnTo>
                    <a:pt x="87" y="302"/>
                  </a:lnTo>
                  <a:lnTo>
                    <a:pt x="93" y="305"/>
                  </a:lnTo>
                  <a:lnTo>
                    <a:pt x="94" y="307"/>
                  </a:lnTo>
                  <a:lnTo>
                    <a:pt x="97" y="307"/>
                  </a:lnTo>
                  <a:lnTo>
                    <a:pt x="98" y="314"/>
                  </a:lnTo>
                  <a:lnTo>
                    <a:pt x="98" y="320"/>
                  </a:lnTo>
                  <a:lnTo>
                    <a:pt x="107" y="318"/>
                  </a:lnTo>
                  <a:lnTo>
                    <a:pt x="119" y="323"/>
                  </a:lnTo>
                  <a:lnTo>
                    <a:pt x="126" y="329"/>
                  </a:lnTo>
                  <a:lnTo>
                    <a:pt x="132" y="326"/>
                  </a:lnTo>
                  <a:lnTo>
                    <a:pt x="139" y="334"/>
                  </a:lnTo>
                  <a:lnTo>
                    <a:pt x="147" y="334"/>
                  </a:lnTo>
                  <a:lnTo>
                    <a:pt x="152" y="336"/>
                  </a:lnTo>
                  <a:lnTo>
                    <a:pt x="157" y="330"/>
                  </a:lnTo>
                  <a:lnTo>
                    <a:pt x="172" y="329"/>
                  </a:lnTo>
                  <a:lnTo>
                    <a:pt x="177" y="333"/>
                  </a:lnTo>
                  <a:lnTo>
                    <a:pt x="186" y="332"/>
                  </a:lnTo>
                  <a:lnTo>
                    <a:pt x="194" y="337"/>
                  </a:lnTo>
                  <a:lnTo>
                    <a:pt x="209" y="336"/>
                  </a:lnTo>
                  <a:lnTo>
                    <a:pt x="220" y="341"/>
                  </a:lnTo>
                  <a:lnTo>
                    <a:pt x="224" y="344"/>
                  </a:lnTo>
                  <a:lnTo>
                    <a:pt x="223" y="340"/>
                  </a:lnTo>
                  <a:lnTo>
                    <a:pt x="221" y="330"/>
                  </a:lnTo>
                  <a:lnTo>
                    <a:pt x="223" y="321"/>
                  </a:lnTo>
                  <a:lnTo>
                    <a:pt x="224" y="315"/>
                  </a:lnTo>
                  <a:lnTo>
                    <a:pt x="231" y="309"/>
                  </a:lnTo>
                  <a:lnTo>
                    <a:pt x="242" y="297"/>
                  </a:lnTo>
                  <a:lnTo>
                    <a:pt x="246" y="297"/>
                  </a:lnTo>
                  <a:lnTo>
                    <a:pt x="249" y="300"/>
                  </a:lnTo>
                  <a:lnTo>
                    <a:pt x="257" y="300"/>
                  </a:lnTo>
                  <a:lnTo>
                    <a:pt x="263" y="305"/>
                  </a:lnTo>
                  <a:lnTo>
                    <a:pt x="269" y="305"/>
                  </a:lnTo>
                  <a:lnTo>
                    <a:pt x="274" y="301"/>
                  </a:lnTo>
                  <a:lnTo>
                    <a:pt x="279" y="301"/>
                  </a:lnTo>
                  <a:lnTo>
                    <a:pt x="297" y="313"/>
                  </a:lnTo>
                  <a:lnTo>
                    <a:pt x="303" y="317"/>
                  </a:lnTo>
                  <a:lnTo>
                    <a:pt x="317" y="317"/>
                  </a:lnTo>
                  <a:lnTo>
                    <a:pt x="322" y="313"/>
                  </a:lnTo>
                  <a:lnTo>
                    <a:pt x="321" y="310"/>
                  </a:lnTo>
                  <a:lnTo>
                    <a:pt x="327" y="303"/>
                  </a:lnTo>
                  <a:lnTo>
                    <a:pt x="347" y="288"/>
                  </a:lnTo>
                  <a:lnTo>
                    <a:pt x="348" y="288"/>
                  </a:lnTo>
                  <a:lnTo>
                    <a:pt x="345" y="281"/>
                  </a:lnTo>
                  <a:lnTo>
                    <a:pt x="350" y="271"/>
                  </a:lnTo>
                  <a:lnTo>
                    <a:pt x="340" y="271"/>
                  </a:lnTo>
                  <a:lnTo>
                    <a:pt x="330" y="265"/>
                  </a:lnTo>
                  <a:lnTo>
                    <a:pt x="329" y="248"/>
                  </a:lnTo>
                  <a:lnTo>
                    <a:pt x="321" y="240"/>
                  </a:lnTo>
                  <a:lnTo>
                    <a:pt x="326" y="235"/>
                  </a:lnTo>
                  <a:lnTo>
                    <a:pt x="333" y="234"/>
                  </a:lnTo>
                  <a:lnTo>
                    <a:pt x="335" y="224"/>
                  </a:lnTo>
                  <a:lnTo>
                    <a:pt x="329" y="219"/>
                  </a:lnTo>
                  <a:lnTo>
                    <a:pt x="328" y="211"/>
                  </a:lnTo>
                  <a:lnTo>
                    <a:pt x="330" y="208"/>
                  </a:lnTo>
                  <a:lnTo>
                    <a:pt x="331" y="208"/>
                  </a:lnTo>
                  <a:lnTo>
                    <a:pt x="331" y="208"/>
                  </a:lnTo>
                  <a:close/>
                  <a:moveTo>
                    <a:pt x="397" y="381"/>
                  </a:moveTo>
                  <a:lnTo>
                    <a:pt x="387" y="376"/>
                  </a:lnTo>
                  <a:lnTo>
                    <a:pt x="386" y="373"/>
                  </a:lnTo>
                  <a:lnTo>
                    <a:pt x="388" y="370"/>
                  </a:lnTo>
                  <a:lnTo>
                    <a:pt x="390" y="371"/>
                  </a:lnTo>
                  <a:lnTo>
                    <a:pt x="388" y="368"/>
                  </a:lnTo>
                  <a:lnTo>
                    <a:pt x="386" y="368"/>
                  </a:lnTo>
                  <a:lnTo>
                    <a:pt x="387" y="363"/>
                  </a:lnTo>
                  <a:lnTo>
                    <a:pt x="383" y="361"/>
                  </a:lnTo>
                  <a:lnTo>
                    <a:pt x="380" y="358"/>
                  </a:lnTo>
                  <a:lnTo>
                    <a:pt x="383" y="357"/>
                  </a:lnTo>
                  <a:lnTo>
                    <a:pt x="383" y="355"/>
                  </a:lnTo>
                  <a:lnTo>
                    <a:pt x="378" y="352"/>
                  </a:lnTo>
                  <a:lnTo>
                    <a:pt x="377" y="347"/>
                  </a:lnTo>
                  <a:lnTo>
                    <a:pt x="380" y="347"/>
                  </a:lnTo>
                  <a:lnTo>
                    <a:pt x="382" y="345"/>
                  </a:lnTo>
                  <a:lnTo>
                    <a:pt x="378" y="341"/>
                  </a:lnTo>
                  <a:lnTo>
                    <a:pt x="383" y="334"/>
                  </a:lnTo>
                  <a:lnTo>
                    <a:pt x="393" y="330"/>
                  </a:lnTo>
                  <a:lnTo>
                    <a:pt x="396" y="326"/>
                  </a:lnTo>
                  <a:lnTo>
                    <a:pt x="400" y="330"/>
                  </a:lnTo>
                  <a:lnTo>
                    <a:pt x="402" y="330"/>
                  </a:lnTo>
                  <a:lnTo>
                    <a:pt x="403" y="325"/>
                  </a:lnTo>
                  <a:lnTo>
                    <a:pt x="401" y="321"/>
                  </a:lnTo>
                  <a:lnTo>
                    <a:pt x="402" y="315"/>
                  </a:lnTo>
                  <a:lnTo>
                    <a:pt x="406" y="315"/>
                  </a:lnTo>
                  <a:lnTo>
                    <a:pt x="407" y="324"/>
                  </a:lnTo>
                  <a:lnTo>
                    <a:pt x="407" y="333"/>
                  </a:lnTo>
                  <a:lnTo>
                    <a:pt x="410" y="345"/>
                  </a:lnTo>
                  <a:lnTo>
                    <a:pt x="406" y="360"/>
                  </a:lnTo>
                  <a:lnTo>
                    <a:pt x="406" y="368"/>
                  </a:lnTo>
                  <a:lnTo>
                    <a:pt x="402" y="378"/>
                  </a:lnTo>
                  <a:lnTo>
                    <a:pt x="397" y="38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29" name="Freeform 77"/>
            <p:cNvSpPr>
              <a:spLocks/>
            </p:cNvSpPr>
            <p:nvPr/>
          </p:nvSpPr>
          <p:spPr bwMode="auto">
            <a:xfrm>
              <a:off x="2902" y="2003"/>
              <a:ext cx="4" cy="5"/>
            </a:xfrm>
            <a:custGeom>
              <a:avLst/>
              <a:gdLst/>
              <a:ahLst/>
              <a:cxnLst>
                <a:cxn ang="0">
                  <a:pos x="0" y="0"/>
                </a:cxn>
                <a:cxn ang="0">
                  <a:pos x="0" y="4"/>
                </a:cxn>
                <a:cxn ang="0">
                  <a:pos x="7" y="9"/>
                </a:cxn>
                <a:cxn ang="0">
                  <a:pos x="10" y="6"/>
                </a:cxn>
                <a:cxn ang="0">
                  <a:pos x="10" y="1"/>
                </a:cxn>
                <a:cxn ang="0">
                  <a:pos x="0" y="0"/>
                </a:cxn>
              </a:cxnLst>
              <a:rect l="0" t="0" r="r" b="b"/>
              <a:pathLst>
                <a:path w="10" h="9">
                  <a:moveTo>
                    <a:pt x="0" y="0"/>
                  </a:moveTo>
                  <a:lnTo>
                    <a:pt x="0" y="4"/>
                  </a:lnTo>
                  <a:lnTo>
                    <a:pt x="7" y="9"/>
                  </a:lnTo>
                  <a:lnTo>
                    <a:pt x="10" y="6"/>
                  </a:lnTo>
                  <a:lnTo>
                    <a:pt x="10" y="1"/>
                  </a:lnTo>
                  <a:lnTo>
                    <a:pt x="0"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30" name="Freeform 78"/>
            <p:cNvSpPr>
              <a:spLocks noEditPoints="1"/>
            </p:cNvSpPr>
            <p:nvPr/>
          </p:nvSpPr>
          <p:spPr bwMode="auto">
            <a:xfrm>
              <a:off x="2781" y="1789"/>
              <a:ext cx="179" cy="202"/>
            </a:xfrm>
            <a:custGeom>
              <a:avLst/>
              <a:gdLst/>
              <a:ahLst/>
              <a:cxnLst>
                <a:cxn ang="0">
                  <a:pos x="9" y="106"/>
                </a:cxn>
                <a:cxn ang="0">
                  <a:pos x="14" y="65"/>
                </a:cxn>
                <a:cxn ang="0">
                  <a:pos x="29" y="42"/>
                </a:cxn>
                <a:cxn ang="0">
                  <a:pos x="65" y="43"/>
                </a:cxn>
                <a:cxn ang="0">
                  <a:pos x="93" y="33"/>
                </a:cxn>
                <a:cxn ang="0">
                  <a:pos x="116" y="5"/>
                </a:cxn>
                <a:cxn ang="0">
                  <a:pos x="159" y="7"/>
                </a:cxn>
                <a:cxn ang="0">
                  <a:pos x="202" y="34"/>
                </a:cxn>
                <a:cxn ang="0">
                  <a:pos x="190" y="55"/>
                </a:cxn>
                <a:cxn ang="0">
                  <a:pos x="162" y="72"/>
                </a:cxn>
                <a:cxn ang="0">
                  <a:pos x="167" y="101"/>
                </a:cxn>
                <a:cxn ang="0">
                  <a:pos x="196" y="132"/>
                </a:cxn>
                <a:cxn ang="0">
                  <a:pos x="224" y="171"/>
                </a:cxn>
                <a:cxn ang="0">
                  <a:pos x="254" y="198"/>
                </a:cxn>
                <a:cxn ang="0">
                  <a:pos x="288" y="203"/>
                </a:cxn>
                <a:cxn ang="0">
                  <a:pos x="288" y="221"/>
                </a:cxn>
                <a:cxn ang="0">
                  <a:pos x="350" y="254"/>
                </a:cxn>
                <a:cxn ang="0">
                  <a:pos x="356" y="279"/>
                </a:cxn>
                <a:cxn ang="0">
                  <a:pos x="341" y="268"/>
                </a:cxn>
                <a:cxn ang="0">
                  <a:pos x="320" y="255"/>
                </a:cxn>
                <a:cxn ang="0">
                  <a:pos x="308" y="273"/>
                </a:cxn>
                <a:cxn ang="0">
                  <a:pos x="309" y="290"/>
                </a:cxn>
                <a:cxn ang="0">
                  <a:pos x="319" y="317"/>
                </a:cxn>
                <a:cxn ang="0">
                  <a:pos x="297" y="352"/>
                </a:cxn>
                <a:cxn ang="0">
                  <a:pos x="278" y="344"/>
                </a:cxn>
                <a:cxn ang="0">
                  <a:pos x="287" y="325"/>
                </a:cxn>
                <a:cxn ang="0">
                  <a:pos x="287" y="298"/>
                </a:cxn>
                <a:cxn ang="0">
                  <a:pos x="272" y="274"/>
                </a:cxn>
                <a:cxn ang="0">
                  <a:pos x="253" y="261"/>
                </a:cxn>
                <a:cxn ang="0">
                  <a:pos x="239" y="245"/>
                </a:cxn>
                <a:cxn ang="0">
                  <a:pos x="213" y="228"/>
                </a:cxn>
                <a:cxn ang="0">
                  <a:pos x="191" y="221"/>
                </a:cxn>
                <a:cxn ang="0">
                  <a:pos x="154" y="188"/>
                </a:cxn>
                <a:cxn ang="0">
                  <a:pos x="125" y="161"/>
                </a:cxn>
                <a:cxn ang="0">
                  <a:pos x="107" y="130"/>
                </a:cxn>
                <a:cxn ang="0">
                  <a:pos x="85" y="110"/>
                </a:cxn>
                <a:cxn ang="0">
                  <a:pos x="27" y="129"/>
                </a:cxn>
                <a:cxn ang="0">
                  <a:pos x="55" y="228"/>
                </a:cxn>
                <a:cxn ang="0">
                  <a:pos x="50" y="235"/>
                </a:cxn>
                <a:cxn ang="0">
                  <a:pos x="129" y="184"/>
                </a:cxn>
                <a:cxn ang="0">
                  <a:pos x="117" y="168"/>
                </a:cxn>
                <a:cxn ang="0">
                  <a:pos x="105" y="166"/>
                </a:cxn>
                <a:cxn ang="0">
                  <a:pos x="77" y="310"/>
                </a:cxn>
                <a:cxn ang="0">
                  <a:pos x="94" y="306"/>
                </a:cxn>
                <a:cxn ang="0">
                  <a:pos x="88" y="260"/>
                </a:cxn>
                <a:cxn ang="0">
                  <a:pos x="86" y="231"/>
                </a:cxn>
                <a:cxn ang="0">
                  <a:pos x="57" y="243"/>
                </a:cxn>
                <a:cxn ang="0">
                  <a:pos x="55" y="259"/>
                </a:cxn>
                <a:cxn ang="0">
                  <a:pos x="63" y="280"/>
                </a:cxn>
                <a:cxn ang="0">
                  <a:pos x="62" y="315"/>
                </a:cxn>
                <a:cxn ang="0">
                  <a:pos x="267" y="390"/>
                </a:cxn>
                <a:cxn ang="0">
                  <a:pos x="274" y="347"/>
                </a:cxn>
                <a:cxn ang="0">
                  <a:pos x="244" y="352"/>
                </a:cxn>
                <a:cxn ang="0">
                  <a:pos x="197" y="350"/>
                </a:cxn>
                <a:cxn ang="0">
                  <a:pos x="190" y="370"/>
                </a:cxn>
                <a:cxn ang="0">
                  <a:pos x="235" y="390"/>
                </a:cxn>
                <a:cxn ang="0">
                  <a:pos x="265" y="402"/>
                </a:cxn>
              </a:cxnLst>
              <a:rect l="0" t="0" r="r" b="b"/>
              <a:pathLst>
                <a:path w="358" h="403">
                  <a:moveTo>
                    <a:pt x="27" y="129"/>
                  </a:moveTo>
                  <a:lnTo>
                    <a:pt x="24" y="122"/>
                  </a:lnTo>
                  <a:lnTo>
                    <a:pt x="29" y="112"/>
                  </a:lnTo>
                  <a:lnTo>
                    <a:pt x="19" y="112"/>
                  </a:lnTo>
                  <a:lnTo>
                    <a:pt x="9" y="106"/>
                  </a:lnTo>
                  <a:lnTo>
                    <a:pt x="8" y="89"/>
                  </a:lnTo>
                  <a:lnTo>
                    <a:pt x="0" y="81"/>
                  </a:lnTo>
                  <a:lnTo>
                    <a:pt x="5" y="76"/>
                  </a:lnTo>
                  <a:lnTo>
                    <a:pt x="12" y="75"/>
                  </a:lnTo>
                  <a:lnTo>
                    <a:pt x="14" y="65"/>
                  </a:lnTo>
                  <a:lnTo>
                    <a:pt x="8" y="60"/>
                  </a:lnTo>
                  <a:lnTo>
                    <a:pt x="7" y="52"/>
                  </a:lnTo>
                  <a:lnTo>
                    <a:pt x="9" y="49"/>
                  </a:lnTo>
                  <a:lnTo>
                    <a:pt x="17" y="51"/>
                  </a:lnTo>
                  <a:lnTo>
                    <a:pt x="29" y="42"/>
                  </a:lnTo>
                  <a:lnTo>
                    <a:pt x="38" y="46"/>
                  </a:lnTo>
                  <a:lnTo>
                    <a:pt x="49" y="26"/>
                  </a:lnTo>
                  <a:lnTo>
                    <a:pt x="56" y="30"/>
                  </a:lnTo>
                  <a:lnTo>
                    <a:pt x="55" y="38"/>
                  </a:lnTo>
                  <a:lnTo>
                    <a:pt x="65" y="43"/>
                  </a:lnTo>
                  <a:lnTo>
                    <a:pt x="68" y="49"/>
                  </a:lnTo>
                  <a:lnTo>
                    <a:pt x="75" y="38"/>
                  </a:lnTo>
                  <a:lnTo>
                    <a:pt x="75" y="29"/>
                  </a:lnTo>
                  <a:lnTo>
                    <a:pt x="88" y="34"/>
                  </a:lnTo>
                  <a:lnTo>
                    <a:pt x="93" y="33"/>
                  </a:lnTo>
                  <a:lnTo>
                    <a:pt x="99" y="37"/>
                  </a:lnTo>
                  <a:lnTo>
                    <a:pt x="100" y="25"/>
                  </a:lnTo>
                  <a:lnTo>
                    <a:pt x="113" y="23"/>
                  </a:lnTo>
                  <a:lnTo>
                    <a:pt x="110" y="13"/>
                  </a:lnTo>
                  <a:lnTo>
                    <a:pt x="116" y="5"/>
                  </a:lnTo>
                  <a:lnTo>
                    <a:pt x="126" y="10"/>
                  </a:lnTo>
                  <a:lnTo>
                    <a:pt x="143" y="0"/>
                  </a:lnTo>
                  <a:lnTo>
                    <a:pt x="149" y="2"/>
                  </a:lnTo>
                  <a:lnTo>
                    <a:pt x="160" y="1"/>
                  </a:lnTo>
                  <a:lnTo>
                    <a:pt x="159" y="7"/>
                  </a:lnTo>
                  <a:lnTo>
                    <a:pt x="174" y="16"/>
                  </a:lnTo>
                  <a:lnTo>
                    <a:pt x="194" y="19"/>
                  </a:lnTo>
                  <a:lnTo>
                    <a:pt x="204" y="19"/>
                  </a:lnTo>
                  <a:lnTo>
                    <a:pt x="209" y="23"/>
                  </a:lnTo>
                  <a:lnTo>
                    <a:pt x="202" y="34"/>
                  </a:lnTo>
                  <a:lnTo>
                    <a:pt x="204" y="38"/>
                  </a:lnTo>
                  <a:lnTo>
                    <a:pt x="200" y="45"/>
                  </a:lnTo>
                  <a:lnTo>
                    <a:pt x="202" y="55"/>
                  </a:lnTo>
                  <a:lnTo>
                    <a:pt x="194" y="53"/>
                  </a:lnTo>
                  <a:lnTo>
                    <a:pt x="190" y="55"/>
                  </a:lnTo>
                  <a:lnTo>
                    <a:pt x="185" y="61"/>
                  </a:lnTo>
                  <a:lnTo>
                    <a:pt x="179" y="61"/>
                  </a:lnTo>
                  <a:lnTo>
                    <a:pt x="172" y="66"/>
                  </a:lnTo>
                  <a:lnTo>
                    <a:pt x="166" y="68"/>
                  </a:lnTo>
                  <a:lnTo>
                    <a:pt x="162" y="72"/>
                  </a:lnTo>
                  <a:lnTo>
                    <a:pt x="167" y="78"/>
                  </a:lnTo>
                  <a:lnTo>
                    <a:pt x="170" y="84"/>
                  </a:lnTo>
                  <a:lnTo>
                    <a:pt x="166" y="92"/>
                  </a:lnTo>
                  <a:lnTo>
                    <a:pt x="162" y="94"/>
                  </a:lnTo>
                  <a:lnTo>
                    <a:pt x="167" y="101"/>
                  </a:lnTo>
                  <a:lnTo>
                    <a:pt x="168" y="110"/>
                  </a:lnTo>
                  <a:lnTo>
                    <a:pt x="171" y="116"/>
                  </a:lnTo>
                  <a:lnTo>
                    <a:pt x="184" y="122"/>
                  </a:lnTo>
                  <a:lnTo>
                    <a:pt x="192" y="127"/>
                  </a:lnTo>
                  <a:lnTo>
                    <a:pt x="196" y="132"/>
                  </a:lnTo>
                  <a:lnTo>
                    <a:pt x="216" y="153"/>
                  </a:lnTo>
                  <a:lnTo>
                    <a:pt x="217" y="158"/>
                  </a:lnTo>
                  <a:lnTo>
                    <a:pt x="219" y="159"/>
                  </a:lnTo>
                  <a:lnTo>
                    <a:pt x="219" y="166"/>
                  </a:lnTo>
                  <a:lnTo>
                    <a:pt x="224" y="171"/>
                  </a:lnTo>
                  <a:lnTo>
                    <a:pt x="230" y="178"/>
                  </a:lnTo>
                  <a:lnTo>
                    <a:pt x="235" y="185"/>
                  </a:lnTo>
                  <a:lnTo>
                    <a:pt x="243" y="192"/>
                  </a:lnTo>
                  <a:lnTo>
                    <a:pt x="248" y="197"/>
                  </a:lnTo>
                  <a:lnTo>
                    <a:pt x="254" y="198"/>
                  </a:lnTo>
                  <a:lnTo>
                    <a:pt x="257" y="200"/>
                  </a:lnTo>
                  <a:lnTo>
                    <a:pt x="270" y="200"/>
                  </a:lnTo>
                  <a:lnTo>
                    <a:pt x="275" y="201"/>
                  </a:lnTo>
                  <a:lnTo>
                    <a:pt x="283" y="200"/>
                  </a:lnTo>
                  <a:lnTo>
                    <a:pt x="288" y="203"/>
                  </a:lnTo>
                  <a:lnTo>
                    <a:pt x="287" y="208"/>
                  </a:lnTo>
                  <a:lnTo>
                    <a:pt x="278" y="213"/>
                  </a:lnTo>
                  <a:lnTo>
                    <a:pt x="278" y="215"/>
                  </a:lnTo>
                  <a:lnTo>
                    <a:pt x="282" y="221"/>
                  </a:lnTo>
                  <a:lnTo>
                    <a:pt x="288" y="221"/>
                  </a:lnTo>
                  <a:lnTo>
                    <a:pt x="300" y="224"/>
                  </a:lnTo>
                  <a:lnTo>
                    <a:pt x="324" y="237"/>
                  </a:lnTo>
                  <a:lnTo>
                    <a:pt x="334" y="244"/>
                  </a:lnTo>
                  <a:lnTo>
                    <a:pt x="341" y="250"/>
                  </a:lnTo>
                  <a:lnTo>
                    <a:pt x="350" y="254"/>
                  </a:lnTo>
                  <a:lnTo>
                    <a:pt x="356" y="257"/>
                  </a:lnTo>
                  <a:lnTo>
                    <a:pt x="358" y="261"/>
                  </a:lnTo>
                  <a:lnTo>
                    <a:pt x="357" y="269"/>
                  </a:lnTo>
                  <a:lnTo>
                    <a:pt x="355" y="273"/>
                  </a:lnTo>
                  <a:lnTo>
                    <a:pt x="356" y="279"/>
                  </a:lnTo>
                  <a:lnTo>
                    <a:pt x="354" y="280"/>
                  </a:lnTo>
                  <a:lnTo>
                    <a:pt x="354" y="281"/>
                  </a:lnTo>
                  <a:lnTo>
                    <a:pt x="348" y="279"/>
                  </a:lnTo>
                  <a:lnTo>
                    <a:pt x="344" y="273"/>
                  </a:lnTo>
                  <a:lnTo>
                    <a:pt x="341" y="268"/>
                  </a:lnTo>
                  <a:lnTo>
                    <a:pt x="342" y="263"/>
                  </a:lnTo>
                  <a:lnTo>
                    <a:pt x="338" y="261"/>
                  </a:lnTo>
                  <a:lnTo>
                    <a:pt x="329" y="261"/>
                  </a:lnTo>
                  <a:lnTo>
                    <a:pt x="326" y="258"/>
                  </a:lnTo>
                  <a:lnTo>
                    <a:pt x="320" y="255"/>
                  </a:lnTo>
                  <a:lnTo>
                    <a:pt x="317" y="256"/>
                  </a:lnTo>
                  <a:lnTo>
                    <a:pt x="313" y="258"/>
                  </a:lnTo>
                  <a:lnTo>
                    <a:pt x="311" y="264"/>
                  </a:lnTo>
                  <a:lnTo>
                    <a:pt x="308" y="269"/>
                  </a:lnTo>
                  <a:lnTo>
                    <a:pt x="308" y="273"/>
                  </a:lnTo>
                  <a:lnTo>
                    <a:pt x="307" y="278"/>
                  </a:lnTo>
                  <a:lnTo>
                    <a:pt x="302" y="281"/>
                  </a:lnTo>
                  <a:lnTo>
                    <a:pt x="302" y="285"/>
                  </a:lnTo>
                  <a:lnTo>
                    <a:pt x="305" y="289"/>
                  </a:lnTo>
                  <a:lnTo>
                    <a:pt x="309" y="290"/>
                  </a:lnTo>
                  <a:lnTo>
                    <a:pt x="318" y="297"/>
                  </a:lnTo>
                  <a:lnTo>
                    <a:pt x="320" y="302"/>
                  </a:lnTo>
                  <a:lnTo>
                    <a:pt x="319" y="309"/>
                  </a:lnTo>
                  <a:lnTo>
                    <a:pt x="321" y="313"/>
                  </a:lnTo>
                  <a:lnTo>
                    <a:pt x="319" y="317"/>
                  </a:lnTo>
                  <a:lnTo>
                    <a:pt x="313" y="318"/>
                  </a:lnTo>
                  <a:lnTo>
                    <a:pt x="308" y="324"/>
                  </a:lnTo>
                  <a:lnTo>
                    <a:pt x="307" y="338"/>
                  </a:lnTo>
                  <a:lnTo>
                    <a:pt x="298" y="345"/>
                  </a:lnTo>
                  <a:lnTo>
                    <a:pt x="297" y="352"/>
                  </a:lnTo>
                  <a:lnTo>
                    <a:pt x="292" y="357"/>
                  </a:lnTo>
                  <a:lnTo>
                    <a:pt x="284" y="359"/>
                  </a:lnTo>
                  <a:lnTo>
                    <a:pt x="277" y="352"/>
                  </a:lnTo>
                  <a:lnTo>
                    <a:pt x="276" y="347"/>
                  </a:lnTo>
                  <a:lnTo>
                    <a:pt x="278" y="344"/>
                  </a:lnTo>
                  <a:lnTo>
                    <a:pt x="282" y="342"/>
                  </a:lnTo>
                  <a:lnTo>
                    <a:pt x="286" y="338"/>
                  </a:lnTo>
                  <a:lnTo>
                    <a:pt x="286" y="332"/>
                  </a:lnTo>
                  <a:lnTo>
                    <a:pt x="286" y="326"/>
                  </a:lnTo>
                  <a:lnTo>
                    <a:pt x="287" y="325"/>
                  </a:lnTo>
                  <a:lnTo>
                    <a:pt x="290" y="325"/>
                  </a:lnTo>
                  <a:lnTo>
                    <a:pt x="294" y="320"/>
                  </a:lnTo>
                  <a:lnTo>
                    <a:pt x="294" y="315"/>
                  </a:lnTo>
                  <a:lnTo>
                    <a:pt x="290" y="309"/>
                  </a:lnTo>
                  <a:lnTo>
                    <a:pt x="287" y="298"/>
                  </a:lnTo>
                  <a:lnTo>
                    <a:pt x="284" y="294"/>
                  </a:lnTo>
                  <a:lnTo>
                    <a:pt x="283" y="285"/>
                  </a:lnTo>
                  <a:lnTo>
                    <a:pt x="279" y="274"/>
                  </a:lnTo>
                  <a:lnTo>
                    <a:pt x="275" y="272"/>
                  </a:lnTo>
                  <a:lnTo>
                    <a:pt x="272" y="274"/>
                  </a:lnTo>
                  <a:lnTo>
                    <a:pt x="263" y="272"/>
                  </a:lnTo>
                  <a:lnTo>
                    <a:pt x="261" y="267"/>
                  </a:lnTo>
                  <a:lnTo>
                    <a:pt x="254" y="267"/>
                  </a:lnTo>
                  <a:lnTo>
                    <a:pt x="251" y="263"/>
                  </a:lnTo>
                  <a:lnTo>
                    <a:pt x="253" y="261"/>
                  </a:lnTo>
                  <a:lnTo>
                    <a:pt x="253" y="255"/>
                  </a:lnTo>
                  <a:lnTo>
                    <a:pt x="250" y="249"/>
                  </a:lnTo>
                  <a:lnTo>
                    <a:pt x="243" y="249"/>
                  </a:lnTo>
                  <a:lnTo>
                    <a:pt x="238" y="249"/>
                  </a:lnTo>
                  <a:lnTo>
                    <a:pt x="239" y="245"/>
                  </a:lnTo>
                  <a:lnTo>
                    <a:pt x="233" y="243"/>
                  </a:lnTo>
                  <a:lnTo>
                    <a:pt x="230" y="245"/>
                  </a:lnTo>
                  <a:lnTo>
                    <a:pt x="226" y="241"/>
                  </a:lnTo>
                  <a:lnTo>
                    <a:pt x="219" y="229"/>
                  </a:lnTo>
                  <a:lnTo>
                    <a:pt x="213" y="228"/>
                  </a:lnTo>
                  <a:lnTo>
                    <a:pt x="207" y="226"/>
                  </a:lnTo>
                  <a:lnTo>
                    <a:pt x="203" y="231"/>
                  </a:lnTo>
                  <a:lnTo>
                    <a:pt x="197" y="231"/>
                  </a:lnTo>
                  <a:lnTo>
                    <a:pt x="196" y="225"/>
                  </a:lnTo>
                  <a:lnTo>
                    <a:pt x="191" y="221"/>
                  </a:lnTo>
                  <a:lnTo>
                    <a:pt x="184" y="221"/>
                  </a:lnTo>
                  <a:lnTo>
                    <a:pt x="172" y="211"/>
                  </a:lnTo>
                  <a:lnTo>
                    <a:pt x="159" y="194"/>
                  </a:lnTo>
                  <a:lnTo>
                    <a:pt x="156" y="193"/>
                  </a:lnTo>
                  <a:lnTo>
                    <a:pt x="154" y="188"/>
                  </a:lnTo>
                  <a:lnTo>
                    <a:pt x="148" y="180"/>
                  </a:lnTo>
                  <a:lnTo>
                    <a:pt x="139" y="180"/>
                  </a:lnTo>
                  <a:lnTo>
                    <a:pt x="138" y="175"/>
                  </a:lnTo>
                  <a:lnTo>
                    <a:pt x="129" y="167"/>
                  </a:lnTo>
                  <a:lnTo>
                    <a:pt x="125" y="161"/>
                  </a:lnTo>
                  <a:lnTo>
                    <a:pt x="117" y="157"/>
                  </a:lnTo>
                  <a:lnTo>
                    <a:pt x="117" y="148"/>
                  </a:lnTo>
                  <a:lnTo>
                    <a:pt x="113" y="145"/>
                  </a:lnTo>
                  <a:lnTo>
                    <a:pt x="113" y="140"/>
                  </a:lnTo>
                  <a:lnTo>
                    <a:pt x="107" y="130"/>
                  </a:lnTo>
                  <a:lnTo>
                    <a:pt x="104" y="126"/>
                  </a:lnTo>
                  <a:lnTo>
                    <a:pt x="102" y="122"/>
                  </a:lnTo>
                  <a:lnTo>
                    <a:pt x="100" y="117"/>
                  </a:lnTo>
                  <a:lnTo>
                    <a:pt x="91" y="115"/>
                  </a:lnTo>
                  <a:lnTo>
                    <a:pt x="85" y="110"/>
                  </a:lnTo>
                  <a:lnTo>
                    <a:pt x="64" y="105"/>
                  </a:lnTo>
                  <a:lnTo>
                    <a:pt x="47" y="113"/>
                  </a:lnTo>
                  <a:lnTo>
                    <a:pt x="47" y="119"/>
                  </a:lnTo>
                  <a:lnTo>
                    <a:pt x="42" y="127"/>
                  </a:lnTo>
                  <a:lnTo>
                    <a:pt x="27" y="129"/>
                  </a:lnTo>
                  <a:lnTo>
                    <a:pt x="27" y="129"/>
                  </a:lnTo>
                  <a:close/>
                  <a:moveTo>
                    <a:pt x="50" y="235"/>
                  </a:moveTo>
                  <a:lnTo>
                    <a:pt x="52" y="235"/>
                  </a:lnTo>
                  <a:lnTo>
                    <a:pt x="52" y="232"/>
                  </a:lnTo>
                  <a:lnTo>
                    <a:pt x="55" y="228"/>
                  </a:lnTo>
                  <a:lnTo>
                    <a:pt x="53" y="226"/>
                  </a:lnTo>
                  <a:lnTo>
                    <a:pt x="52" y="229"/>
                  </a:lnTo>
                  <a:lnTo>
                    <a:pt x="50" y="231"/>
                  </a:lnTo>
                  <a:lnTo>
                    <a:pt x="50" y="235"/>
                  </a:lnTo>
                  <a:lnTo>
                    <a:pt x="50" y="235"/>
                  </a:lnTo>
                  <a:close/>
                  <a:moveTo>
                    <a:pt x="129" y="184"/>
                  </a:moveTo>
                  <a:lnTo>
                    <a:pt x="134" y="186"/>
                  </a:lnTo>
                  <a:lnTo>
                    <a:pt x="133" y="182"/>
                  </a:lnTo>
                  <a:lnTo>
                    <a:pt x="129" y="184"/>
                  </a:lnTo>
                  <a:lnTo>
                    <a:pt x="129" y="184"/>
                  </a:lnTo>
                  <a:close/>
                  <a:moveTo>
                    <a:pt x="105" y="166"/>
                  </a:moveTo>
                  <a:lnTo>
                    <a:pt x="102" y="168"/>
                  </a:lnTo>
                  <a:lnTo>
                    <a:pt x="105" y="170"/>
                  </a:lnTo>
                  <a:lnTo>
                    <a:pt x="112" y="167"/>
                  </a:lnTo>
                  <a:lnTo>
                    <a:pt x="117" y="168"/>
                  </a:lnTo>
                  <a:lnTo>
                    <a:pt x="116" y="165"/>
                  </a:lnTo>
                  <a:lnTo>
                    <a:pt x="113" y="161"/>
                  </a:lnTo>
                  <a:lnTo>
                    <a:pt x="112" y="163"/>
                  </a:lnTo>
                  <a:lnTo>
                    <a:pt x="105" y="166"/>
                  </a:lnTo>
                  <a:lnTo>
                    <a:pt x="105" y="166"/>
                  </a:lnTo>
                  <a:close/>
                  <a:moveTo>
                    <a:pt x="66" y="319"/>
                  </a:moveTo>
                  <a:lnTo>
                    <a:pt x="68" y="318"/>
                  </a:lnTo>
                  <a:lnTo>
                    <a:pt x="72" y="319"/>
                  </a:lnTo>
                  <a:lnTo>
                    <a:pt x="76" y="318"/>
                  </a:lnTo>
                  <a:lnTo>
                    <a:pt x="77" y="310"/>
                  </a:lnTo>
                  <a:lnTo>
                    <a:pt x="78" y="306"/>
                  </a:lnTo>
                  <a:lnTo>
                    <a:pt x="85" y="307"/>
                  </a:lnTo>
                  <a:lnTo>
                    <a:pt x="88" y="310"/>
                  </a:lnTo>
                  <a:lnTo>
                    <a:pt x="92" y="310"/>
                  </a:lnTo>
                  <a:lnTo>
                    <a:pt x="94" y="306"/>
                  </a:lnTo>
                  <a:lnTo>
                    <a:pt x="94" y="294"/>
                  </a:lnTo>
                  <a:lnTo>
                    <a:pt x="96" y="291"/>
                  </a:lnTo>
                  <a:lnTo>
                    <a:pt x="93" y="279"/>
                  </a:lnTo>
                  <a:lnTo>
                    <a:pt x="97" y="267"/>
                  </a:lnTo>
                  <a:lnTo>
                    <a:pt x="88" y="260"/>
                  </a:lnTo>
                  <a:lnTo>
                    <a:pt x="96" y="256"/>
                  </a:lnTo>
                  <a:lnTo>
                    <a:pt x="96" y="250"/>
                  </a:lnTo>
                  <a:lnTo>
                    <a:pt x="94" y="243"/>
                  </a:lnTo>
                  <a:lnTo>
                    <a:pt x="90" y="238"/>
                  </a:lnTo>
                  <a:lnTo>
                    <a:pt x="86" y="231"/>
                  </a:lnTo>
                  <a:lnTo>
                    <a:pt x="84" y="233"/>
                  </a:lnTo>
                  <a:lnTo>
                    <a:pt x="78" y="228"/>
                  </a:lnTo>
                  <a:lnTo>
                    <a:pt x="74" y="228"/>
                  </a:lnTo>
                  <a:lnTo>
                    <a:pt x="62" y="243"/>
                  </a:lnTo>
                  <a:lnTo>
                    <a:pt x="57" y="243"/>
                  </a:lnTo>
                  <a:lnTo>
                    <a:pt x="50" y="238"/>
                  </a:lnTo>
                  <a:lnTo>
                    <a:pt x="50" y="245"/>
                  </a:lnTo>
                  <a:lnTo>
                    <a:pt x="49" y="250"/>
                  </a:lnTo>
                  <a:lnTo>
                    <a:pt x="54" y="255"/>
                  </a:lnTo>
                  <a:lnTo>
                    <a:pt x="55" y="259"/>
                  </a:lnTo>
                  <a:lnTo>
                    <a:pt x="58" y="263"/>
                  </a:lnTo>
                  <a:lnTo>
                    <a:pt x="58" y="270"/>
                  </a:lnTo>
                  <a:lnTo>
                    <a:pt x="54" y="275"/>
                  </a:lnTo>
                  <a:lnTo>
                    <a:pt x="56" y="279"/>
                  </a:lnTo>
                  <a:lnTo>
                    <a:pt x="63" y="280"/>
                  </a:lnTo>
                  <a:lnTo>
                    <a:pt x="63" y="282"/>
                  </a:lnTo>
                  <a:lnTo>
                    <a:pt x="58" y="286"/>
                  </a:lnTo>
                  <a:lnTo>
                    <a:pt x="55" y="297"/>
                  </a:lnTo>
                  <a:lnTo>
                    <a:pt x="58" y="302"/>
                  </a:lnTo>
                  <a:lnTo>
                    <a:pt x="62" y="315"/>
                  </a:lnTo>
                  <a:lnTo>
                    <a:pt x="66" y="319"/>
                  </a:lnTo>
                  <a:lnTo>
                    <a:pt x="66" y="319"/>
                  </a:lnTo>
                  <a:close/>
                  <a:moveTo>
                    <a:pt x="265" y="402"/>
                  </a:moveTo>
                  <a:lnTo>
                    <a:pt x="265" y="395"/>
                  </a:lnTo>
                  <a:lnTo>
                    <a:pt x="267" y="390"/>
                  </a:lnTo>
                  <a:lnTo>
                    <a:pt x="267" y="384"/>
                  </a:lnTo>
                  <a:lnTo>
                    <a:pt x="261" y="376"/>
                  </a:lnTo>
                  <a:lnTo>
                    <a:pt x="267" y="361"/>
                  </a:lnTo>
                  <a:lnTo>
                    <a:pt x="273" y="355"/>
                  </a:lnTo>
                  <a:lnTo>
                    <a:pt x="274" y="347"/>
                  </a:lnTo>
                  <a:lnTo>
                    <a:pt x="270" y="341"/>
                  </a:lnTo>
                  <a:lnTo>
                    <a:pt x="261" y="349"/>
                  </a:lnTo>
                  <a:lnTo>
                    <a:pt x="257" y="349"/>
                  </a:lnTo>
                  <a:lnTo>
                    <a:pt x="251" y="344"/>
                  </a:lnTo>
                  <a:lnTo>
                    <a:pt x="244" y="352"/>
                  </a:lnTo>
                  <a:lnTo>
                    <a:pt x="230" y="351"/>
                  </a:lnTo>
                  <a:lnTo>
                    <a:pt x="218" y="354"/>
                  </a:lnTo>
                  <a:lnTo>
                    <a:pt x="210" y="353"/>
                  </a:lnTo>
                  <a:lnTo>
                    <a:pt x="204" y="349"/>
                  </a:lnTo>
                  <a:lnTo>
                    <a:pt x="197" y="350"/>
                  </a:lnTo>
                  <a:lnTo>
                    <a:pt x="194" y="352"/>
                  </a:lnTo>
                  <a:lnTo>
                    <a:pt x="192" y="350"/>
                  </a:lnTo>
                  <a:lnTo>
                    <a:pt x="184" y="353"/>
                  </a:lnTo>
                  <a:lnTo>
                    <a:pt x="183" y="363"/>
                  </a:lnTo>
                  <a:lnTo>
                    <a:pt x="190" y="370"/>
                  </a:lnTo>
                  <a:lnTo>
                    <a:pt x="196" y="368"/>
                  </a:lnTo>
                  <a:lnTo>
                    <a:pt x="208" y="376"/>
                  </a:lnTo>
                  <a:lnTo>
                    <a:pt x="215" y="378"/>
                  </a:lnTo>
                  <a:lnTo>
                    <a:pt x="220" y="385"/>
                  </a:lnTo>
                  <a:lnTo>
                    <a:pt x="235" y="390"/>
                  </a:lnTo>
                  <a:lnTo>
                    <a:pt x="238" y="388"/>
                  </a:lnTo>
                  <a:lnTo>
                    <a:pt x="243" y="392"/>
                  </a:lnTo>
                  <a:lnTo>
                    <a:pt x="244" y="398"/>
                  </a:lnTo>
                  <a:lnTo>
                    <a:pt x="260" y="403"/>
                  </a:lnTo>
                  <a:lnTo>
                    <a:pt x="265" y="40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31" name="Freeform 79"/>
            <p:cNvSpPr>
              <a:spLocks noEditPoints="1"/>
            </p:cNvSpPr>
            <p:nvPr/>
          </p:nvSpPr>
          <p:spPr bwMode="auto">
            <a:xfrm>
              <a:off x="2554" y="1853"/>
              <a:ext cx="194" cy="147"/>
            </a:xfrm>
            <a:custGeom>
              <a:avLst/>
              <a:gdLst/>
              <a:ahLst/>
              <a:cxnLst>
                <a:cxn ang="0">
                  <a:pos x="227" y="19"/>
                </a:cxn>
                <a:cxn ang="0">
                  <a:pos x="231" y="32"/>
                </a:cxn>
                <a:cxn ang="0">
                  <a:pos x="259" y="41"/>
                </a:cxn>
                <a:cxn ang="0">
                  <a:pos x="280" y="46"/>
                </a:cxn>
                <a:cxn ang="0">
                  <a:pos x="305" y="41"/>
                </a:cxn>
                <a:cxn ang="0">
                  <a:pos x="327" y="49"/>
                </a:cxn>
                <a:cxn ang="0">
                  <a:pos x="357" y="56"/>
                </a:cxn>
                <a:cxn ang="0">
                  <a:pos x="354" y="72"/>
                </a:cxn>
                <a:cxn ang="0">
                  <a:pos x="337" y="93"/>
                </a:cxn>
                <a:cxn ang="0">
                  <a:pos x="333" y="99"/>
                </a:cxn>
                <a:cxn ang="0">
                  <a:pos x="302" y="108"/>
                </a:cxn>
                <a:cxn ang="0">
                  <a:pos x="297" y="122"/>
                </a:cxn>
                <a:cxn ang="0">
                  <a:pos x="294" y="123"/>
                </a:cxn>
                <a:cxn ang="0">
                  <a:pos x="275" y="141"/>
                </a:cxn>
                <a:cxn ang="0">
                  <a:pos x="264" y="175"/>
                </a:cxn>
                <a:cxn ang="0">
                  <a:pos x="278" y="195"/>
                </a:cxn>
                <a:cxn ang="0">
                  <a:pos x="261" y="211"/>
                </a:cxn>
                <a:cxn ang="0">
                  <a:pos x="252" y="236"/>
                </a:cxn>
                <a:cxn ang="0">
                  <a:pos x="220" y="250"/>
                </a:cxn>
                <a:cxn ang="0">
                  <a:pos x="206" y="266"/>
                </a:cxn>
                <a:cxn ang="0">
                  <a:pos x="192" y="270"/>
                </a:cxn>
                <a:cxn ang="0">
                  <a:pos x="179" y="268"/>
                </a:cxn>
                <a:cxn ang="0">
                  <a:pos x="152" y="267"/>
                </a:cxn>
                <a:cxn ang="0">
                  <a:pos x="120" y="279"/>
                </a:cxn>
                <a:cxn ang="0">
                  <a:pos x="105" y="293"/>
                </a:cxn>
                <a:cxn ang="0">
                  <a:pos x="79" y="267"/>
                </a:cxn>
                <a:cxn ang="0">
                  <a:pos x="58" y="251"/>
                </a:cxn>
                <a:cxn ang="0">
                  <a:pos x="49" y="235"/>
                </a:cxn>
                <a:cxn ang="0">
                  <a:pos x="65" y="210"/>
                </a:cxn>
                <a:cxn ang="0">
                  <a:pos x="63" y="190"/>
                </a:cxn>
                <a:cxn ang="0">
                  <a:pos x="47" y="157"/>
                </a:cxn>
                <a:cxn ang="0">
                  <a:pos x="68" y="145"/>
                </a:cxn>
                <a:cxn ang="0">
                  <a:pos x="70" y="112"/>
                </a:cxn>
                <a:cxn ang="0">
                  <a:pos x="86" y="93"/>
                </a:cxn>
                <a:cxn ang="0">
                  <a:pos x="80" y="70"/>
                </a:cxn>
                <a:cxn ang="0">
                  <a:pos x="42" y="71"/>
                </a:cxn>
                <a:cxn ang="0">
                  <a:pos x="30" y="64"/>
                </a:cxn>
                <a:cxn ang="0">
                  <a:pos x="10" y="63"/>
                </a:cxn>
                <a:cxn ang="0">
                  <a:pos x="16" y="52"/>
                </a:cxn>
                <a:cxn ang="0">
                  <a:pos x="10" y="48"/>
                </a:cxn>
                <a:cxn ang="0">
                  <a:pos x="7" y="37"/>
                </a:cxn>
                <a:cxn ang="0">
                  <a:pos x="0" y="28"/>
                </a:cxn>
                <a:cxn ang="0">
                  <a:pos x="20" y="19"/>
                </a:cxn>
                <a:cxn ang="0">
                  <a:pos x="31" y="12"/>
                </a:cxn>
                <a:cxn ang="0">
                  <a:pos x="43" y="3"/>
                </a:cxn>
                <a:cxn ang="0">
                  <a:pos x="62" y="10"/>
                </a:cxn>
                <a:cxn ang="0">
                  <a:pos x="81" y="9"/>
                </a:cxn>
                <a:cxn ang="0">
                  <a:pos x="102" y="5"/>
                </a:cxn>
                <a:cxn ang="0">
                  <a:pos x="143" y="15"/>
                </a:cxn>
                <a:cxn ang="0">
                  <a:pos x="171" y="15"/>
                </a:cxn>
                <a:cxn ang="0">
                  <a:pos x="194" y="12"/>
                </a:cxn>
                <a:cxn ang="0">
                  <a:pos x="218" y="16"/>
                </a:cxn>
                <a:cxn ang="0">
                  <a:pos x="372" y="152"/>
                </a:cxn>
                <a:cxn ang="0">
                  <a:pos x="389" y="153"/>
                </a:cxn>
                <a:cxn ang="0">
                  <a:pos x="372" y="152"/>
                </a:cxn>
                <a:cxn ang="0">
                  <a:pos x="357" y="165"/>
                </a:cxn>
                <a:cxn ang="0">
                  <a:pos x="350" y="157"/>
                </a:cxn>
                <a:cxn ang="0">
                  <a:pos x="349" y="168"/>
                </a:cxn>
                <a:cxn ang="0">
                  <a:pos x="315" y="195"/>
                </a:cxn>
                <a:cxn ang="0">
                  <a:pos x="321" y="181"/>
                </a:cxn>
                <a:cxn ang="0">
                  <a:pos x="315" y="195"/>
                </a:cxn>
              </a:cxnLst>
              <a:rect l="0" t="0" r="r" b="b"/>
              <a:pathLst>
                <a:path w="389" h="293">
                  <a:moveTo>
                    <a:pt x="220" y="14"/>
                  </a:moveTo>
                  <a:lnTo>
                    <a:pt x="226" y="17"/>
                  </a:lnTo>
                  <a:lnTo>
                    <a:pt x="227" y="19"/>
                  </a:lnTo>
                  <a:lnTo>
                    <a:pt x="230" y="19"/>
                  </a:lnTo>
                  <a:lnTo>
                    <a:pt x="231" y="26"/>
                  </a:lnTo>
                  <a:lnTo>
                    <a:pt x="231" y="32"/>
                  </a:lnTo>
                  <a:lnTo>
                    <a:pt x="240" y="30"/>
                  </a:lnTo>
                  <a:lnTo>
                    <a:pt x="252" y="35"/>
                  </a:lnTo>
                  <a:lnTo>
                    <a:pt x="259" y="41"/>
                  </a:lnTo>
                  <a:lnTo>
                    <a:pt x="265" y="38"/>
                  </a:lnTo>
                  <a:lnTo>
                    <a:pt x="272" y="46"/>
                  </a:lnTo>
                  <a:lnTo>
                    <a:pt x="280" y="46"/>
                  </a:lnTo>
                  <a:lnTo>
                    <a:pt x="285" y="48"/>
                  </a:lnTo>
                  <a:lnTo>
                    <a:pt x="290" y="42"/>
                  </a:lnTo>
                  <a:lnTo>
                    <a:pt x="305" y="41"/>
                  </a:lnTo>
                  <a:lnTo>
                    <a:pt x="310" y="45"/>
                  </a:lnTo>
                  <a:lnTo>
                    <a:pt x="319" y="44"/>
                  </a:lnTo>
                  <a:lnTo>
                    <a:pt x="327" y="49"/>
                  </a:lnTo>
                  <a:lnTo>
                    <a:pt x="342" y="48"/>
                  </a:lnTo>
                  <a:lnTo>
                    <a:pt x="353" y="53"/>
                  </a:lnTo>
                  <a:lnTo>
                    <a:pt x="357" y="56"/>
                  </a:lnTo>
                  <a:lnTo>
                    <a:pt x="357" y="59"/>
                  </a:lnTo>
                  <a:lnTo>
                    <a:pt x="352" y="62"/>
                  </a:lnTo>
                  <a:lnTo>
                    <a:pt x="354" y="72"/>
                  </a:lnTo>
                  <a:lnTo>
                    <a:pt x="353" y="80"/>
                  </a:lnTo>
                  <a:lnTo>
                    <a:pt x="349" y="85"/>
                  </a:lnTo>
                  <a:lnTo>
                    <a:pt x="337" y="93"/>
                  </a:lnTo>
                  <a:lnTo>
                    <a:pt x="337" y="93"/>
                  </a:lnTo>
                  <a:lnTo>
                    <a:pt x="333" y="99"/>
                  </a:lnTo>
                  <a:lnTo>
                    <a:pt x="333" y="99"/>
                  </a:lnTo>
                  <a:lnTo>
                    <a:pt x="322" y="104"/>
                  </a:lnTo>
                  <a:lnTo>
                    <a:pt x="310" y="103"/>
                  </a:lnTo>
                  <a:lnTo>
                    <a:pt x="302" y="108"/>
                  </a:lnTo>
                  <a:lnTo>
                    <a:pt x="296" y="112"/>
                  </a:lnTo>
                  <a:lnTo>
                    <a:pt x="299" y="115"/>
                  </a:lnTo>
                  <a:lnTo>
                    <a:pt x="297" y="122"/>
                  </a:lnTo>
                  <a:lnTo>
                    <a:pt x="292" y="126"/>
                  </a:lnTo>
                  <a:lnTo>
                    <a:pt x="292" y="125"/>
                  </a:lnTo>
                  <a:lnTo>
                    <a:pt x="294" y="123"/>
                  </a:lnTo>
                  <a:lnTo>
                    <a:pt x="290" y="122"/>
                  </a:lnTo>
                  <a:lnTo>
                    <a:pt x="280" y="138"/>
                  </a:lnTo>
                  <a:lnTo>
                    <a:pt x="275" y="141"/>
                  </a:lnTo>
                  <a:lnTo>
                    <a:pt x="262" y="161"/>
                  </a:lnTo>
                  <a:lnTo>
                    <a:pt x="259" y="165"/>
                  </a:lnTo>
                  <a:lnTo>
                    <a:pt x="264" y="175"/>
                  </a:lnTo>
                  <a:lnTo>
                    <a:pt x="265" y="180"/>
                  </a:lnTo>
                  <a:lnTo>
                    <a:pt x="271" y="184"/>
                  </a:lnTo>
                  <a:lnTo>
                    <a:pt x="278" y="195"/>
                  </a:lnTo>
                  <a:lnTo>
                    <a:pt x="271" y="201"/>
                  </a:lnTo>
                  <a:lnTo>
                    <a:pt x="261" y="203"/>
                  </a:lnTo>
                  <a:lnTo>
                    <a:pt x="261" y="211"/>
                  </a:lnTo>
                  <a:lnTo>
                    <a:pt x="251" y="225"/>
                  </a:lnTo>
                  <a:lnTo>
                    <a:pt x="250" y="234"/>
                  </a:lnTo>
                  <a:lnTo>
                    <a:pt x="252" y="236"/>
                  </a:lnTo>
                  <a:lnTo>
                    <a:pt x="250" y="241"/>
                  </a:lnTo>
                  <a:lnTo>
                    <a:pt x="239" y="242"/>
                  </a:lnTo>
                  <a:lnTo>
                    <a:pt x="220" y="250"/>
                  </a:lnTo>
                  <a:lnTo>
                    <a:pt x="220" y="257"/>
                  </a:lnTo>
                  <a:lnTo>
                    <a:pt x="213" y="269"/>
                  </a:lnTo>
                  <a:lnTo>
                    <a:pt x="206" y="266"/>
                  </a:lnTo>
                  <a:lnTo>
                    <a:pt x="199" y="260"/>
                  </a:lnTo>
                  <a:lnTo>
                    <a:pt x="197" y="266"/>
                  </a:lnTo>
                  <a:lnTo>
                    <a:pt x="192" y="270"/>
                  </a:lnTo>
                  <a:lnTo>
                    <a:pt x="186" y="266"/>
                  </a:lnTo>
                  <a:lnTo>
                    <a:pt x="181" y="266"/>
                  </a:lnTo>
                  <a:lnTo>
                    <a:pt x="179" y="268"/>
                  </a:lnTo>
                  <a:lnTo>
                    <a:pt x="171" y="267"/>
                  </a:lnTo>
                  <a:lnTo>
                    <a:pt x="158" y="263"/>
                  </a:lnTo>
                  <a:lnTo>
                    <a:pt x="152" y="267"/>
                  </a:lnTo>
                  <a:lnTo>
                    <a:pt x="142" y="268"/>
                  </a:lnTo>
                  <a:lnTo>
                    <a:pt x="132" y="278"/>
                  </a:lnTo>
                  <a:lnTo>
                    <a:pt x="120" y="279"/>
                  </a:lnTo>
                  <a:lnTo>
                    <a:pt x="115" y="283"/>
                  </a:lnTo>
                  <a:lnTo>
                    <a:pt x="115" y="289"/>
                  </a:lnTo>
                  <a:lnTo>
                    <a:pt x="105" y="293"/>
                  </a:lnTo>
                  <a:lnTo>
                    <a:pt x="96" y="292"/>
                  </a:lnTo>
                  <a:lnTo>
                    <a:pt x="86" y="281"/>
                  </a:lnTo>
                  <a:lnTo>
                    <a:pt x="79" y="267"/>
                  </a:lnTo>
                  <a:lnTo>
                    <a:pt x="80" y="265"/>
                  </a:lnTo>
                  <a:lnTo>
                    <a:pt x="68" y="253"/>
                  </a:lnTo>
                  <a:lnTo>
                    <a:pt x="58" y="251"/>
                  </a:lnTo>
                  <a:lnTo>
                    <a:pt x="53" y="250"/>
                  </a:lnTo>
                  <a:lnTo>
                    <a:pt x="53" y="243"/>
                  </a:lnTo>
                  <a:lnTo>
                    <a:pt x="49" y="235"/>
                  </a:lnTo>
                  <a:lnTo>
                    <a:pt x="56" y="222"/>
                  </a:lnTo>
                  <a:lnTo>
                    <a:pt x="64" y="215"/>
                  </a:lnTo>
                  <a:lnTo>
                    <a:pt x="65" y="210"/>
                  </a:lnTo>
                  <a:lnTo>
                    <a:pt x="57" y="209"/>
                  </a:lnTo>
                  <a:lnTo>
                    <a:pt x="53" y="200"/>
                  </a:lnTo>
                  <a:lnTo>
                    <a:pt x="63" y="190"/>
                  </a:lnTo>
                  <a:lnTo>
                    <a:pt x="63" y="177"/>
                  </a:lnTo>
                  <a:lnTo>
                    <a:pt x="55" y="173"/>
                  </a:lnTo>
                  <a:lnTo>
                    <a:pt x="47" y="157"/>
                  </a:lnTo>
                  <a:lnTo>
                    <a:pt x="55" y="155"/>
                  </a:lnTo>
                  <a:lnTo>
                    <a:pt x="61" y="156"/>
                  </a:lnTo>
                  <a:lnTo>
                    <a:pt x="68" y="145"/>
                  </a:lnTo>
                  <a:lnTo>
                    <a:pt x="63" y="140"/>
                  </a:lnTo>
                  <a:lnTo>
                    <a:pt x="69" y="133"/>
                  </a:lnTo>
                  <a:lnTo>
                    <a:pt x="70" y="112"/>
                  </a:lnTo>
                  <a:lnTo>
                    <a:pt x="69" y="105"/>
                  </a:lnTo>
                  <a:lnTo>
                    <a:pt x="81" y="93"/>
                  </a:lnTo>
                  <a:lnTo>
                    <a:pt x="86" y="93"/>
                  </a:lnTo>
                  <a:lnTo>
                    <a:pt x="88" y="87"/>
                  </a:lnTo>
                  <a:lnTo>
                    <a:pt x="81" y="77"/>
                  </a:lnTo>
                  <a:lnTo>
                    <a:pt x="80" y="70"/>
                  </a:lnTo>
                  <a:lnTo>
                    <a:pt x="65" y="69"/>
                  </a:lnTo>
                  <a:lnTo>
                    <a:pt x="59" y="74"/>
                  </a:lnTo>
                  <a:lnTo>
                    <a:pt x="42" y="71"/>
                  </a:lnTo>
                  <a:lnTo>
                    <a:pt x="32" y="76"/>
                  </a:lnTo>
                  <a:lnTo>
                    <a:pt x="29" y="72"/>
                  </a:lnTo>
                  <a:lnTo>
                    <a:pt x="30" y="64"/>
                  </a:lnTo>
                  <a:lnTo>
                    <a:pt x="24" y="63"/>
                  </a:lnTo>
                  <a:lnTo>
                    <a:pt x="10" y="65"/>
                  </a:lnTo>
                  <a:lnTo>
                    <a:pt x="10" y="63"/>
                  </a:lnTo>
                  <a:lnTo>
                    <a:pt x="18" y="58"/>
                  </a:lnTo>
                  <a:lnTo>
                    <a:pt x="12" y="57"/>
                  </a:lnTo>
                  <a:lnTo>
                    <a:pt x="16" y="52"/>
                  </a:lnTo>
                  <a:lnTo>
                    <a:pt x="14" y="50"/>
                  </a:lnTo>
                  <a:lnTo>
                    <a:pt x="16" y="44"/>
                  </a:lnTo>
                  <a:lnTo>
                    <a:pt x="10" y="48"/>
                  </a:lnTo>
                  <a:lnTo>
                    <a:pt x="8" y="47"/>
                  </a:lnTo>
                  <a:lnTo>
                    <a:pt x="9" y="38"/>
                  </a:lnTo>
                  <a:lnTo>
                    <a:pt x="7" y="37"/>
                  </a:lnTo>
                  <a:lnTo>
                    <a:pt x="7" y="34"/>
                  </a:lnTo>
                  <a:lnTo>
                    <a:pt x="4" y="35"/>
                  </a:lnTo>
                  <a:lnTo>
                    <a:pt x="0" y="28"/>
                  </a:lnTo>
                  <a:lnTo>
                    <a:pt x="4" y="22"/>
                  </a:lnTo>
                  <a:lnTo>
                    <a:pt x="16" y="17"/>
                  </a:lnTo>
                  <a:lnTo>
                    <a:pt x="20" y="19"/>
                  </a:lnTo>
                  <a:lnTo>
                    <a:pt x="30" y="18"/>
                  </a:lnTo>
                  <a:lnTo>
                    <a:pt x="34" y="14"/>
                  </a:lnTo>
                  <a:lnTo>
                    <a:pt x="31" y="12"/>
                  </a:lnTo>
                  <a:lnTo>
                    <a:pt x="30" y="7"/>
                  </a:lnTo>
                  <a:lnTo>
                    <a:pt x="41" y="1"/>
                  </a:lnTo>
                  <a:lnTo>
                    <a:pt x="43" y="3"/>
                  </a:lnTo>
                  <a:lnTo>
                    <a:pt x="47" y="0"/>
                  </a:lnTo>
                  <a:lnTo>
                    <a:pt x="55" y="2"/>
                  </a:lnTo>
                  <a:lnTo>
                    <a:pt x="62" y="10"/>
                  </a:lnTo>
                  <a:lnTo>
                    <a:pt x="68" y="5"/>
                  </a:lnTo>
                  <a:lnTo>
                    <a:pt x="75" y="5"/>
                  </a:lnTo>
                  <a:lnTo>
                    <a:pt x="81" y="9"/>
                  </a:lnTo>
                  <a:lnTo>
                    <a:pt x="90" y="5"/>
                  </a:lnTo>
                  <a:lnTo>
                    <a:pt x="100" y="2"/>
                  </a:lnTo>
                  <a:lnTo>
                    <a:pt x="102" y="5"/>
                  </a:lnTo>
                  <a:lnTo>
                    <a:pt x="110" y="10"/>
                  </a:lnTo>
                  <a:lnTo>
                    <a:pt x="133" y="13"/>
                  </a:lnTo>
                  <a:lnTo>
                    <a:pt x="143" y="15"/>
                  </a:lnTo>
                  <a:lnTo>
                    <a:pt x="158" y="9"/>
                  </a:lnTo>
                  <a:lnTo>
                    <a:pt x="169" y="10"/>
                  </a:lnTo>
                  <a:lnTo>
                    <a:pt x="171" y="15"/>
                  </a:lnTo>
                  <a:lnTo>
                    <a:pt x="182" y="17"/>
                  </a:lnTo>
                  <a:lnTo>
                    <a:pt x="189" y="12"/>
                  </a:lnTo>
                  <a:lnTo>
                    <a:pt x="194" y="12"/>
                  </a:lnTo>
                  <a:lnTo>
                    <a:pt x="210" y="22"/>
                  </a:lnTo>
                  <a:lnTo>
                    <a:pt x="214" y="16"/>
                  </a:lnTo>
                  <a:lnTo>
                    <a:pt x="218" y="16"/>
                  </a:lnTo>
                  <a:lnTo>
                    <a:pt x="220" y="14"/>
                  </a:lnTo>
                  <a:lnTo>
                    <a:pt x="220" y="14"/>
                  </a:lnTo>
                  <a:close/>
                  <a:moveTo>
                    <a:pt x="372" y="152"/>
                  </a:moveTo>
                  <a:lnTo>
                    <a:pt x="382" y="153"/>
                  </a:lnTo>
                  <a:lnTo>
                    <a:pt x="388" y="156"/>
                  </a:lnTo>
                  <a:lnTo>
                    <a:pt x="389" y="153"/>
                  </a:lnTo>
                  <a:lnTo>
                    <a:pt x="382" y="146"/>
                  </a:lnTo>
                  <a:lnTo>
                    <a:pt x="373" y="148"/>
                  </a:lnTo>
                  <a:lnTo>
                    <a:pt x="372" y="152"/>
                  </a:lnTo>
                  <a:lnTo>
                    <a:pt x="372" y="152"/>
                  </a:lnTo>
                  <a:close/>
                  <a:moveTo>
                    <a:pt x="354" y="174"/>
                  </a:moveTo>
                  <a:lnTo>
                    <a:pt x="357" y="165"/>
                  </a:lnTo>
                  <a:lnTo>
                    <a:pt x="364" y="158"/>
                  </a:lnTo>
                  <a:lnTo>
                    <a:pt x="358" y="158"/>
                  </a:lnTo>
                  <a:lnTo>
                    <a:pt x="350" y="157"/>
                  </a:lnTo>
                  <a:lnTo>
                    <a:pt x="344" y="162"/>
                  </a:lnTo>
                  <a:lnTo>
                    <a:pt x="343" y="167"/>
                  </a:lnTo>
                  <a:lnTo>
                    <a:pt x="349" y="168"/>
                  </a:lnTo>
                  <a:lnTo>
                    <a:pt x="354" y="174"/>
                  </a:lnTo>
                  <a:lnTo>
                    <a:pt x="354" y="174"/>
                  </a:lnTo>
                  <a:close/>
                  <a:moveTo>
                    <a:pt x="315" y="195"/>
                  </a:moveTo>
                  <a:lnTo>
                    <a:pt x="320" y="189"/>
                  </a:lnTo>
                  <a:lnTo>
                    <a:pt x="323" y="186"/>
                  </a:lnTo>
                  <a:lnTo>
                    <a:pt x="321" y="181"/>
                  </a:lnTo>
                  <a:lnTo>
                    <a:pt x="312" y="184"/>
                  </a:lnTo>
                  <a:lnTo>
                    <a:pt x="311" y="190"/>
                  </a:lnTo>
                  <a:lnTo>
                    <a:pt x="315" y="19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32" name="Freeform 80"/>
            <p:cNvSpPr>
              <a:spLocks/>
            </p:cNvSpPr>
            <p:nvPr/>
          </p:nvSpPr>
          <p:spPr bwMode="auto">
            <a:xfrm>
              <a:off x="2549" y="1885"/>
              <a:ext cx="49" cy="98"/>
            </a:xfrm>
            <a:custGeom>
              <a:avLst/>
              <a:gdLst/>
              <a:ahLst/>
              <a:cxnLst>
                <a:cxn ang="0">
                  <a:pos x="64" y="180"/>
                </a:cxn>
                <a:cxn ang="0">
                  <a:pos x="67" y="159"/>
                </a:cxn>
                <a:cxn ang="0">
                  <a:pos x="76" y="147"/>
                </a:cxn>
                <a:cxn ang="0">
                  <a:pos x="64" y="137"/>
                </a:cxn>
                <a:cxn ang="0">
                  <a:pos x="74" y="114"/>
                </a:cxn>
                <a:cxn ang="0">
                  <a:pos x="58" y="94"/>
                </a:cxn>
                <a:cxn ang="0">
                  <a:pos x="72" y="93"/>
                </a:cxn>
                <a:cxn ang="0">
                  <a:pos x="74" y="77"/>
                </a:cxn>
                <a:cxn ang="0">
                  <a:pos x="81" y="49"/>
                </a:cxn>
                <a:cxn ang="0">
                  <a:pos x="92" y="30"/>
                </a:cxn>
                <a:cxn ang="0">
                  <a:pos x="99" y="24"/>
                </a:cxn>
                <a:cxn ang="0">
                  <a:pos x="91" y="7"/>
                </a:cxn>
                <a:cxn ang="0">
                  <a:pos x="70" y="11"/>
                </a:cxn>
                <a:cxn ang="0">
                  <a:pos x="43" y="13"/>
                </a:cxn>
                <a:cxn ang="0">
                  <a:pos x="41" y="1"/>
                </a:cxn>
                <a:cxn ang="0">
                  <a:pos x="21" y="2"/>
                </a:cxn>
                <a:cxn ang="0">
                  <a:pos x="27" y="20"/>
                </a:cxn>
                <a:cxn ang="0">
                  <a:pos x="26" y="43"/>
                </a:cxn>
                <a:cxn ang="0">
                  <a:pos x="28" y="56"/>
                </a:cxn>
                <a:cxn ang="0">
                  <a:pos x="21" y="69"/>
                </a:cxn>
                <a:cxn ang="0">
                  <a:pos x="14" y="90"/>
                </a:cxn>
                <a:cxn ang="0">
                  <a:pos x="5" y="107"/>
                </a:cxn>
                <a:cxn ang="0">
                  <a:pos x="2" y="130"/>
                </a:cxn>
                <a:cxn ang="0">
                  <a:pos x="10" y="126"/>
                </a:cxn>
                <a:cxn ang="0">
                  <a:pos x="16" y="126"/>
                </a:cxn>
                <a:cxn ang="0">
                  <a:pos x="8" y="134"/>
                </a:cxn>
                <a:cxn ang="0">
                  <a:pos x="10" y="144"/>
                </a:cxn>
                <a:cxn ang="0">
                  <a:pos x="23" y="139"/>
                </a:cxn>
                <a:cxn ang="0">
                  <a:pos x="22" y="151"/>
                </a:cxn>
                <a:cxn ang="0">
                  <a:pos x="20" y="175"/>
                </a:cxn>
                <a:cxn ang="0">
                  <a:pos x="15" y="191"/>
                </a:cxn>
                <a:cxn ang="0">
                  <a:pos x="26" y="186"/>
                </a:cxn>
                <a:cxn ang="0">
                  <a:pos x="45" y="195"/>
                </a:cxn>
                <a:cxn ang="0">
                  <a:pos x="63" y="190"/>
                </a:cxn>
                <a:cxn ang="0">
                  <a:pos x="64" y="187"/>
                </a:cxn>
              </a:cxnLst>
              <a:rect l="0" t="0" r="r" b="b"/>
              <a:pathLst>
                <a:path w="99" h="195">
                  <a:moveTo>
                    <a:pt x="64" y="187"/>
                  </a:moveTo>
                  <a:lnTo>
                    <a:pt x="64" y="180"/>
                  </a:lnTo>
                  <a:lnTo>
                    <a:pt x="60" y="172"/>
                  </a:lnTo>
                  <a:lnTo>
                    <a:pt x="67" y="159"/>
                  </a:lnTo>
                  <a:lnTo>
                    <a:pt x="75" y="152"/>
                  </a:lnTo>
                  <a:lnTo>
                    <a:pt x="76" y="147"/>
                  </a:lnTo>
                  <a:lnTo>
                    <a:pt x="68" y="146"/>
                  </a:lnTo>
                  <a:lnTo>
                    <a:pt x="64" y="137"/>
                  </a:lnTo>
                  <a:lnTo>
                    <a:pt x="74" y="127"/>
                  </a:lnTo>
                  <a:lnTo>
                    <a:pt x="74" y="114"/>
                  </a:lnTo>
                  <a:lnTo>
                    <a:pt x="66" y="110"/>
                  </a:lnTo>
                  <a:lnTo>
                    <a:pt x="58" y="94"/>
                  </a:lnTo>
                  <a:lnTo>
                    <a:pt x="66" y="92"/>
                  </a:lnTo>
                  <a:lnTo>
                    <a:pt x="72" y="93"/>
                  </a:lnTo>
                  <a:lnTo>
                    <a:pt x="79" y="82"/>
                  </a:lnTo>
                  <a:lnTo>
                    <a:pt x="74" y="77"/>
                  </a:lnTo>
                  <a:lnTo>
                    <a:pt x="80" y="70"/>
                  </a:lnTo>
                  <a:lnTo>
                    <a:pt x="81" y="49"/>
                  </a:lnTo>
                  <a:lnTo>
                    <a:pt x="80" y="42"/>
                  </a:lnTo>
                  <a:lnTo>
                    <a:pt x="92" y="30"/>
                  </a:lnTo>
                  <a:lnTo>
                    <a:pt x="97" y="30"/>
                  </a:lnTo>
                  <a:lnTo>
                    <a:pt x="99" y="24"/>
                  </a:lnTo>
                  <a:lnTo>
                    <a:pt x="92" y="14"/>
                  </a:lnTo>
                  <a:lnTo>
                    <a:pt x="91" y="7"/>
                  </a:lnTo>
                  <a:lnTo>
                    <a:pt x="76" y="6"/>
                  </a:lnTo>
                  <a:lnTo>
                    <a:pt x="70" y="11"/>
                  </a:lnTo>
                  <a:lnTo>
                    <a:pt x="53" y="8"/>
                  </a:lnTo>
                  <a:lnTo>
                    <a:pt x="43" y="13"/>
                  </a:lnTo>
                  <a:lnTo>
                    <a:pt x="40" y="9"/>
                  </a:lnTo>
                  <a:lnTo>
                    <a:pt x="41" y="1"/>
                  </a:lnTo>
                  <a:lnTo>
                    <a:pt x="35" y="0"/>
                  </a:lnTo>
                  <a:lnTo>
                    <a:pt x="21" y="2"/>
                  </a:lnTo>
                  <a:lnTo>
                    <a:pt x="22" y="9"/>
                  </a:lnTo>
                  <a:lnTo>
                    <a:pt x="27" y="20"/>
                  </a:lnTo>
                  <a:lnTo>
                    <a:pt x="25" y="40"/>
                  </a:lnTo>
                  <a:lnTo>
                    <a:pt x="26" y="43"/>
                  </a:lnTo>
                  <a:lnTo>
                    <a:pt x="23" y="52"/>
                  </a:lnTo>
                  <a:lnTo>
                    <a:pt x="28" y="56"/>
                  </a:lnTo>
                  <a:lnTo>
                    <a:pt x="25" y="62"/>
                  </a:lnTo>
                  <a:lnTo>
                    <a:pt x="21" y="69"/>
                  </a:lnTo>
                  <a:lnTo>
                    <a:pt x="20" y="79"/>
                  </a:lnTo>
                  <a:lnTo>
                    <a:pt x="14" y="90"/>
                  </a:lnTo>
                  <a:lnTo>
                    <a:pt x="14" y="95"/>
                  </a:lnTo>
                  <a:lnTo>
                    <a:pt x="5" y="107"/>
                  </a:lnTo>
                  <a:lnTo>
                    <a:pt x="0" y="126"/>
                  </a:lnTo>
                  <a:lnTo>
                    <a:pt x="2" y="130"/>
                  </a:lnTo>
                  <a:lnTo>
                    <a:pt x="7" y="130"/>
                  </a:lnTo>
                  <a:lnTo>
                    <a:pt x="10" y="126"/>
                  </a:lnTo>
                  <a:lnTo>
                    <a:pt x="17" y="122"/>
                  </a:lnTo>
                  <a:lnTo>
                    <a:pt x="16" y="126"/>
                  </a:lnTo>
                  <a:lnTo>
                    <a:pt x="18" y="129"/>
                  </a:lnTo>
                  <a:lnTo>
                    <a:pt x="8" y="134"/>
                  </a:lnTo>
                  <a:lnTo>
                    <a:pt x="8" y="140"/>
                  </a:lnTo>
                  <a:lnTo>
                    <a:pt x="10" y="144"/>
                  </a:lnTo>
                  <a:lnTo>
                    <a:pt x="16" y="139"/>
                  </a:lnTo>
                  <a:lnTo>
                    <a:pt x="23" y="139"/>
                  </a:lnTo>
                  <a:lnTo>
                    <a:pt x="20" y="144"/>
                  </a:lnTo>
                  <a:lnTo>
                    <a:pt x="22" y="151"/>
                  </a:lnTo>
                  <a:lnTo>
                    <a:pt x="19" y="159"/>
                  </a:lnTo>
                  <a:lnTo>
                    <a:pt x="20" y="175"/>
                  </a:lnTo>
                  <a:lnTo>
                    <a:pt x="17" y="187"/>
                  </a:lnTo>
                  <a:lnTo>
                    <a:pt x="15" y="191"/>
                  </a:lnTo>
                  <a:lnTo>
                    <a:pt x="17" y="193"/>
                  </a:lnTo>
                  <a:lnTo>
                    <a:pt x="26" y="186"/>
                  </a:lnTo>
                  <a:lnTo>
                    <a:pt x="39" y="192"/>
                  </a:lnTo>
                  <a:lnTo>
                    <a:pt x="45" y="195"/>
                  </a:lnTo>
                  <a:lnTo>
                    <a:pt x="54" y="191"/>
                  </a:lnTo>
                  <a:lnTo>
                    <a:pt x="63" y="190"/>
                  </a:lnTo>
                  <a:lnTo>
                    <a:pt x="64" y="187"/>
                  </a:lnTo>
                  <a:lnTo>
                    <a:pt x="64" y="18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33" name="Freeform 81"/>
            <p:cNvSpPr>
              <a:spLocks noEditPoints="1"/>
            </p:cNvSpPr>
            <p:nvPr/>
          </p:nvSpPr>
          <p:spPr bwMode="auto">
            <a:xfrm>
              <a:off x="2977" y="1889"/>
              <a:ext cx="136" cy="131"/>
            </a:xfrm>
            <a:custGeom>
              <a:avLst/>
              <a:gdLst/>
              <a:ahLst/>
              <a:cxnLst>
                <a:cxn ang="0">
                  <a:pos x="166" y="20"/>
                </a:cxn>
                <a:cxn ang="0">
                  <a:pos x="109" y="24"/>
                </a:cxn>
                <a:cxn ang="0">
                  <a:pos x="46" y="47"/>
                </a:cxn>
                <a:cxn ang="0">
                  <a:pos x="31" y="106"/>
                </a:cxn>
                <a:cxn ang="0">
                  <a:pos x="71" y="142"/>
                </a:cxn>
                <a:cxn ang="0">
                  <a:pos x="104" y="151"/>
                </a:cxn>
                <a:cxn ang="0">
                  <a:pos x="53" y="151"/>
                </a:cxn>
                <a:cxn ang="0">
                  <a:pos x="79" y="199"/>
                </a:cxn>
                <a:cxn ang="0">
                  <a:pos x="96" y="202"/>
                </a:cxn>
                <a:cxn ang="0">
                  <a:pos x="102" y="174"/>
                </a:cxn>
                <a:cxn ang="0">
                  <a:pos x="121" y="174"/>
                </a:cxn>
                <a:cxn ang="0">
                  <a:pos x="130" y="160"/>
                </a:cxn>
                <a:cxn ang="0">
                  <a:pos x="112" y="127"/>
                </a:cxn>
                <a:cxn ang="0">
                  <a:pos x="101" y="103"/>
                </a:cxn>
                <a:cxn ang="0">
                  <a:pos x="100" y="86"/>
                </a:cxn>
                <a:cxn ang="0">
                  <a:pos x="97" y="55"/>
                </a:cxn>
                <a:cxn ang="0">
                  <a:pos x="121" y="64"/>
                </a:cxn>
                <a:cxn ang="0">
                  <a:pos x="142" y="63"/>
                </a:cxn>
                <a:cxn ang="0">
                  <a:pos x="151" y="40"/>
                </a:cxn>
                <a:cxn ang="0">
                  <a:pos x="202" y="31"/>
                </a:cxn>
                <a:cxn ang="0">
                  <a:pos x="132" y="244"/>
                </a:cxn>
                <a:cxn ang="0">
                  <a:pos x="169" y="262"/>
                </a:cxn>
                <a:cxn ang="0">
                  <a:pos x="214" y="245"/>
                </a:cxn>
                <a:cxn ang="0">
                  <a:pos x="196" y="245"/>
                </a:cxn>
                <a:cxn ang="0">
                  <a:pos x="150" y="241"/>
                </a:cxn>
                <a:cxn ang="0">
                  <a:pos x="136" y="240"/>
                </a:cxn>
                <a:cxn ang="0">
                  <a:pos x="15" y="99"/>
                </a:cxn>
                <a:cxn ang="0">
                  <a:pos x="33" y="129"/>
                </a:cxn>
                <a:cxn ang="0">
                  <a:pos x="34" y="140"/>
                </a:cxn>
                <a:cxn ang="0">
                  <a:pos x="37" y="151"/>
                </a:cxn>
                <a:cxn ang="0">
                  <a:pos x="34" y="140"/>
                </a:cxn>
                <a:cxn ang="0">
                  <a:pos x="38" y="156"/>
                </a:cxn>
                <a:cxn ang="0">
                  <a:pos x="241" y="231"/>
                </a:cxn>
                <a:cxn ang="0">
                  <a:pos x="240" y="247"/>
                </a:cxn>
                <a:cxn ang="0">
                  <a:pos x="272" y="211"/>
                </a:cxn>
                <a:cxn ang="0">
                  <a:pos x="256" y="229"/>
                </a:cxn>
                <a:cxn ang="0">
                  <a:pos x="213" y="208"/>
                </a:cxn>
                <a:cxn ang="0">
                  <a:pos x="224" y="167"/>
                </a:cxn>
                <a:cxn ang="0">
                  <a:pos x="202" y="142"/>
                </a:cxn>
                <a:cxn ang="0">
                  <a:pos x="201" y="128"/>
                </a:cxn>
                <a:cxn ang="0">
                  <a:pos x="210" y="98"/>
                </a:cxn>
                <a:cxn ang="0">
                  <a:pos x="206" y="104"/>
                </a:cxn>
                <a:cxn ang="0">
                  <a:pos x="184" y="51"/>
                </a:cxn>
                <a:cxn ang="0">
                  <a:pos x="175" y="69"/>
                </a:cxn>
                <a:cxn ang="0">
                  <a:pos x="164" y="71"/>
                </a:cxn>
                <a:cxn ang="0">
                  <a:pos x="149" y="44"/>
                </a:cxn>
                <a:cxn ang="0">
                  <a:pos x="117" y="105"/>
                </a:cxn>
                <a:cxn ang="0">
                  <a:pos x="160" y="122"/>
                </a:cxn>
                <a:cxn ang="0">
                  <a:pos x="207" y="166"/>
                </a:cxn>
                <a:cxn ang="0">
                  <a:pos x="150" y="206"/>
                </a:cxn>
                <a:cxn ang="0">
                  <a:pos x="154" y="176"/>
                </a:cxn>
                <a:cxn ang="0">
                  <a:pos x="149" y="173"/>
                </a:cxn>
                <a:cxn ang="0">
                  <a:pos x="185" y="190"/>
                </a:cxn>
                <a:cxn ang="0">
                  <a:pos x="183" y="174"/>
                </a:cxn>
                <a:cxn ang="0">
                  <a:pos x="174" y="168"/>
                </a:cxn>
                <a:cxn ang="0">
                  <a:pos x="159" y="160"/>
                </a:cxn>
                <a:cxn ang="0">
                  <a:pos x="130" y="125"/>
                </a:cxn>
                <a:cxn ang="0">
                  <a:pos x="151" y="149"/>
                </a:cxn>
                <a:cxn ang="0">
                  <a:pos x="137" y="138"/>
                </a:cxn>
                <a:cxn ang="0">
                  <a:pos x="109" y="118"/>
                </a:cxn>
                <a:cxn ang="0">
                  <a:pos x="111" y="221"/>
                </a:cxn>
              </a:cxnLst>
              <a:rect l="0" t="0" r="r" b="b"/>
              <a:pathLst>
                <a:path w="272" h="262">
                  <a:moveTo>
                    <a:pt x="205" y="0"/>
                  </a:moveTo>
                  <a:lnTo>
                    <a:pt x="201" y="0"/>
                  </a:lnTo>
                  <a:lnTo>
                    <a:pt x="194" y="5"/>
                  </a:lnTo>
                  <a:lnTo>
                    <a:pt x="193" y="12"/>
                  </a:lnTo>
                  <a:lnTo>
                    <a:pt x="196" y="17"/>
                  </a:lnTo>
                  <a:lnTo>
                    <a:pt x="191" y="22"/>
                  </a:lnTo>
                  <a:lnTo>
                    <a:pt x="178" y="21"/>
                  </a:lnTo>
                  <a:lnTo>
                    <a:pt x="172" y="23"/>
                  </a:lnTo>
                  <a:lnTo>
                    <a:pt x="166" y="20"/>
                  </a:lnTo>
                  <a:lnTo>
                    <a:pt x="161" y="20"/>
                  </a:lnTo>
                  <a:lnTo>
                    <a:pt x="156" y="24"/>
                  </a:lnTo>
                  <a:lnTo>
                    <a:pt x="150" y="23"/>
                  </a:lnTo>
                  <a:lnTo>
                    <a:pt x="149" y="17"/>
                  </a:lnTo>
                  <a:lnTo>
                    <a:pt x="141" y="19"/>
                  </a:lnTo>
                  <a:lnTo>
                    <a:pt x="134" y="16"/>
                  </a:lnTo>
                  <a:lnTo>
                    <a:pt x="128" y="22"/>
                  </a:lnTo>
                  <a:lnTo>
                    <a:pt x="120" y="24"/>
                  </a:lnTo>
                  <a:lnTo>
                    <a:pt x="109" y="24"/>
                  </a:lnTo>
                  <a:lnTo>
                    <a:pt x="106" y="22"/>
                  </a:lnTo>
                  <a:lnTo>
                    <a:pt x="103" y="26"/>
                  </a:lnTo>
                  <a:lnTo>
                    <a:pt x="96" y="26"/>
                  </a:lnTo>
                  <a:lnTo>
                    <a:pt x="90" y="31"/>
                  </a:lnTo>
                  <a:lnTo>
                    <a:pt x="74" y="29"/>
                  </a:lnTo>
                  <a:lnTo>
                    <a:pt x="67" y="34"/>
                  </a:lnTo>
                  <a:lnTo>
                    <a:pt x="67" y="36"/>
                  </a:lnTo>
                  <a:lnTo>
                    <a:pt x="58" y="39"/>
                  </a:lnTo>
                  <a:lnTo>
                    <a:pt x="46" y="47"/>
                  </a:lnTo>
                  <a:lnTo>
                    <a:pt x="44" y="56"/>
                  </a:lnTo>
                  <a:lnTo>
                    <a:pt x="39" y="64"/>
                  </a:lnTo>
                  <a:lnTo>
                    <a:pt x="26" y="69"/>
                  </a:lnTo>
                  <a:lnTo>
                    <a:pt x="26" y="77"/>
                  </a:lnTo>
                  <a:lnTo>
                    <a:pt x="22" y="85"/>
                  </a:lnTo>
                  <a:lnTo>
                    <a:pt x="18" y="87"/>
                  </a:lnTo>
                  <a:lnTo>
                    <a:pt x="19" y="89"/>
                  </a:lnTo>
                  <a:lnTo>
                    <a:pt x="19" y="97"/>
                  </a:lnTo>
                  <a:lnTo>
                    <a:pt x="31" y="106"/>
                  </a:lnTo>
                  <a:lnTo>
                    <a:pt x="37" y="115"/>
                  </a:lnTo>
                  <a:lnTo>
                    <a:pt x="41" y="116"/>
                  </a:lnTo>
                  <a:lnTo>
                    <a:pt x="39" y="119"/>
                  </a:lnTo>
                  <a:lnTo>
                    <a:pt x="48" y="131"/>
                  </a:lnTo>
                  <a:lnTo>
                    <a:pt x="50" y="140"/>
                  </a:lnTo>
                  <a:lnTo>
                    <a:pt x="55" y="141"/>
                  </a:lnTo>
                  <a:lnTo>
                    <a:pt x="59" y="134"/>
                  </a:lnTo>
                  <a:lnTo>
                    <a:pt x="65" y="141"/>
                  </a:lnTo>
                  <a:lnTo>
                    <a:pt x="71" y="142"/>
                  </a:lnTo>
                  <a:lnTo>
                    <a:pt x="74" y="137"/>
                  </a:lnTo>
                  <a:lnTo>
                    <a:pt x="80" y="138"/>
                  </a:lnTo>
                  <a:lnTo>
                    <a:pt x="89" y="142"/>
                  </a:lnTo>
                  <a:lnTo>
                    <a:pt x="93" y="140"/>
                  </a:lnTo>
                  <a:lnTo>
                    <a:pt x="94" y="144"/>
                  </a:lnTo>
                  <a:lnTo>
                    <a:pt x="99" y="144"/>
                  </a:lnTo>
                  <a:lnTo>
                    <a:pt x="102" y="147"/>
                  </a:lnTo>
                  <a:lnTo>
                    <a:pt x="108" y="148"/>
                  </a:lnTo>
                  <a:lnTo>
                    <a:pt x="104" y="151"/>
                  </a:lnTo>
                  <a:lnTo>
                    <a:pt x="100" y="155"/>
                  </a:lnTo>
                  <a:lnTo>
                    <a:pt x="95" y="152"/>
                  </a:lnTo>
                  <a:lnTo>
                    <a:pt x="90" y="150"/>
                  </a:lnTo>
                  <a:lnTo>
                    <a:pt x="77" y="142"/>
                  </a:lnTo>
                  <a:lnTo>
                    <a:pt x="71" y="144"/>
                  </a:lnTo>
                  <a:lnTo>
                    <a:pt x="66" y="147"/>
                  </a:lnTo>
                  <a:lnTo>
                    <a:pt x="60" y="144"/>
                  </a:lnTo>
                  <a:lnTo>
                    <a:pt x="56" y="150"/>
                  </a:lnTo>
                  <a:lnTo>
                    <a:pt x="53" y="151"/>
                  </a:lnTo>
                  <a:lnTo>
                    <a:pt x="50" y="156"/>
                  </a:lnTo>
                  <a:lnTo>
                    <a:pt x="57" y="164"/>
                  </a:lnTo>
                  <a:lnTo>
                    <a:pt x="65" y="167"/>
                  </a:lnTo>
                  <a:lnTo>
                    <a:pt x="71" y="174"/>
                  </a:lnTo>
                  <a:lnTo>
                    <a:pt x="71" y="178"/>
                  </a:lnTo>
                  <a:lnTo>
                    <a:pt x="69" y="182"/>
                  </a:lnTo>
                  <a:lnTo>
                    <a:pt x="69" y="187"/>
                  </a:lnTo>
                  <a:lnTo>
                    <a:pt x="76" y="195"/>
                  </a:lnTo>
                  <a:lnTo>
                    <a:pt x="79" y="199"/>
                  </a:lnTo>
                  <a:lnTo>
                    <a:pt x="81" y="195"/>
                  </a:lnTo>
                  <a:lnTo>
                    <a:pt x="79" y="191"/>
                  </a:lnTo>
                  <a:lnTo>
                    <a:pt x="82" y="186"/>
                  </a:lnTo>
                  <a:lnTo>
                    <a:pt x="84" y="194"/>
                  </a:lnTo>
                  <a:lnTo>
                    <a:pt x="92" y="197"/>
                  </a:lnTo>
                  <a:lnTo>
                    <a:pt x="94" y="201"/>
                  </a:lnTo>
                  <a:lnTo>
                    <a:pt x="93" y="207"/>
                  </a:lnTo>
                  <a:lnTo>
                    <a:pt x="96" y="211"/>
                  </a:lnTo>
                  <a:lnTo>
                    <a:pt x="96" y="202"/>
                  </a:lnTo>
                  <a:lnTo>
                    <a:pt x="100" y="195"/>
                  </a:lnTo>
                  <a:lnTo>
                    <a:pt x="105" y="195"/>
                  </a:lnTo>
                  <a:lnTo>
                    <a:pt x="107" y="200"/>
                  </a:lnTo>
                  <a:lnTo>
                    <a:pt x="116" y="207"/>
                  </a:lnTo>
                  <a:lnTo>
                    <a:pt x="113" y="200"/>
                  </a:lnTo>
                  <a:lnTo>
                    <a:pt x="114" y="196"/>
                  </a:lnTo>
                  <a:lnTo>
                    <a:pt x="111" y="190"/>
                  </a:lnTo>
                  <a:lnTo>
                    <a:pt x="106" y="179"/>
                  </a:lnTo>
                  <a:lnTo>
                    <a:pt x="102" y="174"/>
                  </a:lnTo>
                  <a:lnTo>
                    <a:pt x="103" y="172"/>
                  </a:lnTo>
                  <a:lnTo>
                    <a:pt x="106" y="171"/>
                  </a:lnTo>
                  <a:lnTo>
                    <a:pt x="113" y="174"/>
                  </a:lnTo>
                  <a:lnTo>
                    <a:pt x="111" y="177"/>
                  </a:lnTo>
                  <a:lnTo>
                    <a:pt x="113" y="179"/>
                  </a:lnTo>
                  <a:lnTo>
                    <a:pt x="117" y="176"/>
                  </a:lnTo>
                  <a:lnTo>
                    <a:pt x="124" y="178"/>
                  </a:lnTo>
                  <a:lnTo>
                    <a:pt x="124" y="176"/>
                  </a:lnTo>
                  <a:lnTo>
                    <a:pt x="121" y="174"/>
                  </a:lnTo>
                  <a:lnTo>
                    <a:pt x="120" y="171"/>
                  </a:lnTo>
                  <a:lnTo>
                    <a:pt x="118" y="171"/>
                  </a:lnTo>
                  <a:lnTo>
                    <a:pt x="113" y="167"/>
                  </a:lnTo>
                  <a:lnTo>
                    <a:pt x="113" y="164"/>
                  </a:lnTo>
                  <a:lnTo>
                    <a:pt x="107" y="159"/>
                  </a:lnTo>
                  <a:lnTo>
                    <a:pt x="113" y="156"/>
                  </a:lnTo>
                  <a:lnTo>
                    <a:pt x="118" y="156"/>
                  </a:lnTo>
                  <a:lnTo>
                    <a:pt x="121" y="154"/>
                  </a:lnTo>
                  <a:lnTo>
                    <a:pt x="130" y="160"/>
                  </a:lnTo>
                  <a:lnTo>
                    <a:pt x="131" y="162"/>
                  </a:lnTo>
                  <a:lnTo>
                    <a:pt x="137" y="163"/>
                  </a:lnTo>
                  <a:lnTo>
                    <a:pt x="139" y="160"/>
                  </a:lnTo>
                  <a:lnTo>
                    <a:pt x="134" y="152"/>
                  </a:lnTo>
                  <a:lnTo>
                    <a:pt x="135" y="144"/>
                  </a:lnTo>
                  <a:lnTo>
                    <a:pt x="134" y="141"/>
                  </a:lnTo>
                  <a:lnTo>
                    <a:pt x="118" y="131"/>
                  </a:lnTo>
                  <a:lnTo>
                    <a:pt x="114" y="130"/>
                  </a:lnTo>
                  <a:lnTo>
                    <a:pt x="112" y="127"/>
                  </a:lnTo>
                  <a:lnTo>
                    <a:pt x="108" y="127"/>
                  </a:lnTo>
                  <a:lnTo>
                    <a:pt x="105" y="124"/>
                  </a:lnTo>
                  <a:lnTo>
                    <a:pt x="99" y="124"/>
                  </a:lnTo>
                  <a:lnTo>
                    <a:pt x="93" y="118"/>
                  </a:lnTo>
                  <a:lnTo>
                    <a:pt x="100" y="117"/>
                  </a:lnTo>
                  <a:lnTo>
                    <a:pt x="103" y="113"/>
                  </a:lnTo>
                  <a:lnTo>
                    <a:pt x="103" y="108"/>
                  </a:lnTo>
                  <a:lnTo>
                    <a:pt x="97" y="107"/>
                  </a:lnTo>
                  <a:lnTo>
                    <a:pt x="101" y="103"/>
                  </a:lnTo>
                  <a:lnTo>
                    <a:pt x="100" y="99"/>
                  </a:lnTo>
                  <a:lnTo>
                    <a:pt x="105" y="101"/>
                  </a:lnTo>
                  <a:lnTo>
                    <a:pt x="108" y="104"/>
                  </a:lnTo>
                  <a:lnTo>
                    <a:pt x="107" y="107"/>
                  </a:lnTo>
                  <a:lnTo>
                    <a:pt x="107" y="112"/>
                  </a:lnTo>
                  <a:lnTo>
                    <a:pt x="111" y="110"/>
                  </a:lnTo>
                  <a:lnTo>
                    <a:pt x="113" y="103"/>
                  </a:lnTo>
                  <a:lnTo>
                    <a:pt x="109" y="98"/>
                  </a:lnTo>
                  <a:lnTo>
                    <a:pt x="100" y="86"/>
                  </a:lnTo>
                  <a:lnTo>
                    <a:pt x="95" y="83"/>
                  </a:lnTo>
                  <a:lnTo>
                    <a:pt x="94" y="79"/>
                  </a:lnTo>
                  <a:lnTo>
                    <a:pt x="88" y="72"/>
                  </a:lnTo>
                  <a:lnTo>
                    <a:pt x="90" y="69"/>
                  </a:lnTo>
                  <a:lnTo>
                    <a:pt x="89" y="57"/>
                  </a:lnTo>
                  <a:lnTo>
                    <a:pt x="93" y="50"/>
                  </a:lnTo>
                  <a:lnTo>
                    <a:pt x="101" y="49"/>
                  </a:lnTo>
                  <a:lnTo>
                    <a:pt x="101" y="55"/>
                  </a:lnTo>
                  <a:lnTo>
                    <a:pt x="97" y="55"/>
                  </a:lnTo>
                  <a:lnTo>
                    <a:pt x="99" y="58"/>
                  </a:lnTo>
                  <a:lnTo>
                    <a:pt x="108" y="63"/>
                  </a:lnTo>
                  <a:lnTo>
                    <a:pt x="109" y="70"/>
                  </a:lnTo>
                  <a:lnTo>
                    <a:pt x="115" y="75"/>
                  </a:lnTo>
                  <a:lnTo>
                    <a:pt x="123" y="75"/>
                  </a:lnTo>
                  <a:lnTo>
                    <a:pt x="117" y="72"/>
                  </a:lnTo>
                  <a:lnTo>
                    <a:pt x="115" y="67"/>
                  </a:lnTo>
                  <a:lnTo>
                    <a:pt x="115" y="63"/>
                  </a:lnTo>
                  <a:lnTo>
                    <a:pt x="121" y="64"/>
                  </a:lnTo>
                  <a:lnTo>
                    <a:pt x="127" y="72"/>
                  </a:lnTo>
                  <a:lnTo>
                    <a:pt x="131" y="73"/>
                  </a:lnTo>
                  <a:lnTo>
                    <a:pt x="134" y="70"/>
                  </a:lnTo>
                  <a:lnTo>
                    <a:pt x="129" y="66"/>
                  </a:lnTo>
                  <a:lnTo>
                    <a:pt x="125" y="64"/>
                  </a:lnTo>
                  <a:lnTo>
                    <a:pt x="125" y="61"/>
                  </a:lnTo>
                  <a:lnTo>
                    <a:pt x="137" y="61"/>
                  </a:lnTo>
                  <a:lnTo>
                    <a:pt x="140" y="66"/>
                  </a:lnTo>
                  <a:lnTo>
                    <a:pt x="142" y="63"/>
                  </a:lnTo>
                  <a:lnTo>
                    <a:pt x="136" y="57"/>
                  </a:lnTo>
                  <a:lnTo>
                    <a:pt x="129" y="56"/>
                  </a:lnTo>
                  <a:lnTo>
                    <a:pt x="124" y="49"/>
                  </a:lnTo>
                  <a:lnTo>
                    <a:pt x="127" y="46"/>
                  </a:lnTo>
                  <a:lnTo>
                    <a:pt x="132" y="48"/>
                  </a:lnTo>
                  <a:lnTo>
                    <a:pt x="138" y="45"/>
                  </a:lnTo>
                  <a:lnTo>
                    <a:pt x="140" y="36"/>
                  </a:lnTo>
                  <a:lnTo>
                    <a:pt x="144" y="35"/>
                  </a:lnTo>
                  <a:lnTo>
                    <a:pt x="151" y="40"/>
                  </a:lnTo>
                  <a:lnTo>
                    <a:pt x="156" y="40"/>
                  </a:lnTo>
                  <a:lnTo>
                    <a:pt x="162" y="35"/>
                  </a:lnTo>
                  <a:lnTo>
                    <a:pt x="163" y="32"/>
                  </a:lnTo>
                  <a:lnTo>
                    <a:pt x="165" y="32"/>
                  </a:lnTo>
                  <a:lnTo>
                    <a:pt x="170" y="36"/>
                  </a:lnTo>
                  <a:lnTo>
                    <a:pt x="183" y="36"/>
                  </a:lnTo>
                  <a:lnTo>
                    <a:pt x="193" y="39"/>
                  </a:lnTo>
                  <a:lnTo>
                    <a:pt x="199" y="37"/>
                  </a:lnTo>
                  <a:lnTo>
                    <a:pt x="202" y="31"/>
                  </a:lnTo>
                  <a:lnTo>
                    <a:pt x="201" y="23"/>
                  </a:lnTo>
                  <a:lnTo>
                    <a:pt x="209" y="19"/>
                  </a:lnTo>
                  <a:lnTo>
                    <a:pt x="210" y="11"/>
                  </a:lnTo>
                  <a:lnTo>
                    <a:pt x="204" y="8"/>
                  </a:lnTo>
                  <a:lnTo>
                    <a:pt x="205" y="0"/>
                  </a:lnTo>
                  <a:lnTo>
                    <a:pt x="205" y="0"/>
                  </a:lnTo>
                  <a:close/>
                  <a:moveTo>
                    <a:pt x="135" y="243"/>
                  </a:moveTo>
                  <a:lnTo>
                    <a:pt x="132" y="240"/>
                  </a:lnTo>
                  <a:lnTo>
                    <a:pt x="132" y="244"/>
                  </a:lnTo>
                  <a:lnTo>
                    <a:pt x="130" y="248"/>
                  </a:lnTo>
                  <a:lnTo>
                    <a:pt x="131" y="253"/>
                  </a:lnTo>
                  <a:lnTo>
                    <a:pt x="136" y="255"/>
                  </a:lnTo>
                  <a:lnTo>
                    <a:pt x="146" y="254"/>
                  </a:lnTo>
                  <a:lnTo>
                    <a:pt x="150" y="255"/>
                  </a:lnTo>
                  <a:lnTo>
                    <a:pt x="154" y="253"/>
                  </a:lnTo>
                  <a:lnTo>
                    <a:pt x="161" y="255"/>
                  </a:lnTo>
                  <a:lnTo>
                    <a:pt x="167" y="259"/>
                  </a:lnTo>
                  <a:lnTo>
                    <a:pt x="169" y="262"/>
                  </a:lnTo>
                  <a:lnTo>
                    <a:pt x="176" y="262"/>
                  </a:lnTo>
                  <a:lnTo>
                    <a:pt x="183" y="258"/>
                  </a:lnTo>
                  <a:lnTo>
                    <a:pt x="189" y="259"/>
                  </a:lnTo>
                  <a:lnTo>
                    <a:pt x="201" y="259"/>
                  </a:lnTo>
                  <a:lnTo>
                    <a:pt x="209" y="259"/>
                  </a:lnTo>
                  <a:lnTo>
                    <a:pt x="213" y="256"/>
                  </a:lnTo>
                  <a:lnTo>
                    <a:pt x="216" y="252"/>
                  </a:lnTo>
                  <a:lnTo>
                    <a:pt x="214" y="247"/>
                  </a:lnTo>
                  <a:lnTo>
                    <a:pt x="214" y="245"/>
                  </a:lnTo>
                  <a:lnTo>
                    <a:pt x="213" y="247"/>
                  </a:lnTo>
                  <a:lnTo>
                    <a:pt x="212" y="250"/>
                  </a:lnTo>
                  <a:lnTo>
                    <a:pt x="209" y="254"/>
                  </a:lnTo>
                  <a:lnTo>
                    <a:pt x="206" y="252"/>
                  </a:lnTo>
                  <a:lnTo>
                    <a:pt x="202" y="253"/>
                  </a:lnTo>
                  <a:lnTo>
                    <a:pt x="199" y="252"/>
                  </a:lnTo>
                  <a:lnTo>
                    <a:pt x="200" y="249"/>
                  </a:lnTo>
                  <a:lnTo>
                    <a:pt x="199" y="245"/>
                  </a:lnTo>
                  <a:lnTo>
                    <a:pt x="196" y="245"/>
                  </a:lnTo>
                  <a:lnTo>
                    <a:pt x="187" y="244"/>
                  </a:lnTo>
                  <a:lnTo>
                    <a:pt x="181" y="241"/>
                  </a:lnTo>
                  <a:lnTo>
                    <a:pt x="172" y="242"/>
                  </a:lnTo>
                  <a:lnTo>
                    <a:pt x="164" y="246"/>
                  </a:lnTo>
                  <a:lnTo>
                    <a:pt x="159" y="247"/>
                  </a:lnTo>
                  <a:lnTo>
                    <a:pt x="154" y="245"/>
                  </a:lnTo>
                  <a:lnTo>
                    <a:pt x="151" y="243"/>
                  </a:lnTo>
                  <a:lnTo>
                    <a:pt x="148" y="243"/>
                  </a:lnTo>
                  <a:lnTo>
                    <a:pt x="150" y="241"/>
                  </a:lnTo>
                  <a:lnTo>
                    <a:pt x="148" y="237"/>
                  </a:lnTo>
                  <a:lnTo>
                    <a:pt x="143" y="237"/>
                  </a:lnTo>
                  <a:lnTo>
                    <a:pt x="144" y="240"/>
                  </a:lnTo>
                  <a:lnTo>
                    <a:pt x="146" y="240"/>
                  </a:lnTo>
                  <a:lnTo>
                    <a:pt x="144" y="242"/>
                  </a:lnTo>
                  <a:lnTo>
                    <a:pt x="139" y="242"/>
                  </a:lnTo>
                  <a:lnTo>
                    <a:pt x="138" y="237"/>
                  </a:lnTo>
                  <a:lnTo>
                    <a:pt x="137" y="236"/>
                  </a:lnTo>
                  <a:lnTo>
                    <a:pt x="136" y="240"/>
                  </a:lnTo>
                  <a:lnTo>
                    <a:pt x="137" y="243"/>
                  </a:lnTo>
                  <a:lnTo>
                    <a:pt x="135" y="243"/>
                  </a:lnTo>
                  <a:lnTo>
                    <a:pt x="135" y="243"/>
                  </a:lnTo>
                  <a:close/>
                  <a:moveTo>
                    <a:pt x="9" y="85"/>
                  </a:moveTo>
                  <a:lnTo>
                    <a:pt x="9" y="91"/>
                  </a:lnTo>
                  <a:lnTo>
                    <a:pt x="12" y="95"/>
                  </a:lnTo>
                  <a:lnTo>
                    <a:pt x="16" y="96"/>
                  </a:lnTo>
                  <a:lnTo>
                    <a:pt x="16" y="98"/>
                  </a:lnTo>
                  <a:lnTo>
                    <a:pt x="15" y="99"/>
                  </a:lnTo>
                  <a:lnTo>
                    <a:pt x="10" y="97"/>
                  </a:lnTo>
                  <a:lnTo>
                    <a:pt x="4" y="92"/>
                  </a:lnTo>
                  <a:lnTo>
                    <a:pt x="4" y="90"/>
                  </a:lnTo>
                  <a:lnTo>
                    <a:pt x="1" y="89"/>
                  </a:lnTo>
                  <a:lnTo>
                    <a:pt x="0" y="85"/>
                  </a:lnTo>
                  <a:lnTo>
                    <a:pt x="6" y="83"/>
                  </a:lnTo>
                  <a:lnTo>
                    <a:pt x="9" y="85"/>
                  </a:lnTo>
                  <a:lnTo>
                    <a:pt x="9" y="85"/>
                  </a:lnTo>
                  <a:close/>
                  <a:moveTo>
                    <a:pt x="33" y="129"/>
                  </a:moveTo>
                  <a:lnTo>
                    <a:pt x="33" y="127"/>
                  </a:lnTo>
                  <a:lnTo>
                    <a:pt x="35" y="122"/>
                  </a:lnTo>
                  <a:lnTo>
                    <a:pt x="37" y="121"/>
                  </a:lnTo>
                  <a:lnTo>
                    <a:pt x="38" y="127"/>
                  </a:lnTo>
                  <a:lnTo>
                    <a:pt x="37" y="130"/>
                  </a:lnTo>
                  <a:lnTo>
                    <a:pt x="35" y="130"/>
                  </a:lnTo>
                  <a:lnTo>
                    <a:pt x="33" y="129"/>
                  </a:lnTo>
                  <a:lnTo>
                    <a:pt x="33" y="129"/>
                  </a:lnTo>
                  <a:close/>
                  <a:moveTo>
                    <a:pt x="34" y="140"/>
                  </a:moveTo>
                  <a:lnTo>
                    <a:pt x="34" y="132"/>
                  </a:lnTo>
                  <a:lnTo>
                    <a:pt x="37" y="134"/>
                  </a:lnTo>
                  <a:lnTo>
                    <a:pt x="39" y="140"/>
                  </a:lnTo>
                  <a:lnTo>
                    <a:pt x="38" y="142"/>
                  </a:lnTo>
                  <a:lnTo>
                    <a:pt x="42" y="145"/>
                  </a:lnTo>
                  <a:lnTo>
                    <a:pt x="42" y="148"/>
                  </a:lnTo>
                  <a:lnTo>
                    <a:pt x="43" y="150"/>
                  </a:lnTo>
                  <a:lnTo>
                    <a:pt x="42" y="153"/>
                  </a:lnTo>
                  <a:lnTo>
                    <a:pt x="37" y="151"/>
                  </a:lnTo>
                  <a:lnTo>
                    <a:pt x="33" y="150"/>
                  </a:lnTo>
                  <a:lnTo>
                    <a:pt x="33" y="147"/>
                  </a:lnTo>
                  <a:lnTo>
                    <a:pt x="32" y="145"/>
                  </a:lnTo>
                  <a:lnTo>
                    <a:pt x="32" y="148"/>
                  </a:lnTo>
                  <a:lnTo>
                    <a:pt x="30" y="150"/>
                  </a:lnTo>
                  <a:lnTo>
                    <a:pt x="27" y="147"/>
                  </a:lnTo>
                  <a:lnTo>
                    <a:pt x="27" y="140"/>
                  </a:lnTo>
                  <a:lnTo>
                    <a:pt x="31" y="139"/>
                  </a:lnTo>
                  <a:lnTo>
                    <a:pt x="34" y="140"/>
                  </a:lnTo>
                  <a:lnTo>
                    <a:pt x="34" y="140"/>
                  </a:lnTo>
                  <a:close/>
                  <a:moveTo>
                    <a:pt x="45" y="162"/>
                  </a:moveTo>
                  <a:lnTo>
                    <a:pt x="47" y="165"/>
                  </a:lnTo>
                  <a:lnTo>
                    <a:pt x="44" y="164"/>
                  </a:lnTo>
                  <a:lnTo>
                    <a:pt x="43" y="166"/>
                  </a:lnTo>
                  <a:lnTo>
                    <a:pt x="39" y="165"/>
                  </a:lnTo>
                  <a:lnTo>
                    <a:pt x="35" y="161"/>
                  </a:lnTo>
                  <a:lnTo>
                    <a:pt x="36" y="157"/>
                  </a:lnTo>
                  <a:lnTo>
                    <a:pt x="38" y="156"/>
                  </a:lnTo>
                  <a:lnTo>
                    <a:pt x="43" y="159"/>
                  </a:lnTo>
                  <a:lnTo>
                    <a:pt x="45" y="162"/>
                  </a:lnTo>
                  <a:lnTo>
                    <a:pt x="45" y="162"/>
                  </a:lnTo>
                  <a:close/>
                  <a:moveTo>
                    <a:pt x="241" y="231"/>
                  </a:moveTo>
                  <a:lnTo>
                    <a:pt x="240" y="230"/>
                  </a:lnTo>
                  <a:lnTo>
                    <a:pt x="242" y="226"/>
                  </a:lnTo>
                  <a:lnTo>
                    <a:pt x="242" y="230"/>
                  </a:lnTo>
                  <a:lnTo>
                    <a:pt x="241" y="231"/>
                  </a:lnTo>
                  <a:lnTo>
                    <a:pt x="241" y="231"/>
                  </a:lnTo>
                  <a:close/>
                  <a:moveTo>
                    <a:pt x="240" y="247"/>
                  </a:moveTo>
                  <a:lnTo>
                    <a:pt x="239" y="241"/>
                  </a:lnTo>
                  <a:lnTo>
                    <a:pt x="236" y="236"/>
                  </a:lnTo>
                  <a:lnTo>
                    <a:pt x="240" y="233"/>
                  </a:lnTo>
                  <a:lnTo>
                    <a:pt x="241" y="236"/>
                  </a:lnTo>
                  <a:lnTo>
                    <a:pt x="243" y="241"/>
                  </a:lnTo>
                  <a:lnTo>
                    <a:pt x="241" y="246"/>
                  </a:lnTo>
                  <a:lnTo>
                    <a:pt x="240" y="247"/>
                  </a:lnTo>
                  <a:lnTo>
                    <a:pt x="240" y="247"/>
                  </a:lnTo>
                  <a:close/>
                  <a:moveTo>
                    <a:pt x="256" y="229"/>
                  </a:moveTo>
                  <a:lnTo>
                    <a:pt x="254" y="226"/>
                  </a:lnTo>
                  <a:lnTo>
                    <a:pt x="255" y="223"/>
                  </a:lnTo>
                  <a:lnTo>
                    <a:pt x="254" y="222"/>
                  </a:lnTo>
                  <a:lnTo>
                    <a:pt x="255" y="219"/>
                  </a:lnTo>
                  <a:lnTo>
                    <a:pt x="262" y="212"/>
                  </a:lnTo>
                  <a:lnTo>
                    <a:pt x="269" y="210"/>
                  </a:lnTo>
                  <a:lnTo>
                    <a:pt x="272" y="208"/>
                  </a:lnTo>
                  <a:lnTo>
                    <a:pt x="272" y="211"/>
                  </a:lnTo>
                  <a:lnTo>
                    <a:pt x="270" y="213"/>
                  </a:lnTo>
                  <a:lnTo>
                    <a:pt x="269" y="217"/>
                  </a:lnTo>
                  <a:lnTo>
                    <a:pt x="267" y="219"/>
                  </a:lnTo>
                  <a:lnTo>
                    <a:pt x="267" y="221"/>
                  </a:lnTo>
                  <a:lnTo>
                    <a:pt x="265" y="221"/>
                  </a:lnTo>
                  <a:lnTo>
                    <a:pt x="262" y="224"/>
                  </a:lnTo>
                  <a:lnTo>
                    <a:pt x="258" y="227"/>
                  </a:lnTo>
                  <a:lnTo>
                    <a:pt x="256" y="229"/>
                  </a:lnTo>
                  <a:lnTo>
                    <a:pt x="256" y="229"/>
                  </a:lnTo>
                  <a:close/>
                  <a:moveTo>
                    <a:pt x="213" y="208"/>
                  </a:moveTo>
                  <a:lnTo>
                    <a:pt x="210" y="206"/>
                  </a:lnTo>
                  <a:lnTo>
                    <a:pt x="212" y="203"/>
                  </a:lnTo>
                  <a:lnTo>
                    <a:pt x="217" y="201"/>
                  </a:lnTo>
                  <a:lnTo>
                    <a:pt x="220" y="202"/>
                  </a:lnTo>
                  <a:lnTo>
                    <a:pt x="218" y="206"/>
                  </a:lnTo>
                  <a:lnTo>
                    <a:pt x="218" y="206"/>
                  </a:lnTo>
                  <a:lnTo>
                    <a:pt x="213" y="208"/>
                  </a:lnTo>
                  <a:lnTo>
                    <a:pt x="213" y="208"/>
                  </a:lnTo>
                  <a:close/>
                  <a:moveTo>
                    <a:pt x="213" y="163"/>
                  </a:moveTo>
                  <a:lnTo>
                    <a:pt x="218" y="159"/>
                  </a:lnTo>
                  <a:lnTo>
                    <a:pt x="222" y="160"/>
                  </a:lnTo>
                  <a:lnTo>
                    <a:pt x="225" y="162"/>
                  </a:lnTo>
                  <a:lnTo>
                    <a:pt x="226" y="161"/>
                  </a:lnTo>
                  <a:lnTo>
                    <a:pt x="229" y="161"/>
                  </a:lnTo>
                  <a:lnTo>
                    <a:pt x="229" y="164"/>
                  </a:lnTo>
                  <a:lnTo>
                    <a:pt x="225" y="165"/>
                  </a:lnTo>
                  <a:lnTo>
                    <a:pt x="224" y="167"/>
                  </a:lnTo>
                  <a:lnTo>
                    <a:pt x="221" y="167"/>
                  </a:lnTo>
                  <a:lnTo>
                    <a:pt x="218" y="164"/>
                  </a:lnTo>
                  <a:lnTo>
                    <a:pt x="214" y="164"/>
                  </a:lnTo>
                  <a:lnTo>
                    <a:pt x="211" y="165"/>
                  </a:lnTo>
                  <a:lnTo>
                    <a:pt x="213" y="163"/>
                  </a:lnTo>
                  <a:lnTo>
                    <a:pt x="213" y="163"/>
                  </a:lnTo>
                  <a:close/>
                  <a:moveTo>
                    <a:pt x="202" y="130"/>
                  </a:moveTo>
                  <a:lnTo>
                    <a:pt x="204" y="138"/>
                  </a:lnTo>
                  <a:lnTo>
                    <a:pt x="202" y="142"/>
                  </a:lnTo>
                  <a:lnTo>
                    <a:pt x="198" y="144"/>
                  </a:lnTo>
                  <a:lnTo>
                    <a:pt x="195" y="142"/>
                  </a:lnTo>
                  <a:lnTo>
                    <a:pt x="195" y="140"/>
                  </a:lnTo>
                  <a:lnTo>
                    <a:pt x="198" y="139"/>
                  </a:lnTo>
                  <a:lnTo>
                    <a:pt x="197" y="133"/>
                  </a:lnTo>
                  <a:lnTo>
                    <a:pt x="194" y="131"/>
                  </a:lnTo>
                  <a:lnTo>
                    <a:pt x="194" y="129"/>
                  </a:lnTo>
                  <a:lnTo>
                    <a:pt x="197" y="127"/>
                  </a:lnTo>
                  <a:lnTo>
                    <a:pt x="201" y="128"/>
                  </a:lnTo>
                  <a:lnTo>
                    <a:pt x="202" y="130"/>
                  </a:lnTo>
                  <a:lnTo>
                    <a:pt x="202" y="130"/>
                  </a:lnTo>
                  <a:close/>
                  <a:moveTo>
                    <a:pt x="194" y="112"/>
                  </a:moveTo>
                  <a:lnTo>
                    <a:pt x="189" y="108"/>
                  </a:lnTo>
                  <a:lnTo>
                    <a:pt x="191" y="103"/>
                  </a:lnTo>
                  <a:lnTo>
                    <a:pt x="199" y="101"/>
                  </a:lnTo>
                  <a:lnTo>
                    <a:pt x="202" y="98"/>
                  </a:lnTo>
                  <a:lnTo>
                    <a:pt x="209" y="97"/>
                  </a:lnTo>
                  <a:lnTo>
                    <a:pt x="210" y="98"/>
                  </a:lnTo>
                  <a:lnTo>
                    <a:pt x="209" y="103"/>
                  </a:lnTo>
                  <a:lnTo>
                    <a:pt x="210" y="103"/>
                  </a:lnTo>
                  <a:lnTo>
                    <a:pt x="211" y="107"/>
                  </a:lnTo>
                  <a:lnTo>
                    <a:pt x="211" y="114"/>
                  </a:lnTo>
                  <a:lnTo>
                    <a:pt x="205" y="114"/>
                  </a:lnTo>
                  <a:lnTo>
                    <a:pt x="200" y="113"/>
                  </a:lnTo>
                  <a:lnTo>
                    <a:pt x="202" y="109"/>
                  </a:lnTo>
                  <a:lnTo>
                    <a:pt x="205" y="107"/>
                  </a:lnTo>
                  <a:lnTo>
                    <a:pt x="206" y="104"/>
                  </a:lnTo>
                  <a:lnTo>
                    <a:pt x="201" y="104"/>
                  </a:lnTo>
                  <a:lnTo>
                    <a:pt x="199" y="107"/>
                  </a:lnTo>
                  <a:lnTo>
                    <a:pt x="199" y="112"/>
                  </a:lnTo>
                  <a:lnTo>
                    <a:pt x="196" y="112"/>
                  </a:lnTo>
                  <a:lnTo>
                    <a:pt x="194" y="112"/>
                  </a:lnTo>
                  <a:lnTo>
                    <a:pt x="194" y="112"/>
                  </a:lnTo>
                  <a:close/>
                  <a:moveTo>
                    <a:pt x="178" y="55"/>
                  </a:moveTo>
                  <a:lnTo>
                    <a:pt x="179" y="52"/>
                  </a:lnTo>
                  <a:lnTo>
                    <a:pt x="184" y="51"/>
                  </a:lnTo>
                  <a:lnTo>
                    <a:pt x="187" y="52"/>
                  </a:lnTo>
                  <a:lnTo>
                    <a:pt x="187" y="56"/>
                  </a:lnTo>
                  <a:lnTo>
                    <a:pt x="184" y="57"/>
                  </a:lnTo>
                  <a:lnTo>
                    <a:pt x="178" y="55"/>
                  </a:lnTo>
                  <a:lnTo>
                    <a:pt x="178" y="55"/>
                  </a:lnTo>
                  <a:close/>
                  <a:moveTo>
                    <a:pt x="164" y="71"/>
                  </a:moveTo>
                  <a:lnTo>
                    <a:pt x="170" y="70"/>
                  </a:lnTo>
                  <a:lnTo>
                    <a:pt x="172" y="72"/>
                  </a:lnTo>
                  <a:lnTo>
                    <a:pt x="175" y="69"/>
                  </a:lnTo>
                  <a:lnTo>
                    <a:pt x="178" y="71"/>
                  </a:lnTo>
                  <a:lnTo>
                    <a:pt x="174" y="75"/>
                  </a:lnTo>
                  <a:lnTo>
                    <a:pt x="173" y="81"/>
                  </a:lnTo>
                  <a:lnTo>
                    <a:pt x="170" y="80"/>
                  </a:lnTo>
                  <a:lnTo>
                    <a:pt x="167" y="80"/>
                  </a:lnTo>
                  <a:lnTo>
                    <a:pt x="164" y="78"/>
                  </a:lnTo>
                  <a:lnTo>
                    <a:pt x="163" y="73"/>
                  </a:lnTo>
                  <a:lnTo>
                    <a:pt x="164" y="71"/>
                  </a:lnTo>
                  <a:lnTo>
                    <a:pt x="164" y="71"/>
                  </a:lnTo>
                  <a:close/>
                  <a:moveTo>
                    <a:pt x="149" y="44"/>
                  </a:moveTo>
                  <a:lnTo>
                    <a:pt x="152" y="43"/>
                  </a:lnTo>
                  <a:lnTo>
                    <a:pt x="156" y="45"/>
                  </a:lnTo>
                  <a:lnTo>
                    <a:pt x="156" y="48"/>
                  </a:lnTo>
                  <a:lnTo>
                    <a:pt x="152" y="50"/>
                  </a:lnTo>
                  <a:lnTo>
                    <a:pt x="151" y="49"/>
                  </a:lnTo>
                  <a:lnTo>
                    <a:pt x="148" y="49"/>
                  </a:lnTo>
                  <a:lnTo>
                    <a:pt x="149" y="44"/>
                  </a:lnTo>
                  <a:lnTo>
                    <a:pt x="149" y="44"/>
                  </a:lnTo>
                  <a:close/>
                  <a:moveTo>
                    <a:pt x="120" y="107"/>
                  </a:moveTo>
                  <a:lnTo>
                    <a:pt x="123" y="106"/>
                  </a:lnTo>
                  <a:lnTo>
                    <a:pt x="126" y="107"/>
                  </a:lnTo>
                  <a:lnTo>
                    <a:pt x="127" y="112"/>
                  </a:lnTo>
                  <a:lnTo>
                    <a:pt x="126" y="114"/>
                  </a:lnTo>
                  <a:lnTo>
                    <a:pt x="120" y="107"/>
                  </a:lnTo>
                  <a:lnTo>
                    <a:pt x="120" y="107"/>
                  </a:lnTo>
                  <a:close/>
                  <a:moveTo>
                    <a:pt x="115" y="107"/>
                  </a:moveTo>
                  <a:lnTo>
                    <a:pt x="117" y="105"/>
                  </a:lnTo>
                  <a:lnTo>
                    <a:pt x="119" y="107"/>
                  </a:lnTo>
                  <a:lnTo>
                    <a:pt x="117" y="109"/>
                  </a:lnTo>
                  <a:lnTo>
                    <a:pt x="115" y="107"/>
                  </a:lnTo>
                  <a:lnTo>
                    <a:pt x="115" y="107"/>
                  </a:lnTo>
                  <a:close/>
                  <a:moveTo>
                    <a:pt x="151" y="114"/>
                  </a:moveTo>
                  <a:lnTo>
                    <a:pt x="153" y="114"/>
                  </a:lnTo>
                  <a:lnTo>
                    <a:pt x="155" y="116"/>
                  </a:lnTo>
                  <a:lnTo>
                    <a:pt x="159" y="117"/>
                  </a:lnTo>
                  <a:lnTo>
                    <a:pt x="160" y="122"/>
                  </a:lnTo>
                  <a:lnTo>
                    <a:pt x="158" y="124"/>
                  </a:lnTo>
                  <a:lnTo>
                    <a:pt x="155" y="120"/>
                  </a:lnTo>
                  <a:lnTo>
                    <a:pt x="154" y="119"/>
                  </a:lnTo>
                  <a:lnTo>
                    <a:pt x="151" y="114"/>
                  </a:lnTo>
                  <a:lnTo>
                    <a:pt x="151" y="114"/>
                  </a:lnTo>
                  <a:close/>
                  <a:moveTo>
                    <a:pt x="202" y="174"/>
                  </a:moveTo>
                  <a:lnTo>
                    <a:pt x="200" y="172"/>
                  </a:lnTo>
                  <a:lnTo>
                    <a:pt x="200" y="168"/>
                  </a:lnTo>
                  <a:lnTo>
                    <a:pt x="207" y="166"/>
                  </a:lnTo>
                  <a:lnTo>
                    <a:pt x="207" y="170"/>
                  </a:lnTo>
                  <a:lnTo>
                    <a:pt x="202" y="174"/>
                  </a:lnTo>
                  <a:lnTo>
                    <a:pt x="202" y="174"/>
                  </a:lnTo>
                  <a:close/>
                  <a:moveTo>
                    <a:pt x="150" y="206"/>
                  </a:moveTo>
                  <a:lnTo>
                    <a:pt x="153" y="201"/>
                  </a:lnTo>
                  <a:lnTo>
                    <a:pt x="158" y="201"/>
                  </a:lnTo>
                  <a:lnTo>
                    <a:pt x="156" y="205"/>
                  </a:lnTo>
                  <a:lnTo>
                    <a:pt x="153" y="206"/>
                  </a:lnTo>
                  <a:lnTo>
                    <a:pt x="150" y="206"/>
                  </a:lnTo>
                  <a:lnTo>
                    <a:pt x="150" y="206"/>
                  </a:lnTo>
                  <a:close/>
                  <a:moveTo>
                    <a:pt x="152" y="186"/>
                  </a:moveTo>
                  <a:lnTo>
                    <a:pt x="155" y="184"/>
                  </a:lnTo>
                  <a:lnTo>
                    <a:pt x="155" y="188"/>
                  </a:lnTo>
                  <a:lnTo>
                    <a:pt x="152" y="186"/>
                  </a:lnTo>
                  <a:lnTo>
                    <a:pt x="152" y="186"/>
                  </a:lnTo>
                  <a:close/>
                  <a:moveTo>
                    <a:pt x="151" y="180"/>
                  </a:moveTo>
                  <a:lnTo>
                    <a:pt x="151" y="175"/>
                  </a:lnTo>
                  <a:lnTo>
                    <a:pt x="154" y="176"/>
                  </a:lnTo>
                  <a:lnTo>
                    <a:pt x="154" y="178"/>
                  </a:lnTo>
                  <a:lnTo>
                    <a:pt x="154" y="178"/>
                  </a:lnTo>
                  <a:lnTo>
                    <a:pt x="151" y="180"/>
                  </a:lnTo>
                  <a:lnTo>
                    <a:pt x="151" y="180"/>
                  </a:lnTo>
                  <a:close/>
                  <a:moveTo>
                    <a:pt x="149" y="173"/>
                  </a:moveTo>
                  <a:lnTo>
                    <a:pt x="148" y="171"/>
                  </a:lnTo>
                  <a:lnTo>
                    <a:pt x="149" y="168"/>
                  </a:lnTo>
                  <a:lnTo>
                    <a:pt x="152" y="172"/>
                  </a:lnTo>
                  <a:lnTo>
                    <a:pt x="149" y="173"/>
                  </a:lnTo>
                  <a:lnTo>
                    <a:pt x="149" y="173"/>
                  </a:lnTo>
                  <a:close/>
                  <a:moveTo>
                    <a:pt x="177" y="191"/>
                  </a:moveTo>
                  <a:lnTo>
                    <a:pt x="174" y="189"/>
                  </a:lnTo>
                  <a:lnTo>
                    <a:pt x="175" y="185"/>
                  </a:lnTo>
                  <a:lnTo>
                    <a:pt x="178" y="185"/>
                  </a:lnTo>
                  <a:lnTo>
                    <a:pt x="179" y="187"/>
                  </a:lnTo>
                  <a:lnTo>
                    <a:pt x="177" y="191"/>
                  </a:lnTo>
                  <a:lnTo>
                    <a:pt x="177" y="191"/>
                  </a:lnTo>
                  <a:close/>
                  <a:moveTo>
                    <a:pt x="185" y="190"/>
                  </a:moveTo>
                  <a:lnTo>
                    <a:pt x="183" y="187"/>
                  </a:lnTo>
                  <a:lnTo>
                    <a:pt x="187" y="183"/>
                  </a:lnTo>
                  <a:lnTo>
                    <a:pt x="189" y="184"/>
                  </a:lnTo>
                  <a:lnTo>
                    <a:pt x="190" y="187"/>
                  </a:lnTo>
                  <a:lnTo>
                    <a:pt x="187" y="190"/>
                  </a:lnTo>
                  <a:lnTo>
                    <a:pt x="185" y="190"/>
                  </a:lnTo>
                  <a:lnTo>
                    <a:pt x="185" y="190"/>
                  </a:lnTo>
                  <a:close/>
                  <a:moveTo>
                    <a:pt x="183" y="177"/>
                  </a:moveTo>
                  <a:lnTo>
                    <a:pt x="183" y="174"/>
                  </a:lnTo>
                  <a:lnTo>
                    <a:pt x="186" y="175"/>
                  </a:lnTo>
                  <a:lnTo>
                    <a:pt x="183" y="177"/>
                  </a:lnTo>
                  <a:lnTo>
                    <a:pt x="183" y="177"/>
                  </a:lnTo>
                  <a:close/>
                  <a:moveTo>
                    <a:pt x="174" y="168"/>
                  </a:moveTo>
                  <a:lnTo>
                    <a:pt x="176" y="167"/>
                  </a:lnTo>
                  <a:lnTo>
                    <a:pt x="179" y="171"/>
                  </a:lnTo>
                  <a:lnTo>
                    <a:pt x="179" y="174"/>
                  </a:lnTo>
                  <a:lnTo>
                    <a:pt x="176" y="172"/>
                  </a:lnTo>
                  <a:lnTo>
                    <a:pt x="174" y="168"/>
                  </a:lnTo>
                  <a:lnTo>
                    <a:pt x="174" y="168"/>
                  </a:lnTo>
                  <a:close/>
                  <a:moveTo>
                    <a:pt x="160" y="156"/>
                  </a:moveTo>
                  <a:lnTo>
                    <a:pt x="163" y="156"/>
                  </a:lnTo>
                  <a:lnTo>
                    <a:pt x="165" y="160"/>
                  </a:lnTo>
                  <a:lnTo>
                    <a:pt x="171" y="165"/>
                  </a:lnTo>
                  <a:lnTo>
                    <a:pt x="171" y="168"/>
                  </a:lnTo>
                  <a:lnTo>
                    <a:pt x="167" y="168"/>
                  </a:lnTo>
                  <a:lnTo>
                    <a:pt x="161" y="162"/>
                  </a:lnTo>
                  <a:lnTo>
                    <a:pt x="159" y="160"/>
                  </a:lnTo>
                  <a:lnTo>
                    <a:pt x="160" y="156"/>
                  </a:lnTo>
                  <a:lnTo>
                    <a:pt x="160" y="156"/>
                  </a:lnTo>
                  <a:close/>
                  <a:moveTo>
                    <a:pt x="101" y="118"/>
                  </a:moveTo>
                  <a:lnTo>
                    <a:pt x="105" y="115"/>
                  </a:lnTo>
                  <a:lnTo>
                    <a:pt x="114" y="113"/>
                  </a:lnTo>
                  <a:lnTo>
                    <a:pt x="118" y="118"/>
                  </a:lnTo>
                  <a:lnTo>
                    <a:pt x="124" y="120"/>
                  </a:lnTo>
                  <a:lnTo>
                    <a:pt x="129" y="124"/>
                  </a:lnTo>
                  <a:lnTo>
                    <a:pt x="130" y="125"/>
                  </a:lnTo>
                  <a:lnTo>
                    <a:pt x="134" y="125"/>
                  </a:lnTo>
                  <a:lnTo>
                    <a:pt x="135" y="124"/>
                  </a:lnTo>
                  <a:lnTo>
                    <a:pt x="142" y="131"/>
                  </a:lnTo>
                  <a:lnTo>
                    <a:pt x="144" y="136"/>
                  </a:lnTo>
                  <a:lnTo>
                    <a:pt x="144" y="139"/>
                  </a:lnTo>
                  <a:lnTo>
                    <a:pt x="146" y="142"/>
                  </a:lnTo>
                  <a:lnTo>
                    <a:pt x="146" y="147"/>
                  </a:lnTo>
                  <a:lnTo>
                    <a:pt x="149" y="151"/>
                  </a:lnTo>
                  <a:lnTo>
                    <a:pt x="151" y="149"/>
                  </a:lnTo>
                  <a:lnTo>
                    <a:pt x="156" y="150"/>
                  </a:lnTo>
                  <a:lnTo>
                    <a:pt x="154" y="156"/>
                  </a:lnTo>
                  <a:lnTo>
                    <a:pt x="151" y="154"/>
                  </a:lnTo>
                  <a:lnTo>
                    <a:pt x="149" y="156"/>
                  </a:lnTo>
                  <a:lnTo>
                    <a:pt x="144" y="153"/>
                  </a:lnTo>
                  <a:lnTo>
                    <a:pt x="142" y="150"/>
                  </a:lnTo>
                  <a:lnTo>
                    <a:pt x="143" y="147"/>
                  </a:lnTo>
                  <a:lnTo>
                    <a:pt x="140" y="144"/>
                  </a:lnTo>
                  <a:lnTo>
                    <a:pt x="137" y="138"/>
                  </a:lnTo>
                  <a:lnTo>
                    <a:pt x="135" y="136"/>
                  </a:lnTo>
                  <a:lnTo>
                    <a:pt x="131" y="136"/>
                  </a:lnTo>
                  <a:lnTo>
                    <a:pt x="125" y="132"/>
                  </a:lnTo>
                  <a:lnTo>
                    <a:pt x="123" y="129"/>
                  </a:lnTo>
                  <a:lnTo>
                    <a:pt x="119" y="128"/>
                  </a:lnTo>
                  <a:lnTo>
                    <a:pt x="116" y="125"/>
                  </a:lnTo>
                  <a:lnTo>
                    <a:pt x="114" y="124"/>
                  </a:lnTo>
                  <a:lnTo>
                    <a:pt x="113" y="121"/>
                  </a:lnTo>
                  <a:lnTo>
                    <a:pt x="109" y="118"/>
                  </a:lnTo>
                  <a:lnTo>
                    <a:pt x="104" y="119"/>
                  </a:lnTo>
                  <a:lnTo>
                    <a:pt x="101" y="118"/>
                  </a:lnTo>
                  <a:lnTo>
                    <a:pt x="101" y="118"/>
                  </a:lnTo>
                  <a:close/>
                  <a:moveTo>
                    <a:pt x="111" y="211"/>
                  </a:moveTo>
                  <a:lnTo>
                    <a:pt x="112" y="210"/>
                  </a:lnTo>
                  <a:lnTo>
                    <a:pt x="112" y="214"/>
                  </a:lnTo>
                  <a:lnTo>
                    <a:pt x="115" y="219"/>
                  </a:lnTo>
                  <a:lnTo>
                    <a:pt x="113" y="223"/>
                  </a:lnTo>
                  <a:lnTo>
                    <a:pt x="111" y="221"/>
                  </a:lnTo>
                  <a:lnTo>
                    <a:pt x="111" y="218"/>
                  </a:lnTo>
                  <a:lnTo>
                    <a:pt x="108" y="215"/>
                  </a:lnTo>
                  <a:lnTo>
                    <a:pt x="111" y="211"/>
                  </a:lnTo>
                  <a:lnTo>
                    <a:pt x="111" y="211"/>
                  </a:lnTo>
                  <a:close/>
                  <a:moveTo>
                    <a:pt x="109" y="206"/>
                  </a:moveTo>
                  <a:lnTo>
                    <a:pt x="112" y="208"/>
                  </a:lnTo>
                  <a:lnTo>
                    <a:pt x="109" y="208"/>
                  </a:lnTo>
                  <a:lnTo>
                    <a:pt x="109" y="20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34" name="Freeform 82"/>
            <p:cNvSpPr>
              <a:spLocks noEditPoints="1"/>
            </p:cNvSpPr>
            <p:nvPr/>
          </p:nvSpPr>
          <p:spPr bwMode="auto">
            <a:xfrm>
              <a:off x="3353" y="1881"/>
              <a:ext cx="86" cy="71"/>
            </a:xfrm>
            <a:custGeom>
              <a:avLst/>
              <a:gdLst/>
              <a:ahLst/>
              <a:cxnLst>
                <a:cxn ang="0">
                  <a:pos x="2" y="24"/>
                </a:cxn>
                <a:cxn ang="0">
                  <a:pos x="31" y="29"/>
                </a:cxn>
                <a:cxn ang="0">
                  <a:pos x="54" y="36"/>
                </a:cxn>
                <a:cxn ang="0">
                  <a:pos x="52" y="17"/>
                </a:cxn>
                <a:cxn ang="0">
                  <a:pos x="47" y="1"/>
                </a:cxn>
                <a:cxn ang="0">
                  <a:pos x="71" y="14"/>
                </a:cxn>
                <a:cxn ang="0">
                  <a:pos x="89" y="22"/>
                </a:cxn>
                <a:cxn ang="0">
                  <a:pos x="100" y="13"/>
                </a:cxn>
                <a:cxn ang="0">
                  <a:pos x="119" y="4"/>
                </a:cxn>
                <a:cxn ang="0">
                  <a:pos x="129" y="22"/>
                </a:cxn>
                <a:cxn ang="0">
                  <a:pos x="143" y="39"/>
                </a:cxn>
                <a:cxn ang="0">
                  <a:pos x="152" y="49"/>
                </a:cxn>
                <a:cxn ang="0">
                  <a:pos x="168" y="52"/>
                </a:cxn>
                <a:cxn ang="0">
                  <a:pos x="167" y="59"/>
                </a:cxn>
                <a:cxn ang="0">
                  <a:pos x="155" y="62"/>
                </a:cxn>
                <a:cxn ang="0">
                  <a:pos x="146" y="78"/>
                </a:cxn>
                <a:cxn ang="0">
                  <a:pos x="144" y="88"/>
                </a:cxn>
                <a:cxn ang="0">
                  <a:pos x="145" y="98"/>
                </a:cxn>
                <a:cxn ang="0">
                  <a:pos x="143" y="105"/>
                </a:cxn>
                <a:cxn ang="0">
                  <a:pos x="141" y="120"/>
                </a:cxn>
                <a:cxn ang="0">
                  <a:pos x="141" y="109"/>
                </a:cxn>
                <a:cxn ang="0">
                  <a:pos x="134" y="107"/>
                </a:cxn>
                <a:cxn ang="0">
                  <a:pos x="134" y="120"/>
                </a:cxn>
                <a:cxn ang="0">
                  <a:pos x="135" y="128"/>
                </a:cxn>
                <a:cxn ang="0">
                  <a:pos x="132" y="142"/>
                </a:cxn>
                <a:cxn ang="0">
                  <a:pos x="125" y="136"/>
                </a:cxn>
                <a:cxn ang="0">
                  <a:pos x="109" y="123"/>
                </a:cxn>
                <a:cxn ang="0">
                  <a:pos x="112" y="111"/>
                </a:cxn>
                <a:cxn ang="0">
                  <a:pos x="114" y="105"/>
                </a:cxn>
                <a:cxn ang="0">
                  <a:pos x="108" y="96"/>
                </a:cxn>
                <a:cxn ang="0">
                  <a:pos x="105" y="94"/>
                </a:cxn>
                <a:cxn ang="0">
                  <a:pos x="95" y="98"/>
                </a:cxn>
                <a:cxn ang="0">
                  <a:pos x="86" y="105"/>
                </a:cxn>
                <a:cxn ang="0">
                  <a:pos x="77" y="113"/>
                </a:cxn>
                <a:cxn ang="0">
                  <a:pos x="72" y="117"/>
                </a:cxn>
                <a:cxn ang="0">
                  <a:pos x="65" y="122"/>
                </a:cxn>
                <a:cxn ang="0">
                  <a:pos x="61" y="121"/>
                </a:cxn>
                <a:cxn ang="0">
                  <a:pos x="63" y="111"/>
                </a:cxn>
                <a:cxn ang="0">
                  <a:pos x="66" y="101"/>
                </a:cxn>
                <a:cxn ang="0">
                  <a:pos x="50" y="94"/>
                </a:cxn>
                <a:cxn ang="0">
                  <a:pos x="32" y="77"/>
                </a:cxn>
                <a:cxn ang="0">
                  <a:pos x="36" y="66"/>
                </a:cxn>
                <a:cxn ang="0">
                  <a:pos x="23" y="49"/>
                </a:cxn>
                <a:cxn ang="0">
                  <a:pos x="18" y="36"/>
                </a:cxn>
                <a:cxn ang="0">
                  <a:pos x="2" y="29"/>
                </a:cxn>
                <a:cxn ang="0">
                  <a:pos x="54" y="122"/>
                </a:cxn>
                <a:cxn ang="0">
                  <a:pos x="32" y="99"/>
                </a:cxn>
                <a:cxn ang="0">
                  <a:pos x="21" y="88"/>
                </a:cxn>
                <a:cxn ang="0">
                  <a:pos x="9" y="84"/>
                </a:cxn>
                <a:cxn ang="0">
                  <a:pos x="0" y="87"/>
                </a:cxn>
                <a:cxn ang="0">
                  <a:pos x="2" y="89"/>
                </a:cxn>
                <a:cxn ang="0">
                  <a:pos x="11" y="94"/>
                </a:cxn>
                <a:cxn ang="0">
                  <a:pos x="13" y="105"/>
                </a:cxn>
                <a:cxn ang="0">
                  <a:pos x="27" y="118"/>
                </a:cxn>
                <a:cxn ang="0">
                  <a:pos x="43" y="122"/>
                </a:cxn>
                <a:cxn ang="0">
                  <a:pos x="54" y="122"/>
                </a:cxn>
              </a:cxnLst>
              <a:rect l="0" t="0" r="r" b="b"/>
              <a:pathLst>
                <a:path w="172" h="142">
                  <a:moveTo>
                    <a:pt x="2" y="29"/>
                  </a:moveTo>
                  <a:lnTo>
                    <a:pt x="2" y="24"/>
                  </a:lnTo>
                  <a:lnTo>
                    <a:pt x="14" y="19"/>
                  </a:lnTo>
                  <a:lnTo>
                    <a:pt x="31" y="29"/>
                  </a:lnTo>
                  <a:lnTo>
                    <a:pt x="43" y="29"/>
                  </a:lnTo>
                  <a:lnTo>
                    <a:pt x="54" y="36"/>
                  </a:lnTo>
                  <a:lnTo>
                    <a:pt x="57" y="24"/>
                  </a:lnTo>
                  <a:lnTo>
                    <a:pt x="52" y="17"/>
                  </a:lnTo>
                  <a:lnTo>
                    <a:pt x="43" y="13"/>
                  </a:lnTo>
                  <a:lnTo>
                    <a:pt x="47" y="1"/>
                  </a:lnTo>
                  <a:lnTo>
                    <a:pt x="55" y="2"/>
                  </a:lnTo>
                  <a:lnTo>
                    <a:pt x="71" y="14"/>
                  </a:lnTo>
                  <a:lnTo>
                    <a:pt x="74" y="21"/>
                  </a:lnTo>
                  <a:lnTo>
                    <a:pt x="89" y="22"/>
                  </a:lnTo>
                  <a:lnTo>
                    <a:pt x="92" y="17"/>
                  </a:lnTo>
                  <a:lnTo>
                    <a:pt x="100" y="13"/>
                  </a:lnTo>
                  <a:lnTo>
                    <a:pt x="111" y="0"/>
                  </a:lnTo>
                  <a:lnTo>
                    <a:pt x="119" y="4"/>
                  </a:lnTo>
                  <a:lnTo>
                    <a:pt x="128" y="17"/>
                  </a:lnTo>
                  <a:lnTo>
                    <a:pt x="129" y="22"/>
                  </a:lnTo>
                  <a:lnTo>
                    <a:pt x="133" y="31"/>
                  </a:lnTo>
                  <a:lnTo>
                    <a:pt x="143" y="39"/>
                  </a:lnTo>
                  <a:lnTo>
                    <a:pt x="144" y="44"/>
                  </a:lnTo>
                  <a:lnTo>
                    <a:pt x="152" y="49"/>
                  </a:lnTo>
                  <a:lnTo>
                    <a:pt x="159" y="49"/>
                  </a:lnTo>
                  <a:lnTo>
                    <a:pt x="168" y="52"/>
                  </a:lnTo>
                  <a:lnTo>
                    <a:pt x="172" y="59"/>
                  </a:lnTo>
                  <a:lnTo>
                    <a:pt x="167" y="59"/>
                  </a:lnTo>
                  <a:lnTo>
                    <a:pt x="163" y="62"/>
                  </a:lnTo>
                  <a:lnTo>
                    <a:pt x="155" y="62"/>
                  </a:lnTo>
                  <a:lnTo>
                    <a:pt x="145" y="70"/>
                  </a:lnTo>
                  <a:lnTo>
                    <a:pt x="146" y="78"/>
                  </a:lnTo>
                  <a:lnTo>
                    <a:pt x="147" y="85"/>
                  </a:lnTo>
                  <a:lnTo>
                    <a:pt x="144" y="88"/>
                  </a:lnTo>
                  <a:lnTo>
                    <a:pt x="143" y="94"/>
                  </a:lnTo>
                  <a:lnTo>
                    <a:pt x="145" y="98"/>
                  </a:lnTo>
                  <a:lnTo>
                    <a:pt x="145" y="102"/>
                  </a:lnTo>
                  <a:lnTo>
                    <a:pt x="143" y="105"/>
                  </a:lnTo>
                  <a:lnTo>
                    <a:pt x="143" y="115"/>
                  </a:lnTo>
                  <a:lnTo>
                    <a:pt x="141" y="120"/>
                  </a:lnTo>
                  <a:lnTo>
                    <a:pt x="139" y="117"/>
                  </a:lnTo>
                  <a:lnTo>
                    <a:pt x="141" y="109"/>
                  </a:lnTo>
                  <a:lnTo>
                    <a:pt x="136" y="105"/>
                  </a:lnTo>
                  <a:lnTo>
                    <a:pt x="134" y="107"/>
                  </a:lnTo>
                  <a:lnTo>
                    <a:pt x="132" y="112"/>
                  </a:lnTo>
                  <a:lnTo>
                    <a:pt x="134" y="120"/>
                  </a:lnTo>
                  <a:lnTo>
                    <a:pt x="134" y="125"/>
                  </a:lnTo>
                  <a:lnTo>
                    <a:pt x="135" y="128"/>
                  </a:lnTo>
                  <a:lnTo>
                    <a:pt x="135" y="140"/>
                  </a:lnTo>
                  <a:lnTo>
                    <a:pt x="132" y="142"/>
                  </a:lnTo>
                  <a:lnTo>
                    <a:pt x="128" y="141"/>
                  </a:lnTo>
                  <a:lnTo>
                    <a:pt x="125" y="136"/>
                  </a:lnTo>
                  <a:lnTo>
                    <a:pt x="120" y="134"/>
                  </a:lnTo>
                  <a:lnTo>
                    <a:pt x="109" y="123"/>
                  </a:lnTo>
                  <a:lnTo>
                    <a:pt x="120" y="115"/>
                  </a:lnTo>
                  <a:lnTo>
                    <a:pt x="112" y="111"/>
                  </a:lnTo>
                  <a:lnTo>
                    <a:pt x="111" y="108"/>
                  </a:lnTo>
                  <a:lnTo>
                    <a:pt x="114" y="105"/>
                  </a:lnTo>
                  <a:lnTo>
                    <a:pt x="110" y="100"/>
                  </a:lnTo>
                  <a:lnTo>
                    <a:pt x="108" y="96"/>
                  </a:lnTo>
                  <a:lnTo>
                    <a:pt x="105" y="96"/>
                  </a:lnTo>
                  <a:lnTo>
                    <a:pt x="105" y="94"/>
                  </a:lnTo>
                  <a:lnTo>
                    <a:pt x="101" y="94"/>
                  </a:lnTo>
                  <a:lnTo>
                    <a:pt x="95" y="98"/>
                  </a:lnTo>
                  <a:lnTo>
                    <a:pt x="90" y="99"/>
                  </a:lnTo>
                  <a:lnTo>
                    <a:pt x="86" y="105"/>
                  </a:lnTo>
                  <a:lnTo>
                    <a:pt x="83" y="106"/>
                  </a:lnTo>
                  <a:lnTo>
                    <a:pt x="77" y="113"/>
                  </a:lnTo>
                  <a:lnTo>
                    <a:pt x="74" y="113"/>
                  </a:lnTo>
                  <a:lnTo>
                    <a:pt x="72" y="117"/>
                  </a:lnTo>
                  <a:lnTo>
                    <a:pt x="71" y="120"/>
                  </a:lnTo>
                  <a:lnTo>
                    <a:pt x="65" y="122"/>
                  </a:lnTo>
                  <a:lnTo>
                    <a:pt x="61" y="121"/>
                  </a:lnTo>
                  <a:lnTo>
                    <a:pt x="61" y="121"/>
                  </a:lnTo>
                  <a:lnTo>
                    <a:pt x="61" y="114"/>
                  </a:lnTo>
                  <a:lnTo>
                    <a:pt x="63" y="111"/>
                  </a:lnTo>
                  <a:lnTo>
                    <a:pt x="59" y="103"/>
                  </a:lnTo>
                  <a:lnTo>
                    <a:pt x="66" y="101"/>
                  </a:lnTo>
                  <a:lnTo>
                    <a:pt x="60" y="95"/>
                  </a:lnTo>
                  <a:lnTo>
                    <a:pt x="50" y="94"/>
                  </a:lnTo>
                  <a:lnTo>
                    <a:pt x="37" y="86"/>
                  </a:lnTo>
                  <a:lnTo>
                    <a:pt x="32" y="77"/>
                  </a:lnTo>
                  <a:lnTo>
                    <a:pt x="37" y="73"/>
                  </a:lnTo>
                  <a:lnTo>
                    <a:pt x="36" y="66"/>
                  </a:lnTo>
                  <a:lnTo>
                    <a:pt x="24" y="55"/>
                  </a:lnTo>
                  <a:lnTo>
                    <a:pt x="23" y="49"/>
                  </a:lnTo>
                  <a:lnTo>
                    <a:pt x="25" y="42"/>
                  </a:lnTo>
                  <a:lnTo>
                    <a:pt x="18" y="36"/>
                  </a:lnTo>
                  <a:lnTo>
                    <a:pt x="7" y="35"/>
                  </a:lnTo>
                  <a:lnTo>
                    <a:pt x="2" y="29"/>
                  </a:lnTo>
                  <a:lnTo>
                    <a:pt x="2" y="29"/>
                  </a:lnTo>
                  <a:close/>
                  <a:moveTo>
                    <a:pt x="54" y="122"/>
                  </a:moveTo>
                  <a:lnTo>
                    <a:pt x="40" y="101"/>
                  </a:lnTo>
                  <a:lnTo>
                    <a:pt x="32" y="99"/>
                  </a:lnTo>
                  <a:lnTo>
                    <a:pt x="27" y="88"/>
                  </a:lnTo>
                  <a:lnTo>
                    <a:pt x="21" y="88"/>
                  </a:lnTo>
                  <a:lnTo>
                    <a:pt x="18" y="91"/>
                  </a:lnTo>
                  <a:lnTo>
                    <a:pt x="9" y="84"/>
                  </a:lnTo>
                  <a:lnTo>
                    <a:pt x="5" y="87"/>
                  </a:lnTo>
                  <a:lnTo>
                    <a:pt x="0" y="87"/>
                  </a:lnTo>
                  <a:lnTo>
                    <a:pt x="1" y="89"/>
                  </a:lnTo>
                  <a:lnTo>
                    <a:pt x="2" y="89"/>
                  </a:lnTo>
                  <a:lnTo>
                    <a:pt x="6" y="95"/>
                  </a:lnTo>
                  <a:lnTo>
                    <a:pt x="11" y="94"/>
                  </a:lnTo>
                  <a:lnTo>
                    <a:pt x="13" y="100"/>
                  </a:lnTo>
                  <a:lnTo>
                    <a:pt x="13" y="105"/>
                  </a:lnTo>
                  <a:lnTo>
                    <a:pt x="26" y="112"/>
                  </a:lnTo>
                  <a:lnTo>
                    <a:pt x="27" y="118"/>
                  </a:lnTo>
                  <a:lnTo>
                    <a:pt x="35" y="122"/>
                  </a:lnTo>
                  <a:lnTo>
                    <a:pt x="43" y="122"/>
                  </a:lnTo>
                  <a:lnTo>
                    <a:pt x="52" y="128"/>
                  </a:lnTo>
                  <a:lnTo>
                    <a:pt x="54" y="12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35" name="Freeform 83"/>
            <p:cNvSpPr>
              <a:spLocks/>
            </p:cNvSpPr>
            <p:nvPr/>
          </p:nvSpPr>
          <p:spPr bwMode="auto">
            <a:xfrm>
              <a:off x="3346" y="1926"/>
              <a:ext cx="322" cy="259"/>
            </a:xfrm>
            <a:custGeom>
              <a:avLst/>
              <a:gdLst/>
              <a:ahLst/>
              <a:cxnLst>
                <a:cxn ang="0">
                  <a:pos x="28" y="11"/>
                </a:cxn>
                <a:cxn ang="0">
                  <a:pos x="58" y="33"/>
                </a:cxn>
                <a:cxn ang="0">
                  <a:pos x="80" y="33"/>
                </a:cxn>
                <a:cxn ang="0">
                  <a:pos x="98" y="17"/>
                </a:cxn>
                <a:cxn ang="0">
                  <a:pos x="120" y="5"/>
                </a:cxn>
                <a:cxn ang="0">
                  <a:pos x="126" y="19"/>
                </a:cxn>
                <a:cxn ang="0">
                  <a:pos x="140" y="47"/>
                </a:cxn>
                <a:cxn ang="0">
                  <a:pos x="155" y="59"/>
                </a:cxn>
                <a:cxn ang="0">
                  <a:pos x="167" y="84"/>
                </a:cxn>
                <a:cxn ang="0">
                  <a:pos x="199" y="88"/>
                </a:cxn>
                <a:cxn ang="0">
                  <a:pos x="248" y="113"/>
                </a:cxn>
                <a:cxn ang="0">
                  <a:pos x="319" y="109"/>
                </a:cxn>
                <a:cxn ang="0">
                  <a:pos x="335" y="80"/>
                </a:cxn>
                <a:cxn ang="0">
                  <a:pos x="373" y="53"/>
                </a:cxn>
                <a:cxn ang="0">
                  <a:pos x="407" y="48"/>
                </a:cxn>
                <a:cxn ang="0">
                  <a:pos x="457" y="68"/>
                </a:cxn>
                <a:cxn ang="0">
                  <a:pos x="487" y="84"/>
                </a:cxn>
                <a:cxn ang="0">
                  <a:pos x="539" y="118"/>
                </a:cxn>
                <a:cxn ang="0">
                  <a:pos x="541" y="150"/>
                </a:cxn>
                <a:cxn ang="0">
                  <a:pos x="542" y="170"/>
                </a:cxn>
                <a:cxn ang="0">
                  <a:pos x="530" y="194"/>
                </a:cxn>
                <a:cxn ang="0">
                  <a:pos x="546" y="216"/>
                </a:cxn>
                <a:cxn ang="0">
                  <a:pos x="545" y="270"/>
                </a:cxn>
                <a:cxn ang="0">
                  <a:pos x="581" y="308"/>
                </a:cxn>
                <a:cxn ang="0">
                  <a:pos x="578" y="385"/>
                </a:cxn>
                <a:cxn ang="0">
                  <a:pos x="614" y="405"/>
                </a:cxn>
                <a:cxn ang="0">
                  <a:pos x="626" y="436"/>
                </a:cxn>
                <a:cxn ang="0">
                  <a:pos x="640" y="463"/>
                </a:cxn>
                <a:cxn ang="0">
                  <a:pos x="601" y="477"/>
                </a:cxn>
                <a:cxn ang="0">
                  <a:pos x="599" y="513"/>
                </a:cxn>
                <a:cxn ang="0">
                  <a:pos x="573" y="512"/>
                </a:cxn>
                <a:cxn ang="0">
                  <a:pos x="558" y="509"/>
                </a:cxn>
                <a:cxn ang="0">
                  <a:pos x="509" y="505"/>
                </a:cxn>
                <a:cxn ang="0">
                  <a:pos x="477" y="498"/>
                </a:cxn>
                <a:cxn ang="0">
                  <a:pos x="450" y="473"/>
                </a:cxn>
                <a:cxn ang="0">
                  <a:pos x="437" y="448"/>
                </a:cxn>
                <a:cxn ang="0">
                  <a:pos x="404" y="452"/>
                </a:cxn>
                <a:cxn ang="0">
                  <a:pos x="357" y="462"/>
                </a:cxn>
                <a:cxn ang="0">
                  <a:pos x="325" y="451"/>
                </a:cxn>
                <a:cxn ang="0">
                  <a:pos x="306" y="432"/>
                </a:cxn>
                <a:cxn ang="0">
                  <a:pos x="272" y="425"/>
                </a:cxn>
                <a:cxn ang="0">
                  <a:pos x="245" y="392"/>
                </a:cxn>
                <a:cxn ang="0">
                  <a:pos x="243" y="386"/>
                </a:cxn>
                <a:cxn ang="0">
                  <a:pos x="220" y="346"/>
                </a:cxn>
                <a:cxn ang="0">
                  <a:pos x="198" y="347"/>
                </a:cxn>
                <a:cxn ang="0">
                  <a:pos x="187" y="339"/>
                </a:cxn>
                <a:cxn ang="0">
                  <a:pos x="181" y="351"/>
                </a:cxn>
                <a:cxn ang="0">
                  <a:pos x="164" y="340"/>
                </a:cxn>
                <a:cxn ang="0">
                  <a:pos x="145" y="299"/>
                </a:cxn>
                <a:cxn ang="0">
                  <a:pos x="129" y="263"/>
                </a:cxn>
                <a:cxn ang="0">
                  <a:pos x="88" y="246"/>
                </a:cxn>
                <a:cxn ang="0">
                  <a:pos x="81" y="222"/>
                </a:cxn>
                <a:cxn ang="0">
                  <a:pos x="69" y="209"/>
                </a:cxn>
                <a:cxn ang="0">
                  <a:pos x="74" y="177"/>
                </a:cxn>
                <a:cxn ang="0">
                  <a:pos x="78" y="154"/>
                </a:cxn>
                <a:cxn ang="0">
                  <a:pos x="84" y="147"/>
                </a:cxn>
                <a:cxn ang="0">
                  <a:pos x="51" y="136"/>
                </a:cxn>
                <a:cxn ang="0">
                  <a:pos x="38" y="111"/>
                </a:cxn>
                <a:cxn ang="0">
                  <a:pos x="27" y="90"/>
                </a:cxn>
                <a:cxn ang="0">
                  <a:pos x="16" y="53"/>
                </a:cxn>
                <a:cxn ang="0">
                  <a:pos x="4" y="21"/>
                </a:cxn>
                <a:cxn ang="0">
                  <a:pos x="16" y="0"/>
                </a:cxn>
              </a:cxnLst>
              <a:rect l="0" t="0" r="r" b="b"/>
              <a:pathLst>
                <a:path w="645" h="519">
                  <a:moveTo>
                    <a:pt x="16" y="0"/>
                  </a:moveTo>
                  <a:lnTo>
                    <a:pt x="17" y="0"/>
                  </a:lnTo>
                  <a:lnTo>
                    <a:pt x="21" y="6"/>
                  </a:lnTo>
                  <a:lnTo>
                    <a:pt x="26" y="5"/>
                  </a:lnTo>
                  <a:lnTo>
                    <a:pt x="28" y="11"/>
                  </a:lnTo>
                  <a:lnTo>
                    <a:pt x="28" y="16"/>
                  </a:lnTo>
                  <a:lnTo>
                    <a:pt x="41" y="23"/>
                  </a:lnTo>
                  <a:lnTo>
                    <a:pt x="42" y="29"/>
                  </a:lnTo>
                  <a:lnTo>
                    <a:pt x="50" y="33"/>
                  </a:lnTo>
                  <a:lnTo>
                    <a:pt x="58" y="33"/>
                  </a:lnTo>
                  <a:lnTo>
                    <a:pt x="67" y="39"/>
                  </a:lnTo>
                  <a:lnTo>
                    <a:pt x="69" y="33"/>
                  </a:lnTo>
                  <a:lnTo>
                    <a:pt x="69" y="33"/>
                  </a:lnTo>
                  <a:lnTo>
                    <a:pt x="76" y="32"/>
                  </a:lnTo>
                  <a:lnTo>
                    <a:pt x="80" y="33"/>
                  </a:lnTo>
                  <a:lnTo>
                    <a:pt x="86" y="31"/>
                  </a:lnTo>
                  <a:lnTo>
                    <a:pt x="87" y="28"/>
                  </a:lnTo>
                  <a:lnTo>
                    <a:pt x="89" y="24"/>
                  </a:lnTo>
                  <a:lnTo>
                    <a:pt x="92" y="24"/>
                  </a:lnTo>
                  <a:lnTo>
                    <a:pt x="98" y="17"/>
                  </a:lnTo>
                  <a:lnTo>
                    <a:pt x="101" y="16"/>
                  </a:lnTo>
                  <a:lnTo>
                    <a:pt x="105" y="10"/>
                  </a:lnTo>
                  <a:lnTo>
                    <a:pt x="110" y="9"/>
                  </a:lnTo>
                  <a:lnTo>
                    <a:pt x="116" y="5"/>
                  </a:lnTo>
                  <a:lnTo>
                    <a:pt x="120" y="5"/>
                  </a:lnTo>
                  <a:lnTo>
                    <a:pt x="120" y="7"/>
                  </a:lnTo>
                  <a:lnTo>
                    <a:pt x="123" y="7"/>
                  </a:lnTo>
                  <a:lnTo>
                    <a:pt x="125" y="11"/>
                  </a:lnTo>
                  <a:lnTo>
                    <a:pt x="129" y="16"/>
                  </a:lnTo>
                  <a:lnTo>
                    <a:pt x="126" y="19"/>
                  </a:lnTo>
                  <a:lnTo>
                    <a:pt x="127" y="22"/>
                  </a:lnTo>
                  <a:lnTo>
                    <a:pt x="135" y="26"/>
                  </a:lnTo>
                  <a:lnTo>
                    <a:pt x="124" y="34"/>
                  </a:lnTo>
                  <a:lnTo>
                    <a:pt x="135" y="45"/>
                  </a:lnTo>
                  <a:lnTo>
                    <a:pt x="140" y="47"/>
                  </a:lnTo>
                  <a:lnTo>
                    <a:pt x="143" y="52"/>
                  </a:lnTo>
                  <a:lnTo>
                    <a:pt x="147" y="53"/>
                  </a:lnTo>
                  <a:lnTo>
                    <a:pt x="150" y="51"/>
                  </a:lnTo>
                  <a:lnTo>
                    <a:pt x="150" y="53"/>
                  </a:lnTo>
                  <a:lnTo>
                    <a:pt x="155" y="59"/>
                  </a:lnTo>
                  <a:lnTo>
                    <a:pt x="156" y="67"/>
                  </a:lnTo>
                  <a:lnTo>
                    <a:pt x="155" y="74"/>
                  </a:lnTo>
                  <a:lnTo>
                    <a:pt x="156" y="77"/>
                  </a:lnTo>
                  <a:lnTo>
                    <a:pt x="161" y="78"/>
                  </a:lnTo>
                  <a:lnTo>
                    <a:pt x="167" y="84"/>
                  </a:lnTo>
                  <a:lnTo>
                    <a:pt x="174" y="84"/>
                  </a:lnTo>
                  <a:lnTo>
                    <a:pt x="180" y="86"/>
                  </a:lnTo>
                  <a:lnTo>
                    <a:pt x="187" y="83"/>
                  </a:lnTo>
                  <a:lnTo>
                    <a:pt x="194" y="88"/>
                  </a:lnTo>
                  <a:lnTo>
                    <a:pt x="199" y="88"/>
                  </a:lnTo>
                  <a:lnTo>
                    <a:pt x="201" y="95"/>
                  </a:lnTo>
                  <a:lnTo>
                    <a:pt x="206" y="101"/>
                  </a:lnTo>
                  <a:lnTo>
                    <a:pt x="221" y="107"/>
                  </a:lnTo>
                  <a:lnTo>
                    <a:pt x="229" y="107"/>
                  </a:lnTo>
                  <a:lnTo>
                    <a:pt x="248" y="113"/>
                  </a:lnTo>
                  <a:lnTo>
                    <a:pt x="257" y="113"/>
                  </a:lnTo>
                  <a:lnTo>
                    <a:pt x="278" y="107"/>
                  </a:lnTo>
                  <a:lnTo>
                    <a:pt x="294" y="105"/>
                  </a:lnTo>
                  <a:lnTo>
                    <a:pt x="311" y="107"/>
                  </a:lnTo>
                  <a:lnTo>
                    <a:pt x="319" y="109"/>
                  </a:lnTo>
                  <a:lnTo>
                    <a:pt x="321" y="100"/>
                  </a:lnTo>
                  <a:lnTo>
                    <a:pt x="317" y="93"/>
                  </a:lnTo>
                  <a:lnTo>
                    <a:pt x="313" y="84"/>
                  </a:lnTo>
                  <a:lnTo>
                    <a:pt x="320" y="81"/>
                  </a:lnTo>
                  <a:lnTo>
                    <a:pt x="335" y="80"/>
                  </a:lnTo>
                  <a:lnTo>
                    <a:pt x="337" y="72"/>
                  </a:lnTo>
                  <a:lnTo>
                    <a:pt x="342" y="67"/>
                  </a:lnTo>
                  <a:lnTo>
                    <a:pt x="347" y="66"/>
                  </a:lnTo>
                  <a:lnTo>
                    <a:pt x="360" y="55"/>
                  </a:lnTo>
                  <a:lnTo>
                    <a:pt x="373" y="53"/>
                  </a:lnTo>
                  <a:lnTo>
                    <a:pt x="385" y="55"/>
                  </a:lnTo>
                  <a:lnTo>
                    <a:pt x="388" y="47"/>
                  </a:lnTo>
                  <a:lnTo>
                    <a:pt x="394" y="46"/>
                  </a:lnTo>
                  <a:lnTo>
                    <a:pt x="400" y="48"/>
                  </a:lnTo>
                  <a:lnTo>
                    <a:pt x="407" y="48"/>
                  </a:lnTo>
                  <a:lnTo>
                    <a:pt x="418" y="57"/>
                  </a:lnTo>
                  <a:lnTo>
                    <a:pt x="428" y="60"/>
                  </a:lnTo>
                  <a:lnTo>
                    <a:pt x="447" y="71"/>
                  </a:lnTo>
                  <a:lnTo>
                    <a:pt x="451" y="71"/>
                  </a:lnTo>
                  <a:lnTo>
                    <a:pt x="457" y="68"/>
                  </a:lnTo>
                  <a:lnTo>
                    <a:pt x="469" y="74"/>
                  </a:lnTo>
                  <a:lnTo>
                    <a:pt x="475" y="75"/>
                  </a:lnTo>
                  <a:lnTo>
                    <a:pt x="477" y="83"/>
                  </a:lnTo>
                  <a:lnTo>
                    <a:pt x="481" y="86"/>
                  </a:lnTo>
                  <a:lnTo>
                    <a:pt x="487" y="84"/>
                  </a:lnTo>
                  <a:lnTo>
                    <a:pt x="499" y="87"/>
                  </a:lnTo>
                  <a:lnTo>
                    <a:pt x="511" y="105"/>
                  </a:lnTo>
                  <a:lnTo>
                    <a:pt x="526" y="106"/>
                  </a:lnTo>
                  <a:lnTo>
                    <a:pt x="533" y="110"/>
                  </a:lnTo>
                  <a:lnTo>
                    <a:pt x="539" y="118"/>
                  </a:lnTo>
                  <a:lnTo>
                    <a:pt x="536" y="123"/>
                  </a:lnTo>
                  <a:lnTo>
                    <a:pt x="539" y="130"/>
                  </a:lnTo>
                  <a:lnTo>
                    <a:pt x="539" y="136"/>
                  </a:lnTo>
                  <a:lnTo>
                    <a:pt x="541" y="141"/>
                  </a:lnTo>
                  <a:lnTo>
                    <a:pt x="541" y="150"/>
                  </a:lnTo>
                  <a:lnTo>
                    <a:pt x="542" y="154"/>
                  </a:lnTo>
                  <a:lnTo>
                    <a:pt x="540" y="159"/>
                  </a:lnTo>
                  <a:lnTo>
                    <a:pt x="543" y="164"/>
                  </a:lnTo>
                  <a:lnTo>
                    <a:pt x="542" y="167"/>
                  </a:lnTo>
                  <a:lnTo>
                    <a:pt x="542" y="170"/>
                  </a:lnTo>
                  <a:lnTo>
                    <a:pt x="534" y="175"/>
                  </a:lnTo>
                  <a:lnTo>
                    <a:pt x="528" y="177"/>
                  </a:lnTo>
                  <a:lnTo>
                    <a:pt x="530" y="182"/>
                  </a:lnTo>
                  <a:lnTo>
                    <a:pt x="535" y="186"/>
                  </a:lnTo>
                  <a:lnTo>
                    <a:pt x="530" y="194"/>
                  </a:lnTo>
                  <a:lnTo>
                    <a:pt x="531" y="195"/>
                  </a:lnTo>
                  <a:lnTo>
                    <a:pt x="533" y="207"/>
                  </a:lnTo>
                  <a:lnTo>
                    <a:pt x="533" y="212"/>
                  </a:lnTo>
                  <a:lnTo>
                    <a:pt x="544" y="216"/>
                  </a:lnTo>
                  <a:lnTo>
                    <a:pt x="546" y="216"/>
                  </a:lnTo>
                  <a:lnTo>
                    <a:pt x="536" y="228"/>
                  </a:lnTo>
                  <a:lnTo>
                    <a:pt x="535" y="235"/>
                  </a:lnTo>
                  <a:lnTo>
                    <a:pt x="543" y="252"/>
                  </a:lnTo>
                  <a:lnTo>
                    <a:pt x="547" y="266"/>
                  </a:lnTo>
                  <a:lnTo>
                    <a:pt x="545" y="270"/>
                  </a:lnTo>
                  <a:lnTo>
                    <a:pt x="548" y="277"/>
                  </a:lnTo>
                  <a:lnTo>
                    <a:pt x="550" y="288"/>
                  </a:lnTo>
                  <a:lnTo>
                    <a:pt x="577" y="289"/>
                  </a:lnTo>
                  <a:lnTo>
                    <a:pt x="582" y="299"/>
                  </a:lnTo>
                  <a:lnTo>
                    <a:pt x="581" y="308"/>
                  </a:lnTo>
                  <a:lnTo>
                    <a:pt x="585" y="321"/>
                  </a:lnTo>
                  <a:lnTo>
                    <a:pt x="582" y="324"/>
                  </a:lnTo>
                  <a:lnTo>
                    <a:pt x="558" y="357"/>
                  </a:lnTo>
                  <a:lnTo>
                    <a:pt x="575" y="379"/>
                  </a:lnTo>
                  <a:lnTo>
                    <a:pt x="578" y="385"/>
                  </a:lnTo>
                  <a:lnTo>
                    <a:pt x="587" y="394"/>
                  </a:lnTo>
                  <a:lnTo>
                    <a:pt x="594" y="398"/>
                  </a:lnTo>
                  <a:lnTo>
                    <a:pt x="598" y="402"/>
                  </a:lnTo>
                  <a:lnTo>
                    <a:pt x="608" y="403"/>
                  </a:lnTo>
                  <a:lnTo>
                    <a:pt x="614" y="405"/>
                  </a:lnTo>
                  <a:lnTo>
                    <a:pt x="614" y="408"/>
                  </a:lnTo>
                  <a:lnTo>
                    <a:pt x="623" y="409"/>
                  </a:lnTo>
                  <a:lnTo>
                    <a:pt x="623" y="419"/>
                  </a:lnTo>
                  <a:lnTo>
                    <a:pt x="626" y="427"/>
                  </a:lnTo>
                  <a:lnTo>
                    <a:pt x="626" y="436"/>
                  </a:lnTo>
                  <a:lnTo>
                    <a:pt x="627" y="441"/>
                  </a:lnTo>
                  <a:lnTo>
                    <a:pt x="635" y="441"/>
                  </a:lnTo>
                  <a:lnTo>
                    <a:pt x="644" y="447"/>
                  </a:lnTo>
                  <a:lnTo>
                    <a:pt x="645" y="459"/>
                  </a:lnTo>
                  <a:lnTo>
                    <a:pt x="640" y="463"/>
                  </a:lnTo>
                  <a:lnTo>
                    <a:pt x="632" y="460"/>
                  </a:lnTo>
                  <a:lnTo>
                    <a:pt x="616" y="464"/>
                  </a:lnTo>
                  <a:lnTo>
                    <a:pt x="613" y="467"/>
                  </a:lnTo>
                  <a:lnTo>
                    <a:pt x="604" y="472"/>
                  </a:lnTo>
                  <a:lnTo>
                    <a:pt x="601" y="477"/>
                  </a:lnTo>
                  <a:lnTo>
                    <a:pt x="602" y="483"/>
                  </a:lnTo>
                  <a:lnTo>
                    <a:pt x="598" y="489"/>
                  </a:lnTo>
                  <a:lnTo>
                    <a:pt x="601" y="497"/>
                  </a:lnTo>
                  <a:lnTo>
                    <a:pt x="599" y="508"/>
                  </a:lnTo>
                  <a:lnTo>
                    <a:pt x="599" y="513"/>
                  </a:lnTo>
                  <a:lnTo>
                    <a:pt x="598" y="513"/>
                  </a:lnTo>
                  <a:lnTo>
                    <a:pt x="596" y="516"/>
                  </a:lnTo>
                  <a:lnTo>
                    <a:pt x="591" y="519"/>
                  </a:lnTo>
                  <a:lnTo>
                    <a:pt x="581" y="514"/>
                  </a:lnTo>
                  <a:lnTo>
                    <a:pt x="573" y="512"/>
                  </a:lnTo>
                  <a:lnTo>
                    <a:pt x="570" y="507"/>
                  </a:lnTo>
                  <a:lnTo>
                    <a:pt x="566" y="507"/>
                  </a:lnTo>
                  <a:lnTo>
                    <a:pt x="565" y="512"/>
                  </a:lnTo>
                  <a:lnTo>
                    <a:pt x="563" y="513"/>
                  </a:lnTo>
                  <a:lnTo>
                    <a:pt x="558" y="509"/>
                  </a:lnTo>
                  <a:lnTo>
                    <a:pt x="555" y="510"/>
                  </a:lnTo>
                  <a:lnTo>
                    <a:pt x="550" y="508"/>
                  </a:lnTo>
                  <a:lnTo>
                    <a:pt x="535" y="508"/>
                  </a:lnTo>
                  <a:lnTo>
                    <a:pt x="527" y="504"/>
                  </a:lnTo>
                  <a:lnTo>
                    <a:pt x="509" y="505"/>
                  </a:lnTo>
                  <a:lnTo>
                    <a:pt x="500" y="497"/>
                  </a:lnTo>
                  <a:lnTo>
                    <a:pt x="498" y="497"/>
                  </a:lnTo>
                  <a:lnTo>
                    <a:pt x="490" y="502"/>
                  </a:lnTo>
                  <a:lnTo>
                    <a:pt x="485" y="498"/>
                  </a:lnTo>
                  <a:lnTo>
                    <a:pt x="477" y="498"/>
                  </a:lnTo>
                  <a:lnTo>
                    <a:pt x="461" y="499"/>
                  </a:lnTo>
                  <a:lnTo>
                    <a:pt x="460" y="496"/>
                  </a:lnTo>
                  <a:lnTo>
                    <a:pt x="457" y="493"/>
                  </a:lnTo>
                  <a:lnTo>
                    <a:pt x="455" y="485"/>
                  </a:lnTo>
                  <a:lnTo>
                    <a:pt x="450" y="473"/>
                  </a:lnTo>
                  <a:lnTo>
                    <a:pt x="447" y="461"/>
                  </a:lnTo>
                  <a:lnTo>
                    <a:pt x="440" y="453"/>
                  </a:lnTo>
                  <a:lnTo>
                    <a:pt x="440" y="450"/>
                  </a:lnTo>
                  <a:lnTo>
                    <a:pt x="437" y="450"/>
                  </a:lnTo>
                  <a:lnTo>
                    <a:pt x="437" y="448"/>
                  </a:lnTo>
                  <a:lnTo>
                    <a:pt x="426" y="447"/>
                  </a:lnTo>
                  <a:lnTo>
                    <a:pt x="419" y="449"/>
                  </a:lnTo>
                  <a:lnTo>
                    <a:pt x="412" y="454"/>
                  </a:lnTo>
                  <a:lnTo>
                    <a:pt x="405" y="455"/>
                  </a:lnTo>
                  <a:lnTo>
                    <a:pt x="404" y="452"/>
                  </a:lnTo>
                  <a:lnTo>
                    <a:pt x="404" y="455"/>
                  </a:lnTo>
                  <a:lnTo>
                    <a:pt x="391" y="464"/>
                  </a:lnTo>
                  <a:lnTo>
                    <a:pt x="380" y="473"/>
                  </a:lnTo>
                  <a:lnTo>
                    <a:pt x="368" y="464"/>
                  </a:lnTo>
                  <a:lnTo>
                    <a:pt x="357" y="462"/>
                  </a:lnTo>
                  <a:lnTo>
                    <a:pt x="349" y="463"/>
                  </a:lnTo>
                  <a:lnTo>
                    <a:pt x="346" y="464"/>
                  </a:lnTo>
                  <a:lnTo>
                    <a:pt x="335" y="455"/>
                  </a:lnTo>
                  <a:lnTo>
                    <a:pt x="331" y="454"/>
                  </a:lnTo>
                  <a:lnTo>
                    <a:pt x="325" y="451"/>
                  </a:lnTo>
                  <a:lnTo>
                    <a:pt x="318" y="449"/>
                  </a:lnTo>
                  <a:lnTo>
                    <a:pt x="309" y="439"/>
                  </a:lnTo>
                  <a:lnTo>
                    <a:pt x="312" y="436"/>
                  </a:lnTo>
                  <a:lnTo>
                    <a:pt x="312" y="433"/>
                  </a:lnTo>
                  <a:lnTo>
                    <a:pt x="306" y="432"/>
                  </a:lnTo>
                  <a:lnTo>
                    <a:pt x="305" y="430"/>
                  </a:lnTo>
                  <a:lnTo>
                    <a:pt x="295" y="430"/>
                  </a:lnTo>
                  <a:lnTo>
                    <a:pt x="291" y="427"/>
                  </a:lnTo>
                  <a:lnTo>
                    <a:pt x="283" y="424"/>
                  </a:lnTo>
                  <a:lnTo>
                    <a:pt x="272" y="425"/>
                  </a:lnTo>
                  <a:lnTo>
                    <a:pt x="265" y="421"/>
                  </a:lnTo>
                  <a:lnTo>
                    <a:pt x="255" y="401"/>
                  </a:lnTo>
                  <a:lnTo>
                    <a:pt x="254" y="395"/>
                  </a:lnTo>
                  <a:lnTo>
                    <a:pt x="252" y="396"/>
                  </a:lnTo>
                  <a:lnTo>
                    <a:pt x="245" y="392"/>
                  </a:lnTo>
                  <a:lnTo>
                    <a:pt x="248" y="390"/>
                  </a:lnTo>
                  <a:lnTo>
                    <a:pt x="250" y="391"/>
                  </a:lnTo>
                  <a:lnTo>
                    <a:pt x="252" y="391"/>
                  </a:lnTo>
                  <a:lnTo>
                    <a:pt x="249" y="385"/>
                  </a:lnTo>
                  <a:lnTo>
                    <a:pt x="243" y="386"/>
                  </a:lnTo>
                  <a:lnTo>
                    <a:pt x="240" y="384"/>
                  </a:lnTo>
                  <a:lnTo>
                    <a:pt x="239" y="374"/>
                  </a:lnTo>
                  <a:lnTo>
                    <a:pt x="228" y="360"/>
                  </a:lnTo>
                  <a:lnTo>
                    <a:pt x="227" y="355"/>
                  </a:lnTo>
                  <a:lnTo>
                    <a:pt x="220" y="346"/>
                  </a:lnTo>
                  <a:lnTo>
                    <a:pt x="217" y="344"/>
                  </a:lnTo>
                  <a:lnTo>
                    <a:pt x="207" y="353"/>
                  </a:lnTo>
                  <a:lnTo>
                    <a:pt x="204" y="351"/>
                  </a:lnTo>
                  <a:lnTo>
                    <a:pt x="202" y="346"/>
                  </a:lnTo>
                  <a:lnTo>
                    <a:pt x="198" y="347"/>
                  </a:lnTo>
                  <a:lnTo>
                    <a:pt x="192" y="344"/>
                  </a:lnTo>
                  <a:lnTo>
                    <a:pt x="192" y="340"/>
                  </a:lnTo>
                  <a:lnTo>
                    <a:pt x="193" y="337"/>
                  </a:lnTo>
                  <a:lnTo>
                    <a:pt x="192" y="339"/>
                  </a:lnTo>
                  <a:lnTo>
                    <a:pt x="187" y="339"/>
                  </a:lnTo>
                  <a:lnTo>
                    <a:pt x="184" y="338"/>
                  </a:lnTo>
                  <a:lnTo>
                    <a:pt x="189" y="343"/>
                  </a:lnTo>
                  <a:lnTo>
                    <a:pt x="189" y="348"/>
                  </a:lnTo>
                  <a:lnTo>
                    <a:pt x="184" y="351"/>
                  </a:lnTo>
                  <a:lnTo>
                    <a:pt x="181" y="351"/>
                  </a:lnTo>
                  <a:lnTo>
                    <a:pt x="177" y="346"/>
                  </a:lnTo>
                  <a:lnTo>
                    <a:pt x="177" y="344"/>
                  </a:lnTo>
                  <a:lnTo>
                    <a:pt x="173" y="345"/>
                  </a:lnTo>
                  <a:lnTo>
                    <a:pt x="171" y="343"/>
                  </a:lnTo>
                  <a:lnTo>
                    <a:pt x="164" y="340"/>
                  </a:lnTo>
                  <a:lnTo>
                    <a:pt x="159" y="336"/>
                  </a:lnTo>
                  <a:lnTo>
                    <a:pt x="157" y="316"/>
                  </a:lnTo>
                  <a:lnTo>
                    <a:pt x="147" y="316"/>
                  </a:lnTo>
                  <a:lnTo>
                    <a:pt x="145" y="309"/>
                  </a:lnTo>
                  <a:lnTo>
                    <a:pt x="145" y="299"/>
                  </a:lnTo>
                  <a:lnTo>
                    <a:pt x="151" y="293"/>
                  </a:lnTo>
                  <a:lnTo>
                    <a:pt x="145" y="279"/>
                  </a:lnTo>
                  <a:lnTo>
                    <a:pt x="139" y="276"/>
                  </a:lnTo>
                  <a:lnTo>
                    <a:pt x="133" y="265"/>
                  </a:lnTo>
                  <a:lnTo>
                    <a:pt x="129" y="263"/>
                  </a:lnTo>
                  <a:lnTo>
                    <a:pt x="126" y="264"/>
                  </a:lnTo>
                  <a:lnTo>
                    <a:pt x="102" y="249"/>
                  </a:lnTo>
                  <a:lnTo>
                    <a:pt x="97" y="249"/>
                  </a:lnTo>
                  <a:lnTo>
                    <a:pt x="94" y="251"/>
                  </a:lnTo>
                  <a:lnTo>
                    <a:pt x="88" y="246"/>
                  </a:lnTo>
                  <a:lnTo>
                    <a:pt x="89" y="242"/>
                  </a:lnTo>
                  <a:lnTo>
                    <a:pt x="87" y="240"/>
                  </a:lnTo>
                  <a:lnTo>
                    <a:pt x="90" y="233"/>
                  </a:lnTo>
                  <a:lnTo>
                    <a:pt x="82" y="228"/>
                  </a:lnTo>
                  <a:lnTo>
                    <a:pt x="81" y="222"/>
                  </a:lnTo>
                  <a:lnTo>
                    <a:pt x="75" y="221"/>
                  </a:lnTo>
                  <a:lnTo>
                    <a:pt x="72" y="217"/>
                  </a:lnTo>
                  <a:lnTo>
                    <a:pt x="67" y="217"/>
                  </a:lnTo>
                  <a:lnTo>
                    <a:pt x="67" y="212"/>
                  </a:lnTo>
                  <a:lnTo>
                    <a:pt x="69" y="209"/>
                  </a:lnTo>
                  <a:lnTo>
                    <a:pt x="67" y="206"/>
                  </a:lnTo>
                  <a:lnTo>
                    <a:pt x="69" y="202"/>
                  </a:lnTo>
                  <a:lnTo>
                    <a:pt x="69" y="189"/>
                  </a:lnTo>
                  <a:lnTo>
                    <a:pt x="73" y="187"/>
                  </a:lnTo>
                  <a:lnTo>
                    <a:pt x="74" y="177"/>
                  </a:lnTo>
                  <a:lnTo>
                    <a:pt x="78" y="179"/>
                  </a:lnTo>
                  <a:lnTo>
                    <a:pt x="81" y="175"/>
                  </a:lnTo>
                  <a:lnTo>
                    <a:pt x="81" y="164"/>
                  </a:lnTo>
                  <a:lnTo>
                    <a:pt x="79" y="163"/>
                  </a:lnTo>
                  <a:lnTo>
                    <a:pt x="78" y="154"/>
                  </a:lnTo>
                  <a:lnTo>
                    <a:pt x="82" y="154"/>
                  </a:lnTo>
                  <a:lnTo>
                    <a:pt x="88" y="152"/>
                  </a:lnTo>
                  <a:lnTo>
                    <a:pt x="90" y="151"/>
                  </a:lnTo>
                  <a:lnTo>
                    <a:pt x="88" y="149"/>
                  </a:lnTo>
                  <a:lnTo>
                    <a:pt x="84" y="147"/>
                  </a:lnTo>
                  <a:lnTo>
                    <a:pt x="77" y="148"/>
                  </a:lnTo>
                  <a:lnTo>
                    <a:pt x="72" y="147"/>
                  </a:lnTo>
                  <a:lnTo>
                    <a:pt x="62" y="140"/>
                  </a:lnTo>
                  <a:lnTo>
                    <a:pt x="56" y="139"/>
                  </a:lnTo>
                  <a:lnTo>
                    <a:pt x="51" y="136"/>
                  </a:lnTo>
                  <a:lnTo>
                    <a:pt x="49" y="129"/>
                  </a:lnTo>
                  <a:lnTo>
                    <a:pt x="45" y="124"/>
                  </a:lnTo>
                  <a:lnTo>
                    <a:pt x="40" y="123"/>
                  </a:lnTo>
                  <a:lnTo>
                    <a:pt x="38" y="116"/>
                  </a:lnTo>
                  <a:lnTo>
                    <a:pt x="38" y="111"/>
                  </a:lnTo>
                  <a:lnTo>
                    <a:pt x="34" y="103"/>
                  </a:lnTo>
                  <a:lnTo>
                    <a:pt x="29" y="103"/>
                  </a:lnTo>
                  <a:lnTo>
                    <a:pt x="28" y="103"/>
                  </a:lnTo>
                  <a:lnTo>
                    <a:pt x="30" y="98"/>
                  </a:lnTo>
                  <a:lnTo>
                    <a:pt x="27" y="90"/>
                  </a:lnTo>
                  <a:lnTo>
                    <a:pt x="20" y="78"/>
                  </a:lnTo>
                  <a:lnTo>
                    <a:pt x="11" y="75"/>
                  </a:lnTo>
                  <a:lnTo>
                    <a:pt x="12" y="71"/>
                  </a:lnTo>
                  <a:lnTo>
                    <a:pt x="11" y="61"/>
                  </a:lnTo>
                  <a:lnTo>
                    <a:pt x="16" y="53"/>
                  </a:lnTo>
                  <a:lnTo>
                    <a:pt x="14" y="48"/>
                  </a:lnTo>
                  <a:lnTo>
                    <a:pt x="6" y="47"/>
                  </a:lnTo>
                  <a:lnTo>
                    <a:pt x="6" y="40"/>
                  </a:lnTo>
                  <a:lnTo>
                    <a:pt x="7" y="33"/>
                  </a:lnTo>
                  <a:lnTo>
                    <a:pt x="4" y="21"/>
                  </a:lnTo>
                  <a:lnTo>
                    <a:pt x="0" y="16"/>
                  </a:lnTo>
                  <a:lnTo>
                    <a:pt x="0" y="12"/>
                  </a:lnTo>
                  <a:lnTo>
                    <a:pt x="9" y="11"/>
                  </a:lnTo>
                  <a:lnTo>
                    <a:pt x="12" y="4"/>
                  </a:lnTo>
                  <a:lnTo>
                    <a:pt x="16" y="0"/>
                  </a:lnTo>
                  <a:lnTo>
                    <a:pt x="16"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36" name="Freeform 84"/>
            <p:cNvSpPr>
              <a:spLocks/>
            </p:cNvSpPr>
            <p:nvPr/>
          </p:nvSpPr>
          <p:spPr bwMode="auto">
            <a:xfrm>
              <a:off x="3330" y="1894"/>
              <a:ext cx="56" cy="48"/>
            </a:xfrm>
            <a:custGeom>
              <a:avLst/>
              <a:gdLst/>
              <a:ahLst/>
              <a:cxnLst>
                <a:cxn ang="0">
                  <a:pos x="0" y="6"/>
                </a:cxn>
                <a:cxn ang="0">
                  <a:pos x="10" y="3"/>
                </a:cxn>
                <a:cxn ang="0">
                  <a:pos x="24" y="0"/>
                </a:cxn>
                <a:cxn ang="0">
                  <a:pos x="28" y="1"/>
                </a:cxn>
                <a:cxn ang="0">
                  <a:pos x="46" y="0"/>
                </a:cxn>
                <a:cxn ang="0">
                  <a:pos x="53" y="8"/>
                </a:cxn>
                <a:cxn ang="0">
                  <a:pos x="64" y="9"/>
                </a:cxn>
                <a:cxn ang="0">
                  <a:pos x="71" y="15"/>
                </a:cxn>
                <a:cxn ang="0">
                  <a:pos x="69" y="22"/>
                </a:cxn>
                <a:cxn ang="0">
                  <a:pos x="70" y="28"/>
                </a:cxn>
                <a:cxn ang="0">
                  <a:pos x="82" y="39"/>
                </a:cxn>
                <a:cxn ang="0">
                  <a:pos x="83" y="46"/>
                </a:cxn>
                <a:cxn ang="0">
                  <a:pos x="78" y="50"/>
                </a:cxn>
                <a:cxn ang="0">
                  <a:pos x="83" y="59"/>
                </a:cxn>
                <a:cxn ang="0">
                  <a:pos x="96" y="67"/>
                </a:cxn>
                <a:cxn ang="0">
                  <a:pos x="106" y="68"/>
                </a:cxn>
                <a:cxn ang="0">
                  <a:pos x="112" y="74"/>
                </a:cxn>
                <a:cxn ang="0">
                  <a:pos x="105" y="76"/>
                </a:cxn>
                <a:cxn ang="0">
                  <a:pos x="109" y="84"/>
                </a:cxn>
                <a:cxn ang="0">
                  <a:pos x="107" y="87"/>
                </a:cxn>
                <a:cxn ang="0">
                  <a:pos x="107" y="94"/>
                </a:cxn>
                <a:cxn ang="0">
                  <a:pos x="100" y="95"/>
                </a:cxn>
                <a:cxn ang="0">
                  <a:pos x="86" y="74"/>
                </a:cxn>
                <a:cxn ang="0">
                  <a:pos x="78" y="72"/>
                </a:cxn>
                <a:cxn ang="0">
                  <a:pos x="73" y="61"/>
                </a:cxn>
                <a:cxn ang="0">
                  <a:pos x="67" y="61"/>
                </a:cxn>
                <a:cxn ang="0">
                  <a:pos x="64" y="64"/>
                </a:cxn>
                <a:cxn ang="0">
                  <a:pos x="55" y="57"/>
                </a:cxn>
                <a:cxn ang="0">
                  <a:pos x="51" y="60"/>
                </a:cxn>
                <a:cxn ang="0">
                  <a:pos x="46" y="60"/>
                </a:cxn>
                <a:cxn ang="0">
                  <a:pos x="43" y="57"/>
                </a:cxn>
                <a:cxn ang="0">
                  <a:pos x="38" y="51"/>
                </a:cxn>
                <a:cxn ang="0">
                  <a:pos x="31" y="51"/>
                </a:cxn>
                <a:cxn ang="0">
                  <a:pos x="22" y="51"/>
                </a:cxn>
                <a:cxn ang="0">
                  <a:pos x="13" y="46"/>
                </a:cxn>
                <a:cxn ang="0">
                  <a:pos x="13" y="33"/>
                </a:cxn>
                <a:cxn ang="0">
                  <a:pos x="14" y="23"/>
                </a:cxn>
                <a:cxn ang="0">
                  <a:pos x="11" y="16"/>
                </a:cxn>
                <a:cxn ang="0">
                  <a:pos x="5" y="15"/>
                </a:cxn>
                <a:cxn ang="0">
                  <a:pos x="5" y="12"/>
                </a:cxn>
                <a:cxn ang="0">
                  <a:pos x="0" y="6"/>
                </a:cxn>
              </a:cxnLst>
              <a:rect l="0" t="0" r="r" b="b"/>
              <a:pathLst>
                <a:path w="112" h="95">
                  <a:moveTo>
                    <a:pt x="0" y="6"/>
                  </a:moveTo>
                  <a:lnTo>
                    <a:pt x="10" y="3"/>
                  </a:lnTo>
                  <a:lnTo>
                    <a:pt x="24" y="0"/>
                  </a:lnTo>
                  <a:lnTo>
                    <a:pt x="28" y="1"/>
                  </a:lnTo>
                  <a:lnTo>
                    <a:pt x="46" y="0"/>
                  </a:lnTo>
                  <a:lnTo>
                    <a:pt x="53" y="8"/>
                  </a:lnTo>
                  <a:lnTo>
                    <a:pt x="64" y="9"/>
                  </a:lnTo>
                  <a:lnTo>
                    <a:pt x="71" y="15"/>
                  </a:lnTo>
                  <a:lnTo>
                    <a:pt x="69" y="22"/>
                  </a:lnTo>
                  <a:lnTo>
                    <a:pt x="70" y="28"/>
                  </a:lnTo>
                  <a:lnTo>
                    <a:pt x="82" y="39"/>
                  </a:lnTo>
                  <a:lnTo>
                    <a:pt x="83" y="46"/>
                  </a:lnTo>
                  <a:lnTo>
                    <a:pt x="78" y="50"/>
                  </a:lnTo>
                  <a:lnTo>
                    <a:pt x="83" y="59"/>
                  </a:lnTo>
                  <a:lnTo>
                    <a:pt x="96" y="67"/>
                  </a:lnTo>
                  <a:lnTo>
                    <a:pt x="106" y="68"/>
                  </a:lnTo>
                  <a:lnTo>
                    <a:pt x="112" y="74"/>
                  </a:lnTo>
                  <a:lnTo>
                    <a:pt x="105" y="76"/>
                  </a:lnTo>
                  <a:lnTo>
                    <a:pt x="109" y="84"/>
                  </a:lnTo>
                  <a:lnTo>
                    <a:pt x="107" y="87"/>
                  </a:lnTo>
                  <a:lnTo>
                    <a:pt x="107" y="94"/>
                  </a:lnTo>
                  <a:lnTo>
                    <a:pt x="100" y="95"/>
                  </a:lnTo>
                  <a:lnTo>
                    <a:pt x="86" y="74"/>
                  </a:lnTo>
                  <a:lnTo>
                    <a:pt x="78" y="72"/>
                  </a:lnTo>
                  <a:lnTo>
                    <a:pt x="73" y="61"/>
                  </a:lnTo>
                  <a:lnTo>
                    <a:pt x="67" y="61"/>
                  </a:lnTo>
                  <a:lnTo>
                    <a:pt x="64" y="64"/>
                  </a:lnTo>
                  <a:lnTo>
                    <a:pt x="55" y="57"/>
                  </a:lnTo>
                  <a:lnTo>
                    <a:pt x="51" y="60"/>
                  </a:lnTo>
                  <a:lnTo>
                    <a:pt x="46" y="60"/>
                  </a:lnTo>
                  <a:lnTo>
                    <a:pt x="43" y="57"/>
                  </a:lnTo>
                  <a:lnTo>
                    <a:pt x="38" y="51"/>
                  </a:lnTo>
                  <a:lnTo>
                    <a:pt x="31" y="51"/>
                  </a:lnTo>
                  <a:lnTo>
                    <a:pt x="22" y="51"/>
                  </a:lnTo>
                  <a:lnTo>
                    <a:pt x="13" y="46"/>
                  </a:lnTo>
                  <a:lnTo>
                    <a:pt x="13" y="33"/>
                  </a:lnTo>
                  <a:lnTo>
                    <a:pt x="14" y="23"/>
                  </a:lnTo>
                  <a:lnTo>
                    <a:pt x="11" y="16"/>
                  </a:lnTo>
                  <a:lnTo>
                    <a:pt x="5" y="15"/>
                  </a:lnTo>
                  <a:lnTo>
                    <a:pt x="5" y="12"/>
                  </a:lnTo>
                  <a:lnTo>
                    <a:pt x="0" y="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37" name="Freeform 85"/>
            <p:cNvSpPr>
              <a:spLocks noEditPoints="1"/>
            </p:cNvSpPr>
            <p:nvPr/>
          </p:nvSpPr>
          <p:spPr bwMode="auto">
            <a:xfrm>
              <a:off x="3068" y="1883"/>
              <a:ext cx="292" cy="117"/>
            </a:xfrm>
            <a:custGeom>
              <a:avLst/>
              <a:gdLst/>
              <a:ahLst/>
              <a:cxnLst>
                <a:cxn ang="0">
                  <a:pos x="27" y="23"/>
                </a:cxn>
                <a:cxn ang="0">
                  <a:pos x="45" y="1"/>
                </a:cxn>
                <a:cxn ang="0">
                  <a:pos x="82" y="26"/>
                </a:cxn>
                <a:cxn ang="0">
                  <a:pos x="77" y="44"/>
                </a:cxn>
                <a:cxn ang="0">
                  <a:pos x="31" y="66"/>
                </a:cxn>
                <a:cxn ang="0">
                  <a:pos x="25" y="60"/>
                </a:cxn>
                <a:cxn ang="0">
                  <a:pos x="10" y="51"/>
                </a:cxn>
                <a:cxn ang="0">
                  <a:pos x="445" y="37"/>
                </a:cxn>
                <a:cxn ang="0">
                  <a:pos x="408" y="35"/>
                </a:cxn>
                <a:cxn ang="0">
                  <a:pos x="355" y="38"/>
                </a:cxn>
                <a:cxn ang="0">
                  <a:pos x="315" y="27"/>
                </a:cxn>
                <a:cxn ang="0">
                  <a:pos x="289" y="15"/>
                </a:cxn>
                <a:cxn ang="0">
                  <a:pos x="255" y="3"/>
                </a:cxn>
                <a:cxn ang="0">
                  <a:pos x="199" y="11"/>
                </a:cxn>
                <a:cxn ang="0">
                  <a:pos x="167" y="34"/>
                </a:cxn>
                <a:cxn ang="0">
                  <a:pos x="129" y="37"/>
                </a:cxn>
                <a:cxn ang="0">
                  <a:pos x="104" y="52"/>
                </a:cxn>
                <a:cxn ang="0">
                  <a:pos x="91" y="66"/>
                </a:cxn>
                <a:cxn ang="0">
                  <a:pos x="75" y="69"/>
                </a:cxn>
                <a:cxn ang="0">
                  <a:pos x="42" y="68"/>
                </a:cxn>
                <a:cxn ang="0">
                  <a:pos x="18" y="99"/>
                </a:cxn>
                <a:cxn ang="0">
                  <a:pos x="42" y="103"/>
                </a:cxn>
                <a:cxn ang="0">
                  <a:pos x="40" y="128"/>
                </a:cxn>
                <a:cxn ang="0">
                  <a:pos x="42" y="139"/>
                </a:cxn>
                <a:cxn ang="0">
                  <a:pos x="25" y="142"/>
                </a:cxn>
                <a:cxn ang="0">
                  <a:pos x="38" y="162"/>
                </a:cxn>
                <a:cxn ang="0">
                  <a:pos x="51" y="185"/>
                </a:cxn>
                <a:cxn ang="0">
                  <a:pos x="58" y="202"/>
                </a:cxn>
                <a:cxn ang="0">
                  <a:pos x="60" y="208"/>
                </a:cxn>
                <a:cxn ang="0">
                  <a:pos x="76" y="213"/>
                </a:cxn>
                <a:cxn ang="0">
                  <a:pos x="98" y="209"/>
                </a:cxn>
                <a:cxn ang="0">
                  <a:pos x="111" y="218"/>
                </a:cxn>
                <a:cxn ang="0">
                  <a:pos x="140" y="225"/>
                </a:cxn>
                <a:cxn ang="0">
                  <a:pos x="159" y="212"/>
                </a:cxn>
                <a:cxn ang="0">
                  <a:pos x="213" y="226"/>
                </a:cxn>
                <a:cxn ang="0">
                  <a:pos x="267" y="223"/>
                </a:cxn>
                <a:cxn ang="0">
                  <a:pos x="316" y="208"/>
                </a:cxn>
                <a:cxn ang="0">
                  <a:pos x="318" y="219"/>
                </a:cxn>
                <a:cxn ang="0">
                  <a:pos x="342" y="231"/>
                </a:cxn>
                <a:cxn ang="0">
                  <a:pos x="362" y="208"/>
                </a:cxn>
                <a:cxn ang="0">
                  <a:pos x="411" y="201"/>
                </a:cxn>
                <a:cxn ang="0">
                  <a:pos x="460" y="190"/>
                </a:cxn>
                <a:cxn ang="0">
                  <a:pos x="514" y="188"/>
                </a:cxn>
                <a:cxn ang="0">
                  <a:pos x="565" y="178"/>
                </a:cxn>
                <a:cxn ang="0">
                  <a:pos x="581" y="175"/>
                </a:cxn>
                <a:cxn ang="0">
                  <a:pos x="568" y="133"/>
                </a:cxn>
                <a:cxn ang="0">
                  <a:pos x="554" y="97"/>
                </a:cxn>
                <a:cxn ang="0">
                  <a:pos x="554" y="74"/>
                </a:cxn>
                <a:cxn ang="0">
                  <a:pos x="528" y="38"/>
                </a:cxn>
                <a:cxn ang="0">
                  <a:pos x="494" y="18"/>
                </a:cxn>
                <a:cxn ang="0">
                  <a:pos x="470" y="13"/>
                </a:cxn>
                <a:cxn ang="0">
                  <a:pos x="72" y="218"/>
                </a:cxn>
                <a:cxn ang="0">
                  <a:pos x="12" y="73"/>
                </a:cxn>
              </a:cxnLst>
              <a:rect l="0" t="0" r="r" b="b"/>
              <a:pathLst>
                <a:path w="584" h="234">
                  <a:moveTo>
                    <a:pt x="10" y="51"/>
                  </a:moveTo>
                  <a:lnTo>
                    <a:pt x="16" y="49"/>
                  </a:lnTo>
                  <a:lnTo>
                    <a:pt x="19" y="43"/>
                  </a:lnTo>
                  <a:lnTo>
                    <a:pt x="18" y="35"/>
                  </a:lnTo>
                  <a:lnTo>
                    <a:pt x="26" y="31"/>
                  </a:lnTo>
                  <a:lnTo>
                    <a:pt x="27" y="23"/>
                  </a:lnTo>
                  <a:lnTo>
                    <a:pt x="21" y="20"/>
                  </a:lnTo>
                  <a:lnTo>
                    <a:pt x="22" y="11"/>
                  </a:lnTo>
                  <a:lnTo>
                    <a:pt x="27" y="5"/>
                  </a:lnTo>
                  <a:lnTo>
                    <a:pt x="31" y="5"/>
                  </a:lnTo>
                  <a:lnTo>
                    <a:pt x="36" y="1"/>
                  </a:lnTo>
                  <a:lnTo>
                    <a:pt x="45" y="1"/>
                  </a:lnTo>
                  <a:lnTo>
                    <a:pt x="53" y="8"/>
                  </a:lnTo>
                  <a:lnTo>
                    <a:pt x="58" y="4"/>
                  </a:lnTo>
                  <a:lnTo>
                    <a:pt x="64" y="6"/>
                  </a:lnTo>
                  <a:lnTo>
                    <a:pt x="65" y="17"/>
                  </a:lnTo>
                  <a:lnTo>
                    <a:pt x="75" y="26"/>
                  </a:lnTo>
                  <a:lnTo>
                    <a:pt x="82" y="26"/>
                  </a:lnTo>
                  <a:lnTo>
                    <a:pt x="89" y="34"/>
                  </a:lnTo>
                  <a:lnTo>
                    <a:pt x="96" y="37"/>
                  </a:lnTo>
                  <a:lnTo>
                    <a:pt x="96" y="41"/>
                  </a:lnTo>
                  <a:lnTo>
                    <a:pt x="91" y="47"/>
                  </a:lnTo>
                  <a:lnTo>
                    <a:pt x="82" y="46"/>
                  </a:lnTo>
                  <a:lnTo>
                    <a:pt x="77" y="44"/>
                  </a:lnTo>
                  <a:lnTo>
                    <a:pt x="71" y="44"/>
                  </a:lnTo>
                  <a:lnTo>
                    <a:pt x="68" y="47"/>
                  </a:lnTo>
                  <a:lnTo>
                    <a:pt x="58" y="46"/>
                  </a:lnTo>
                  <a:lnTo>
                    <a:pt x="51" y="49"/>
                  </a:lnTo>
                  <a:lnTo>
                    <a:pt x="48" y="58"/>
                  </a:lnTo>
                  <a:lnTo>
                    <a:pt x="31" y="66"/>
                  </a:lnTo>
                  <a:lnTo>
                    <a:pt x="18" y="76"/>
                  </a:lnTo>
                  <a:lnTo>
                    <a:pt x="17" y="73"/>
                  </a:lnTo>
                  <a:lnTo>
                    <a:pt x="21" y="63"/>
                  </a:lnTo>
                  <a:lnTo>
                    <a:pt x="24" y="63"/>
                  </a:lnTo>
                  <a:lnTo>
                    <a:pt x="30" y="59"/>
                  </a:lnTo>
                  <a:lnTo>
                    <a:pt x="25" y="60"/>
                  </a:lnTo>
                  <a:lnTo>
                    <a:pt x="21" y="59"/>
                  </a:lnTo>
                  <a:lnTo>
                    <a:pt x="17" y="60"/>
                  </a:lnTo>
                  <a:lnTo>
                    <a:pt x="12" y="57"/>
                  </a:lnTo>
                  <a:lnTo>
                    <a:pt x="10" y="51"/>
                  </a:lnTo>
                  <a:lnTo>
                    <a:pt x="10" y="51"/>
                  </a:lnTo>
                  <a:lnTo>
                    <a:pt x="10" y="51"/>
                  </a:lnTo>
                  <a:close/>
                  <a:moveTo>
                    <a:pt x="470" y="13"/>
                  </a:moveTo>
                  <a:lnTo>
                    <a:pt x="469" y="15"/>
                  </a:lnTo>
                  <a:lnTo>
                    <a:pt x="465" y="23"/>
                  </a:lnTo>
                  <a:lnTo>
                    <a:pt x="457" y="27"/>
                  </a:lnTo>
                  <a:lnTo>
                    <a:pt x="446" y="33"/>
                  </a:lnTo>
                  <a:lnTo>
                    <a:pt x="445" y="37"/>
                  </a:lnTo>
                  <a:lnTo>
                    <a:pt x="435" y="38"/>
                  </a:lnTo>
                  <a:lnTo>
                    <a:pt x="431" y="41"/>
                  </a:lnTo>
                  <a:lnTo>
                    <a:pt x="418" y="38"/>
                  </a:lnTo>
                  <a:lnTo>
                    <a:pt x="414" y="36"/>
                  </a:lnTo>
                  <a:lnTo>
                    <a:pt x="410" y="36"/>
                  </a:lnTo>
                  <a:lnTo>
                    <a:pt x="408" y="35"/>
                  </a:lnTo>
                  <a:lnTo>
                    <a:pt x="401" y="37"/>
                  </a:lnTo>
                  <a:lnTo>
                    <a:pt x="390" y="37"/>
                  </a:lnTo>
                  <a:lnTo>
                    <a:pt x="377" y="43"/>
                  </a:lnTo>
                  <a:lnTo>
                    <a:pt x="366" y="40"/>
                  </a:lnTo>
                  <a:lnTo>
                    <a:pt x="360" y="36"/>
                  </a:lnTo>
                  <a:lnTo>
                    <a:pt x="355" y="38"/>
                  </a:lnTo>
                  <a:lnTo>
                    <a:pt x="343" y="33"/>
                  </a:lnTo>
                  <a:lnTo>
                    <a:pt x="337" y="32"/>
                  </a:lnTo>
                  <a:lnTo>
                    <a:pt x="326" y="24"/>
                  </a:lnTo>
                  <a:lnTo>
                    <a:pt x="322" y="24"/>
                  </a:lnTo>
                  <a:lnTo>
                    <a:pt x="320" y="28"/>
                  </a:lnTo>
                  <a:lnTo>
                    <a:pt x="315" y="27"/>
                  </a:lnTo>
                  <a:lnTo>
                    <a:pt x="309" y="20"/>
                  </a:lnTo>
                  <a:lnTo>
                    <a:pt x="308" y="12"/>
                  </a:lnTo>
                  <a:lnTo>
                    <a:pt x="303" y="8"/>
                  </a:lnTo>
                  <a:lnTo>
                    <a:pt x="299" y="9"/>
                  </a:lnTo>
                  <a:lnTo>
                    <a:pt x="292" y="16"/>
                  </a:lnTo>
                  <a:lnTo>
                    <a:pt x="289" y="15"/>
                  </a:lnTo>
                  <a:lnTo>
                    <a:pt x="286" y="16"/>
                  </a:lnTo>
                  <a:lnTo>
                    <a:pt x="274" y="6"/>
                  </a:lnTo>
                  <a:lnTo>
                    <a:pt x="274" y="0"/>
                  </a:lnTo>
                  <a:lnTo>
                    <a:pt x="272" y="0"/>
                  </a:lnTo>
                  <a:lnTo>
                    <a:pt x="264" y="3"/>
                  </a:lnTo>
                  <a:lnTo>
                    <a:pt x="255" y="3"/>
                  </a:lnTo>
                  <a:lnTo>
                    <a:pt x="249" y="2"/>
                  </a:lnTo>
                  <a:lnTo>
                    <a:pt x="244" y="3"/>
                  </a:lnTo>
                  <a:lnTo>
                    <a:pt x="228" y="2"/>
                  </a:lnTo>
                  <a:lnTo>
                    <a:pt x="221" y="4"/>
                  </a:lnTo>
                  <a:lnTo>
                    <a:pt x="205" y="11"/>
                  </a:lnTo>
                  <a:lnTo>
                    <a:pt x="199" y="11"/>
                  </a:lnTo>
                  <a:lnTo>
                    <a:pt x="188" y="13"/>
                  </a:lnTo>
                  <a:lnTo>
                    <a:pt x="185" y="18"/>
                  </a:lnTo>
                  <a:lnTo>
                    <a:pt x="179" y="20"/>
                  </a:lnTo>
                  <a:lnTo>
                    <a:pt x="174" y="25"/>
                  </a:lnTo>
                  <a:lnTo>
                    <a:pt x="170" y="26"/>
                  </a:lnTo>
                  <a:lnTo>
                    <a:pt x="167" y="34"/>
                  </a:lnTo>
                  <a:lnTo>
                    <a:pt x="165" y="36"/>
                  </a:lnTo>
                  <a:lnTo>
                    <a:pt x="165" y="39"/>
                  </a:lnTo>
                  <a:lnTo>
                    <a:pt x="154" y="40"/>
                  </a:lnTo>
                  <a:lnTo>
                    <a:pt x="138" y="34"/>
                  </a:lnTo>
                  <a:lnTo>
                    <a:pt x="132" y="34"/>
                  </a:lnTo>
                  <a:lnTo>
                    <a:pt x="129" y="37"/>
                  </a:lnTo>
                  <a:lnTo>
                    <a:pt x="121" y="35"/>
                  </a:lnTo>
                  <a:lnTo>
                    <a:pt x="112" y="38"/>
                  </a:lnTo>
                  <a:lnTo>
                    <a:pt x="107" y="36"/>
                  </a:lnTo>
                  <a:lnTo>
                    <a:pt x="99" y="38"/>
                  </a:lnTo>
                  <a:lnTo>
                    <a:pt x="98" y="43"/>
                  </a:lnTo>
                  <a:lnTo>
                    <a:pt x="104" y="52"/>
                  </a:lnTo>
                  <a:lnTo>
                    <a:pt x="112" y="52"/>
                  </a:lnTo>
                  <a:lnTo>
                    <a:pt x="120" y="53"/>
                  </a:lnTo>
                  <a:lnTo>
                    <a:pt x="119" y="57"/>
                  </a:lnTo>
                  <a:lnTo>
                    <a:pt x="106" y="57"/>
                  </a:lnTo>
                  <a:lnTo>
                    <a:pt x="95" y="60"/>
                  </a:lnTo>
                  <a:lnTo>
                    <a:pt x="91" y="66"/>
                  </a:lnTo>
                  <a:lnTo>
                    <a:pt x="93" y="69"/>
                  </a:lnTo>
                  <a:lnTo>
                    <a:pt x="98" y="67"/>
                  </a:lnTo>
                  <a:lnTo>
                    <a:pt x="101" y="70"/>
                  </a:lnTo>
                  <a:lnTo>
                    <a:pt x="96" y="72"/>
                  </a:lnTo>
                  <a:lnTo>
                    <a:pt x="82" y="72"/>
                  </a:lnTo>
                  <a:lnTo>
                    <a:pt x="75" y="69"/>
                  </a:lnTo>
                  <a:lnTo>
                    <a:pt x="69" y="72"/>
                  </a:lnTo>
                  <a:lnTo>
                    <a:pt x="64" y="67"/>
                  </a:lnTo>
                  <a:lnTo>
                    <a:pt x="61" y="68"/>
                  </a:lnTo>
                  <a:lnTo>
                    <a:pt x="56" y="73"/>
                  </a:lnTo>
                  <a:lnTo>
                    <a:pt x="50" y="73"/>
                  </a:lnTo>
                  <a:lnTo>
                    <a:pt x="42" y="68"/>
                  </a:lnTo>
                  <a:lnTo>
                    <a:pt x="35" y="68"/>
                  </a:lnTo>
                  <a:lnTo>
                    <a:pt x="21" y="79"/>
                  </a:lnTo>
                  <a:lnTo>
                    <a:pt x="18" y="84"/>
                  </a:lnTo>
                  <a:lnTo>
                    <a:pt x="16" y="90"/>
                  </a:lnTo>
                  <a:lnTo>
                    <a:pt x="18" y="93"/>
                  </a:lnTo>
                  <a:lnTo>
                    <a:pt x="18" y="99"/>
                  </a:lnTo>
                  <a:lnTo>
                    <a:pt x="16" y="103"/>
                  </a:lnTo>
                  <a:lnTo>
                    <a:pt x="18" y="106"/>
                  </a:lnTo>
                  <a:lnTo>
                    <a:pt x="27" y="104"/>
                  </a:lnTo>
                  <a:lnTo>
                    <a:pt x="29" y="104"/>
                  </a:lnTo>
                  <a:lnTo>
                    <a:pt x="35" y="103"/>
                  </a:lnTo>
                  <a:lnTo>
                    <a:pt x="42" y="103"/>
                  </a:lnTo>
                  <a:lnTo>
                    <a:pt x="36" y="110"/>
                  </a:lnTo>
                  <a:lnTo>
                    <a:pt x="36" y="115"/>
                  </a:lnTo>
                  <a:lnTo>
                    <a:pt x="39" y="120"/>
                  </a:lnTo>
                  <a:lnTo>
                    <a:pt x="39" y="124"/>
                  </a:lnTo>
                  <a:lnTo>
                    <a:pt x="39" y="127"/>
                  </a:lnTo>
                  <a:lnTo>
                    <a:pt x="40" y="128"/>
                  </a:lnTo>
                  <a:lnTo>
                    <a:pt x="47" y="125"/>
                  </a:lnTo>
                  <a:lnTo>
                    <a:pt x="47" y="127"/>
                  </a:lnTo>
                  <a:lnTo>
                    <a:pt x="43" y="131"/>
                  </a:lnTo>
                  <a:lnTo>
                    <a:pt x="35" y="136"/>
                  </a:lnTo>
                  <a:lnTo>
                    <a:pt x="38" y="138"/>
                  </a:lnTo>
                  <a:lnTo>
                    <a:pt x="42" y="139"/>
                  </a:lnTo>
                  <a:lnTo>
                    <a:pt x="38" y="141"/>
                  </a:lnTo>
                  <a:lnTo>
                    <a:pt x="35" y="146"/>
                  </a:lnTo>
                  <a:lnTo>
                    <a:pt x="31" y="146"/>
                  </a:lnTo>
                  <a:lnTo>
                    <a:pt x="28" y="139"/>
                  </a:lnTo>
                  <a:lnTo>
                    <a:pt x="26" y="138"/>
                  </a:lnTo>
                  <a:lnTo>
                    <a:pt x="25" y="142"/>
                  </a:lnTo>
                  <a:lnTo>
                    <a:pt x="27" y="149"/>
                  </a:lnTo>
                  <a:lnTo>
                    <a:pt x="25" y="152"/>
                  </a:lnTo>
                  <a:lnTo>
                    <a:pt x="25" y="156"/>
                  </a:lnTo>
                  <a:lnTo>
                    <a:pt x="30" y="160"/>
                  </a:lnTo>
                  <a:lnTo>
                    <a:pt x="31" y="156"/>
                  </a:lnTo>
                  <a:lnTo>
                    <a:pt x="38" y="162"/>
                  </a:lnTo>
                  <a:lnTo>
                    <a:pt x="42" y="161"/>
                  </a:lnTo>
                  <a:lnTo>
                    <a:pt x="50" y="165"/>
                  </a:lnTo>
                  <a:lnTo>
                    <a:pt x="52" y="173"/>
                  </a:lnTo>
                  <a:lnTo>
                    <a:pt x="47" y="177"/>
                  </a:lnTo>
                  <a:lnTo>
                    <a:pt x="51" y="182"/>
                  </a:lnTo>
                  <a:lnTo>
                    <a:pt x="51" y="185"/>
                  </a:lnTo>
                  <a:lnTo>
                    <a:pt x="56" y="186"/>
                  </a:lnTo>
                  <a:lnTo>
                    <a:pt x="63" y="194"/>
                  </a:lnTo>
                  <a:lnTo>
                    <a:pt x="60" y="198"/>
                  </a:lnTo>
                  <a:lnTo>
                    <a:pt x="56" y="197"/>
                  </a:lnTo>
                  <a:lnTo>
                    <a:pt x="54" y="200"/>
                  </a:lnTo>
                  <a:lnTo>
                    <a:pt x="58" y="202"/>
                  </a:lnTo>
                  <a:lnTo>
                    <a:pt x="68" y="199"/>
                  </a:lnTo>
                  <a:lnTo>
                    <a:pt x="81" y="199"/>
                  </a:lnTo>
                  <a:lnTo>
                    <a:pt x="80" y="202"/>
                  </a:lnTo>
                  <a:lnTo>
                    <a:pt x="76" y="206"/>
                  </a:lnTo>
                  <a:lnTo>
                    <a:pt x="70" y="208"/>
                  </a:lnTo>
                  <a:lnTo>
                    <a:pt x="60" y="208"/>
                  </a:lnTo>
                  <a:lnTo>
                    <a:pt x="58" y="211"/>
                  </a:lnTo>
                  <a:lnTo>
                    <a:pt x="61" y="212"/>
                  </a:lnTo>
                  <a:lnTo>
                    <a:pt x="66" y="211"/>
                  </a:lnTo>
                  <a:lnTo>
                    <a:pt x="73" y="211"/>
                  </a:lnTo>
                  <a:lnTo>
                    <a:pt x="76" y="209"/>
                  </a:lnTo>
                  <a:lnTo>
                    <a:pt x="76" y="213"/>
                  </a:lnTo>
                  <a:lnTo>
                    <a:pt x="79" y="215"/>
                  </a:lnTo>
                  <a:lnTo>
                    <a:pt x="82" y="211"/>
                  </a:lnTo>
                  <a:lnTo>
                    <a:pt x="86" y="206"/>
                  </a:lnTo>
                  <a:lnTo>
                    <a:pt x="91" y="206"/>
                  </a:lnTo>
                  <a:lnTo>
                    <a:pt x="94" y="209"/>
                  </a:lnTo>
                  <a:lnTo>
                    <a:pt x="98" y="209"/>
                  </a:lnTo>
                  <a:lnTo>
                    <a:pt x="104" y="212"/>
                  </a:lnTo>
                  <a:lnTo>
                    <a:pt x="107" y="209"/>
                  </a:lnTo>
                  <a:lnTo>
                    <a:pt x="111" y="209"/>
                  </a:lnTo>
                  <a:lnTo>
                    <a:pt x="111" y="212"/>
                  </a:lnTo>
                  <a:lnTo>
                    <a:pt x="109" y="213"/>
                  </a:lnTo>
                  <a:lnTo>
                    <a:pt x="111" y="218"/>
                  </a:lnTo>
                  <a:lnTo>
                    <a:pt x="112" y="222"/>
                  </a:lnTo>
                  <a:lnTo>
                    <a:pt x="119" y="227"/>
                  </a:lnTo>
                  <a:lnTo>
                    <a:pt x="121" y="226"/>
                  </a:lnTo>
                  <a:lnTo>
                    <a:pt x="129" y="230"/>
                  </a:lnTo>
                  <a:lnTo>
                    <a:pt x="135" y="229"/>
                  </a:lnTo>
                  <a:lnTo>
                    <a:pt x="140" y="225"/>
                  </a:lnTo>
                  <a:lnTo>
                    <a:pt x="145" y="225"/>
                  </a:lnTo>
                  <a:lnTo>
                    <a:pt x="150" y="222"/>
                  </a:lnTo>
                  <a:lnTo>
                    <a:pt x="155" y="225"/>
                  </a:lnTo>
                  <a:lnTo>
                    <a:pt x="158" y="223"/>
                  </a:lnTo>
                  <a:lnTo>
                    <a:pt x="157" y="215"/>
                  </a:lnTo>
                  <a:lnTo>
                    <a:pt x="159" y="212"/>
                  </a:lnTo>
                  <a:lnTo>
                    <a:pt x="157" y="204"/>
                  </a:lnTo>
                  <a:lnTo>
                    <a:pt x="171" y="203"/>
                  </a:lnTo>
                  <a:lnTo>
                    <a:pt x="182" y="204"/>
                  </a:lnTo>
                  <a:lnTo>
                    <a:pt x="198" y="212"/>
                  </a:lnTo>
                  <a:lnTo>
                    <a:pt x="203" y="212"/>
                  </a:lnTo>
                  <a:lnTo>
                    <a:pt x="213" y="226"/>
                  </a:lnTo>
                  <a:lnTo>
                    <a:pt x="222" y="232"/>
                  </a:lnTo>
                  <a:lnTo>
                    <a:pt x="250" y="227"/>
                  </a:lnTo>
                  <a:lnTo>
                    <a:pt x="259" y="224"/>
                  </a:lnTo>
                  <a:lnTo>
                    <a:pt x="261" y="224"/>
                  </a:lnTo>
                  <a:lnTo>
                    <a:pt x="263" y="225"/>
                  </a:lnTo>
                  <a:lnTo>
                    <a:pt x="267" y="223"/>
                  </a:lnTo>
                  <a:lnTo>
                    <a:pt x="269" y="218"/>
                  </a:lnTo>
                  <a:lnTo>
                    <a:pt x="282" y="202"/>
                  </a:lnTo>
                  <a:lnTo>
                    <a:pt x="285" y="201"/>
                  </a:lnTo>
                  <a:lnTo>
                    <a:pt x="298" y="206"/>
                  </a:lnTo>
                  <a:lnTo>
                    <a:pt x="306" y="210"/>
                  </a:lnTo>
                  <a:lnTo>
                    <a:pt x="316" y="208"/>
                  </a:lnTo>
                  <a:lnTo>
                    <a:pt x="317" y="204"/>
                  </a:lnTo>
                  <a:lnTo>
                    <a:pt x="324" y="200"/>
                  </a:lnTo>
                  <a:lnTo>
                    <a:pt x="329" y="201"/>
                  </a:lnTo>
                  <a:lnTo>
                    <a:pt x="329" y="206"/>
                  </a:lnTo>
                  <a:lnTo>
                    <a:pt x="325" y="213"/>
                  </a:lnTo>
                  <a:lnTo>
                    <a:pt x="318" y="219"/>
                  </a:lnTo>
                  <a:lnTo>
                    <a:pt x="319" y="222"/>
                  </a:lnTo>
                  <a:lnTo>
                    <a:pt x="325" y="229"/>
                  </a:lnTo>
                  <a:lnTo>
                    <a:pt x="324" y="233"/>
                  </a:lnTo>
                  <a:lnTo>
                    <a:pt x="329" y="234"/>
                  </a:lnTo>
                  <a:lnTo>
                    <a:pt x="336" y="233"/>
                  </a:lnTo>
                  <a:lnTo>
                    <a:pt x="342" y="231"/>
                  </a:lnTo>
                  <a:lnTo>
                    <a:pt x="341" y="223"/>
                  </a:lnTo>
                  <a:lnTo>
                    <a:pt x="345" y="221"/>
                  </a:lnTo>
                  <a:lnTo>
                    <a:pt x="345" y="209"/>
                  </a:lnTo>
                  <a:lnTo>
                    <a:pt x="348" y="204"/>
                  </a:lnTo>
                  <a:lnTo>
                    <a:pt x="356" y="207"/>
                  </a:lnTo>
                  <a:lnTo>
                    <a:pt x="362" y="208"/>
                  </a:lnTo>
                  <a:lnTo>
                    <a:pt x="377" y="202"/>
                  </a:lnTo>
                  <a:lnTo>
                    <a:pt x="380" y="201"/>
                  </a:lnTo>
                  <a:lnTo>
                    <a:pt x="386" y="199"/>
                  </a:lnTo>
                  <a:lnTo>
                    <a:pt x="401" y="197"/>
                  </a:lnTo>
                  <a:lnTo>
                    <a:pt x="408" y="199"/>
                  </a:lnTo>
                  <a:lnTo>
                    <a:pt x="411" y="201"/>
                  </a:lnTo>
                  <a:lnTo>
                    <a:pt x="421" y="203"/>
                  </a:lnTo>
                  <a:lnTo>
                    <a:pt x="435" y="204"/>
                  </a:lnTo>
                  <a:lnTo>
                    <a:pt x="436" y="201"/>
                  </a:lnTo>
                  <a:lnTo>
                    <a:pt x="445" y="199"/>
                  </a:lnTo>
                  <a:lnTo>
                    <a:pt x="449" y="194"/>
                  </a:lnTo>
                  <a:lnTo>
                    <a:pt x="460" y="190"/>
                  </a:lnTo>
                  <a:lnTo>
                    <a:pt x="469" y="190"/>
                  </a:lnTo>
                  <a:lnTo>
                    <a:pt x="475" y="189"/>
                  </a:lnTo>
                  <a:lnTo>
                    <a:pt x="491" y="190"/>
                  </a:lnTo>
                  <a:lnTo>
                    <a:pt x="503" y="186"/>
                  </a:lnTo>
                  <a:lnTo>
                    <a:pt x="512" y="186"/>
                  </a:lnTo>
                  <a:lnTo>
                    <a:pt x="514" y="188"/>
                  </a:lnTo>
                  <a:lnTo>
                    <a:pt x="523" y="180"/>
                  </a:lnTo>
                  <a:lnTo>
                    <a:pt x="530" y="180"/>
                  </a:lnTo>
                  <a:lnTo>
                    <a:pt x="534" y="178"/>
                  </a:lnTo>
                  <a:lnTo>
                    <a:pt x="547" y="178"/>
                  </a:lnTo>
                  <a:lnTo>
                    <a:pt x="558" y="180"/>
                  </a:lnTo>
                  <a:lnTo>
                    <a:pt x="565" y="178"/>
                  </a:lnTo>
                  <a:lnTo>
                    <a:pt x="570" y="182"/>
                  </a:lnTo>
                  <a:lnTo>
                    <a:pt x="570" y="187"/>
                  </a:lnTo>
                  <a:lnTo>
                    <a:pt x="575" y="190"/>
                  </a:lnTo>
                  <a:lnTo>
                    <a:pt x="582" y="188"/>
                  </a:lnTo>
                  <a:lnTo>
                    <a:pt x="584" y="183"/>
                  </a:lnTo>
                  <a:lnTo>
                    <a:pt x="581" y="175"/>
                  </a:lnTo>
                  <a:lnTo>
                    <a:pt x="574" y="163"/>
                  </a:lnTo>
                  <a:lnTo>
                    <a:pt x="565" y="160"/>
                  </a:lnTo>
                  <a:lnTo>
                    <a:pt x="566" y="156"/>
                  </a:lnTo>
                  <a:lnTo>
                    <a:pt x="565" y="146"/>
                  </a:lnTo>
                  <a:lnTo>
                    <a:pt x="570" y="138"/>
                  </a:lnTo>
                  <a:lnTo>
                    <a:pt x="568" y="133"/>
                  </a:lnTo>
                  <a:lnTo>
                    <a:pt x="560" y="132"/>
                  </a:lnTo>
                  <a:lnTo>
                    <a:pt x="560" y="125"/>
                  </a:lnTo>
                  <a:lnTo>
                    <a:pt x="561" y="118"/>
                  </a:lnTo>
                  <a:lnTo>
                    <a:pt x="558" y="106"/>
                  </a:lnTo>
                  <a:lnTo>
                    <a:pt x="554" y="101"/>
                  </a:lnTo>
                  <a:lnTo>
                    <a:pt x="554" y="97"/>
                  </a:lnTo>
                  <a:lnTo>
                    <a:pt x="563" y="96"/>
                  </a:lnTo>
                  <a:lnTo>
                    <a:pt x="566" y="89"/>
                  </a:lnTo>
                  <a:lnTo>
                    <a:pt x="570" y="85"/>
                  </a:lnTo>
                  <a:lnTo>
                    <a:pt x="566" y="80"/>
                  </a:lnTo>
                  <a:lnTo>
                    <a:pt x="561" y="74"/>
                  </a:lnTo>
                  <a:lnTo>
                    <a:pt x="554" y="74"/>
                  </a:lnTo>
                  <a:lnTo>
                    <a:pt x="545" y="74"/>
                  </a:lnTo>
                  <a:lnTo>
                    <a:pt x="536" y="69"/>
                  </a:lnTo>
                  <a:lnTo>
                    <a:pt x="536" y="56"/>
                  </a:lnTo>
                  <a:lnTo>
                    <a:pt x="537" y="46"/>
                  </a:lnTo>
                  <a:lnTo>
                    <a:pt x="534" y="39"/>
                  </a:lnTo>
                  <a:lnTo>
                    <a:pt x="528" y="38"/>
                  </a:lnTo>
                  <a:lnTo>
                    <a:pt x="528" y="35"/>
                  </a:lnTo>
                  <a:lnTo>
                    <a:pt x="523" y="28"/>
                  </a:lnTo>
                  <a:lnTo>
                    <a:pt x="517" y="27"/>
                  </a:lnTo>
                  <a:lnTo>
                    <a:pt x="504" y="16"/>
                  </a:lnTo>
                  <a:lnTo>
                    <a:pt x="499" y="15"/>
                  </a:lnTo>
                  <a:lnTo>
                    <a:pt x="494" y="18"/>
                  </a:lnTo>
                  <a:lnTo>
                    <a:pt x="490" y="20"/>
                  </a:lnTo>
                  <a:lnTo>
                    <a:pt x="482" y="16"/>
                  </a:lnTo>
                  <a:lnTo>
                    <a:pt x="479" y="20"/>
                  </a:lnTo>
                  <a:lnTo>
                    <a:pt x="476" y="18"/>
                  </a:lnTo>
                  <a:lnTo>
                    <a:pt x="475" y="13"/>
                  </a:lnTo>
                  <a:lnTo>
                    <a:pt x="470" y="13"/>
                  </a:lnTo>
                  <a:lnTo>
                    <a:pt x="470" y="13"/>
                  </a:lnTo>
                  <a:close/>
                  <a:moveTo>
                    <a:pt x="70" y="217"/>
                  </a:moveTo>
                  <a:lnTo>
                    <a:pt x="72" y="214"/>
                  </a:lnTo>
                  <a:lnTo>
                    <a:pt x="74" y="214"/>
                  </a:lnTo>
                  <a:lnTo>
                    <a:pt x="75" y="217"/>
                  </a:lnTo>
                  <a:lnTo>
                    <a:pt x="72" y="218"/>
                  </a:lnTo>
                  <a:lnTo>
                    <a:pt x="70" y="217"/>
                  </a:lnTo>
                  <a:lnTo>
                    <a:pt x="70" y="217"/>
                  </a:lnTo>
                  <a:close/>
                  <a:moveTo>
                    <a:pt x="0" y="75"/>
                  </a:moveTo>
                  <a:lnTo>
                    <a:pt x="5" y="78"/>
                  </a:lnTo>
                  <a:lnTo>
                    <a:pt x="11" y="76"/>
                  </a:lnTo>
                  <a:lnTo>
                    <a:pt x="12" y="73"/>
                  </a:lnTo>
                  <a:lnTo>
                    <a:pt x="8" y="71"/>
                  </a:lnTo>
                  <a:lnTo>
                    <a:pt x="5" y="73"/>
                  </a:lnTo>
                  <a:lnTo>
                    <a:pt x="1" y="73"/>
                  </a:lnTo>
                  <a:lnTo>
                    <a:pt x="0" y="7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38" name="Freeform 86"/>
            <p:cNvSpPr>
              <a:spLocks/>
            </p:cNvSpPr>
            <p:nvPr/>
          </p:nvSpPr>
          <p:spPr bwMode="auto">
            <a:xfrm>
              <a:off x="3280" y="1972"/>
              <a:ext cx="152" cy="146"/>
            </a:xfrm>
            <a:custGeom>
              <a:avLst/>
              <a:gdLst/>
              <a:ahLst/>
              <a:cxnLst>
                <a:cxn ang="0">
                  <a:pos x="303" y="250"/>
                </a:cxn>
                <a:cxn ang="0">
                  <a:pos x="291" y="243"/>
                </a:cxn>
                <a:cxn ang="0">
                  <a:pos x="279" y="223"/>
                </a:cxn>
                <a:cxn ang="0">
                  <a:pos x="277" y="206"/>
                </a:cxn>
                <a:cxn ang="0">
                  <a:pos x="277" y="186"/>
                </a:cxn>
                <a:cxn ang="0">
                  <a:pos x="265" y="172"/>
                </a:cxn>
                <a:cxn ang="0">
                  <a:pos x="258" y="171"/>
                </a:cxn>
                <a:cxn ang="0">
                  <a:pos x="229" y="156"/>
                </a:cxn>
                <a:cxn ang="0">
                  <a:pos x="220" y="153"/>
                </a:cxn>
                <a:cxn ang="0">
                  <a:pos x="219" y="147"/>
                </a:cxn>
                <a:cxn ang="0">
                  <a:pos x="214" y="135"/>
                </a:cxn>
                <a:cxn ang="0">
                  <a:pos x="207" y="128"/>
                </a:cxn>
                <a:cxn ang="0">
                  <a:pos x="199" y="124"/>
                </a:cxn>
                <a:cxn ang="0">
                  <a:pos x="201" y="116"/>
                </a:cxn>
                <a:cxn ang="0">
                  <a:pos x="201" y="109"/>
                </a:cxn>
                <a:cxn ang="0">
                  <a:pos x="205" y="94"/>
                </a:cxn>
                <a:cxn ang="0">
                  <a:pos x="210" y="86"/>
                </a:cxn>
                <a:cxn ang="0">
                  <a:pos x="213" y="71"/>
                </a:cxn>
                <a:cxn ang="0">
                  <a:pos x="210" y="61"/>
                </a:cxn>
                <a:cxn ang="0">
                  <a:pos x="220" y="59"/>
                </a:cxn>
                <a:cxn ang="0">
                  <a:pos x="220" y="56"/>
                </a:cxn>
                <a:cxn ang="0">
                  <a:pos x="209" y="55"/>
                </a:cxn>
                <a:cxn ang="0">
                  <a:pos x="194" y="47"/>
                </a:cxn>
                <a:cxn ang="0">
                  <a:pos x="183" y="43"/>
                </a:cxn>
                <a:cxn ang="0">
                  <a:pos x="177" y="31"/>
                </a:cxn>
                <a:cxn ang="0">
                  <a:pos x="170" y="23"/>
                </a:cxn>
                <a:cxn ang="0">
                  <a:pos x="166" y="10"/>
                </a:cxn>
                <a:cxn ang="0">
                  <a:pos x="153" y="12"/>
                </a:cxn>
                <a:cxn ang="0">
                  <a:pos x="148" y="4"/>
                </a:cxn>
                <a:cxn ang="0">
                  <a:pos x="136" y="2"/>
                </a:cxn>
                <a:cxn ang="0">
                  <a:pos x="112" y="0"/>
                </a:cxn>
                <a:cxn ang="0">
                  <a:pos x="101" y="2"/>
                </a:cxn>
                <a:cxn ang="0">
                  <a:pos x="94" y="11"/>
                </a:cxn>
                <a:cxn ang="0">
                  <a:pos x="86" y="18"/>
                </a:cxn>
                <a:cxn ang="0">
                  <a:pos x="68" y="25"/>
                </a:cxn>
                <a:cxn ang="0">
                  <a:pos x="61" y="46"/>
                </a:cxn>
                <a:cxn ang="0">
                  <a:pos x="68" y="68"/>
                </a:cxn>
                <a:cxn ang="0">
                  <a:pos x="63" y="84"/>
                </a:cxn>
                <a:cxn ang="0">
                  <a:pos x="59" y="100"/>
                </a:cxn>
                <a:cxn ang="0">
                  <a:pos x="0" y="145"/>
                </a:cxn>
                <a:cxn ang="0">
                  <a:pos x="0" y="145"/>
                </a:cxn>
                <a:cxn ang="0">
                  <a:pos x="44" y="189"/>
                </a:cxn>
                <a:cxn ang="0">
                  <a:pos x="249" y="292"/>
                </a:cxn>
                <a:cxn ang="0">
                  <a:pos x="264" y="264"/>
                </a:cxn>
                <a:cxn ang="0">
                  <a:pos x="289" y="262"/>
                </a:cxn>
                <a:cxn ang="0">
                  <a:pos x="299" y="261"/>
                </a:cxn>
                <a:cxn ang="0">
                  <a:pos x="305" y="252"/>
                </a:cxn>
              </a:cxnLst>
              <a:rect l="0" t="0" r="r" b="b"/>
              <a:pathLst>
                <a:path w="305" h="292">
                  <a:moveTo>
                    <a:pt x="305" y="252"/>
                  </a:moveTo>
                  <a:lnTo>
                    <a:pt x="303" y="250"/>
                  </a:lnTo>
                  <a:lnTo>
                    <a:pt x="296" y="247"/>
                  </a:lnTo>
                  <a:lnTo>
                    <a:pt x="291" y="243"/>
                  </a:lnTo>
                  <a:lnTo>
                    <a:pt x="289" y="223"/>
                  </a:lnTo>
                  <a:lnTo>
                    <a:pt x="279" y="223"/>
                  </a:lnTo>
                  <a:lnTo>
                    <a:pt x="277" y="216"/>
                  </a:lnTo>
                  <a:lnTo>
                    <a:pt x="277" y="206"/>
                  </a:lnTo>
                  <a:lnTo>
                    <a:pt x="283" y="200"/>
                  </a:lnTo>
                  <a:lnTo>
                    <a:pt x="277" y="186"/>
                  </a:lnTo>
                  <a:lnTo>
                    <a:pt x="271" y="183"/>
                  </a:lnTo>
                  <a:lnTo>
                    <a:pt x="265" y="172"/>
                  </a:lnTo>
                  <a:lnTo>
                    <a:pt x="261" y="170"/>
                  </a:lnTo>
                  <a:lnTo>
                    <a:pt x="258" y="171"/>
                  </a:lnTo>
                  <a:lnTo>
                    <a:pt x="234" y="156"/>
                  </a:lnTo>
                  <a:lnTo>
                    <a:pt x="229" y="156"/>
                  </a:lnTo>
                  <a:lnTo>
                    <a:pt x="226" y="158"/>
                  </a:lnTo>
                  <a:lnTo>
                    <a:pt x="220" y="153"/>
                  </a:lnTo>
                  <a:lnTo>
                    <a:pt x="221" y="149"/>
                  </a:lnTo>
                  <a:lnTo>
                    <a:pt x="219" y="147"/>
                  </a:lnTo>
                  <a:lnTo>
                    <a:pt x="222" y="140"/>
                  </a:lnTo>
                  <a:lnTo>
                    <a:pt x="214" y="135"/>
                  </a:lnTo>
                  <a:lnTo>
                    <a:pt x="213" y="129"/>
                  </a:lnTo>
                  <a:lnTo>
                    <a:pt x="207" y="128"/>
                  </a:lnTo>
                  <a:lnTo>
                    <a:pt x="204" y="124"/>
                  </a:lnTo>
                  <a:lnTo>
                    <a:pt x="199" y="124"/>
                  </a:lnTo>
                  <a:lnTo>
                    <a:pt x="199" y="119"/>
                  </a:lnTo>
                  <a:lnTo>
                    <a:pt x="201" y="116"/>
                  </a:lnTo>
                  <a:lnTo>
                    <a:pt x="199" y="113"/>
                  </a:lnTo>
                  <a:lnTo>
                    <a:pt x="201" y="109"/>
                  </a:lnTo>
                  <a:lnTo>
                    <a:pt x="201" y="96"/>
                  </a:lnTo>
                  <a:lnTo>
                    <a:pt x="205" y="94"/>
                  </a:lnTo>
                  <a:lnTo>
                    <a:pt x="206" y="84"/>
                  </a:lnTo>
                  <a:lnTo>
                    <a:pt x="210" y="86"/>
                  </a:lnTo>
                  <a:lnTo>
                    <a:pt x="213" y="82"/>
                  </a:lnTo>
                  <a:lnTo>
                    <a:pt x="213" y="71"/>
                  </a:lnTo>
                  <a:lnTo>
                    <a:pt x="211" y="70"/>
                  </a:lnTo>
                  <a:lnTo>
                    <a:pt x="210" y="61"/>
                  </a:lnTo>
                  <a:lnTo>
                    <a:pt x="214" y="61"/>
                  </a:lnTo>
                  <a:lnTo>
                    <a:pt x="220" y="59"/>
                  </a:lnTo>
                  <a:lnTo>
                    <a:pt x="222" y="58"/>
                  </a:lnTo>
                  <a:lnTo>
                    <a:pt x="220" y="56"/>
                  </a:lnTo>
                  <a:lnTo>
                    <a:pt x="216" y="54"/>
                  </a:lnTo>
                  <a:lnTo>
                    <a:pt x="209" y="55"/>
                  </a:lnTo>
                  <a:lnTo>
                    <a:pt x="204" y="54"/>
                  </a:lnTo>
                  <a:lnTo>
                    <a:pt x="194" y="47"/>
                  </a:lnTo>
                  <a:lnTo>
                    <a:pt x="188" y="46"/>
                  </a:lnTo>
                  <a:lnTo>
                    <a:pt x="183" y="43"/>
                  </a:lnTo>
                  <a:lnTo>
                    <a:pt x="181" y="36"/>
                  </a:lnTo>
                  <a:lnTo>
                    <a:pt x="177" y="31"/>
                  </a:lnTo>
                  <a:lnTo>
                    <a:pt x="172" y="30"/>
                  </a:lnTo>
                  <a:lnTo>
                    <a:pt x="170" y="23"/>
                  </a:lnTo>
                  <a:lnTo>
                    <a:pt x="170" y="18"/>
                  </a:lnTo>
                  <a:lnTo>
                    <a:pt x="166" y="10"/>
                  </a:lnTo>
                  <a:lnTo>
                    <a:pt x="161" y="10"/>
                  </a:lnTo>
                  <a:lnTo>
                    <a:pt x="153" y="12"/>
                  </a:lnTo>
                  <a:lnTo>
                    <a:pt x="148" y="9"/>
                  </a:lnTo>
                  <a:lnTo>
                    <a:pt x="148" y="4"/>
                  </a:lnTo>
                  <a:lnTo>
                    <a:pt x="143" y="0"/>
                  </a:lnTo>
                  <a:lnTo>
                    <a:pt x="136" y="2"/>
                  </a:lnTo>
                  <a:lnTo>
                    <a:pt x="125" y="0"/>
                  </a:lnTo>
                  <a:lnTo>
                    <a:pt x="112" y="0"/>
                  </a:lnTo>
                  <a:lnTo>
                    <a:pt x="108" y="2"/>
                  </a:lnTo>
                  <a:lnTo>
                    <a:pt x="101" y="2"/>
                  </a:lnTo>
                  <a:lnTo>
                    <a:pt x="92" y="10"/>
                  </a:lnTo>
                  <a:lnTo>
                    <a:pt x="94" y="11"/>
                  </a:lnTo>
                  <a:lnTo>
                    <a:pt x="90" y="18"/>
                  </a:lnTo>
                  <a:lnTo>
                    <a:pt x="86" y="18"/>
                  </a:lnTo>
                  <a:lnTo>
                    <a:pt x="80" y="23"/>
                  </a:lnTo>
                  <a:lnTo>
                    <a:pt x="68" y="25"/>
                  </a:lnTo>
                  <a:lnTo>
                    <a:pt x="62" y="36"/>
                  </a:lnTo>
                  <a:lnTo>
                    <a:pt x="61" y="46"/>
                  </a:lnTo>
                  <a:lnTo>
                    <a:pt x="68" y="58"/>
                  </a:lnTo>
                  <a:lnTo>
                    <a:pt x="68" y="68"/>
                  </a:lnTo>
                  <a:lnTo>
                    <a:pt x="62" y="79"/>
                  </a:lnTo>
                  <a:lnTo>
                    <a:pt x="63" y="84"/>
                  </a:lnTo>
                  <a:lnTo>
                    <a:pt x="63" y="93"/>
                  </a:lnTo>
                  <a:lnTo>
                    <a:pt x="59" y="100"/>
                  </a:lnTo>
                  <a:lnTo>
                    <a:pt x="56" y="105"/>
                  </a:lnTo>
                  <a:lnTo>
                    <a:pt x="0" y="145"/>
                  </a:lnTo>
                  <a:lnTo>
                    <a:pt x="0" y="145"/>
                  </a:lnTo>
                  <a:lnTo>
                    <a:pt x="0" y="145"/>
                  </a:lnTo>
                  <a:lnTo>
                    <a:pt x="15" y="186"/>
                  </a:lnTo>
                  <a:lnTo>
                    <a:pt x="44" y="189"/>
                  </a:lnTo>
                  <a:lnTo>
                    <a:pt x="190" y="291"/>
                  </a:lnTo>
                  <a:lnTo>
                    <a:pt x="249" y="292"/>
                  </a:lnTo>
                  <a:lnTo>
                    <a:pt x="257" y="279"/>
                  </a:lnTo>
                  <a:lnTo>
                    <a:pt x="264" y="264"/>
                  </a:lnTo>
                  <a:lnTo>
                    <a:pt x="278" y="257"/>
                  </a:lnTo>
                  <a:lnTo>
                    <a:pt x="289" y="262"/>
                  </a:lnTo>
                  <a:lnTo>
                    <a:pt x="295" y="260"/>
                  </a:lnTo>
                  <a:lnTo>
                    <a:pt x="299" y="261"/>
                  </a:lnTo>
                  <a:lnTo>
                    <a:pt x="302" y="253"/>
                  </a:lnTo>
                  <a:lnTo>
                    <a:pt x="305" y="25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39" name="Freeform 87"/>
            <p:cNvSpPr>
              <a:spLocks/>
            </p:cNvSpPr>
            <p:nvPr/>
          </p:nvSpPr>
          <p:spPr bwMode="auto">
            <a:xfrm>
              <a:off x="3404" y="2101"/>
              <a:ext cx="28" cy="28"/>
            </a:xfrm>
            <a:custGeom>
              <a:avLst/>
              <a:gdLst/>
              <a:ahLst/>
              <a:cxnLst>
                <a:cxn ang="0">
                  <a:pos x="0" y="35"/>
                </a:cxn>
                <a:cxn ang="0">
                  <a:pos x="8" y="22"/>
                </a:cxn>
                <a:cxn ang="0">
                  <a:pos x="15" y="7"/>
                </a:cxn>
                <a:cxn ang="0">
                  <a:pos x="29" y="0"/>
                </a:cxn>
                <a:cxn ang="0">
                  <a:pos x="40" y="5"/>
                </a:cxn>
                <a:cxn ang="0">
                  <a:pos x="46" y="3"/>
                </a:cxn>
                <a:cxn ang="0">
                  <a:pos x="50" y="4"/>
                </a:cxn>
                <a:cxn ang="0">
                  <a:pos x="50" y="6"/>
                </a:cxn>
                <a:cxn ang="0">
                  <a:pos x="52" y="19"/>
                </a:cxn>
                <a:cxn ang="0">
                  <a:pos x="34" y="23"/>
                </a:cxn>
                <a:cxn ang="0">
                  <a:pos x="46" y="31"/>
                </a:cxn>
                <a:cxn ang="0">
                  <a:pos x="47" y="28"/>
                </a:cxn>
                <a:cxn ang="0">
                  <a:pos x="50" y="33"/>
                </a:cxn>
                <a:cxn ang="0">
                  <a:pos x="51" y="39"/>
                </a:cxn>
                <a:cxn ang="0">
                  <a:pos x="54" y="42"/>
                </a:cxn>
                <a:cxn ang="0">
                  <a:pos x="53" y="42"/>
                </a:cxn>
                <a:cxn ang="0">
                  <a:pos x="52" y="43"/>
                </a:cxn>
                <a:cxn ang="0">
                  <a:pos x="55" y="47"/>
                </a:cxn>
                <a:cxn ang="0">
                  <a:pos x="35" y="56"/>
                </a:cxn>
                <a:cxn ang="0">
                  <a:pos x="34" y="44"/>
                </a:cxn>
                <a:cxn ang="0">
                  <a:pos x="5" y="35"/>
                </a:cxn>
                <a:cxn ang="0">
                  <a:pos x="0" y="35"/>
                </a:cxn>
              </a:cxnLst>
              <a:rect l="0" t="0" r="r" b="b"/>
              <a:pathLst>
                <a:path w="55" h="56">
                  <a:moveTo>
                    <a:pt x="0" y="35"/>
                  </a:moveTo>
                  <a:lnTo>
                    <a:pt x="8" y="22"/>
                  </a:lnTo>
                  <a:lnTo>
                    <a:pt x="15" y="7"/>
                  </a:lnTo>
                  <a:lnTo>
                    <a:pt x="29" y="0"/>
                  </a:lnTo>
                  <a:lnTo>
                    <a:pt x="40" y="5"/>
                  </a:lnTo>
                  <a:lnTo>
                    <a:pt x="46" y="3"/>
                  </a:lnTo>
                  <a:lnTo>
                    <a:pt x="50" y="4"/>
                  </a:lnTo>
                  <a:lnTo>
                    <a:pt x="50" y="6"/>
                  </a:lnTo>
                  <a:lnTo>
                    <a:pt x="52" y="19"/>
                  </a:lnTo>
                  <a:lnTo>
                    <a:pt x="34" y="23"/>
                  </a:lnTo>
                  <a:lnTo>
                    <a:pt x="46" y="31"/>
                  </a:lnTo>
                  <a:lnTo>
                    <a:pt x="47" y="28"/>
                  </a:lnTo>
                  <a:lnTo>
                    <a:pt x="50" y="33"/>
                  </a:lnTo>
                  <a:lnTo>
                    <a:pt x="51" y="39"/>
                  </a:lnTo>
                  <a:lnTo>
                    <a:pt x="54" y="42"/>
                  </a:lnTo>
                  <a:lnTo>
                    <a:pt x="53" y="42"/>
                  </a:lnTo>
                  <a:lnTo>
                    <a:pt x="52" y="43"/>
                  </a:lnTo>
                  <a:lnTo>
                    <a:pt x="55" y="47"/>
                  </a:lnTo>
                  <a:lnTo>
                    <a:pt x="35" y="56"/>
                  </a:lnTo>
                  <a:lnTo>
                    <a:pt x="34" y="44"/>
                  </a:lnTo>
                  <a:lnTo>
                    <a:pt x="5" y="35"/>
                  </a:lnTo>
                  <a:lnTo>
                    <a:pt x="0" y="3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40" name="Freeform 88"/>
            <p:cNvSpPr>
              <a:spLocks/>
            </p:cNvSpPr>
            <p:nvPr/>
          </p:nvSpPr>
          <p:spPr bwMode="auto">
            <a:xfrm>
              <a:off x="3176" y="2005"/>
              <a:ext cx="35" cy="21"/>
            </a:xfrm>
            <a:custGeom>
              <a:avLst/>
              <a:gdLst/>
              <a:ahLst/>
              <a:cxnLst>
                <a:cxn ang="0">
                  <a:pos x="12" y="38"/>
                </a:cxn>
                <a:cxn ang="0">
                  <a:pos x="5" y="35"/>
                </a:cxn>
                <a:cxn ang="0">
                  <a:pos x="0" y="28"/>
                </a:cxn>
                <a:cxn ang="0">
                  <a:pos x="0" y="22"/>
                </a:cxn>
                <a:cxn ang="0">
                  <a:pos x="5" y="21"/>
                </a:cxn>
                <a:cxn ang="0">
                  <a:pos x="8" y="16"/>
                </a:cxn>
                <a:cxn ang="0">
                  <a:pos x="14" y="19"/>
                </a:cxn>
                <a:cxn ang="0">
                  <a:pos x="19" y="17"/>
                </a:cxn>
                <a:cxn ang="0">
                  <a:pos x="20" y="13"/>
                </a:cxn>
                <a:cxn ang="0">
                  <a:pos x="20" y="9"/>
                </a:cxn>
                <a:cxn ang="0">
                  <a:pos x="27" y="9"/>
                </a:cxn>
                <a:cxn ang="0">
                  <a:pos x="33" y="12"/>
                </a:cxn>
                <a:cxn ang="0">
                  <a:pos x="41" y="12"/>
                </a:cxn>
                <a:cxn ang="0">
                  <a:pos x="55" y="7"/>
                </a:cxn>
                <a:cxn ang="0">
                  <a:pos x="65" y="0"/>
                </a:cxn>
                <a:cxn ang="0">
                  <a:pos x="68" y="0"/>
                </a:cxn>
                <a:cxn ang="0">
                  <a:pos x="70" y="2"/>
                </a:cxn>
                <a:cxn ang="0">
                  <a:pos x="67" y="4"/>
                </a:cxn>
                <a:cxn ang="0">
                  <a:pos x="59" y="9"/>
                </a:cxn>
                <a:cxn ang="0">
                  <a:pos x="53" y="17"/>
                </a:cxn>
                <a:cxn ang="0">
                  <a:pos x="55" y="23"/>
                </a:cxn>
                <a:cxn ang="0">
                  <a:pos x="55" y="28"/>
                </a:cxn>
                <a:cxn ang="0">
                  <a:pos x="46" y="27"/>
                </a:cxn>
                <a:cxn ang="0">
                  <a:pos x="42" y="29"/>
                </a:cxn>
                <a:cxn ang="0">
                  <a:pos x="35" y="36"/>
                </a:cxn>
                <a:cxn ang="0">
                  <a:pos x="28" y="37"/>
                </a:cxn>
                <a:cxn ang="0">
                  <a:pos x="24" y="40"/>
                </a:cxn>
                <a:cxn ang="0">
                  <a:pos x="20" y="38"/>
                </a:cxn>
                <a:cxn ang="0">
                  <a:pos x="12" y="38"/>
                </a:cxn>
              </a:cxnLst>
              <a:rect l="0" t="0" r="r" b="b"/>
              <a:pathLst>
                <a:path w="70" h="40">
                  <a:moveTo>
                    <a:pt x="12" y="38"/>
                  </a:moveTo>
                  <a:lnTo>
                    <a:pt x="5" y="35"/>
                  </a:lnTo>
                  <a:lnTo>
                    <a:pt x="0" y="28"/>
                  </a:lnTo>
                  <a:lnTo>
                    <a:pt x="0" y="22"/>
                  </a:lnTo>
                  <a:lnTo>
                    <a:pt x="5" y="21"/>
                  </a:lnTo>
                  <a:lnTo>
                    <a:pt x="8" y="16"/>
                  </a:lnTo>
                  <a:lnTo>
                    <a:pt x="14" y="19"/>
                  </a:lnTo>
                  <a:lnTo>
                    <a:pt x="19" y="17"/>
                  </a:lnTo>
                  <a:lnTo>
                    <a:pt x="20" y="13"/>
                  </a:lnTo>
                  <a:lnTo>
                    <a:pt x="20" y="9"/>
                  </a:lnTo>
                  <a:lnTo>
                    <a:pt x="27" y="9"/>
                  </a:lnTo>
                  <a:lnTo>
                    <a:pt x="33" y="12"/>
                  </a:lnTo>
                  <a:lnTo>
                    <a:pt x="41" y="12"/>
                  </a:lnTo>
                  <a:lnTo>
                    <a:pt x="55" y="7"/>
                  </a:lnTo>
                  <a:lnTo>
                    <a:pt x="65" y="0"/>
                  </a:lnTo>
                  <a:lnTo>
                    <a:pt x="68" y="0"/>
                  </a:lnTo>
                  <a:lnTo>
                    <a:pt x="70" y="2"/>
                  </a:lnTo>
                  <a:lnTo>
                    <a:pt x="67" y="4"/>
                  </a:lnTo>
                  <a:lnTo>
                    <a:pt x="59" y="9"/>
                  </a:lnTo>
                  <a:lnTo>
                    <a:pt x="53" y="17"/>
                  </a:lnTo>
                  <a:lnTo>
                    <a:pt x="55" y="23"/>
                  </a:lnTo>
                  <a:lnTo>
                    <a:pt x="55" y="28"/>
                  </a:lnTo>
                  <a:lnTo>
                    <a:pt x="46" y="27"/>
                  </a:lnTo>
                  <a:lnTo>
                    <a:pt x="42" y="29"/>
                  </a:lnTo>
                  <a:lnTo>
                    <a:pt x="35" y="36"/>
                  </a:lnTo>
                  <a:lnTo>
                    <a:pt x="28" y="37"/>
                  </a:lnTo>
                  <a:lnTo>
                    <a:pt x="24" y="40"/>
                  </a:lnTo>
                  <a:lnTo>
                    <a:pt x="20" y="38"/>
                  </a:lnTo>
                  <a:lnTo>
                    <a:pt x="12" y="3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41" name="Freeform 89"/>
            <p:cNvSpPr>
              <a:spLocks/>
            </p:cNvSpPr>
            <p:nvPr/>
          </p:nvSpPr>
          <p:spPr bwMode="auto">
            <a:xfrm>
              <a:off x="3228" y="1976"/>
              <a:ext cx="99" cy="88"/>
            </a:xfrm>
            <a:custGeom>
              <a:avLst/>
              <a:gdLst/>
              <a:ahLst/>
              <a:cxnLst>
                <a:cxn ang="0">
                  <a:pos x="159" y="97"/>
                </a:cxn>
                <a:cxn ang="0">
                  <a:pos x="166" y="85"/>
                </a:cxn>
                <a:cxn ang="0">
                  <a:pos x="165" y="71"/>
                </a:cxn>
                <a:cxn ang="0">
                  <a:pos x="171" y="50"/>
                </a:cxn>
                <a:cxn ang="0">
                  <a:pos x="165" y="28"/>
                </a:cxn>
                <a:cxn ang="0">
                  <a:pos x="183" y="15"/>
                </a:cxn>
                <a:cxn ang="0">
                  <a:pos x="193" y="10"/>
                </a:cxn>
                <a:cxn ang="0">
                  <a:pos x="193" y="0"/>
                </a:cxn>
                <a:cxn ang="0">
                  <a:pos x="172" y="4"/>
                </a:cxn>
                <a:cxn ang="0">
                  <a:pos x="150" y="4"/>
                </a:cxn>
                <a:cxn ang="0">
                  <a:pos x="130" y="8"/>
                </a:cxn>
                <a:cxn ang="0">
                  <a:pos x="117" y="15"/>
                </a:cxn>
                <a:cxn ang="0">
                  <a:pos x="102" y="17"/>
                </a:cxn>
                <a:cxn ang="0">
                  <a:pos x="89" y="13"/>
                </a:cxn>
                <a:cxn ang="0">
                  <a:pos x="67" y="13"/>
                </a:cxn>
                <a:cxn ang="0">
                  <a:pos x="58" y="16"/>
                </a:cxn>
                <a:cxn ang="0">
                  <a:pos x="37" y="21"/>
                </a:cxn>
                <a:cxn ang="0">
                  <a:pos x="26" y="23"/>
                </a:cxn>
                <a:cxn ang="0">
                  <a:pos x="22" y="37"/>
                </a:cxn>
                <a:cxn ang="0">
                  <a:pos x="17" y="47"/>
                </a:cxn>
                <a:cxn ang="0">
                  <a:pos x="5" y="47"/>
                </a:cxn>
                <a:cxn ang="0">
                  <a:pos x="0" y="49"/>
                </a:cxn>
                <a:cxn ang="0">
                  <a:pos x="7" y="69"/>
                </a:cxn>
                <a:cxn ang="0">
                  <a:pos x="7" y="84"/>
                </a:cxn>
                <a:cxn ang="0">
                  <a:pos x="20" y="96"/>
                </a:cxn>
                <a:cxn ang="0">
                  <a:pos x="28" y="106"/>
                </a:cxn>
                <a:cxn ang="0">
                  <a:pos x="30" y="119"/>
                </a:cxn>
                <a:cxn ang="0">
                  <a:pos x="23" y="121"/>
                </a:cxn>
                <a:cxn ang="0">
                  <a:pos x="14" y="133"/>
                </a:cxn>
                <a:cxn ang="0">
                  <a:pos x="9" y="141"/>
                </a:cxn>
                <a:cxn ang="0">
                  <a:pos x="15" y="148"/>
                </a:cxn>
                <a:cxn ang="0">
                  <a:pos x="14" y="163"/>
                </a:cxn>
                <a:cxn ang="0">
                  <a:pos x="28" y="168"/>
                </a:cxn>
                <a:cxn ang="0">
                  <a:pos x="36" y="173"/>
                </a:cxn>
                <a:cxn ang="0">
                  <a:pos x="103" y="137"/>
                </a:cxn>
              </a:cxnLst>
              <a:rect l="0" t="0" r="r" b="b"/>
              <a:pathLst>
                <a:path w="197" h="176">
                  <a:moveTo>
                    <a:pt x="103" y="137"/>
                  </a:moveTo>
                  <a:lnTo>
                    <a:pt x="159" y="97"/>
                  </a:lnTo>
                  <a:lnTo>
                    <a:pt x="162" y="92"/>
                  </a:lnTo>
                  <a:lnTo>
                    <a:pt x="166" y="85"/>
                  </a:lnTo>
                  <a:lnTo>
                    <a:pt x="166" y="76"/>
                  </a:lnTo>
                  <a:lnTo>
                    <a:pt x="165" y="71"/>
                  </a:lnTo>
                  <a:lnTo>
                    <a:pt x="171" y="60"/>
                  </a:lnTo>
                  <a:lnTo>
                    <a:pt x="171" y="50"/>
                  </a:lnTo>
                  <a:lnTo>
                    <a:pt x="164" y="38"/>
                  </a:lnTo>
                  <a:lnTo>
                    <a:pt x="165" y="28"/>
                  </a:lnTo>
                  <a:lnTo>
                    <a:pt x="171" y="17"/>
                  </a:lnTo>
                  <a:lnTo>
                    <a:pt x="183" y="15"/>
                  </a:lnTo>
                  <a:lnTo>
                    <a:pt x="189" y="10"/>
                  </a:lnTo>
                  <a:lnTo>
                    <a:pt x="193" y="10"/>
                  </a:lnTo>
                  <a:lnTo>
                    <a:pt x="197" y="3"/>
                  </a:lnTo>
                  <a:lnTo>
                    <a:pt x="193" y="0"/>
                  </a:lnTo>
                  <a:lnTo>
                    <a:pt x="184" y="0"/>
                  </a:lnTo>
                  <a:lnTo>
                    <a:pt x="172" y="4"/>
                  </a:lnTo>
                  <a:lnTo>
                    <a:pt x="156" y="3"/>
                  </a:lnTo>
                  <a:lnTo>
                    <a:pt x="150" y="4"/>
                  </a:lnTo>
                  <a:lnTo>
                    <a:pt x="141" y="4"/>
                  </a:lnTo>
                  <a:lnTo>
                    <a:pt x="130" y="8"/>
                  </a:lnTo>
                  <a:lnTo>
                    <a:pt x="126" y="13"/>
                  </a:lnTo>
                  <a:lnTo>
                    <a:pt x="117" y="15"/>
                  </a:lnTo>
                  <a:lnTo>
                    <a:pt x="116" y="18"/>
                  </a:lnTo>
                  <a:lnTo>
                    <a:pt x="102" y="17"/>
                  </a:lnTo>
                  <a:lnTo>
                    <a:pt x="92" y="15"/>
                  </a:lnTo>
                  <a:lnTo>
                    <a:pt x="89" y="13"/>
                  </a:lnTo>
                  <a:lnTo>
                    <a:pt x="82" y="11"/>
                  </a:lnTo>
                  <a:lnTo>
                    <a:pt x="67" y="13"/>
                  </a:lnTo>
                  <a:lnTo>
                    <a:pt x="61" y="15"/>
                  </a:lnTo>
                  <a:lnTo>
                    <a:pt x="58" y="16"/>
                  </a:lnTo>
                  <a:lnTo>
                    <a:pt x="43" y="22"/>
                  </a:lnTo>
                  <a:lnTo>
                    <a:pt x="37" y="21"/>
                  </a:lnTo>
                  <a:lnTo>
                    <a:pt x="29" y="18"/>
                  </a:lnTo>
                  <a:lnTo>
                    <a:pt x="26" y="23"/>
                  </a:lnTo>
                  <a:lnTo>
                    <a:pt x="26" y="35"/>
                  </a:lnTo>
                  <a:lnTo>
                    <a:pt x="22" y="37"/>
                  </a:lnTo>
                  <a:lnTo>
                    <a:pt x="23" y="45"/>
                  </a:lnTo>
                  <a:lnTo>
                    <a:pt x="17" y="47"/>
                  </a:lnTo>
                  <a:lnTo>
                    <a:pt x="10" y="48"/>
                  </a:lnTo>
                  <a:lnTo>
                    <a:pt x="5" y="47"/>
                  </a:lnTo>
                  <a:lnTo>
                    <a:pt x="5" y="47"/>
                  </a:lnTo>
                  <a:lnTo>
                    <a:pt x="0" y="49"/>
                  </a:lnTo>
                  <a:lnTo>
                    <a:pt x="1" y="58"/>
                  </a:lnTo>
                  <a:lnTo>
                    <a:pt x="7" y="69"/>
                  </a:lnTo>
                  <a:lnTo>
                    <a:pt x="9" y="78"/>
                  </a:lnTo>
                  <a:lnTo>
                    <a:pt x="7" y="84"/>
                  </a:lnTo>
                  <a:lnTo>
                    <a:pt x="7" y="96"/>
                  </a:lnTo>
                  <a:lnTo>
                    <a:pt x="20" y="96"/>
                  </a:lnTo>
                  <a:lnTo>
                    <a:pt x="22" y="104"/>
                  </a:lnTo>
                  <a:lnTo>
                    <a:pt x="28" y="106"/>
                  </a:lnTo>
                  <a:lnTo>
                    <a:pt x="28" y="115"/>
                  </a:lnTo>
                  <a:lnTo>
                    <a:pt x="30" y="119"/>
                  </a:lnTo>
                  <a:lnTo>
                    <a:pt x="26" y="121"/>
                  </a:lnTo>
                  <a:lnTo>
                    <a:pt x="23" y="121"/>
                  </a:lnTo>
                  <a:lnTo>
                    <a:pt x="17" y="125"/>
                  </a:lnTo>
                  <a:lnTo>
                    <a:pt x="14" y="133"/>
                  </a:lnTo>
                  <a:lnTo>
                    <a:pt x="10" y="140"/>
                  </a:lnTo>
                  <a:lnTo>
                    <a:pt x="9" y="141"/>
                  </a:lnTo>
                  <a:lnTo>
                    <a:pt x="11" y="143"/>
                  </a:lnTo>
                  <a:lnTo>
                    <a:pt x="15" y="148"/>
                  </a:lnTo>
                  <a:lnTo>
                    <a:pt x="17" y="159"/>
                  </a:lnTo>
                  <a:lnTo>
                    <a:pt x="14" y="163"/>
                  </a:lnTo>
                  <a:lnTo>
                    <a:pt x="18" y="164"/>
                  </a:lnTo>
                  <a:lnTo>
                    <a:pt x="28" y="168"/>
                  </a:lnTo>
                  <a:lnTo>
                    <a:pt x="34" y="173"/>
                  </a:lnTo>
                  <a:lnTo>
                    <a:pt x="36" y="173"/>
                  </a:lnTo>
                  <a:lnTo>
                    <a:pt x="41" y="176"/>
                  </a:lnTo>
                  <a:lnTo>
                    <a:pt x="103" y="137"/>
                  </a:lnTo>
                  <a:lnTo>
                    <a:pt x="103" y="13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42" name="Freeform 90"/>
            <p:cNvSpPr>
              <a:spLocks/>
            </p:cNvSpPr>
            <p:nvPr/>
          </p:nvSpPr>
          <p:spPr bwMode="auto">
            <a:xfrm>
              <a:off x="3208" y="2047"/>
              <a:ext cx="24" cy="68"/>
            </a:xfrm>
            <a:custGeom>
              <a:avLst/>
              <a:gdLst/>
              <a:ahLst/>
              <a:cxnLst>
                <a:cxn ang="0">
                  <a:pos x="29" y="138"/>
                </a:cxn>
                <a:cxn ang="0">
                  <a:pos x="34" y="132"/>
                </a:cxn>
                <a:cxn ang="0">
                  <a:pos x="34" y="131"/>
                </a:cxn>
                <a:cxn ang="0">
                  <a:pos x="34" y="127"/>
                </a:cxn>
                <a:cxn ang="0">
                  <a:pos x="36" y="124"/>
                </a:cxn>
                <a:cxn ang="0">
                  <a:pos x="36" y="117"/>
                </a:cxn>
                <a:cxn ang="0">
                  <a:pos x="39" y="108"/>
                </a:cxn>
                <a:cxn ang="0">
                  <a:pos x="38" y="100"/>
                </a:cxn>
                <a:cxn ang="0">
                  <a:pos x="40" y="98"/>
                </a:cxn>
                <a:cxn ang="0">
                  <a:pos x="40" y="92"/>
                </a:cxn>
                <a:cxn ang="0">
                  <a:pos x="42" y="84"/>
                </a:cxn>
                <a:cxn ang="0">
                  <a:pos x="41" y="80"/>
                </a:cxn>
                <a:cxn ang="0">
                  <a:pos x="42" y="66"/>
                </a:cxn>
                <a:cxn ang="0">
                  <a:pos x="40" y="67"/>
                </a:cxn>
                <a:cxn ang="0">
                  <a:pos x="37" y="67"/>
                </a:cxn>
                <a:cxn ang="0">
                  <a:pos x="32" y="69"/>
                </a:cxn>
                <a:cxn ang="0">
                  <a:pos x="28" y="67"/>
                </a:cxn>
                <a:cxn ang="0">
                  <a:pos x="30" y="57"/>
                </a:cxn>
                <a:cxn ang="0">
                  <a:pos x="30" y="42"/>
                </a:cxn>
                <a:cxn ang="0">
                  <a:pos x="28" y="39"/>
                </a:cxn>
                <a:cxn ang="0">
                  <a:pos x="29" y="31"/>
                </a:cxn>
                <a:cxn ang="0">
                  <a:pos x="37" y="31"/>
                </a:cxn>
                <a:cxn ang="0">
                  <a:pos x="38" y="35"/>
                </a:cxn>
                <a:cxn ang="0">
                  <a:pos x="41" y="36"/>
                </a:cxn>
                <a:cxn ang="0">
                  <a:pos x="45" y="32"/>
                </a:cxn>
                <a:cxn ang="0">
                  <a:pos x="45" y="28"/>
                </a:cxn>
                <a:cxn ang="0">
                  <a:pos x="46" y="28"/>
                </a:cxn>
                <a:cxn ang="0">
                  <a:pos x="44" y="26"/>
                </a:cxn>
                <a:cxn ang="0">
                  <a:pos x="42" y="21"/>
                </a:cxn>
                <a:cxn ang="0">
                  <a:pos x="45" y="11"/>
                </a:cxn>
                <a:cxn ang="0">
                  <a:pos x="46" y="3"/>
                </a:cxn>
                <a:cxn ang="0">
                  <a:pos x="48" y="0"/>
                </a:cxn>
                <a:cxn ang="0">
                  <a:pos x="45" y="0"/>
                </a:cxn>
                <a:cxn ang="0">
                  <a:pos x="41" y="7"/>
                </a:cxn>
                <a:cxn ang="0">
                  <a:pos x="32" y="7"/>
                </a:cxn>
                <a:cxn ang="0">
                  <a:pos x="27" y="5"/>
                </a:cxn>
                <a:cxn ang="0">
                  <a:pos x="21" y="13"/>
                </a:cxn>
                <a:cxn ang="0">
                  <a:pos x="18" y="36"/>
                </a:cxn>
                <a:cxn ang="0">
                  <a:pos x="10" y="55"/>
                </a:cxn>
                <a:cxn ang="0">
                  <a:pos x="0" y="68"/>
                </a:cxn>
                <a:cxn ang="0">
                  <a:pos x="3" y="69"/>
                </a:cxn>
                <a:cxn ang="0">
                  <a:pos x="10" y="78"/>
                </a:cxn>
                <a:cxn ang="0">
                  <a:pos x="13" y="90"/>
                </a:cxn>
                <a:cxn ang="0">
                  <a:pos x="22" y="103"/>
                </a:cxn>
                <a:cxn ang="0">
                  <a:pos x="28" y="119"/>
                </a:cxn>
                <a:cxn ang="0">
                  <a:pos x="26" y="127"/>
                </a:cxn>
                <a:cxn ang="0">
                  <a:pos x="29" y="138"/>
                </a:cxn>
              </a:cxnLst>
              <a:rect l="0" t="0" r="r" b="b"/>
              <a:pathLst>
                <a:path w="48" h="138">
                  <a:moveTo>
                    <a:pt x="29" y="138"/>
                  </a:moveTo>
                  <a:lnTo>
                    <a:pt x="34" y="132"/>
                  </a:lnTo>
                  <a:lnTo>
                    <a:pt x="34" y="131"/>
                  </a:lnTo>
                  <a:lnTo>
                    <a:pt x="34" y="127"/>
                  </a:lnTo>
                  <a:lnTo>
                    <a:pt x="36" y="124"/>
                  </a:lnTo>
                  <a:lnTo>
                    <a:pt x="36" y="117"/>
                  </a:lnTo>
                  <a:lnTo>
                    <a:pt x="39" y="108"/>
                  </a:lnTo>
                  <a:lnTo>
                    <a:pt x="38" y="100"/>
                  </a:lnTo>
                  <a:lnTo>
                    <a:pt x="40" y="98"/>
                  </a:lnTo>
                  <a:lnTo>
                    <a:pt x="40" y="92"/>
                  </a:lnTo>
                  <a:lnTo>
                    <a:pt x="42" y="84"/>
                  </a:lnTo>
                  <a:lnTo>
                    <a:pt x="41" y="80"/>
                  </a:lnTo>
                  <a:lnTo>
                    <a:pt x="42" y="66"/>
                  </a:lnTo>
                  <a:lnTo>
                    <a:pt x="40" y="67"/>
                  </a:lnTo>
                  <a:lnTo>
                    <a:pt x="37" y="67"/>
                  </a:lnTo>
                  <a:lnTo>
                    <a:pt x="32" y="69"/>
                  </a:lnTo>
                  <a:lnTo>
                    <a:pt x="28" y="67"/>
                  </a:lnTo>
                  <a:lnTo>
                    <a:pt x="30" y="57"/>
                  </a:lnTo>
                  <a:lnTo>
                    <a:pt x="30" y="42"/>
                  </a:lnTo>
                  <a:lnTo>
                    <a:pt x="28" y="39"/>
                  </a:lnTo>
                  <a:lnTo>
                    <a:pt x="29" y="31"/>
                  </a:lnTo>
                  <a:lnTo>
                    <a:pt x="37" y="31"/>
                  </a:lnTo>
                  <a:lnTo>
                    <a:pt x="38" y="35"/>
                  </a:lnTo>
                  <a:lnTo>
                    <a:pt x="41" y="36"/>
                  </a:lnTo>
                  <a:lnTo>
                    <a:pt x="45" y="32"/>
                  </a:lnTo>
                  <a:lnTo>
                    <a:pt x="45" y="28"/>
                  </a:lnTo>
                  <a:lnTo>
                    <a:pt x="46" y="28"/>
                  </a:lnTo>
                  <a:lnTo>
                    <a:pt x="44" y="26"/>
                  </a:lnTo>
                  <a:lnTo>
                    <a:pt x="42" y="21"/>
                  </a:lnTo>
                  <a:lnTo>
                    <a:pt x="45" y="11"/>
                  </a:lnTo>
                  <a:lnTo>
                    <a:pt x="46" y="3"/>
                  </a:lnTo>
                  <a:lnTo>
                    <a:pt x="48" y="0"/>
                  </a:lnTo>
                  <a:lnTo>
                    <a:pt x="45" y="0"/>
                  </a:lnTo>
                  <a:lnTo>
                    <a:pt x="41" y="7"/>
                  </a:lnTo>
                  <a:lnTo>
                    <a:pt x="32" y="7"/>
                  </a:lnTo>
                  <a:lnTo>
                    <a:pt x="27" y="5"/>
                  </a:lnTo>
                  <a:lnTo>
                    <a:pt x="21" y="13"/>
                  </a:lnTo>
                  <a:lnTo>
                    <a:pt x="18" y="36"/>
                  </a:lnTo>
                  <a:lnTo>
                    <a:pt x="10" y="55"/>
                  </a:lnTo>
                  <a:lnTo>
                    <a:pt x="0" y="68"/>
                  </a:lnTo>
                  <a:lnTo>
                    <a:pt x="3" y="69"/>
                  </a:lnTo>
                  <a:lnTo>
                    <a:pt x="10" y="78"/>
                  </a:lnTo>
                  <a:lnTo>
                    <a:pt x="13" y="90"/>
                  </a:lnTo>
                  <a:lnTo>
                    <a:pt x="22" y="103"/>
                  </a:lnTo>
                  <a:lnTo>
                    <a:pt x="28" y="119"/>
                  </a:lnTo>
                  <a:lnTo>
                    <a:pt x="26" y="127"/>
                  </a:lnTo>
                  <a:lnTo>
                    <a:pt x="29" y="13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43" name="Freeform 91"/>
            <p:cNvSpPr>
              <a:spLocks/>
            </p:cNvSpPr>
            <p:nvPr/>
          </p:nvSpPr>
          <p:spPr bwMode="auto">
            <a:xfrm>
              <a:off x="3230" y="2047"/>
              <a:ext cx="6" cy="14"/>
            </a:xfrm>
            <a:custGeom>
              <a:avLst/>
              <a:gdLst/>
              <a:ahLst/>
              <a:cxnLst>
                <a:cxn ang="0">
                  <a:pos x="4" y="28"/>
                </a:cxn>
                <a:cxn ang="0">
                  <a:pos x="2" y="26"/>
                </a:cxn>
                <a:cxn ang="0">
                  <a:pos x="0" y="21"/>
                </a:cxn>
                <a:cxn ang="0">
                  <a:pos x="3" y="11"/>
                </a:cxn>
                <a:cxn ang="0">
                  <a:pos x="4" y="3"/>
                </a:cxn>
                <a:cxn ang="0">
                  <a:pos x="6" y="0"/>
                </a:cxn>
                <a:cxn ang="0">
                  <a:pos x="6" y="0"/>
                </a:cxn>
                <a:cxn ang="0">
                  <a:pos x="8" y="2"/>
                </a:cxn>
                <a:cxn ang="0">
                  <a:pos x="12" y="7"/>
                </a:cxn>
                <a:cxn ang="0">
                  <a:pos x="14" y="18"/>
                </a:cxn>
                <a:cxn ang="0">
                  <a:pos x="11" y="22"/>
                </a:cxn>
                <a:cxn ang="0">
                  <a:pos x="11" y="22"/>
                </a:cxn>
                <a:cxn ang="0">
                  <a:pos x="7" y="25"/>
                </a:cxn>
                <a:cxn ang="0">
                  <a:pos x="5" y="28"/>
                </a:cxn>
                <a:cxn ang="0">
                  <a:pos x="4" y="28"/>
                </a:cxn>
              </a:cxnLst>
              <a:rect l="0" t="0" r="r" b="b"/>
              <a:pathLst>
                <a:path w="14" h="28">
                  <a:moveTo>
                    <a:pt x="4" y="28"/>
                  </a:moveTo>
                  <a:lnTo>
                    <a:pt x="2" y="26"/>
                  </a:lnTo>
                  <a:lnTo>
                    <a:pt x="0" y="21"/>
                  </a:lnTo>
                  <a:lnTo>
                    <a:pt x="3" y="11"/>
                  </a:lnTo>
                  <a:lnTo>
                    <a:pt x="4" y="3"/>
                  </a:lnTo>
                  <a:lnTo>
                    <a:pt x="6" y="0"/>
                  </a:lnTo>
                  <a:lnTo>
                    <a:pt x="6" y="0"/>
                  </a:lnTo>
                  <a:lnTo>
                    <a:pt x="8" y="2"/>
                  </a:lnTo>
                  <a:lnTo>
                    <a:pt x="12" y="7"/>
                  </a:lnTo>
                  <a:lnTo>
                    <a:pt x="14" y="18"/>
                  </a:lnTo>
                  <a:lnTo>
                    <a:pt x="11" y="22"/>
                  </a:lnTo>
                  <a:lnTo>
                    <a:pt x="11" y="22"/>
                  </a:lnTo>
                  <a:lnTo>
                    <a:pt x="7" y="25"/>
                  </a:lnTo>
                  <a:lnTo>
                    <a:pt x="5" y="28"/>
                  </a:lnTo>
                  <a:lnTo>
                    <a:pt x="4" y="2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44" name="Freeform 92"/>
            <p:cNvSpPr>
              <a:spLocks/>
            </p:cNvSpPr>
            <p:nvPr/>
          </p:nvSpPr>
          <p:spPr bwMode="auto">
            <a:xfrm>
              <a:off x="3223" y="2062"/>
              <a:ext cx="8" cy="19"/>
            </a:xfrm>
            <a:custGeom>
              <a:avLst/>
              <a:gdLst/>
              <a:ahLst/>
              <a:cxnLst>
                <a:cxn ang="0">
                  <a:pos x="12" y="36"/>
                </a:cxn>
                <a:cxn ang="0">
                  <a:pos x="9" y="36"/>
                </a:cxn>
                <a:cxn ang="0">
                  <a:pos x="4" y="38"/>
                </a:cxn>
                <a:cxn ang="0">
                  <a:pos x="0" y="36"/>
                </a:cxn>
                <a:cxn ang="0">
                  <a:pos x="2" y="26"/>
                </a:cxn>
                <a:cxn ang="0">
                  <a:pos x="2" y="11"/>
                </a:cxn>
                <a:cxn ang="0">
                  <a:pos x="0" y="8"/>
                </a:cxn>
                <a:cxn ang="0">
                  <a:pos x="1" y="0"/>
                </a:cxn>
                <a:cxn ang="0">
                  <a:pos x="9" y="0"/>
                </a:cxn>
                <a:cxn ang="0">
                  <a:pos x="10" y="4"/>
                </a:cxn>
                <a:cxn ang="0">
                  <a:pos x="13" y="5"/>
                </a:cxn>
                <a:cxn ang="0">
                  <a:pos x="17" y="1"/>
                </a:cxn>
                <a:cxn ang="0">
                  <a:pos x="17" y="3"/>
                </a:cxn>
                <a:cxn ang="0">
                  <a:pos x="18" y="7"/>
                </a:cxn>
                <a:cxn ang="0">
                  <a:pos x="17" y="11"/>
                </a:cxn>
                <a:cxn ang="0">
                  <a:pos x="16" y="18"/>
                </a:cxn>
                <a:cxn ang="0">
                  <a:pos x="16" y="24"/>
                </a:cxn>
                <a:cxn ang="0">
                  <a:pos x="14" y="35"/>
                </a:cxn>
                <a:cxn ang="0">
                  <a:pos x="12" y="36"/>
                </a:cxn>
              </a:cxnLst>
              <a:rect l="0" t="0" r="r" b="b"/>
              <a:pathLst>
                <a:path w="18" h="38">
                  <a:moveTo>
                    <a:pt x="12" y="36"/>
                  </a:moveTo>
                  <a:lnTo>
                    <a:pt x="9" y="36"/>
                  </a:lnTo>
                  <a:lnTo>
                    <a:pt x="4" y="38"/>
                  </a:lnTo>
                  <a:lnTo>
                    <a:pt x="0" y="36"/>
                  </a:lnTo>
                  <a:lnTo>
                    <a:pt x="2" y="26"/>
                  </a:lnTo>
                  <a:lnTo>
                    <a:pt x="2" y="11"/>
                  </a:lnTo>
                  <a:lnTo>
                    <a:pt x="0" y="8"/>
                  </a:lnTo>
                  <a:lnTo>
                    <a:pt x="1" y="0"/>
                  </a:lnTo>
                  <a:lnTo>
                    <a:pt x="9" y="0"/>
                  </a:lnTo>
                  <a:lnTo>
                    <a:pt x="10" y="4"/>
                  </a:lnTo>
                  <a:lnTo>
                    <a:pt x="13" y="5"/>
                  </a:lnTo>
                  <a:lnTo>
                    <a:pt x="17" y="1"/>
                  </a:lnTo>
                  <a:lnTo>
                    <a:pt x="17" y="3"/>
                  </a:lnTo>
                  <a:lnTo>
                    <a:pt x="18" y="7"/>
                  </a:lnTo>
                  <a:lnTo>
                    <a:pt x="17" y="11"/>
                  </a:lnTo>
                  <a:lnTo>
                    <a:pt x="16" y="18"/>
                  </a:lnTo>
                  <a:lnTo>
                    <a:pt x="16" y="24"/>
                  </a:lnTo>
                  <a:lnTo>
                    <a:pt x="14" y="35"/>
                  </a:lnTo>
                  <a:lnTo>
                    <a:pt x="12" y="3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45" name="Freeform 93"/>
            <p:cNvSpPr>
              <a:spLocks/>
            </p:cNvSpPr>
            <p:nvPr/>
          </p:nvSpPr>
          <p:spPr bwMode="auto">
            <a:xfrm>
              <a:off x="3222" y="2024"/>
              <a:ext cx="21" cy="26"/>
            </a:xfrm>
            <a:custGeom>
              <a:avLst/>
              <a:gdLst/>
              <a:ahLst/>
              <a:cxnLst>
                <a:cxn ang="0">
                  <a:pos x="0" y="50"/>
                </a:cxn>
                <a:cxn ang="0">
                  <a:pos x="5" y="52"/>
                </a:cxn>
                <a:cxn ang="0">
                  <a:pos x="14" y="52"/>
                </a:cxn>
                <a:cxn ang="0">
                  <a:pos x="18" y="45"/>
                </a:cxn>
                <a:cxn ang="0">
                  <a:pos x="22" y="44"/>
                </a:cxn>
                <a:cxn ang="0">
                  <a:pos x="26" y="37"/>
                </a:cxn>
                <a:cxn ang="0">
                  <a:pos x="29" y="29"/>
                </a:cxn>
                <a:cxn ang="0">
                  <a:pos x="35" y="25"/>
                </a:cxn>
                <a:cxn ang="0">
                  <a:pos x="38" y="25"/>
                </a:cxn>
                <a:cxn ang="0">
                  <a:pos x="42" y="23"/>
                </a:cxn>
                <a:cxn ang="0">
                  <a:pos x="40" y="19"/>
                </a:cxn>
                <a:cxn ang="0">
                  <a:pos x="40" y="10"/>
                </a:cxn>
                <a:cxn ang="0">
                  <a:pos x="34" y="8"/>
                </a:cxn>
                <a:cxn ang="0">
                  <a:pos x="32" y="0"/>
                </a:cxn>
                <a:cxn ang="0">
                  <a:pos x="19" y="0"/>
                </a:cxn>
                <a:cxn ang="0">
                  <a:pos x="18" y="1"/>
                </a:cxn>
                <a:cxn ang="0">
                  <a:pos x="14" y="2"/>
                </a:cxn>
                <a:cxn ang="0">
                  <a:pos x="12" y="25"/>
                </a:cxn>
                <a:cxn ang="0">
                  <a:pos x="7" y="33"/>
                </a:cxn>
                <a:cxn ang="0">
                  <a:pos x="1" y="41"/>
                </a:cxn>
                <a:cxn ang="0">
                  <a:pos x="1" y="49"/>
                </a:cxn>
                <a:cxn ang="0">
                  <a:pos x="0" y="50"/>
                </a:cxn>
              </a:cxnLst>
              <a:rect l="0" t="0" r="r" b="b"/>
              <a:pathLst>
                <a:path w="42" h="52">
                  <a:moveTo>
                    <a:pt x="0" y="50"/>
                  </a:moveTo>
                  <a:lnTo>
                    <a:pt x="5" y="52"/>
                  </a:lnTo>
                  <a:lnTo>
                    <a:pt x="14" y="52"/>
                  </a:lnTo>
                  <a:lnTo>
                    <a:pt x="18" y="45"/>
                  </a:lnTo>
                  <a:lnTo>
                    <a:pt x="22" y="44"/>
                  </a:lnTo>
                  <a:lnTo>
                    <a:pt x="26" y="37"/>
                  </a:lnTo>
                  <a:lnTo>
                    <a:pt x="29" y="29"/>
                  </a:lnTo>
                  <a:lnTo>
                    <a:pt x="35" y="25"/>
                  </a:lnTo>
                  <a:lnTo>
                    <a:pt x="38" y="25"/>
                  </a:lnTo>
                  <a:lnTo>
                    <a:pt x="42" y="23"/>
                  </a:lnTo>
                  <a:lnTo>
                    <a:pt x="40" y="19"/>
                  </a:lnTo>
                  <a:lnTo>
                    <a:pt x="40" y="10"/>
                  </a:lnTo>
                  <a:lnTo>
                    <a:pt x="34" y="8"/>
                  </a:lnTo>
                  <a:lnTo>
                    <a:pt x="32" y="0"/>
                  </a:lnTo>
                  <a:lnTo>
                    <a:pt x="19" y="0"/>
                  </a:lnTo>
                  <a:lnTo>
                    <a:pt x="18" y="1"/>
                  </a:lnTo>
                  <a:lnTo>
                    <a:pt x="14" y="2"/>
                  </a:lnTo>
                  <a:lnTo>
                    <a:pt x="12" y="25"/>
                  </a:lnTo>
                  <a:lnTo>
                    <a:pt x="7" y="33"/>
                  </a:lnTo>
                  <a:lnTo>
                    <a:pt x="1" y="41"/>
                  </a:lnTo>
                  <a:lnTo>
                    <a:pt x="1" y="49"/>
                  </a:lnTo>
                  <a:lnTo>
                    <a:pt x="0" y="5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46" name="Freeform 94"/>
            <p:cNvSpPr>
              <a:spLocks/>
            </p:cNvSpPr>
            <p:nvPr/>
          </p:nvSpPr>
          <p:spPr bwMode="auto">
            <a:xfrm>
              <a:off x="3224" y="2044"/>
              <a:ext cx="63" cy="79"/>
            </a:xfrm>
            <a:custGeom>
              <a:avLst/>
              <a:gdLst/>
              <a:ahLst/>
              <a:cxnLst>
                <a:cxn ang="0">
                  <a:pos x="2" y="136"/>
                </a:cxn>
                <a:cxn ang="0">
                  <a:pos x="2" y="135"/>
                </a:cxn>
                <a:cxn ang="0">
                  <a:pos x="2" y="131"/>
                </a:cxn>
                <a:cxn ang="0">
                  <a:pos x="4" y="128"/>
                </a:cxn>
                <a:cxn ang="0">
                  <a:pos x="4" y="121"/>
                </a:cxn>
                <a:cxn ang="0">
                  <a:pos x="7" y="112"/>
                </a:cxn>
                <a:cxn ang="0">
                  <a:pos x="6" y="104"/>
                </a:cxn>
                <a:cxn ang="0">
                  <a:pos x="8" y="102"/>
                </a:cxn>
                <a:cxn ang="0">
                  <a:pos x="8" y="96"/>
                </a:cxn>
                <a:cxn ang="0">
                  <a:pos x="10" y="88"/>
                </a:cxn>
                <a:cxn ang="0">
                  <a:pos x="9" y="84"/>
                </a:cxn>
                <a:cxn ang="0">
                  <a:pos x="12" y="59"/>
                </a:cxn>
                <a:cxn ang="0">
                  <a:pos x="12" y="53"/>
                </a:cxn>
                <a:cxn ang="0">
                  <a:pos x="13" y="46"/>
                </a:cxn>
                <a:cxn ang="0">
                  <a:pos x="14" y="42"/>
                </a:cxn>
                <a:cxn ang="0">
                  <a:pos x="13" y="38"/>
                </a:cxn>
                <a:cxn ang="0">
                  <a:pos x="13" y="32"/>
                </a:cxn>
                <a:cxn ang="0">
                  <a:pos x="15" y="32"/>
                </a:cxn>
                <a:cxn ang="0">
                  <a:pos x="17" y="29"/>
                </a:cxn>
                <a:cxn ang="0">
                  <a:pos x="21" y="26"/>
                </a:cxn>
                <a:cxn ang="0">
                  <a:pos x="25" y="27"/>
                </a:cxn>
                <a:cxn ang="0">
                  <a:pos x="35" y="31"/>
                </a:cxn>
                <a:cxn ang="0">
                  <a:pos x="41" y="36"/>
                </a:cxn>
                <a:cxn ang="0">
                  <a:pos x="43" y="36"/>
                </a:cxn>
                <a:cxn ang="0">
                  <a:pos x="48" y="39"/>
                </a:cxn>
                <a:cxn ang="0">
                  <a:pos x="110" y="0"/>
                </a:cxn>
                <a:cxn ang="0">
                  <a:pos x="125" y="41"/>
                </a:cxn>
                <a:cxn ang="0">
                  <a:pos x="124" y="41"/>
                </a:cxn>
                <a:cxn ang="0">
                  <a:pos x="112" y="52"/>
                </a:cxn>
                <a:cxn ang="0">
                  <a:pos x="66" y="67"/>
                </a:cxn>
                <a:cxn ang="0">
                  <a:pos x="101" y="106"/>
                </a:cxn>
                <a:cxn ang="0">
                  <a:pos x="88" y="121"/>
                </a:cxn>
                <a:cxn ang="0">
                  <a:pos x="87" y="131"/>
                </a:cxn>
                <a:cxn ang="0">
                  <a:pos x="63" y="134"/>
                </a:cxn>
                <a:cxn ang="0">
                  <a:pos x="41" y="156"/>
                </a:cxn>
                <a:cxn ang="0">
                  <a:pos x="8" y="147"/>
                </a:cxn>
                <a:cxn ang="0">
                  <a:pos x="0" y="147"/>
                </a:cxn>
                <a:cxn ang="0">
                  <a:pos x="0" y="146"/>
                </a:cxn>
                <a:cxn ang="0">
                  <a:pos x="2" y="139"/>
                </a:cxn>
                <a:cxn ang="0">
                  <a:pos x="2" y="135"/>
                </a:cxn>
                <a:cxn ang="0">
                  <a:pos x="2" y="136"/>
                </a:cxn>
              </a:cxnLst>
              <a:rect l="0" t="0" r="r" b="b"/>
              <a:pathLst>
                <a:path w="125" h="156">
                  <a:moveTo>
                    <a:pt x="2" y="136"/>
                  </a:moveTo>
                  <a:lnTo>
                    <a:pt x="2" y="135"/>
                  </a:lnTo>
                  <a:lnTo>
                    <a:pt x="2" y="131"/>
                  </a:lnTo>
                  <a:lnTo>
                    <a:pt x="4" y="128"/>
                  </a:lnTo>
                  <a:lnTo>
                    <a:pt x="4" y="121"/>
                  </a:lnTo>
                  <a:lnTo>
                    <a:pt x="7" y="112"/>
                  </a:lnTo>
                  <a:lnTo>
                    <a:pt x="6" y="104"/>
                  </a:lnTo>
                  <a:lnTo>
                    <a:pt x="8" y="102"/>
                  </a:lnTo>
                  <a:lnTo>
                    <a:pt x="8" y="96"/>
                  </a:lnTo>
                  <a:lnTo>
                    <a:pt x="10" y="88"/>
                  </a:lnTo>
                  <a:lnTo>
                    <a:pt x="9" y="84"/>
                  </a:lnTo>
                  <a:lnTo>
                    <a:pt x="12" y="59"/>
                  </a:lnTo>
                  <a:lnTo>
                    <a:pt x="12" y="53"/>
                  </a:lnTo>
                  <a:lnTo>
                    <a:pt x="13" y="46"/>
                  </a:lnTo>
                  <a:lnTo>
                    <a:pt x="14" y="42"/>
                  </a:lnTo>
                  <a:lnTo>
                    <a:pt x="13" y="38"/>
                  </a:lnTo>
                  <a:lnTo>
                    <a:pt x="13" y="32"/>
                  </a:lnTo>
                  <a:lnTo>
                    <a:pt x="15" y="32"/>
                  </a:lnTo>
                  <a:lnTo>
                    <a:pt x="17" y="29"/>
                  </a:lnTo>
                  <a:lnTo>
                    <a:pt x="21" y="26"/>
                  </a:lnTo>
                  <a:lnTo>
                    <a:pt x="25" y="27"/>
                  </a:lnTo>
                  <a:lnTo>
                    <a:pt x="35" y="31"/>
                  </a:lnTo>
                  <a:lnTo>
                    <a:pt x="41" y="36"/>
                  </a:lnTo>
                  <a:lnTo>
                    <a:pt x="43" y="36"/>
                  </a:lnTo>
                  <a:lnTo>
                    <a:pt x="48" y="39"/>
                  </a:lnTo>
                  <a:lnTo>
                    <a:pt x="110" y="0"/>
                  </a:lnTo>
                  <a:lnTo>
                    <a:pt x="125" y="41"/>
                  </a:lnTo>
                  <a:lnTo>
                    <a:pt x="124" y="41"/>
                  </a:lnTo>
                  <a:lnTo>
                    <a:pt x="112" y="52"/>
                  </a:lnTo>
                  <a:lnTo>
                    <a:pt x="66" y="67"/>
                  </a:lnTo>
                  <a:lnTo>
                    <a:pt x="101" y="106"/>
                  </a:lnTo>
                  <a:lnTo>
                    <a:pt x="88" y="121"/>
                  </a:lnTo>
                  <a:lnTo>
                    <a:pt x="87" y="131"/>
                  </a:lnTo>
                  <a:lnTo>
                    <a:pt x="63" y="134"/>
                  </a:lnTo>
                  <a:lnTo>
                    <a:pt x="41" y="156"/>
                  </a:lnTo>
                  <a:lnTo>
                    <a:pt x="8" y="147"/>
                  </a:lnTo>
                  <a:lnTo>
                    <a:pt x="0" y="147"/>
                  </a:lnTo>
                  <a:lnTo>
                    <a:pt x="0" y="146"/>
                  </a:lnTo>
                  <a:lnTo>
                    <a:pt x="2" y="139"/>
                  </a:lnTo>
                  <a:lnTo>
                    <a:pt x="2" y="135"/>
                  </a:lnTo>
                  <a:lnTo>
                    <a:pt x="2" y="13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47" name="Freeform 95"/>
            <p:cNvSpPr>
              <a:spLocks/>
            </p:cNvSpPr>
            <p:nvPr/>
          </p:nvSpPr>
          <p:spPr bwMode="auto">
            <a:xfrm>
              <a:off x="3222" y="2065"/>
              <a:ext cx="327" cy="276"/>
            </a:xfrm>
            <a:custGeom>
              <a:avLst/>
              <a:gdLst/>
              <a:ahLst/>
              <a:cxnLst>
                <a:cxn ang="0">
                  <a:pos x="398" y="115"/>
                </a:cxn>
                <a:cxn ang="0">
                  <a:pos x="159" y="3"/>
                </a:cxn>
                <a:cxn ang="0">
                  <a:pos x="71" y="26"/>
                </a:cxn>
                <a:cxn ang="0">
                  <a:pos x="92" y="90"/>
                </a:cxn>
                <a:cxn ang="0">
                  <a:pos x="13" y="106"/>
                </a:cxn>
                <a:cxn ang="0">
                  <a:pos x="3" y="132"/>
                </a:cxn>
                <a:cxn ang="0">
                  <a:pos x="6" y="142"/>
                </a:cxn>
                <a:cxn ang="0">
                  <a:pos x="18" y="146"/>
                </a:cxn>
                <a:cxn ang="0">
                  <a:pos x="32" y="170"/>
                </a:cxn>
                <a:cxn ang="0">
                  <a:pos x="43" y="183"/>
                </a:cxn>
                <a:cxn ang="0">
                  <a:pos x="55" y="204"/>
                </a:cxn>
                <a:cxn ang="0">
                  <a:pos x="64" y="218"/>
                </a:cxn>
                <a:cxn ang="0">
                  <a:pos x="80" y="241"/>
                </a:cxn>
                <a:cxn ang="0">
                  <a:pos x="84" y="257"/>
                </a:cxn>
                <a:cxn ang="0">
                  <a:pos x="91" y="272"/>
                </a:cxn>
                <a:cxn ang="0">
                  <a:pos x="107" y="275"/>
                </a:cxn>
                <a:cxn ang="0">
                  <a:pos x="127" y="295"/>
                </a:cxn>
                <a:cxn ang="0">
                  <a:pos x="134" y="305"/>
                </a:cxn>
                <a:cxn ang="0">
                  <a:pos x="145" y="333"/>
                </a:cxn>
                <a:cxn ang="0">
                  <a:pos x="141" y="348"/>
                </a:cxn>
                <a:cxn ang="0">
                  <a:pos x="149" y="377"/>
                </a:cxn>
                <a:cxn ang="0">
                  <a:pos x="171" y="403"/>
                </a:cxn>
                <a:cxn ang="0">
                  <a:pos x="187" y="413"/>
                </a:cxn>
                <a:cxn ang="0">
                  <a:pos x="199" y="425"/>
                </a:cxn>
                <a:cxn ang="0">
                  <a:pos x="210" y="432"/>
                </a:cxn>
                <a:cxn ang="0">
                  <a:pos x="226" y="472"/>
                </a:cxn>
                <a:cxn ang="0">
                  <a:pos x="255" y="509"/>
                </a:cxn>
                <a:cxn ang="0">
                  <a:pos x="276" y="529"/>
                </a:cxn>
                <a:cxn ang="0">
                  <a:pos x="292" y="519"/>
                </a:cxn>
                <a:cxn ang="0">
                  <a:pos x="299" y="490"/>
                </a:cxn>
                <a:cxn ang="0">
                  <a:pos x="356" y="509"/>
                </a:cxn>
                <a:cxn ang="0">
                  <a:pos x="442" y="474"/>
                </a:cxn>
                <a:cxn ang="0">
                  <a:pos x="647" y="318"/>
                </a:cxn>
                <a:cxn ang="0">
                  <a:pos x="545" y="313"/>
                </a:cxn>
                <a:cxn ang="0">
                  <a:pos x="531" y="269"/>
                </a:cxn>
                <a:cxn ang="0">
                  <a:pos x="526" y="265"/>
                </a:cxn>
                <a:cxn ang="0">
                  <a:pos x="524" y="258"/>
                </a:cxn>
                <a:cxn ang="0">
                  <a:pos x="508" y="252"/>
                </a:cxn>
                <a:cxn ang="0">
                  <a:pos x="499" y="242"/>
                </a:cxn>
                <a:cxn ang="0">
                  <a:pos x="478" y="207"/>
                </a:cxn>
                <a:cxn ang="0">
                  <a:pos x="476" y="188"/>
                </a:cxn>
                <a:cxn ang="0">
                  <a:pos x="468" y="179"/>
                </a:cxn>
                <a:cxn ang="0">
                  <a:pos x="450" y="159"/>
                </a:cxn>
                <a:cxn ang="0">
                  <a:pos x="455" y="158"/>
                </a:cxn>
                <a:cxn ang="0">
                  <a:pos x="437" y="151"/>
                </a:cxn>
                <a:cxn ang="0">
                  <a:pos x="424" y="125"/>
                </a:cxn>
                <a:cxn ang="0">
                  <a:pos x="419" y="118"/>
                </a:cxn>
              </a:cxnLst>
              <a:rect l="0" t="0" r="r" b="b"/>
              <a:pathLst>
                <a:path w="654" h="552">
                  <a:moveTo>
                    <a:pt x="419" y="118"/>
                  </a:moveTo>
                  <a:lnTo>
                    <a:pt x="399" y="127"/>
                  </a:lnTo>
                  <a:lnTo>
                    <a:pt x="398" y="115"/>
                  </a:lnTo>
                  <a:lnTo>
                    <a:pt x="369" y="106"/>
                  </a:lnTo>
                  <a:lnTo>
                    <a:pt x="305" y="105"/>
                  </a:lnTo>
                  <a:lnTo>
                    <a:pt x="159" y="3"/>
                  </a:lnTo>
                  <a:lnTo>
                    <a:pt x="129" y="0"/>
                  </a:lnTo>
                  <a:lnTo>
                    <a:pt x="117" y="11"/>
                  </a:lnTo>
                  <a:lnTo>
                    <a:pt x="71" y="26"/>
                  </a:lnTo>
                  <a:lnTo>
                    <a:pt x="106" y="65"/>
                  </a:lnTo>
                  <a:lnTo>
                    <a:pt x="93" y="80"/>
                  </a:lnTo>
                  <a:lnTo>
                    <a:pt x="92" y="90"/>
                  </a:lnTo>
                  <a:lnTo>
                    <a:pt x="68" y="93"/>
                  </a:lnTo>
                  <a:lnTo>
                    <a:pt x="46" y="115"/>
                  </a:lnTo>
                  <a:lnTo>
                    <a:pt x="13" y="106"/>
                  </a:lnTo>
                  <a:lnTo>
                    <a:pt x="5" y="106"/>
                  </a:lnTo>
                  <a:lnTo>
                    <a:pt x="3" y="118"/>
                  </a:lnTo>
                  <a:lnTo>
                    <a:pt x="3" y="132"/>
                  </a:lnTo>
                  <a:lnTo>
                    <a:pt x="0" y="140"/>
                  </a:lnTo>
                  <a:lnTo>
                    <a:pt x="1" y="144"/>
                  </a:lnTo>
                  <a:lnTo>
                    <a:pt x="6" y="142"/>
                  </a:lnTo>
                  <a:lnTo>
                    <a:pt x="7" y="145"/>
                  </a:lnTo>
                  <a:lnTo>
                    <a:pt x="11" y="142"/>
                  </a:lnTo>
                  <a:lnTo>
                    <a:pt x="18" y="146"/>
                  </a:lnTo>
                  <a:lnTo>
                    <a:pt x="17" y="147"/>
                  </a:lnTo>
                  <a:lnTo>
                    <a:pt x="30" y="162"/>
                  </a:lnTo>
                  <a:lnTo>
                    <a:pt x="32" y="170"/>
                  </a:lnTo>
                  <a:lnTo>
                    <a:pt x="34" y="171"/>
                  </a:lnTo>
                  <a:lnTo>
                    <a:pt x="36" y="177"/>
                  </a:lnTo>
                  <a:lnTo>
                    <a:pt x="43" y="183"/>
                  </a:lnTo>
                  <a:lnTo>
                    <a:pt x="46" y="184"/>
                  </a:lnTo>
                  <a:lnTo>
                    <a:pt x="55" y="199"/>
                  </a:lnTo>
                  <a:lnTo>
                    <a:pt x="55" y="204"/>
                  </a:lnTo>
                  <a:lnTo>
                    <a:pt x="58" y="209"/>
                  </a:lnTo>
                  <a:lnTo>
                    <a:pt x="63" y="210"/>
                  </a:lnTo>
                  <a:lnTo>
                    <a:pt x="64" y="218"/>
                  </a:lnTo>
                  <a:lnTo>
                    <a:pt x="67" y="222"/>
                  </a:lnTo>
                  <a:lnTo>
                    <a:pt x="75" y="226"/>
                  </a:lnTo>
                  <a:lnTo>
                    <a:pt x="80" y="241"/>
                  </a:lnTo>
                  <a:lnTo>
                    <a:pt x="84" y="244"/>
                  </a:lnTo>
                  <a:lnTo>
                    <a:pt x="87" y="253"/>
                  </a:lnTo>
                  <a:lnTo>
                    <a:pt x="84" y="257"/>
                  </a:lnTo>
                  <a:lnTo>
                    <a:pt x="84" y="262"/>
                  </a:lnTo>
                  <a:lnTo>
                    <a:pt x="91" y="266"/>
                  </a:lnTo>
                  <a:lnTo>
                    <a:pt x="91" y="272"/>
                  </a:lnTo>
                  <a:lnTo>
                    <a:pt x="95" y="275"/>
                  </a:lnTo>
                  <a:lnTo>
                    <a:pt x="101" y="269"/>
                  </a:lnTo>
                  <a:lnTo>
                    <a:pt x="107" y="275"/>
                  </a:lnTo>
                  <a:lnTo>
                    <a:pt x="117" y="279"/>
                  </a:lnTo>
                  <a:lnTo>
                    <a:pt x="125" y="288"/>
                  </a:lnTo>
                  <a:lnTo>
                    <a:pt x="127" y="295"/>
                  </a:lnTo>
                  <a:lnTo>
                    <a:pt x="129" y="295"/>
                  </a:lnTo>
                  <a:lnTo>
                    <a:pt x="130" y="303"/>
                  </a:lnTo>
                  <a:lnTo>
                    <a:pt x="134" y="305"/>
                  </a:lnTo>
                  <a:lnTo>
                    <a:pt x="137" y="316"/>
                  </a:lnTo>
                  <a:lnTo>
                    <a:pt x="142" y="322"/>
                  </a:lnTo>
                  <a:lnTo>
                    <a:pt x="145" y="333"/>
                  </a:lnTo>
                  <a:lnTo>
                    <a:pt x="147" y="336"/>
                  </a:lnTo>
                  <a:lnTo>
                    <a:pt x="143" y="346"/>
                  </a:lnTo>
                  <a:lnTo>
                    <a:pt x="141" y="348"/>
                  </a:lnTo>
                  <a:lnTo>
                    <a:pt x="143" y="354"/>
                  </a:lnTo>
                  <a:lnTo>
                    <a:pt x="147" y="365"/>
                  </a:lnTo>
                  <a:lnTo>
                    <a:pt x="149" y="377"/>
                  </a:lnTo>
                  <a:lnTo>
                    <a:pt x="154" y="382"/>
                  </a:lnTo>
                  <a:lnTo>
                    <a:pt x="155" y="386"/>
                  </a:lnTo>
                  <a:lnTo>
                    <a:pt x="171" y="403"/>
                  </a:lnTo>
                  <a:lnTo>
                    <a:pt x="176" y="406"/>
                  </a:lnTo>
                  <a:lnTo>
                    <a:pt x="183" y="406"/>
                  </a:lnTo>
                  <a:lnTo>
                    <a:pt x="187" y="413"/>
                  </a:lnTo>
                  <a:lnTo>
                    <a:pt x="191" y="413"/>
                  </a:lnTo>
                  <a:lnTo>
                    <a:pt x="199" y="420"/>
                  </a:lnTo>
                  <a:lnTo>
                    <a:pt x="199" y="425"/>
                  </a:lnTo>
                  <a:lnTo>
                    <a:pt x="207" y="426"/>
                  </a:lnTo>
                  <a:lnTo>
                    <a:pt x="207" y="431"/>
                  </a:lnTo>
                  <a:lnTo>
                    <a:pt x="210" y="432"/>
                  </a:lnTo>
                  <a:lnTo>
                    <a:pt x="218" y="460"/>
                  </a:lnTo>
                  <a:lnTo>
                    <a:pt x="224" y="464"/>
                  </a:lnTo>
                  <a:lnTo>
                    <a:pt x="226" y="472"/>
                  </a:lnTo>
                  <a:lnTo>
                    <a:pt x="248" y="496"/>
                  </a:lnTo>
                  <a:lnTo>
                    <a:pt x="253" y="496"/>
                  </a:lnTo>
                  <a:lnTo>
                    <a:pt x="255" y="509"/>
                  </a:lnTo>
                  <a:lnTo>
                    <a:pt x="265" y="512"/>
                  </a:lnTo>
                  <a:lnTo>
                    <a:pt x="270" y="529"/>
                  </a:lnTo>
                  <a:lnTo>
                    <a:pt x="276" y="529"/>
                  </a:lnTo>
                  <a:lnTo>
                    <a:pt x="280" y="531"/>
                  </a:lnTo>
                  <a:lnTo>
                    <a:pt x="283" y="524"/>
                  </a:lnTo>
                  <a:lnTo>
                    <a:pt x="292" y="519"/>
                  </a:lnTo>
                  <a:lnTo>
                    <a:pt x="287" y="509"/>
                  </a:lnTo>
                  <a:lnTo>
                    <a:pt x="291" y="494"/>
                  </a:lnTo>
                  <a:lnTo>
                    <a:pt x="299" y="490"/>
                  </a:lnTo>
                  <a:lnTo>
                    <a:pt x="309" y="498"/>
                  </a:lnTo>
                  <a:lnTo>
                    <a:pt x="328" y="498"/>
                  </a:lnTo>
                  <a:lnTo>
                    <a:pt x="356" y="509"/>
                  </a:lnTo>
                  <a:lnTo>
                    <a:pt x="383" y="523"/>
                  </a:lnTo>
                  <a:lnTo>
                    <a:pt x="384" y="552"/>
                  </a:lnTo>
                  <a:lnTo>
                    <a:pt x="442" y="474"/>
                  </a:lnTo>
                  <a:lnTo>
                    <a:pt x="650" y="412"/>
                  </a:lnTo>
                  <a:lnTo>
                    <a:pt x="654" y="344"/>
                  </a:lnTo>
                  <a:lnTo>
                    <a:pt x="647" y="318"/>
                  </a:lnTo>
                  <a:lnTo>
                    <a:pt x="648" y="318"/>
                  </a:lnTo>
                  <a:lnTo>
                    <a:pt x="637" y="327"/>
                  </a:lnTo>
                  <a:lnTo>
                    <a:pt x="545" y="313"/>
                  </a:lnTo>
                  <a:lnTo>
                    <a:pt x="538" y="289"/>
                  </a:lnTo>
                  <a:lnTo>
                    <a:pt x="531" y="280"/>
                  </a:lnTo>
                  <a:lnTo>
                    <a:pt x="531" y="269"/>
                  </a:lnTo>
                  <a:lnTo>
                    <a:pt x="531" y="269"/>
                  </a:lnTo>
                  <a:lnTo>
                    <a:pt x="529" y="269"/>
                  </a:lnTo>
                  <a:lnTo>
                    <a:pt x="526" y="265"/>
                  </a:lnTo>
                  <a:lnTo>
                    <a:pt x="526" y="262"/>
                  </a:lnTo>
                  <a:lnTo>
                    <a:pt x="529" y="258"/>
                  </a:lnTo>
                  <a:lnTo>
                    <a:pt x="524" y="258"/>
                  </a:lnTo>
                  <a:lnTo>
                    <a:pt x="523" y="257"/>
                  </a:lnTo>
                  <a:lnTo>
                    <a:pt x="518" y="257"/>
                  </a:lnTo>
                  <a:lnTo>
                    <a:pt x="508" y="252"/>
                  </a:lnTo>
                  <a:lnTo>
                    <a:pt x="507" y="249"/>
                  </a:lnTo>
                  <a:lnTo>
                    <a:pt x="504" y="250"/>
                  </a:lnTo>
                  <a:lnTo>
                    <a:pt x="499" y="242"/>
                  </a:lnTo>
                  <a:lnTo>
                    <a:pt x="498" y="234"/>
                  </a:lnTo>
                  <a:lnTo>
                    <a:pt x="482" y="215"/>
                  </a:lnTo>
                  <a:lnTo>
                    <a:pt x="478" y="207"/>
                  </a:lnTo>
                  <a:lnTo>
                    <a:pt x="482" y="207"/>
                  </a:lnTo>
                  <a:lnTo>
                    <a:pt x="482" y="204"/>
                  </a:lnTo>
                  <a:lnTo>
                    <a:pt x="476" y="188"/>
                  </a:lnTo>
                  <a:lnTo>
                    <a:pt x="476" y="185"/>
                  </a:lnTo>
                  <a:lnTo>
                    <a:pt x="472" y="179"/>
                  </a:lnTo>
                  <a:lnTo>
                    <a:pt x="468" y="179"/>
                  </a:lnTo>
                  <a:lnTo>
                    <a:pt x="459" y="164"/>
                  </a:lnTo>
                  <a:lnTo>
                    <a:pt x="455" y="164"/>
                  </a:lnTo>
                  <a:lnTo>
                    <a:pt x="450" y="159"/>
                  </a:lnTo>
                  <a:lnTo>
                    <a:pt x="451" y="157"/>
                  </a:lnTo>
                  <a:lnTo>
                    <a:pt x="453" y="157"/>
                  </a:lnTo>
                  <a:lnTo>
                    <a:pt x="455" y="158"/>
                  </a:lnTo>
                  <a:lnTo>
                    <a:pt x="453" y="154"/>
                  </a:lnTo>
                  <a:lnTo>
                    <a:pt x="448" y="153"/>
                  </a:lnTo>
                  <a:lnTo>
                    <a:pt x="437" y="151"/>
                  </a:lnTo>
                  <a:lnTo>
                    <a:pt x="431" y="135"/>
                  </a:lnTo>
                  <a:lnTo>
                    <a:pt x="428" y="127"/>
                  </a:lnTo>
                  <a:lnTo>
                    <a:pt x="424" y="125"/>
                  </a:lnTo>
                  <a:lnTo>
                    <a:pt x="424" y="119"/>
                  </a:lnTo>
                  <a:lnTo>
                    <a:pt x="421" y="121"/>
                  </a:lnTo>
                  <a:lnTo>
                    <a:pt x="419" y="11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48" name="Freeform 96"/>
            <p:cNvSpPr>
              <a:spLocks/>
            </p:cNvSpPr>
            <p:nvPr/>
          </p:nvSpPr>
          <p:spPr bwMode="auto">
            <a:xfrm>
              <a:off x="3474" y="2167"/>
              <a:ext cx="12" cy="27"/>
            </a:xfrm>
            <a:custGeom>
              <a:avLst/>
              <a:gdLst/>
              <a:ahLst/>
              <a:cxnLst>
                <a:cxn ang="0">
                  <a:pos x="19" y="53"/>
                </a:cxn>
                <a:cxn ang="0">
                  <a:pos x="14" y="53"/>
                </a:cxn>
                <a:cxn ang="0">
                  <a:pos x="4" y="48"/>
                </a:cxn>
                <a:cxn ang="0">
                  <a:pos x="3" y="45"/>
                </a:cxn>
                <a:cxn ang="0">
                  <a:pos x="4" y="43"/>
                </a:cxn>
                <a:cxn ang="0">
                  <a:pos x="4" y="37"/>
                </a:cxn>
                <a:cxn ang="0">
                  <a:pos x="2" y="35"/>
                </a:cxn>
                <a:cxn ang="0">
                  <a:pos x="0" y="30"/>
                </a:cxn>
                <a:cxn ang="0">
                  <a:pos x="2" y="21"/>
                </a:cxn>
                <a:cxn ang="0">
                  <a:pos x="4" y="21"/>
                </a:cxn>
                <a:cxn ang="0">
                  <a:pos x="6" y="22"/>
                </a:cxn>
                <a:cxn ang="0">
                  <a:pos x="4" y="12"/>
                </a:cxn>
                <a:cxn ang="0">
                  <a:pos x="5" y="12"/>
                </a:cxn>
                <a:cxn ang="0">
                  <a:pos x="4" y="7"/>
                </a:cxn>
                <a:cxn ang="0">
                  <a:pos x="6" y="5"/>
                </a:cxn>
                <a:cxn ang="0">
                  <a:pos x="6" y="3"/>
                </a:cxn>
                <a:cxn ang="0">
                  <a:pos x="8" y="3"/>
                </a:cxn>
                <a:cxn ang="0">
                  <a:pos x="9" y="0"/>
                </a:cxn>
                <a:cxn ang="0">
                  <a:pos x="11" y="0"/>
                </a:cxn>
                <a:cxn ang="0">
                  <a:pos x="17" y="4"/>
                </a:cxn>
                <a:cxn ang="0">
                  <a:pos x="18" y="7"/>
                </a:cxn>
                <a:cxn ang="0">
                  <a:pos x="20" y="7"/>
                </a:cxn>
                <a:cxn ang="0">
                  <a:pos x="21" y="10"/>
                </a:cxn>
                <a:cxn ang="0">
                  <a:pos x="19" y="19"/>
                </a:cxn>
                <a:cxn ang="0">
                  <a:pos x="18" y="19"/>
                </a:cxn>
                <a:cxn ang="0">
                  <a:pos x="19" y="30"/>
                </a:cxn>
                <a:cxn ang="0">
                  <a:pos x="21" y="30"/>
                </a:cxn>
                <a:cxn ang="0">
                  <a:pos x="25" y="37"/>
                </a:cxn>
                <a:cxn ang="0">
                  <a:pos x="22" y="52"/>
                </a:cxn>
                <a:cxn ang="0">
                  <a:pos x="19" y="52"/>
                </a:cxn>
                <a:cxn ang="0">
                  <a:pos x="19" y="53"/>
                </a:cxn>
              </a:cxnLst>
              <a:rect l="0" t="0" r="r" b="b"/>
              <a:pathLst>
                <a:path w="25" h="53">
                  <a:moveTo>
                    <a:pt x="19" y="53"/>
                  </a:moveTo>
                  <a:lnTo>
                    <a:pt x="14" y="53"/>
                  </a:lnTo>
                  <a:lnTo>
                    <a:pt x="4" y="48"/>
                  </a:lnTo>
                  <a:lnTo>
                    <a:pt x="3" y="45"/>
                  </a:lnTo>
                  <a:lnTo>
                    <a:pt x="4" y="43"/>
                  </a:lnTo>
                  <a:lnTo>
                    <a:pt x="4" y="37"/>
                  </a:lnTo>
                  <a:lnTo>
                    <a:pt x="2" y="35"/>
                  </a:lnTo>
                  <a:lnTo>
                    <a:pt x="0" y="30"/>
                  </a:lnTo>
                  <a:lnTo>
                    <a:pt x="2" y="21"/>
                  </a:lnTo>
                  <a:lnTo>
                    <a:pt x="4" y="21"/>
                  </a:lnTo>
                  <a:lnTo>
                    <a:pt x="6" y="22"/>
                  </a:lnTo>
                  <a:lnTo>
                    <a:pt x="4" y="12"/>
                  </a:lnTo>
                  <a:lnTo>
                    <a:pt x="5" y="12"/>
                  </a:lnTo>
                  <a:lnTo>
                    <a:pt x="4" y="7"/>
                  </a:lnTo>
                  <a:lnTo>
                    <a:pt x="6" y="5"/>
                  </a:lnTo>
                  <a:lnTo>
                    <a:pt x="6" y="3"/>
                  </a:lnTo>
                  <a:lnTo>
                    <a:pt x="8" y="3"/>
                  </a:lnTo>
                  <a:lnTo>
                    <a:pt x="9" y="0"/>
                  </a:lnTo>
                  <a:lnTo>
                    <a:pt x="11" y="0"/>
                  </a:lnTo>
                  <a:lnTo>
                    <a:pt x="17" y="4"/>
                  </a:lnTo>
                  <a:lnTo>
                    <a:pt x="18" y="7"/>
                  </a:lnTo>
                  <a:lnTo>
                    <a:pt x="20" y="7"/>
                  </a:lnTo>
                  <a:lnTo>
                    <a:pt x="21" y="10"/>
                  </a:lnTo>
                  <a:lnTo>
                    <a:pt x="19" y="19"/>
                  </a:lnTo>
                  <a:lnTo>
                    <a:pt x="18" y="19"/>
                  </a:lnTo>
                  <a:lnTo>
                    <a:pt x="19" y="30"/>
                  </a:lnTo>
                  <a:lnTo>
                    <a:pt x="21" y="30"/>
                  </a:lnTo>
                  <a:lnTo>
                    <a:pt x="25" y="37"/>
                  </a:lnTo>
                  <a:lnTo>
                    <a:pt x="22" y="52"/>
                  </a:lnTo>
                  <a:lnTo>
                    <a:pt x="19" y="52"/>
                  </a:lnTo>
                  <a:lnTo>
                    <a:pt x="19" y="5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49" name="Freeform 97"/>
            <p:cNvSpPr>
              <a:spLocks/>
            </p:cNvSpPr>
            <p:nvPr/>
          </p:nvSpPr>
          <p:spPr bwMode="auto">
            <a:xfrm>
              <a:off x="3487" y="2169"/>
              <a:ext cx="75" cy="60"/>
            </a:xfrm>
            <a:custGeom>
              <a:avLst/>
              <a:gdLst/>
              <a:ahLst/>
              <a:cxnLst>
                <a:cxn ang="0">
                  <a:pos x="0" y="61"/>
                </a:cxn>
                <a:cxn ang="0">
                  <a:pos x="0" y="72"/>
                </a:cxn>
                <a:cxn ang="0">
                  <a:pos x="7" y="81"/>
                </a:cxn>
                <a:cxn ang="0">
                  <a:pos x="14" y="105"/>
                </a:cxn>
                <a:cxn ang="0">
                  <a:pos x="106" y="119"/>
                </a:cxn>
                <a:cxn ang="0">
                  <a:pos x="117" y="110"/>
                </a:cxn>
                <a:cxn ang="0">
                  <a:pos x="143" y="26"/>
                </a:cxn>
                <a:cxn ang="0">
                  <a:pos x="150" y="26"/>
                </a:cxn>
                <a:cxn ang="0">
                  <a:pos x="149" y="18"/>
                </a:cxn>
                <a:cxn ang="0">
                  <a:pos x="147" y="14"/>
                </a:cxn>
                <a:cxn ang="0">
                  <a:pos x="144" y="14"/>
                </a:cxn>
                <a:cxn ang="0">
                  <a:pos x="143" y="13"/>
                </a:cxn>
                <a:cxn ang="0">
                  <a:pos x="143" y="12"/>
                </a:cxn>
                <a:cxn ang="0">
                  <a:pos x="140" y="12"/>
                </a:cxn>
                <a:cxn ang="0">
                  <a:pos x="140" y="1"/>
                </a:cxn>
                <a:cxn ang="0">
                  <a:pos x="135" y="0"/>
                </a:cxn>
                <a:cxn ang="0">
                  <a:pos x="135" y="4"/>
                </a:cxn>
                <a:cxn ang="0">
                  <a:pos x="133" y="8"/>
                </a:cxn>
                <a:cxn ang="0">
                  <a:pos x="114" y="20"/>
                </a:cxn>
                <a:cxn ang="0">
                  <a:pos x="114" y="27"/>
                </a:cxn>
                <a:cxn ang="0">
                  <a:pos x="96" y="43"/>
                </a:cxn>
                <a:cxn ang="0">
                  <a:pos x="93" y="48"/>
                </a:cxn>
                <a:cxn ang="0">
                  <a:pos x="96" y="48"/>
                </a:cxn>
                <a:cxn ang="0">
                  <a:pos x="97" y="53"/>
                </a:cxn>
                <a:cxn ang="0">
                  <a:pos x="89" y="61"/>
                </a:cxn>
                <a:cxn ang="0">
                  <a:pos x="86" y="57"/>
                </a:cxn>
                <a:cxn ang="0">
                  <a:pos x="84" y="59"/>
                </a:cxn>
                <a:cxn ang="0">
                  <a:pos x="80" y="59"/>
                </a:cxn>
                <a:cxn ang="0">
                  <a:pos x="81" y="64"/>
                </a:cxn>
                <a:cxn ang="0">
                  <a:pos x="79" y="65"/>
                </a:cxn>
                <a:cxn ang="0">
                  <a:pos x="77" y="67"/>
                </a:cxn>
                <a:cxn ang="0">
                  <a:pos x="68" y="69"/>
                </a:cxn>
                <a:cxn ang="0">
                  <a:pos x="61" y="70"/>
                </a:cxn>
                <a:cxn ang="0">
                  <a:pos x="58" y="66"/>
                </a:cxn>
                <a:cxn ang="0">
                  <a:pos x="52" y="67"/>
                </a:cxn>
                <a:cxn ang="0">
                  <a:pos x="49" y="65"/>
                </a:cxn>
                <a:cxn ang="0">
                  <a:pos x="45" y="66"/>
                </a:cxn>
                <a:cxn ang="0">
                  <a:pos x="34" y="64"/>
                </a:cxn>
                <a:cxn ang="0">
                  <a:pos x="22" y="73"/>
                </a:cxn>
                <a:cxn ang="0">
                  <a:pos x="16" y="72"/>
                </a:cxn>
                <a:cxn ang="0">
                  <a:pos x="12" y="72"/>
                </a:cxn>
                <a:cxn ang="0">
                  <a:pos x="6" y="74"/>
                </a:cxn>
                <a:cxn ang="0">
                  <a:pos x="4" y="59"/>
                </a:cxn>
                <a:cxn ang="0">
                  <a:pos x="2" y="62"/>
                </a:cxn>
                <a:cxn ang="0">
                  <a:pos x="0" y="61"/>
                </a:cxn>
              </a:cxnLst>
              <a:rect l="0" t="0" r="r" b="b"/>
              <a:pathLst>
                <a:path w="150" h="119">
                  <a:moveTo>
                    <a:pt x="0" y="61"/>
                  </a:moveTo>
                  <a:lnTo>
                    <a:pt x="0" y="72"/>
                  </a:lnTo>
                  <a:lnTo>
                    <a:pt x="7" y="81"/>
                  </a:lnTo>
                  <a:lnTo>
                    <a:pt x="14" y="105"/>
                  </a:lnTo>
                  <a:lnTo>
                    <a:pt x="106" y="119"/>
                  </a:lnTo>
                  <a:lnTo>
                    <a:pt x="117" y="110"/>
                  </a:lnTo>
                  <a:lnTo>
                    <a:pt x="143" y="26"/>
                  </a:lnTo>
                  <a:lnTo>
                    <a:pt x="150" y="26"/>
                  </a:lnTo>
                  <a:lnTo>
                    <a:pt x="149" y="18"/>
                  </a:lnTo>
                  <a:lnTo>
                    <a:pt x="147" y="14"/>
                  </a:lnTo>
                  <a:lnTo>
                    <a:pt x="144" y="14"/>
                  </a:lnTo>
                  <a:lnTo>
                    <a:pt x="143" y="13"/>
                  </a:lnTo>
                  <a:lnTo>
                    <a:pt x="143" y="12"/>
                  </a:lnTo>
                  <a:lnTo>
                    <a:pt x="140" y="12"/>
                  </a:lnTo>
                  <a:lnTo>
                    <a:pt x="140" y="1"/>
                  </a:lnTo>
                  <a:lnTo>
                    <a:pt x="135" y="0"/>
                  </a:lnTo>
                  <a:lnTo>
                    <a:pt x="135" y="4"/>
                  </a:lnTo>
                  <a:lnTo>
                    <a:pt x="133" y="8"/>
                  </a:lnTo>
                  <a:lnTo>
                    <a:pt x="114" y="20"/>
                  </a:lnTo>
                  <a:lnTo>
                    <a:pt x="114" y="27"/>
                  </a:lnTo>
                  <a:lnTo>
                    <a:pt x="96" y="43"/>
                  </a:lnTo>
                  <a:lnTo>
                    <a:pt x="93" y="48"/>
                  </a:lnTo>
                  <a:lnTo>
                    <a:pt x="96" y="48"/>
                  </a:lnTo>
                  <a:lnTo>
                    <a:pt x="97" y="53"/>
                  </a:lnTo>
                  <a:lnTo>
                    <a:pt x="89" y="61"/>
                  </a:lnTo>
                  <a:lnTo>
                    <a:pt x="86" y="57"/>
                  </a:lnTo>
                  <a:lnTo>
                    <a:pt x="84" y="59"/>
                  </a:lnTo>
                  <a:lnTo>
                    <a:pt x="80" y="59"/>
                  </a:lnTo>
                  <a:lnTo>
                    <a:pt x="81" y="64"/>
                  </a:lnTo>
                  <a:lnTo>
                    <a:pt x="79" y="65"/>
                  </a:lnTo>
                  <a:lnTo>
                    <a:pt x="77" y="67"/>
                  </a:lnTo>
                  <a:lnTo>
                    <a:pt x="68" y="69"/>
                  </a:lnTo>
                  <a:lnTo>
                    <a:pt x="61" y="70"/>
                  </a:lnTo>
                  <a:lnTo>
                    <a:pt x="58" y="66"/>
                  </a:lnTo>
                  <a:lnTo>
                    <a:pt x="52" y="67"/>
                  </a:lnTo>
                  <a:lnTo>
                    <a:pt x="49" y="65"/>
                  </a:lnTo>
                  <a:lnTo>
                    <a:pt x="45" y="66"/>
                  </a:lnTo>
                  <a:lnTo>
                    <a:pt x="34" y="64"/>
                  </a:lnTo>
                  <a:lnTo>
                    <a:pt x="22" y="73"/>
                  </a:lnTo>
                  <a:lnTo>
                    <a:pt x="16" y="72"/>
                  </a:lnTo>
                  <a:lnTo>
                    <a:pt x="12" y="72"/>
                  </a:lnTo>
                  <a:lnTo>
                    <a:pt x="6" y="74"/>
                  </a:lnTo>
                  <a:lnTo>
                    <a:pt x="4" y="59"/>
                  </a:lnTo>
                  <a:lnTo>
                    <a:pt x="2" y="62"/>
                  </a:lnTo>
                  <a:lnTo>
                    <a:pt x="0" y="6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50" name="Freeform 98"/>
            <p:cNvSpPr>
              <a:spLocks noEditPoints="1"/>
            </p:cNvSpPr>
            <p:nvPr/>
          </p:nvSpPr>
          <p:spPr bwMode="auto">
            <a:xfrm>
              <a:off x="2262" y="1947"/>
              <a:ext cx="46" cy="20"/>
            </a:xfrm>
            <a:custGeom>
              <a:avLst/>
              <a:gdLst/>
              <a:ahLst/>
              <a:cxnLst>
                <a:cxn ang="0">
                  <a:pos x="38" y="1"/>
                </a:cxn>
                <a:cxn ang="0">
                  <a:pos x="43" y="4"/>
                </a:cxn>
                <a:cxn ang="0">
                  <a:pos x="43" y="1"/>
                </a:cxn>
                <a:cxn ang="0">
                  <a:pos x="40" y="0"/>
                </a:cxn>
                <a:cxn ang="0">
                  <a:pos x="38" y="1"/>
                </a:cxn>
                <a:cxn ang="0">
                  <a:pos x="38" y="1"/>
                </a:cxn>
                <a:cxn ang="0">
                  <a:pos x="11" y="1"/>
                </a:cxn>
                <a:cxn ang="0">
                  <a:pos x="17" y="4"/>
                </a:cxn>
                <a:cxn ang="0">
                  <a:pos x="16" y="1"/>
                </a:cxn>
                <a:cxn ang="0">
                  <a:pos x="11" y="1"/>
                </a:cxn>
                <a:cxn ang="0">
                  <a:pos x="11" y="1"/>
                </a:cxn>
                <a:cxn ang="0">
                  <a:pos x="0" y="6"/>
                </a:cxn>
                <a:cxn ang="0">
                  <a:pos x="0" y="12"/>
                </a:cxn>
                <a:cxn ang="0">
                  <a:pos x="7" y="13"/>
                </a:cxn>
                <a:cxn ang="0">
                  <a:pos x="11" y="12"/>
                </a:cxn>
                <a:cxn ang="0">
                  <a:pos x="5" y="6"/>
                </a:cxn>
                <a:cxn ang="0">
                  <a:pos x="0" y="6"/>
                </a:cxn>
                <a:cxn ang="0">
                  <a:pos x="0" y="6"/>
                </a:cxn>
                <a:cxn ang="0">
                  <a:pos x="87" y="35"/>
                </a:cxn>
                <a:cxn ang="0">
                  <a:pos x="81" y="36"/>
                </a:cxn>
                <a:cxn ang="0">
                  <a:pos x="81" y="39"/>
                </a:cxn>
                <a:cxn ang="0">
                  <a:pos x="90" y="40"/>
                </a:cxn>
                <a:cxn ang="0">
                  <a:pos x="92" y="38"/>
                </a:cxn>
                <a:cxn ang="0">
                  <a:pos x="90" y="36"/>
                </a:cxn>
                <a:cxn ang="0">
                  <a:pos x="87" y="35"/>
                </a:cxn>
              </a:cxnLst>
              <a:rect l="0" t="0" r="r" b="b"/>
              <a:pathLst>
                <a:path w="92" h="40">
                  <a:moveTo>
                    <a:pt x="38" y="1"/>
                  </a:moveTo>
                  <a:lnTo>
                    <a:pt x="43" y="4"/>
                  </a:lnTo>
                  <a:lnTo>
                    <a:pt x="43" y="1"/>
                  </a:lnTo>
                  <a:lnTo>
                    <a:pt x="40" y="0"/>
                  </a:lnTo>
                  <a:lnTo>
                    <a:pt x="38" y="1"/>
                  </a:lnTo>
                  <a:lnTo>
                    <a:pt x="38" y="1"/>
                  </a:lnTo>
                  <a:close/>
                  <a:moveTo>
                    <a:pt x="11" y="1"/>
                  </a:moveTo>
                  <a:lnTo>
                    <a:pt x="17" y="4"/>
                  </a:lnTo>
                  <a:lnTo>
                    <a:pt x="16" y="1"/>
                  </a:lnTo>
                  <a:lnTo>
                    <a:pt x="11" y="1"/>
                  </a:lnTo>
                  <a:lnTo>
                    <a:pt x="11" y="1"/>
                  </a:lnTo>
                  <a:close/>
                  <a:moveTo>
                    <a:pt x="0" y="6"/>
                  </a:moveTo>
                  <a:lnTo>
                    <a:pt x="0" y="12"/>
                  </a:lnTo>
                  <a:lnTo>
                    <a:pt x="7" y="13"/>
                  </a:lnTo>
                  <a:lnTo>
                    <a:pt x="11" y="12"/>
                  </a:lnTo>
                  <a:lnTo>
                    <a:pt x="5" y="6"/>
                  </a:lnTo>
                  <a:lnTo>
                    <a:pt x="0" y="6"/>
                  </a:lnTo>
                  <a:lnTo>
                    <a:pt x="0" y="6"/>
                  </a:lnTo>
                  <a:close/>
                  <a:moveTo>
                    <a:pt x="87" y="35"/>
                  </a:moveTo>
                  <a:lnTo>
                    <a:pt x="81" y="36"/>
                  </a:lnTo>
                  <a:lnTo>
                    <a:pt x="81" y="39"/>
                  </a:lnTo>
                  <a:lnTo>
                    <a:pt x="90" y="40"/>
                  </a:lnTo>
                  <a:lnTo>
                    <a:pt x="92" y="38"/>
                  </a:lnTo>
                  <a:lnTo>
                    <a:pt x="90" y="36"/>
                  </a:lnTo>
                  <a:lnTo>
                    <a:pt x="87" y="3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51" name="Freeform 99"/>
            <p:cNvSpPr>
              <a:spLocks/>
            </p:cNvSpPr>
            <p:nvPr/>
          </p:nvSpPr>
          <p:spPr bwMode="auto">
            <a:xfrm>
              <a:off x="2431" y="2057"/>
              <a:ext cx="5" cy="3"/>
            </a:xfrm>
            <a:custGeom>
              <a:avLst/>
              <a:gdLst/>
              <a:ahLst/>
              <a:cxnLst>
                <a:cxn ang="0">
                  <a:pos x="7" y="6"/>
                </a:cxn>
                <a:cxn ang="0">
                  <a:pos x="1" y="4"/>
                </a:cxn>
                <a:cxn ang="0">
                  <a:pos x="0" y="1"/>
                </a:cxn>
                <a:cxn ang="0">
                  <a:pos x="8" y="0"/>
                </a:cxn>
                <a:cxn ang="0">
                  <a:pos x="11" y="4"/>
                </a:cxn>
                <a:cxn ang="0">
                  <a:pos x="11" y="4"/>
                </a:cxn>
                <a:cxn ang="0">
                  <a:pos x="7" y="6"/>
                </a:cxn>
                <a:cxn ang="0">
                  <a:pos x="7" y="6"/>
                </a:cxn>
              </a:cxnLst>
              <a:rect l="0" t="0" r="r" b="b"/>
              <a:pathLst>
                <a:path w="11" h="6">
                  <a:moveTo>
                    <a:pt x="7" y="6"/>
                  </a:moveTo>
                  <a:lnTo>
                    <a:pt x="1" y="4"/>
                  </a:lnTo>
                  <a:lnTo>
                    <a:pt x="0" y="1"/>
                  </a:lnTo>
                  <a:lnTo>
                    <a:pt x="8" y="0"/>
                  </a:lnTo>
                  <a:lnTo>
                    <a:pt x="11" y="4"/>
                  </a:lnTo>
                  <a:lnTo>
                    <a:pt x="11" y="4"/>
                  </a:lnTo>
                  <a:lnTo>
                    <a:pt x="7" y="6"/>
                  </a:lnTo>
                  <a:lnTo>
                    <a:pt x="7" y="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52" name="Freeform 100"/>
            <p:cNvSpPr>
              <a:spLocks noEditPoints="1"/>
            </p:cNvSpPr>
            <p:nvPr/>
          </p:nvSpPr>
          <p:spPr bwMode="auto">
            <a:xfrm>
              <a:off x="2415" y="2123"/>
              <a:ext cx="71" cy="25"/>
            </a:xfrm>
            <a:custGeom>
              <a:avLst/>
              <a:gdLst/>
              <a:ahLst/>
              <a:cxnLst>
                <a:cxn ang="0">
                  <a:pos x="23" y="35"/>
                </a:cxn>
                <a:cxn ang="0">
                  <a:pos x="26" y="33"/>
                </a:cxn>
                <a:cxn ang="0">
                  <a:pos x="27" y="35"/>
                </a:cxn>
                <a:cxn ang="0">
                  <a:pos x="26" y="36"/>
                </a:cxn>
                <a:cxn ang="0">
                  <a:pos x="0" y="46"/>
                </a:cxn>
                <a:cxn ang="0">
                  <a:pos x="6" y="44"/>
                </a:cxn>
                <a:cxn ang="0">
                  <a:pos x="4" y="50"/>
                </a:cxn>
                <a:cxn ang="0">
                  <a:pos x="2" y="49"/>
                </a:cxn>
                <a:cxn ang="0">
                  <a:pos x="8" y="15"/>
                </a:cxn>
                <a:cxn ang="0">
                  <a:pos x="7" y="11"/>
                </a:cxn>
                <a:cxn ang="0">
                  <a:pos x="8" y="8"/>
                </a:cxn>
                <a:cxn ang="0">
                  <a:pos x="8" y="8"/>
                </a:cxn>
                <a:cxn ang="0">
                  <a:pos x="12" y="20"/>
                </a:cxn>
                <a:cxn ang="0">
                  <a:pos x="9" y="22"/>
                </a:cxn>
                <a:cxn ang="0">
                  <a:pos x="57" y="31"/>
                </a:cxn>
                <a:cxn ang="0">
                  <a:pos x="41" y="38"/>
                </a:cxn>
                <a:cxn ang="0">
                  <a:pos x="32" y="30"/>
                </a:cxn>
                <a:cxn ang="0">
                  <a:pos x="43" y="26"/>
                </a:cxn>
                <a:cxn ang="0">
                  <a:pos x="53" y="21"/>
                </a:cxn>
                <a:cxn ang="0">
                  <a:pos x="57" y="31"/>
                </a:cxn>
                <a:cxn ang="0">
                  <a:pos x="70" y="32"/>
                </a:cxn>
                <a:cxn ang="0">
                  <a:pos x="74" y="46"/>
                </a:cxn>
                <a:cxn ang="0">
                  <a:pos x="82" y="41"/>
                </a:cxn>
                <a:cxn ang="0">
                  <a:pos x="76" y="32"/>
                </a:cxn>
                <a:cxn ang="0">
                  <a:pos x="70" y="32"/>
                </a:cxn>
                <a:cxn ang="0">
                  <a:pos x="132" y="0"/>
                </a:cxn>
                <a:cxn ang="0">
                  <a:pos x="143" y="3"/>
                </a:cxn>
                <a:cxn ang="0">
                  <a:pos x="130" y="9"/>
                </a:cxn>
                <a:cxn ang="0">
                  <a:pos x="110" y="34"/>
                </a:cxn>
                <a:cxn ang="0">
                  <a:pos x="117" y="22"/>
                </a:cxn>
                <a:cxn ang="0">
                  <a:pos x="127" y="24"/>
                </a:cxn>
                <a:cxn ang="0">
                  <a:pos x="114" y="35"/>
                </a:cxn>
              </a:cxnLst>
              <a:rect l="0" t="0" r="r" b="b"/>
              <a:pathLst>
                <a:path w="143" h="50">
                  <a:moveTo>
                    <a:pt x="26" y="36"/>
                  </a:moveTo>
                  <a:lnTo>
                    <a:pt x="23" y="35"/>
                  </a:lnTo>
                  <a:lnTo>
                    <a:pt x="23" y="32"/>
                  </a:lnTo>
                  <a:lnTo>
                    <a:pt x="26" y="33"/>
                  </a:lnTo>
                  <a:lnTo>
                    <a:pt x="27" y="35"/>
                  </a:lnTo>
                  <a:lnTo>
                    <a:pt x="27" y="35"/>
                  </a:lnTo>
                  <a:lnTo>
                    <a:pt x="26" y="36"/>
                  </a:lnTo>
                  <a:lnTo>
                    <a:pt x="26" y="36"/>
                  </a:lnTo>
                  <a:close/>
                  <a:moveTo>
                    <a:pt x="2" y="49"/>
                  </a:moveTo>
                  <a:lnTo>
                    <a:pt x="0" y="46"/>
                  </a:lnTo>
                  <a:lnTo>
                    <a:pt x="4" y="44"/>
                  </a:lnTo>
                  <a:lnTo>
                    <a:pt x="6" y="44"/>
                  </a:lnTo>
                  <a:lnTo>
                    <a:pt x="6" y="48"/>
                  </a:lnTo>
                  <a:lnTo>
                    <a:pt x="4" y="50"/>
                  </a:lnTo>
                  <a:lnTo>
                    <a:pt x="2" y="49"/>
                  </a:lnTo>
                  <a:lnTo>
                    <a:pt x="2" y="49"/>
                  </a:lnTo>
                  <a:close/>
                  <a:moveTo>
                    <a:pt x="9" y="22"/>
                  </a:moveTo>
                  <a:lnTo>
                    <a:pt x="8" y="15"/>
                  </a:lnTo>
                  <a:lnTo>
                    <a:pt x="7" y="11"/>
                  </a:lnTo>
                  <a:lnTo>
                    <a:pt x="7" y="11"/>
                  </a:lnTo>
                  <a:lnTo>
                    <a:pt x="7" y="10"/>
                  </a:lnTo>
                  <a:lnTo>
                    <a:pt x="8" y="8"/>
                  </a:lnTo>
                  <a:lnTo>
                    <a:pt x="8" y="8"/>
                  </a:lnTo>
                  <a:lnTo>
                    <a:pt x="8" y="8"/>
                  </a:lnTo>
                  <a:lnTo>
                    <a:pt x="12" y="10"/>
                  </a:lnTo>
                  <a:lnTo>
                    <a:pt x="12" y="20"/>
                  </a:lnTo>
                  <a:lnTo>
                    <a:pt x="12" y="20"/>
                  </a:lnTo>
                  <a:lnTo>
                    <a:pt x="9" y="22"/>
                  </a:lnTo>
                  <a:lnTo>
                    <a:pt x="9" y="22"/>
                  </a:lnTo>
                  <a:close/>
                  <a:moveTo>
                    <a:pt x="57" y="31"/>
                  </a:moveTo>
                  <a:lnTo>
                    <a:pt x="51" y="31"/>
                  </a:lnTo>
                  <a:lnTo>
                    <a:pt x="41" y="38"/>
                  </a:lnTo>
                  <a:lnTo>
                    <a:pt x="35" y="35"/>
                  </a:lnTo>
                  <a:lnTo>
                    <a:pt x="32" y="30"/>
                  </a:lnTo>
                  <a:lnTo>
                    <a:pt x="38" y="26"/>
                  </a:lnTo>
                  <a:lnTo>
                    <a:pt x="43" y="26"/>
                  </a:lnTo>
                  <a:lnTo>
                    <a:pt x="51" y="24"/>
                  </a:lnTo>
                  <a:lnTo>
                    <a:pt x="53" y="21"/>
                  </a:lnTo>
                  <a:lnTo>
                    <a:pt x="59" y="23"/>
                  </a:lnTo>
                  <a:lnTo>
                    <a:pt x="57" y="31"/>
                  </a:lnTo>
                  <a:lnTo>
                    <a:pt x="57" y="31"/>
                  </a:lnTo>
                  <a:close/>
                  <a:moveTo>
                    <a:pt x="70" y="32"/>
                  </a:moveTo>
                  <a:lnTo>
                    <a:pt x="67" y="42"/>
                  </a:lnTo>
                  <a:lnTo>
                    <a:pt x="74" y="46"/>
                  </a:lnTo>
                  <a:lnTo>
                    <a:pt x="79" y="43"/>
                  </a:lnTo>
                  <a:lnTo>
                    <a:pt x="82" y="41"/>
                  </a:lnTo>
                  <a:lnTo>
                    <a:pt x="81" y="34"/>
                  </a:lnTo>
                  <a:lnTo>
                    <a:pt x="76" y="32"/>
                  </a:lnTo>
                  <a:lnTo>
                    <a:pt x="70" y="32"/>
                  </a:lnTo>
                  <a:lnTo>
                    <a:pt x="70" y="32"/>
                  </a:lnTo>
                  <a:close/>
                  <a:moveTo>
                    <a:pt x="130" y="9"/>
                  </a:moveTo>
                  <a:lnTo>
                    <a:pt x="132" y="0"/>
                  </a:lnTo>
                  <a:lnTo>
                    <a:pt x="137" y="0"/>
                  </a:lnTo>
                  <a:lnTo>
                    <a:pt x="143" y="3"/>
                  </a:lnTo>
                  <a:lnTo>
                    <a:pt x="136" y="4"/>
                  </a:lnTo>
                  <a:lnTo>
                    <a:pt x="130" y="9"/>
                  </a:lnTo>
                  <a:lnTo>
                    <a:pt x="130" y="9"/>
                  </a:lnTo>
                  <a:close/>
                  <a:moveTo>
                    <a:pt x="110" y="34"/>
                  </a:moveTo>
                  <a:lnTo>
                    <a:pt x="117" y="26"/>
                  </a:lnTo>
                  <a:lnTo>
                    <a:pt x="117" y="22"/>
                  </a:lnTo>
                  <a:lnTo>
                    <a:pt x="127" y="17"/>
                  </a:lnTo>
                  <a:lnTo>
                    <a:pt x="127" y="24"/>
                  </a:lnTo>
                  <a:lnTo>
                    <a:pt x="121" y="34"/>
                  </a:lnTo>
                  <a:lnTo>
                    <a:pt x="114" y="35"/>
                  </a:lnTo>
                  <a:lnTo>
                    <a:pt x="110" y="3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53" name="Freeform 101"/>
            <p:cNvSpPr>
              <a:spLocks noEditPoints="1"/>
            </p:cNvSpPr>
            <p:nvPr/>
          </p:nvSpPr>
          <p:spPr bwMode="auto">
            <a:xfrm>
              <a:off x="2297" y="2317"/>
              <a:ext cx="41" cy="38"/>
            </a:xfrm>
            <a:custGeom>
              <a:avLst/>
              <a:gdLst/>
              <a:ahLst/>
              <a:cxnLst>
                <a:cxn ang="0">
                  <a:pos x="7" y="7"/>
                </a:cxn>
                <a:cxn ang="0">
                  <a:pos x="13" y="3"/>
                </a:cxn>
                <a:cxn ang="0">
                  <a:pos x="12" y="1"/>
                </a:cxn>
                <a:cxn ang="0">
                  <a:pos x="7" y="0"/>
                </a:cxn>
                <a:cxn ang="0">
                  <a:pos x="3" y="2"/>
                </a:cxn>
                <a:cxn ang="0">
                  <a:pos x="0" y="3"/>
                </a:cxn>
                <a:cxn ang="0">
                  <a:pos x="2" y="7"/>
                </a:cxn>
                <a:cxn ang="0">
                  <a:pos x="2" y="7"/>
                </a:cxn>
                <a:cxn ang="0">
                  <a:pos x="7" y="7"/>
                </a:cxn>
                <a:cxn ang="0">
                  <a:pos x="7" y="7"/>
                </a:cxn>
                <a:cxn ang="0">
                  <a:pos x="16" y="13"/>
                </a:cxn>
                <a:cxn ang="0">
                  <a:pos x="13" y="9"/>
                </a:cxn>
                <a:cxn ang="0">
                  <a:pos x="16" y="6"/>
                </a:cxn>
                <a:cxn ang="0">
                  <a:pos x="19" y="7"/>
                </a:cxn>
                <a:cxn ang="0">
                  <a:pos x="18" y="11"/>
                </a:cxn>
                <a:cxn ang="0">
                  <a:pos x="18" y="11"/>
                </a:cxn>
                <a:cxn ang="0">
                  <a:pos x="16" y="13"/>
                </a:cxn>
                <a:cxn ang="0">
                  <a:pos x="16" y="13"/>
                </a:cxn>
                <a:cxn ang="0">
                  <a:pos x="39" y="20"/>
                </a:cxn>
                <a:cxn ang="0">
                  <a:pos x="36" y="20"/>
                </a:cxn>
                <a:cxn ang="0">
                  <a:pos x="35" y="21"/>
                </a:cxn>
                <a:cxn ang="0">
                  <a:pos x="32" y="18"/>
                </a:cxn>
                <a:cxn ang="0">
                  <a:pos x="33" y="16"/>
                </a:cxn>
                <a:cxn ang="0">
                  <a:pos x="36" y="16"/>
                </a:cxn>
                <a:cxn ang="0">
                  <a:pos x="40" y="18"/>
                </a:cxn>
                <a:cxn ang="0">
                  <a:pos x="40" y="19"/>
                </a:cxn>
                <a:cxn ang="0">
                  <a:pos x="40" y="19"/>
                </a:cxn>
                <a:cxn ang="0">
                  <a:pos x="39" y="20"/>
                </a:cxn>
                <a:cxn ang="0">
                  <a:pos x="39" y="20"/>
                </a:cxn>
                <a:cxn ang="0">
                  <a:pos x="49" y="19"/>
                </a:cxn>
                <a:cxn ang="0">
                  <a:pos x="45" y="21"/>
                </a:cxn>
                <a:cxn ang="0">
                  <a:pos x="43" y="18"/>
                </a:cxn>
                <a:cxn ang="0">
                  <a:pos x="45" y="16"/>
                </a:cxn>
                <a:cxn ang="0">
                  <a:pos x="49" y="19"/>
                </a:cxn>
                <a:cxn ang="0">
                  <a:pos x="49" y="19"/>
                </a:cxn>
                <a:cxn ang="0">
                  <a:pos x="77" y="17"/>
                </a:cxn>
                <a:cxn ang="0">
                  <a:pos x="76" y="12"/>
                </a:cxn>
                <a:cxn ang="0">
                  <a:pos x="78" y="9"/>
                </a:cxn>
                <a:cxn ang="0">
                  <a:pos x="78" y="15"/>
                </a:cxn>
                <a:cxn ang="0">
                  <a:pos x="77" y="17"/>
                </a:cxn>
                <a:cxn ang="0">
                  <a:pos x="77" y="17"/>
                </a:cxn>
                <a:cxn ang="0">
                  <a:pos x="75" y="39"/>
                </a:cxn>
                <a:cxn ang="0">
                  <a:pos x="71" y="35"/>
                </a:cxn>
                <a:cxn ang="0">
                  <a:pos x="76" y="30"/>
                </a:cxn>
                <a:cxn ang="0">
                  <a:pos x="80" y="31"/>
                </a:cxn>
                <a:cxn ang="0">
                  <a:pos x="81" y="37"/>
                </a:cxn>
                <a:cxn ang="0">
                  <a:pos x="78" y="39"/>
                </a:cxn>
                <a:cxn ang="0">
                  <a:pos x="75" y="39"/>
                </a:cxn>
                <a:cxn ang="0">
                  <a:pos x="75" y="39"/>
                </a:cxn>
                <a:cxn ang="0">
                  <a:pos x="67" y="67"/>
                </a:cxn>
                <a:cxn ang="0">
                  <a:pos x="66" y="64"/>
                </a:cxn>
                <a:cxn ang="0">
                  <a:pos x="68" y="62"/>
                </a:cxn>
                <a:cxn ang="0">
                  <a:pos x="70" y="66"/>
                </a:cxn>
                <a:cxn ang="0">
                  <a:pos x="67" y="67"/>
                </a:cxn>
                <a:cxn ang="0">
                  <a:pos x="67" y="67"/>
                </a:cxn>
                <a:cxn ang="0">
                  <a:pos x="52" y="74"/>
                </a:cxn>
                <a:cxn ang="0">
                  <a:pos x="52" y="66"/>
                </a:cxn>
                <a:cxn ang="0">
                  <a:pos x="48" y="62"/>
                </a:cxn>
                <a:cxn ang="0">
                  <a:pos x="54" y="63"/>
                </a:cxn>
                <a:cxn ang="0">
                  <a:pos x="60" y="71"/>
                </a:cxn>
                <a:cxn ang="0">
                  <a:pos x="58" y="75"/>
                </a:cxn>
                <a:cxn ang="0">
                  <a:pos x="52" y="74"/>
                </a:cxn>
              </a:cxnLst>
              <a:rect l="0" t="0" r="r" b="b"/>
              <a:pathLst>
                <a:path w="81" h="75">
                  <a:moveTo>
                    <a:pt x="7" y="7"/>
                  </a:moveTo>
                  <a:lnTo>
                    <a:pt x="13" y="3"/>
                  </a:lnTo>
                  <a:lnTo>
                    <a:pt x="12" y="1"/>
                  </a:lnTo>
                  <a:lnTo>
                    <a:pt x="7" y="0"/>
                  </a:lnTo>
                  <a:lnTo>
                    <a:pt x="3" y="2"/>
                  </a:lnTo>
                  <a:lnTo>
                    <a:pt x="0" y="3"/>
                  </a:lnTo>
                  <a:lnTo>
                    <a:pt x="2" y="7"/>
                  </a:lnTo>
                  <a:lnTo>
                    <a:pt x="2" y="7"/>
                  </a:lnTo>
                  <a:lnTo>
                    <a:pt x="7" y="7"/>
                  </a:lnTo>
                  <a:lnTo>
                    <a:pt x="7" y="7"/>
                  </a:lnTo>
                  <a:close/>
                  <a:moveTo>
                    <a:pt x="16" y="13"/>
                  </a:moveTo>
                  <a:lnTo>
                    <a:pt x="13" y="9"/>
                  </a:lnTo>
                  <a:lnTo>
                    <a:pt x="16" y="6"/>
                  </a:lnTo>
                  <a:lnTo>
                    <a:pt x="19" y="7"/>
                  </a:lnTo>
                  <a:lnTo>
                    <a:pt x="18" y="11"/>
                  </a:lnTo>
                  <a:lnTo>
                    <a:pt x="18" y="11"/>
                  </a:lnTo>
                  <a:lnTo>
                    <a:pt x="16" y="13"/>
                  </a:lnTo>
                  <a:lnTo>
                    <a:pt x="16" y="13"/>
                  </a:lnTo>
                  <a:close/>
                  <a:moveTo>
                    <a:pt x="39" y="20"/>
                  </a:moveTo>
                  <a:lnTo>
                    <a:pt x="36" y="20"/>
                  </a:lnTo>
                  <a:lnTo>
                    <a:pt x="35" y="21"/>
                  </a:lnTo>
                  <a:lnTo>
                    <a:pt x="32" y="18"/>
                  </a:lnTo>
                  <a:lnTo>
                    <a:pt x="33" y="16"/>
                  </a:lnTo>
                  <a:lnTo>
                    <a:pt x="36" y="16"/>
                  </a:lnTo>
                  <a:lnTo>
                    <a:pt x="40" y="18"/>
                  </a:lnTo>
                  <a:lnTo>
                    <a:pt x="40" y="19"/>
                  </a:lnTo>
                  <a:lnTo>
                    <a:pt x="40" y="19"/>
                  </a:lnTo>
                  <a:lnTo>
                    <a:pt x="39" y="20"/>
                  </a:lnTo>
                  <a:lnTo>
                    <a:pt x="39" y="20"/>
                  </a:lnTo>
                  <a:close/>
                  <a:moveTo>
                    <a:pt x="49" y="19"/>
                  </a:moveTo>
                  <a:lnTo>
                    <a:pt x="45" y="21"/>
                  </a:lnTo>
                  <a:lnTo>
                    <a:pt x="43" y="18"/>
                  </a:lnTo>
                  <a:lnTo>
                    <a:pt x="45" y="16"/>
                  </a:lnTo>
                  <a:lnTo>
                    <a:pt x="49" y="19"/>
                  </a:lnTo>
                  <a:lnTo>
                    <a:pt x="49" y="19"/>
                  </a:lnTo>
                  <a:close/>
                  <a:moveTo>
                    <a:pt x="77" y="17"/>
                  </a:moveTo>
                  <a:lnTo>
                    <a:pt x="76" y="12"/>
                  </a:lnTo>
                  <a:lnTo>
                    <a:pt x="78" y="9"/>
                  </a:lnTo>
                  <a:lnTo>
                    <a:pt x="78" y="15"/>
                  </a:lnTo>
                  <a:lnTo>
                    <a:pt x="77" y="17"/>
                  </a:lnTo>
                  <a:lnTo>
                    <a:pt x="77" y="17"/>
                  </a:lnTo>
                  <a:close/>
                  <a:moveTo>
                    <a:pt x="75" y="39"/>
                  </a:moveTo>
                  <a:lnTo>
                    <a:pt x="71" y="35"/>
                  </a:lnTo>
                  <a:lnTo>
                    <a:pt x="76" y="30"/>
                  </a:lnTo>
                  <a:lnTo>
                    <a:pt x="80" y="31"/>
                  </a:lnTo>
                  <a:lnTo>
                    <a:pt x="81" y="37"/>
                  </a:lnTo>
                  <a:lnTo>
                    <a:pt x="78" y="39"/>
                  </a:lnTo>
                  <a:lnTo>
                    <a:pt x="75" y="39"/>
                  </a:lnTo>
                  <a:lnTo>
                    <a:pt x="75" y="39"/>
                  </a:lnTo>
                  <a:close/>
                  <a:moveTo>
                    <a:pt x="67" y="67"/>
                  </a:moveTo>
                  <a:lnTo>
                    <a:pt x="66" y="64"/>
                  </a:lnTo>
                  <a:lnTo>
                    <a:pt x="68" y="62"/>
                  </a:lnTo>
                  <a:lnTo>
                    <a:pt x="70" y="66"/>
                  </a:lnTo>
                  <a:lnTo>
                    <a:pt x="67" y="67"/>
                  </a:lnTo>
                  <a:lnTo>
                    <a:pt x="67" y="67"/>
                  </a:lnTo>
                  <a:close/>
                  <a:moveTo>
                    <a:pt x="52" y="74"/>
                  </a:moveTo>
                  <a:lnTo>
                    <a:pt x="52" y="66"/>
                  </a:lnTo>
                  <a:lnTo>
                    <a:pt x="48" y="62"/>
                  </a:lnTo>
                  <a:lnTo>
                    <a:pt x="54" y="63"/>
                  </a:lnTo>
                  <a:lnTo>
                    <a:pt x="60" y="71"/>
                  </a:lnTo>
                  <a:lnTo>
                    <a:pt x="58" y="75"/>
                  </a:lnTo>
                  <a:lnTo>
                    <a:pt x="52" y="7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54" name="Freeform 102"/>
            <p:cNvSpPr>
              <a:spLocks noEditPoints="1"/>
            </p:cNvSpPr>
            <p:nvPr/>
          </p:nvSpPr>
          <p:spPr bwMode="auto">
            <a:xfrm>
              <a:off x="3502" y="2161"/>
              <a:ext cx="117" cy="167"/>
            </a:xfrm>
            <a:custGeom>
              <a:avLst/>
              <a:gdLst/>
              <a:ahLst/>
              <a:cxnLst>
                <a:cxn ang="0">
                  <a:pos x="91" y="219"/>
                </a:cxn>
                <a:cxn ang="0">
                  <a:pos x="88" y="125"/>
                </a:cxn>
                <a:cxn ang="0">
                  <a:pos x="122" y="41"/>
                </a:cxn>
                <a:cxn ang="0">
                  <a:pos x="134" y="73"/>
                </a:cxn>
                <a:cxn ang="0">
                  <a:pos x="152" y="92"/>
                </a:cxn>
                <a:cxn ang="0">
                  <a:pos x="163" y="92"/>
                </a:cxn>
                <a:cxn ang="0">
                  <a:pos x="184" y="94"/>
                </a:cxn>
                <a:cxn ang="0">
                  <a:pos x="196" y="93"/>
                </a:cxn>
                <a:cxn ang="0">
                  <a:pos x="207" y="112"/>
                </a:cxn>
                <a:cxn ang="0">
                  <a:pos x="216" y="123"/>
                </a:cxn>
                <a:cxn ang="0">
                  <a:pos x="233" y="133"/>
                </a:cxn>
                <a:cxn ang="0">
                  <a:pos x="234" y="142"/>
                </a:cxn>
                <a:cxn ang="0">
                  <a:pos x="231" y="153"/>
                </a:cxn>
                <a:cxn ang="0">
                  <a:pos x="218" y="176"/>
                </a:cxn>
                <a:cxn ang="0">
                  <a:pos x="207" y="190"/>
                </a:cxn>
                <a:cxn ang="0">
                  <a:pos x="200" y="205"/>
                </a:cxn>
                <a:cxn ang="0">
                  <a:pos x="193" y="203"/>
                </a:cxn>
                <a:cxn ang="0">
                  <a:pos x="195" y="197"/>
                </a:cxn>
                <a:cxn ang="0">
                  <a:pos x="189" y="199"/>
                </a:cxn>
                <a:cxn ang="0">
                  <a:pos x="184" y="205"/>
                </a:cxn>
                <a:cxn ang="0">
                  <a:pos x="183" y="211"/>
                </a:cxn>
                <a:cxn ang="0">
                  <a:pos x="177" y="226"/>
                </a:cxn>
                <a:cxn ang="0">
                  <a:pos x="176" y="232"/>
                </a:cxn>
                <a:cxn ang="0">
                  <a:pos x="177" y="237"/>
                </a:cxn>
                <a:cxn ang="0">
                  <a:pos x="184" y="251"/>
                </a:cxn>
                <a:cxn ang="0">
                  <a:pos x="168" y="256"/>
                </a:cxn>
                <a:cxn ang="0">
                  <a:pos x="160" y="256"/>
                </a:cxn>
                <a:cxn ang="0">
                  <a:pos x="141" y="271"/>
                </a:cxn>
                <a:cxn ang="0">
                  <a:pos x="138" y="284"/>
                </a:cxn>
                <a:cxn ang="0">
                  <a:pos x="128" y="289"/>
                </a:cxn>
                <a:cxn ang="0">
                  <a:pos x="110" y="290"/>
                </a:cxn>
                <a:cxn ang="0">
                  <a:pos x="103" y="297"/>
                </a:cxn>
                <a:cxn ang="0">
                  <a:pos x="103" y="304"/>
                </a:cxn>
                <a:cxn ang="0">
                  <a:pos x="105" y="309"/>
                </a:cxn>
                <a:cxn ang="0">
                  <a:pos x="104" y="311"/>
                </a:cxn>
                <a:cxn ang="0">
                  <a:pos x="93" y="323"/>
                </a:cxn>
                <a:cxn ang="0">
                  <a:pos x="82" y="320"/>
                </a:cxn>
                <a:cxn ang="0">
                  <a:pos x="66" y="326"/>
                </a:cxn>
                <a:cxn ang="0">
                  <a:pos x="55" y="332"/>
                </a:cxn>
                <a:cxn ang="0">
                  <a:pos x="46" y="331"/>
                </a:cxn>
                <a:cxn ang="0">
                  <a:pos x="24" y="311"/>
                </a:cxn>
                <a:cxn ang="0">
                  <a:pos x="0" y="261"/>
                </a:cxn>
                <a:cxn ang="0">
                  <a:pos x="1" y="246"/>
                </a:cxn>
                <a:cxn ang="0">
                  <a:pos x="115" y="24"/>
                </a:cxn>
                <a:cxn ang="0">
                  <a:pos x="118" y="10"/>
                </a:cxn>
                <a:cxn ang="0">
                  <a:pos x="118" y="5"/>
                </a:cxn>
                <a:cxn ang="0">
                  <a:pos x="118" y="2"/>
                </a:cxn>
                <a:cxn ang="0">
                  <a:pos x="118" y="0"/>
                </a:cxn>
                <a:cxn ang="0">
                  <a:pos x="113" y="1"/>
                </a:cxn>
                <a:cxn ang="0">
                  <a:pos x="110" y="11"/>
                </a:cxn>
                <a:cxn ang="0">
                  <a:pos x="107" y="12"/>
                </a:cxn>
                <a:cxn ang="0">
                  <a:pos x="112" y="16"/>
                </a:cxn>
                <a:cxn ang="0">
                  <a:pos x="115" y="27"/>
                </a:cxn>
              </a:cxnLst>
              <a:rect l="0" t="0" r="r" b="b"/>
              <a:pathLst>
                <a:path w="234" h="332">
                  <a:moveTo>
                    <a:pt x="1" y="246"/>
                  </a:moveTo>
                  <a:lnTo>
                    <a:pt x="91" y="219"/>
                  </a:lnTo>
                  <a:lnTo>
                    <a:pt x="95" y="151"/>
                  </a:lnTo>
                  <a:lnTo>
                    <a:pt x="88" y="125"/>
                  </a:lnTo>
                  <a:lnTo>
                    <a:pt x="115" y="41"/>
                  </a:lnTo>
                  <a:lnTo>
                    <a:pt x="122" y="41"/>
                  </a:lnTo>
                  <a:lnTo>
                    <a:pt x="123" y="60"/>
                  </a:lnTo>
                  <a:lnTo>
                    <a:pt x="134" y="73"/>
                  </a:lnTo>
                  <a:lnTo>
                    <a:pt x="135" y="76"/>
                  </a:lnTo>
                  <a:lnTo>
                    <a:pt x="152" y="92"/>
                  </a:lnTo>
                  <a:lnTo>
                    <a:pt x="160" y="94"/>
                  </a:lnTo>
                  <a:lnTo>
                    <a:pt x="163" y="92"/>
                  </a:lnTo>
                  <a:lnTo>
                    <a:pt x="170" y="92"/>
                  </a:lnTo>
                  <a:lnTo>
                    <a:pt x="184" y="94"/>
                  </a:lnTo>
                  <a:lnTo>
                    <a:pt x="192" y="93"/>
                  </a:lnTo>
                  <a:lnTo>
                    <a:pt x="196" y="93"/>
                  </a:lnTo>
                  <a:lnTo>
                    <a:pt x="205" y="105"/>
                  </a:lnTo>
                  <a:lnTo>
                    <a:pt x="207" y="112"/>
                  </a:lnTo>
                  <a:lnTo>
                    <a:pt x="212" y="118"/>
                  </a:lnTo>
                  <a:lnTo>
                    <a:pt x="216" y="123"/>
                  </a:lnTo>
                  <a:lnTo>
                    <a:pt x="227" y="133"/>
                  </a:lnTo>
                  <a:lnTo>
                    <a:pt x="233" y="133"/>
                  </a:lnTo>
                  <a:lnTo>
                    <a:pt x="234" y="137"/>
                  </a:lnTo>
                  <a:lnTo>
                    <a:pt x="234" y="142"/>
                  </a:lnTo>
                  <a:lnTo>
                    <a:pt x="231" y="149"/>
                  </a:lnTo>
                  <a:lnTo>
                    <a:pt x="231" y="153"/>
                  </a:lnTo>
                  <a:lnTo>
                    <a:pt x="230" y="157"/>
                  </a:lnTo>
                  <a:lnTo>
                    <a:pt x="218" y="176"/>
                  </a:lnTo>
                  <a:lnTo>
                    <a:pt x="211" y="184"/>
                  </a:lnTo>
                  <a:lnTo>
                    <a:pt x="207" y="190"/>
                  </a:lnTo>
                  <a:lnTo>
                    <a:pt x="204" y="193"/>
                  </a:lnTo>
                  <a:lnTo>
                    <a:pt x="200" y="205"/>
                  </a:lnTo>
                  <a:lnTo>
                    <a:pt x="196" y="205"/>
                  </a:lnTo>
                  <a:lnTo>
                    <a:pt x="193" y="203"/>
                  </a:lnTo>
                  <a:lnTo>
                    <a:pt x="194" y="200"/>
                  </a:lnTo>
                  <a:lnTo>
                    <a:pt x="195" y="197"/>
                  </a:lnTo>
                  <a:lnTo>
                    <a:pt x="193" y="196"/>
                  </a:lnTo>
                  <a:lnTo>
                    <a:pt x="189" y="199"/>
                  </a:lnTo>
                  <a:lnTo>
                    <a:pt x="185" y="205"/>
                  </a:lnTo>
                  <a:lnTo>
                    <a:pt x="184" y="205"/>
                  </a:lnTo>
                  <a:lnTo>
                    <a:pt x="186" y="210"/>
                  </a:lnTo>
                  <a:lnTo>
                    <a:pt x="183" y="211"/>
                  </a:lnTo>
                  <a:lnTo>
                    <a:pt x="177" y="221"/>
                  </a:lnTo>
                  <a:lnTo>
                    <a:pt x="177" y="226"/>
                  </a:lnTo>
                  <a:lnTo>
                    <a:pt x="175" y="232"/>
                  </a:lnTo>
                  <a:lnTo>
                    <a:pt x="176" y="232"/>
                  </a:lnTo>
                  <a:lnTo>
                    <a:pt x="180" y="237"/>
                  </a:lnTo>
                  <a:lnTo>
                    <a:pt x="177" y="237"/>
                  </a:lnTo>
                  <a:lnTo>
                    <a:pt x="182" y="249"/>
                  </a:lnTo>
                  <a:lnTo>
                    <a:pt x="184" y="251"/>
                  </a:lnTo>
                  <a:lnTo>
                    <a:pt x="183" y="255"/>
                  </a:lnTo>
                  <a:lnTo>
                    <a:pt x="168" y="256"/>
                  </a:lnTo>
                  <a:lnTo>
                    <a:pt x="164" y="258"/>
                  </a:lnTo>
                  <a:lnTo>
                    <a:pt x="160" y="256"/>
                  </a:lnTo>
                  <a:lnTo>
                    <a:pt x="152" y="258"/>
                  </a:lnTo>
                  <a:lnTo>
                    <a:pt x="141" y="271"/>
                  </a:lnTo>
                  <a:lnTo>
                    <a:pt x="141" y="281"/>
                  </a:lnTo>
                  <a:lnTo>
                    <a:pt x="138" y="284"/>
                  </a:lnTo>
                  <a:lnTo>
                    <a:pt x="133" y="290"/>
                  </a:lnTo>
                  <a:lnTo>
                    <a:pt x="128" y="289"/>
                  </a:lnTo>
                  <a:lnTo>
                    <a:pt x="121" y="290"/>
                  </a:lnTo>
                  <a:lnTo>
                    <a:pt x="110" y="290"/>
                  </a:lnTo>
                  <a:lnTo>
                    <a:pt x="107" y="293"/>
                  </a:lnTo>
                  <a:lnTo>
                    <a:pt x="103" y="297"/>
                  </a:lnTo>
                  <a:lnTo>
                    <a:pt x="104" y="300"/>
                  </a:lnTo>
                  <a:lnTo>
                    <a:pt x="103" y="304"/>
                  </a:lnTo>
                  <a:lnTo>
                    <a:pt x="106" y="305"/>
                  </a:lnTo>
                  <a:lnTo>
                    <a:pt x="105" y="309"/>
                  </a:lnTo>
                  <a:lnTo>
                    <a:pt x="104" y="309"/>
                  </a:lnTo>
                  <a:lnTo>
                    <a:pt x="104" y="311"/>
                  </a:lnTo>
                  <a:lnTo>
                    <a:pt x="96" y="323"/>
                  </a:lnTo>
                  <a:lnTo>
                    <a:pt x="93" y="323"/>
                  </a:lnTo>
                  <a:lnTo>
                    <a:pt x="88" y="319"/>
                  </a:lnTo>
                  <a:lnTo>
                    <a:pt x="82" y="320"/>
                  </a:lnTo>
                  <a:lnTo>
                    <a:pt x="77" y="320"/>
                  </a:lnTo>
                  <a:lnTo>
                    <a:pt x="66" y="326"/>
                  </a:lnTo>
                  <a:lnTo>
                    <a:pt x="58" y="326"/>
                  </a:lnTo>
                  <a:lnTo>
                    <a:pt x="55" y="332"/>
                  </a:lnTo>
                  <a:lnTo>
                    <a:pt x="48" y="332"/>
                  </a:lnTo>
                  <a:lnTo>
                    <a:pt x="46" y="331"/>
                  </a:lnTo>
                  <a:lnTo>
                    <a:pt x="43" y="332"/>
                  </a:lnTo>
                  <a:lnTo>
                    <a:pt x="24" y="311"/>
                  </a:lnTo>
                  <a:lnTo>
                    <a:pt x="29" y="297"/>
                  </a:lnTo>
                  <a:lnTo>
                    <a:pt x="0" y="261"/>
                  </a:lnTo>
                  <a:lnTo>
                    <a:pt x="1" y="246"/>
                  </a:lnTo>
                  <a:lnTo>
                    <a:pt x="1" y="246"/>
                  </a:lnTo>
                  <a:close/>
                  <a:moveTo>
                    <a:pt x="115" y="27"/>
                  </a:moveTo>
                  <a:lnTo>
                    <a:pt x="115" y="24"/>
                  </a:lnTo>
                  <a:lnTo>
                    <a:pt x="118" y="18"/>
                  </a:lnTo>
                  <a:lnTo>
                    <a:pt x="118" y="10"/>
                  </a:lnTo>
                  <a:lnTo>
                    <a:pt x="117" y="9"/>
                  </a:lnTo>
                  <a:lnTo>
                    <a:pt x="118" y="5"/>
                  </a:lnTo>
                  <a:lnTo>
                    <a:pt x="117" y="3"/>
                  </a:lnTo>
                  <a:lnTo>
                    <a:pt x="118" y="2"/>
                  </a:lnTo>
                  <a:lnTo>
                    <a:pt x="119" y="3"/>
                  </a:lnTo>
                  <a:lnTo>
                    <a:pt x="118" y="0"/>
                  </a:lnTo>
                  <a:lnTo>
                    <a:pt x="116" y="1"/>
                  </a:lnTo>
                  <a:lnTo>
                    <a:pt x="113" y="1"/>
                  </a:lnTo>
                  <a:lnTo>
                    <a:pt x="112" y="10"/>
                  </a:lnTo>
                  <a:lnTo>
                    <a:pt x="110" y="11"/>
                  </a:lnTo>
                  <a:lnTo>
                    <a:pt x="108" y="10"/>
                  </a:lnTo>
                  <a:lnTo>
                    <a:pt x="107" y="12"/>
                  </a:lnTo>
                  <a:lnTo>
                    <a:pt x="107" y="15"/>
                  </a:lnTo>
                  <a:lnTo>
                    <a:pt x="112" y="16"/>
                  </a:lnTo>
                  <a:lnTo>
                    <a:pt x="112" y="27"/>
                  </a:lnTo>
                  <a:lnTo>
                    <a:pt x="115" y="2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55" name="Freeform 103"/>
            <p:cNvSpPr>
              <a:spLocks noEditPoints="1"/>
            </p:cNvSpPr>
            <p:nvPr/>
          </p:nvSpPr>
          <p:spPr bwMode="auto">
            <a:xfrm>
              <a:off x="3355" y="2284"/>
              <a:ext cx="191" cy="118"/>
            </a:xfrm>
            <a:custGeom>
              <a:avLst/>
              <a:gdLst/>
              <a:ahLst/>
              <a:cxnLst>
                <a:cxn ang="0">
                  <a:pos x="10" y="90"/>
                </a:cxn>
                <a:cxn ang="0">
                  <a:pos x="17" y="85"/>
                </a:cxn>
                <a:cxn ang="0">
                  <a:pos x="21" y="70"/>
                </a:cxn>
                <a:cxn ang="0">
                  <a:pos x="33" y="51"/>
                </a:cxn>
                <a:cxn ang="0">
                  <a:pos x="62" y="59"/>
                </a:cxn>
                <a:cxn ang="0">
                  <a:pos x="117" y="84"/>
                </a:cxn>
                <a:cxn ang="0">
                  <a:pos x="176" y="35"/>
                </a:cxn>
                <a:cxn ang="0">
                  <a:pos x="293" y="15"/>
                </a:cxn>
                <a:cxn ang="0">
                  <a:pos x="317" y="65"/>
                </a:cxn>
                <a:cxn ang="0">
                  <a:pos x="328" y="89"/>
                </a:cxn>
                <a:cxn ang="0">
                  <a:pos x="305" y="104"/>
                </a:cxn>
                <a:cxn ang="0">
                  <a:pos x="307" y="115"/>
                </a:cxn>
                <a:cxn ang="0">
                  <a:pos x="307" y="120"/>
                </a:cxn>
                <a:cxn ang="0">
                  <a:pos x="288" y="128"/>
                </a:cxn>
                <a:cxn ang="0">
                  <a:pos x="256" y="138"/>
                </a:cxn>
                <a:cxn ang="0">
                  <a:pos x="218" y="152"/>
                </a:cxn>
                <a:cxn ang="0">
                  <a:pos x="209" y="154"/>
                </a:cxn>
                <a:cxn ang="0">
                  <a:pos x="194" y="173"/>
                </a:cxn>
                <a:cxn ang="0">
                  <a:pos x="187" y="171"/>
                </a:cxn>
                <a:cxn ang="0">
                  <a:pos x="179" y="174"/>
                </a:cxn>
                <a:cxn ang="0">
                  <a:pos x="171" y="171"/>
                </a:cxn>
                <a:cxn ang="0">
                  <a:pos x="159" y="184"/>
                </a:cxn>
                <a:cxn ang="0">
                  <a:pos x="143" y="188"/>
                </a:cxn>
                <a:cxn ang="0">
                  <a:pos x="121" y="193"/>
                </a:cxn>
                <a:cxn ang="0">
                  <a:pos x="110" y="190"/>
                </a:cxn>
                <a:cxn ang="0">
                  <a:pos x="105" y="188"/>
                </a:cxn>
                <a:cxn ang="0">
                  <a:pos x="93" y="195"/>
                </a:cxn>
                <a:cxn ang="0">
                  <a:pos x="86" y="203"/>
                </a:cxn>
                <a:cxn ang="0">
                  <a:pos x="74" y="214"/>
                </a:cxn>
                <a:cxn ang="0">
                  <a:pos x="65" y="211"/>
                </a:cxn>
                <a:cxn ang="0">
                  <a:pos x="54" y="218"/>
                </a:cxn>
                <a:cxn ang="0">
                  <a:pos x="43" y="217"/>
                </a:cxn>
                <a:cxn ang="0">
                  <a:pos x="34" y="212"/>
                </a:cxn>
                <a:cxn ang="0">
                  <a:pos x="26" y="198"/>
                </a:cxn>
                <a:cxn ang="0">
                  <a:pos x="26" y="187"/>
                </a:cxn>
                <a:cxn ang="0">
                  <a:pos x="17" y="171"/>
                </a:cxn>
                <a:cxn ang="0">
                  <a:pos x="5" y="131"/>
                </a:cxn>
                <a:cxn ang="0">
                  <a:pos x="2" y="127"/>
                </a:cxn>
                <a:cxn ang="0">
                  <a:pos x="5" y="124"/>
                </a:cxn>
                <a:cxn ang="0">
                  <a:pos x="9" y="120"/>
                </a:cxn>
                <a:cxn ang="0">
                  <a:pos x="7" y="95"/>
                </a:cxn>
                <a:cxn ang="0">
                  <a:pos x="4" y="90"/>
                </a:cxn>
                <a:cxn ang="0">
                  <a:pos x="312" y="231"/>
                </a:cxn>
                <a:cxn ang="0">
                  <a:pos x="314" y="235"/>
                </a:cxn>
                <a:cxn ang="0">
                  <a:pos x="305" y="233"/>
                </a:cxn>
                <a:cxn ang="0">
                  <a:pos x="348" y="221"/>
                </a:cxn>
                <a:cxn ang="0">
                  <a:pos x="352" y="213"/>
                </a:cxn>
                <a:cxn ang="0">
                  <a:pos x="358" y="218"/>
                </a:cxn>
                <a:cxn ang="0">
                  <a:pos x="366" y="217"/>
                </a:cxn>
                <a:cxn ang="0">
                  <a:pos x="377" y="218"/>
                </a:cxn>
                <a:cxn ang="0">
                  <a:pos x="383" y="221"/>
                </a:cxn>
                <a:cxn ang="0">
                  <a:pos x="375" y="224"/>
                </a:cxn>
                <a:cxn ang="0">
                  <a:pos x="359" y="230"/>
                </a:cxn>
                <a:cxn ang="0">
                  <a:pos x="349" y="225"/>
                </a:cxn>
              </a:cxnLst>
              <a:rect l="0" t="0" r="r" b="b"/>
              <a:pathLst>
                <a:path w="383" h="235">
                  <a:moveTo>
                    <a:pt x="4" y="90"/>
                  </a:moveTo>
                  <a:lnTo>
                    <a:pt x="10" y="90"/>
                  </a:lnTo>
                  <a:lnTo>
                    <a:pt x="14" y="92"/>
                  </a:lnTo>
                  <a:lnTo>
                    <a:pt x="17" y="85"/>
                  </a:lnTo>
                  <a:lnTo>
                    <a:pt x="26" y="80"/>
                  </a:lnTo>
                  <a:lnTo>
                    <a:pt x="21" y="70"/>
                  </a:lnTo>
                  <a:lnTo>
                    <a:pt x="25" y="55"/>
                  </a:lnTo>
                  <a:lnTo>
                    <a:pt x="33" y="51"/>
                  </a:lnTo>
                  <a:lnTo>
                    <a:pt x="43" y="59"/>
                  </a:lnTo>
                  <a:lnTo>
                    <a:pt x="62" y="59"/>
                  </a:lnTo>
                  <a:lnTo>
                    <a:pt x="90" y="70"/>
                  </a:lnTo>
                  <a:lnTo>
                    <a:pt x="117" y="84"/>
                  </a:lnTo>
                  <a:lnTo>
                    <a:pt x="118" y="113"/>
                  </a:lnTo>
                  <a:lnTo>
                    <a:pt x="176" y="35"/>
                  </a:lnTo>
                  <a:lnTo>
                    <a:pt x="294" y="0"/>
                  </a:lnTo>
                  <a:lnTo>
                    <a:pt x="293" y="15"/>
                  </a:lnTo>
                  <a:lnTo>
                    <a:pt x="322" y="51"/>
                  </a:lnTo>
                  <a:lnTo>
                    <a:pt x="317" y="65"/>
                  </a:lnTo>
                  <a:lnTo>
                    <a:pt x="336" y="86"/>
                  </a:lnTo>
                  <a:lnTo>
                    <a:pt x="328" y="89"/>
                  </a:lnTo>
                  <a:lnTo>
                    <a:pt x="316" y="91"/>
                  </a:lnTo>
                  <a:lnTo>
                    <a:pt x="305" y="104"/>
                  </a:lnTo>
                  <a:lnTo>
                    <a:pt x="304" y="112"/>
                  </a:lnTo>
                  <a:lnTo>
                    <a:pt x="307" y="115"/>
                  </a:lnTo>
                  <a:lnTo>
                    <a:pt x="306" y="116"/>
                  </a:lnTo>
                  <a:lnTo>
                    <a:pt x="307" y="120"/>
                  </a:lnTo>
                  <a:lnTo>
                    <a:pt x="294" y="122"/>
                  </a:lnTo>
                  <a:lnTo>
                    <a:pt x="288" y="128"/>
                  </a:lnTo>
                  <a:lnTo>
                    <a:pt x="276" y="135"/>
                  </a:lnTo>
                  <a:lnTo>
                    <a:pt x="256" y="138"/>
                  </a:lnTo>
                  <a:lnTo>
                    <a:pt x="253" y="141"/>
                  </a:lnTo>
                  <a:lnTo>
                    <a:pt x="218" y="152"/>
                  </a:lnTo>
                  <a:lnTo>
                    <a:pt x="214" y="151"/>
                  </a:lnTo>
                  <a:lnTo>
                    <a:pt x="209" y="154"/>
                  </a:lnTo>
                  <a:lnTo>
                    <a:pt x="202" y="165"/>
                  </a:lnTo>
                  <a:lnTo>
                    <a:pt x="194" y="173"/>
                  </a:lnTo>
                  <a:lnTo>
                    <a:pt x="189" y="173"/>
                  </a:lnTo>
                  <a:lnTo>
                    <a:pt x="187" y="171"/>
                  </a:lnTo>
                  <a:lnTo>
                    <a:pt x="184" y="174"/>
                  </a:lnTo>
                  <a:lnTo>
                    <a:pt x="179" y="174"/>
                  </a:lnTo>
                  <a:lnTo>
                    <a:pt x="176" y="172"/>
                  </a:lnTo>
                  <a:lnTo>
                    <a:pt x="171" y="171"/>
                  </a:lnTo>
                  <a:lnTo>
                    <a:pt x="160" y="180"/>
                  </a:lnTo>
                  <a:lnTo>
                    <a:pt x="159" y="184"/>
                  </a:lnTo>
                  <a:lnTo>
                    <a:pt x="154" y="187"/>
                  </a:lnTo>
                  <a:lnTo>
                    <a:pt x="143" y="188"/>
                  </a:lnTo>
                  <a:lnTo>
                    <a:pt x="128" y="194"/>
                  </a:lnTo>
                  <a:lnTo>
                    <a:pt x="121" y="193"/>
                  </a:lnTo>
                  <a:lnTo>
                    <a:pt x="120" y="190"/>
                  </a:lnTo>
                  <a:lnTo>
                    <a:pt x="110" y="190"/>
                  </a:lnTo>
                  <a:lnTo>
                    <a:pt x="109" y="189"/>
                  </a:lnTo>
                  <a:lnTo>
                    <a:pt x="105" y="188"/>
                  </a:lnTo>
                  <a:lnTo>
                    <a:pt x="101" y="189"/>
                  </a:lnTo>
                  <a:lnTo>
                    <a:pt x="93" y="195"/>
                  </a:lnTo>
                  <a:lnTo>
                    <a:pt x="90" y="203"/>
                  </a:lnTo>
                  <a:lnTo>
                    <a:pt x="86" y="203"/>
                  </a:lnTo>
                  <a:lnTo>
                    <a:pt x="80" y="212"/>
                  </a:lnTo>
                  <a:lnTo>
                    <a:pt x="74" y="214"/>
                  </a:lnTo>
                  <a:lnTo>
                    <a:pt x="71" y="211"/>
                  </a:lnTo>
                  <a:lnTo>
                    <a:pt x="65" y="211"/>
                  </a:lnTo>
                  <a:lnTo>
                    <a:pt x="58" y="217"/>
                  </a:lnTo>
                  <a:lnTo>
                    <a:pt x="54" y="218"/>
                  </a:lnTo>
                  <a:lnTo>
                    <a:pt x="45" y="214"/>
                  </a:lnTo>
                  <a:lnTo>
                    <a:pt x="43" y="217"/>
                  </a:lnTo>
                  <a:lnTo>
                    <a:pt x="36" y="218"/>
                  </a:lnTo>
                  <a:lnTo>
                    <a:pt x="34" y="212"/>
                  </a:lnTo>
                  <a:lnTo>
                    <a:pt x="33" y="205"/>
                  </a:lnTo>
                  <a:lnTo>
                    <a:pt x="26" y="198"/>
                  </a:lnTo>
                  <a:lnTo>
                    <a:pt x="23" y="189"/>
                  </a:lnTo>
                  <a:lnTo>
                    <a:pt x="26" y="187"/>
                  </a:lnTo>
                  <a:lnTo>
                    <a:pt x="25" y="178"/>
                  </a:lnTo>
                  <a:lnTo>
                    <a:pt x="17" y="171"/>
                  </a:lnTo>
                  <a:lnTo>
                    <a:pt x="13" y="141"/>
                  </a:lnTo>
                  <a:lnTo>
                    <a:pt x="5" y="131"/>
                  </a:lnTo>
                  <a:lnTo>
                    <a:pt x="5" y="127"/>
                  </a:lnTo>
                  <a:lnTo>
                    <a:pt x="2" y="127"/>
                  </a:lnTo>
                  <a:lnTo>
                    <a:pt x="0" y="122"/>
                  </a:lnTo>
                  <a:lnTo>
                    <a:pt x="5" y="124"/>
                  </a:lnTo>
                  <a:lnTo>
                    <a:pt x="5" y="120"/>
                  </a:lnTo>
                  <a:lnTo>
                    <a:pt x="9" y="120"/>
                  </a:lnTo>
                  <a:lnTo>
                    <a:pt x="9" y="110"/>
                  </a:lnTo>
                  <a:lnTo>
                    <a:pt x="7" y="95"/>
                  </a:lnTo>
                  <a:lnTo>
                    <a:pt x="4" y="90"/>
                  </a:lnTo>
                  <a:lnTo>
                    <a:pt x="4" y="90"/>
                  </a:lnTo>
                  <a:close/>
                  <a:moveTo>
                    <a:pt x="305" y="233"/>
                  </a:moveTo>
                  <a:lnTo>
                    <a:pt x="312" y="231"/>
                  </a:lnTo>
                  <a:lnTo>
                    <a:pt x="321" y="234"/>
                  </a:lnTo>
                  <a:lnTo>
                    <a:pt x="314" y="235"/>
                  </a:lnTo>
                  <a:lnTo>
                    <a:pt x="305" y="233"/>
                  </a:lnTo>
                  <a:lnTo>
                    <a:pt x="305" y="233"/>
                  </a:lnTo>
                  <a:close/>
                  <a:moveTo>
                    <a:pt x="345" y="223"/>
                  </a:moveTo>
                  <a:lnTo>
                    <a:pt x="348" y="221"/>
                  </a:lnTo>
                  <a:lnTo>
                    <a:pt x="349" y="217"/>
                  </a:lnTo>
                  <a:lnTo>
                    <a:pt x="352" y="213"/>
                  </a:lnTo>
                  <a:lnTo>
                    <a:pt x="357" y="214"/>
                  </a:lnTo>
                  <a:lnTo>
                    <a:pt x="358" y="218"/>
                  </a:lnTo>
                  <a:lnTo>
                    <a:pt x="362" y="218"/>
                  </a:lnTo>
                  <a:lnTo>
                    <a:pt x="366" y="217"/>
                  </a:lnTo>
                  <a:lnTo>
                    <a:pt x="373" y="215"/>
                  </a:lnTo>
                  <a:lnTo>
                    <a:pt x="377" y="218"/>
                  </a:lnTo>
                  <a:lnTo>
                    <a:pt x="382" y="219"/>
                  </a:lnTo>
                  <a:lnTo>
                    <a:pt x="383" y="221"/>
                  </a:lnTo>
                  <a:lnTo>
                    <a:pt x="380" y="224"/>
                  </a:lnTo>
                  <a:lnTo>
                    <a:pt x="375" y="224"/>
                  </a:lnTo>
                  <a:lnTo>
                    <a:pt x="369" y="229"/>
                  </a:lnTo>
                  <a:lnTo>
                    <a:pt x="359" y="230"/>
                  </a:lnTo>
                  <a:lnTo>
                    <a:pt x="352" y="229"/>
                  </a:lnTo>
                  <a:lnTo>
                    <a:pt x="349" y="225"/>
                  </a:lnTo>
                  <a:lnTo>
                    <a:pt x="345" y="22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56" name="Freeform 104"/>
            <p:cNvSpPr>
              <a:spLocks/>
            </p:cNvSpPr>
            <p:nvPr/>
          </p:nvSpPr>
          <p:spPr bwMode="auto">
            <a:xfrm>
              <a:off x="3066" y="2077"/>
              <a:ext cx="197" cy="165"/>
            </a:xfrm>
            <a:custGeom>
              <a:avLst/>
              <a:gdLst/>
              <a:ahLst/>
              <a:cxnLst>
                <a:cxn ang="0">
                  <a:pos x="313" y="59"/>
                </a:cxn>
                <a:cxn ang="0">
                  <a:pos x="295" y="18"/>
                </a:cxn>
                <a:cxn ang="0">
                  <a:pos x="280" y="13"/>
                </a:cxn>
                <a:cxn ang="0">
                  <a:pos x="237" y="17"/>
                </a:cxn>
                <a:cxn ang="0">
                  <a:pos x="228" y="21"/>
                </a:cxn>
                <a:cxn ang="0">
                  <a:pos x="217" y="14"/>
                </a:cxn>
                <a:cxn ang="0">
                  <a:pos x="216" y="6"/>
                </a:cxn>
                <a:cxn ang="0">
                  <a:pos x="194" y="1"/>
                </a:cxn>
                <a:cxn ang="0">
                  <a:pos x="197" y="6"/>
                </a:cxn>
                <a:cxn ang="0">
                  <a:pos x="179" y="9"/>
                </a:cxn>
                <a:cxn ang="0">
                  <a:pos x="183" y="5"/>
                </a:cxn>
                <a:cxn ang="0">
                  <a:pos x="172" y="3"/>
                </a:cxn>
                <a:cxn ang="0">
                  <a:pos x="156" y="13"/>
                </a:cxn>
                <a:cxn ang="0">
                  <a:pos x="140" y="25"/>
                </a:cxn>
                <a:cxn ang="0">
                  <a:pos x="111" y="17"/>
                </a:cxn>
                <a:cxn ang="0">
                  <a:pos x="88" y="12"/>
                </a:cxn>
                <a:cxn ang="0">
                  <a:pos x="65" y="6"/>
                </a:cxn>
                <a:cxn ang="0">
                  <a:pos x="12" y="1"/>
                </a:cxn>
                <a:cxn ang="0">
                  <a:pos x="7" y="7"/>
                </a:cxn>
                <a:cxn ang="0">
                  <a:pos x="8" y="35"/>
                </a:cxn>
                <a:cxn ang="0">
                  <a:pos x="4" y="65"/>
                </a:cxn>
                <a:cxn ang="0">
                  <a:pos x="394" y="327"/>
                </a:cxn>
                <a:cxn ang="0">
                  <a:pos x="381" y="317"/>
                </a:cxn>
                <a:cxn ang="0">
                  <a:pos x="369" y="303"/>
                </a:cxn>
                <a:cxn ang="0">
                  <a:pos x="349" y="298"/>
                </a:cxn>
                <a:cxn ang="0">
                  <a:pos x="345" y="269"/>
                </a:cxn>
                <a:cxn ang="0">
                  <a:pos x="346" y="265"/>
                </a:cxn>
                <a:cxn ang="0">
                  <a:pos x="349" y="261"/>
                </a:cxn>
                <a:cxn ang="0">
                  <a:pos x="342" y="254"/>
                </a:cxn>
                <a:cxn ang="0">
                  <a:pos x="323" y="222"/>
                </a:cxn>
                <a:cxn ang="0">
                  <a:pos x="296" y="182"/>
                </a:cxn>
                <a:cxn ang="0">
                  <a:pos x="291" y="158"/>
                </a:cxn>
                <a:cxn ang="0">
                  <a:pos x="278" y="138"/>
                </a:cxn>
                <a:cxn ang="0">
                  <a:pos x="276" y="124"/>
                </a:cxn>
                <a:cxn ang="0">
                  <a:pos x="244" y="90"/>
                </a:cxn>
                <a:cxn ang="0">
                  <a:pos x="239" y="69"/>
                </a:cxn>
                <a:cxn ang="0">
                  <a:pos x="241" y="65"/>
                </a:cxn>
                <a:cxn ang="0">
                  <a:pos x="249" y="77"/>
                </a:cxn>
                <a:cxn ang="0">
                  <a:pos x="262" y="96"/>
                </a:cxn>
                <a:cxn ang="0">
                  <a:pos x="275" y="113"/>
                </a:cxn>
                <a:cxn ang="0">
                  <a:pos x="299" y="135"/>
                </a:cxn>
                <a:cxn ang="0">
                  <a:pos x="307" y="116"/>
                </a:cxn>
                <a:cxn ang="0">
                  <a:pos x="309" y="98"/>
                </a:cxn>
              </a:cxnLst>
              <a:rect l="0" t="0" r="r" b="b"/>
              <a:pathLst>
                <a:path w="394" h="331">
                  <a:moveTo>
                    <a:pt x="314" y="78"/>
                  </a:moveTo>
                  <a:lnTo>
                    <a:pt x="311" y="67"/>
                  </a:lnTo>
                  <a:lnTo>
                    <a:pt x="313" y="59"/>
                  </a:lnTo>
                  <a:lnTo>
                    <a:pt x="307" y="43"/>
                  </a:lnTo>
                  <a:lnTo>
                    <a:pt x="298" y="30"/>
                  </a:lnTo>
                  <a:lnTo>
                    <a:pt x="295" y="18"/>
                  </a:lnTo>
                  <a:lnTo>
                    <a:pt x="288" y="9"/>
                  </a:lnTo>
                  <a:lnTo>
                    <a:pt x="285" y="8"/>
                  </a:lnTo>
                  <a:lnTo>
                    <a:pt x="280" y="13"/>
                  </a:lnTo>
                  <a:lnTo>
                    <a:pt x="272" y="17"/>
                  </a:lnTo>
                  <a:lnTo>
                    <a:pt x="252" y="13"/>
                  </a:lnTo>
                  <a:lnTo>
                    <a:pt x="237" y="17"/>
                  </a:lnTo>
                  <a:lnTo>
                    <a:pt x="225" y="9"/>
                  </a:lnTo>
                  <a:lnTo>
                    <a:pt x="224" y="14"/>
                  </a:lnTo>
                  <a:lnTo>
                    <a:pt x="228" y="21"/>
                  </a:lnTo>
                  <a:lnTo>
                    <a:pt x="228" y="25"/>
                  </a:lnTo>
                  <a:lnTo>
                    <a:pt x="224" y="19"/>
                  </a:lnTo>
                  <a:lnTo>
                    <a:pt x="217" y="14"/>
                  </a:lnTo>
                  <a:lnTo>
                    <a:pt x="216" y="9"/>
                  </a:lnTo>
                  <a:lnTo>
                    <a:pt x="218" y="8"/>
                  </a:lnTo>
                  <a:lnTo>
                    <a:pt x="216" y="6"/>
                  </a:lnTo>
                  <a:lnTo>
                    <a:pt x="210" y="6"/>
                  </a:lnTo>
                  <a:lnTo>
                    <a:pt x="204" y="3"/>
                  </a:lnTo>
                  <a:lnTo>
                    <a:pt x="194" y="1"/>
                  </a:lnTo>
                  <a:lnTo>
                    <a:pt x="192" y="3"/>
                  </a:lnTo>
                  <a:lnTo>
                    <a:pt x="196" y="3"/>
                  </a:lnTo>
                  <a:lnTo>
                    <a:pt x="197" y="6"/>
                  </a:lnTo>
                  <a:lnTo>
                    <a:pt x="192" y="7"/>
                  </a:lnTo>
                  <a:lnTo>
                    <a:pt x="185" y="6"/>
                  </a:lnTo>
                  <a:lnTo>
                    <a:pt x="179" y="9"/>
                  </a:lnTo>
                  <a:lnTo>
                    <a:pt x="176" y="7"/>
                  </a:lnTo>
                  <a:lnTo>
                    <a:pt x="176" y="6"/>
                  </a:lnTo>
                  <a:lnTo>
                    <a:pt x="183" y="5"/>
                  </a:lnTo>
                  <a:lnTo>
                    <a:pt x="187" y="2"/>
                  </a:lnTo>
                  <a:lnTo>
                    <a:pt x="181" y="3"/>
                  </a:lnTo>
                  <a:lnTo>
                    <a:pt x="172" y="3"/>
                  </a:lnTo>
                  <a:lnTo>
                    <a:pt x="169" y="7"/>
                  </a:lnTo>
                  <a:lnTo>
                    <a:pt x="160" y="11"/>
                  </a:lnTo>
                  <a:lnTo>
                    <a:pt x="156" y="13"/>
                  </a:lnTo>
                  <a:lnTo>
                    <a:pt x="148" y="16"/>
                  </a:lnTo>
                  <a:lnTo>
                    <a:pt x="141" y="22"/>
                  </a:lnTo>
                  <a:lnTo>
                    <a:pt x="140" y="25"/>
                  </a:lnTo>
                  <a:lnTo>
                    <a:pt x="129" y="25"/>
                  </a:lnTo>
                  <a:lnTo>
                    <a:pt x="119" y="18"/>
                  </a:lnTo>
                  <a:lnTo>
                    <a:pt x="111" y="17"/>
                  </a:lnTo>
                  <a:lnTo>
                    <a:pt x="100" y="18"/>
                  </a:lnTo>
                  <a:lnTo>
                    <a:pt x="91" y="12"/>
                  </a:lnTo>
                  <a:lnTo>
                    <a:pt x="88" y="12"/>
                  </a:lnTo>
                  <a:lnTo>
                    <a:pt x="84" y="14"/>
                  </a:lnTo>
                  <a:lnTo>
                    <a:pt x="75" y="8"/>
                  </a:lnTo>
                  <a:lnTo>
                    <a:pt x="65" y="6"/>
                  </a:lnTo>
                  <a:lnTo>
                    <a:pt x="41" y="5"/>
                  </a:lnTo>
                  <a:lnTo>
                    <a:pt x="28" y="0"/>
                  </a:lnTo>
                  <a:lnTo>
                    <a:pt x="12" y="1"/>
                  </a:lnTo>
                  <a:lnTo>
                    <a:pt x="9" y="1"/>
                  </a:lnTo>
                  <a:lnTo>
                    <a:pt x="9" y="1"/>
                  </a:lnTo>
                  <a:lnTo>
                    <a:pt x="7" y="7"/>
                  </a:lnTo>
                  <a:lnTo>
                    <a:pt x="5" y="20"/>
                  </a:lnTo>
                  <a:lnTo>
                    <a:pt x="8" y="29"/>
                  </a:lnTo>
                  <a:lnTo>
                    <a:pt x="8" y="35"/>
                  </a:lnTo>
                  <a:lnTo>
                    <a:pt x="4" y="46"/>
                  </a:lnTo>
                  <a:lnTo>
                    <a:pt x="0" y="56"/>
                  </a:lnTo>
                  <a:lnTo>
                    <a:pt x="4" y="65"/>
                  </a:lnTo>
                  <a:lnTo>
                    <a:pt x="7" y="81"/>
                  </a:lnTo>
                  <a:lnTo>
                    <a:pt x="18" y="331"/>
                  </a:lnTo>
                  <a:lnTo>
                    <a:pt x="394" y="327"/>
                  </a:lnTo>
                  <a:lnTo>
                    <a:pt x="394" y="326"/>
                  </a:lnTo>
                  <a:lnTo>
                    <a:pt x="389" y="325"/>
                  </a:lnTo>
                  <a:lnTo>
                    <a:pt x="381" y="317"/>
                  </a:lnTo>
                  <a:lnTo>
                    <a:pt x="379" y="313"/>
                  </a:lnTo>
                  <a:lnTo>
                    <a:pt x="373" y="311"/>
                  </a:lnTo>
                  <a:lnTo>
                    <a:pt x="369" y="303"/>
                  </a:lnTo>
                  <a:lnTo>
                    <a:pt x="365" y="304"/>
                  </a:lnTo>
                  <a:lnTo>
                    <a:pt x="359" y="304"/>
                  </a:lnTo>
                  <a:lnTo>
                    <a:pt x="349" y="298"/>
                  </a:lnTo>
                  <a:lnTo>
                    <a:pt x="345" y="281"/>
                  </a:lnTo>
                  <a:lnTo>
                    <a:pt x="346" y="277"/>
                  </a:lnTo>
                  <a:lnTo>
                    <a:pt x="345" y="269"/>
                  </a:lnTo>
                  <a:lnTo>
                    <a:pt x="343" y="266"/>
                  </a:lnTo>
                  <a:lnTo>
                    <a:pt x="344" y="263"/>
                  </a:lnTo>
                  <a:lnTo>
                    <a:pt x="346" y="265"/>
                  </a:lnTo>
                  <a:lnTo>
                    <a:pt x="356" y="265"/>
                  </a:lnTo>
                  <a:lnTo>
                    <a:pt x="352" y="262"/>
                  </a:lnTo>
                  <a:lnTo>
                    <a:pt x="349" y="261"/>
                  </a:lnTo>
                  <a:lnTo>
                    <a:pt x="344" y="253"/>
                  </a:lnTo>
                  <a:lnTo>
                    <a:pt x="342" y="252"/>
                  </a:lnTo>
                  <a:lnTo>
                    <a:pt x="342" y="254"/>
                  </a:lnTo>
                  <a:lnTo>
                    <a:pt x="337" y="250"/>
                  </a:lnTo>
                  <a:lnTo>
                    <a:pt x="335" y="241"/>
                  </a:lnTo>
                  <a:lnTo>
                    <a:pt x="323" y="222"/>
                  </a:lnTo>
                  <a:lnTo>
                    <a:pt x="318" y="219"/>
                  </a:lnTo>
                  <a:lnTo>
                    <a:pt x="315" y="210"/>
                  </a:lnTo>
                  <a:lnTo>
                    <a:pt x="296" y="182"/>
                  </a:lnTo>
                  <a:lnTo>
                    <a:pt x="297" y="175"/>
                  </a:lnTo>
                  <a:lnTo>
                    <a:pt x="294" y="170"/>
                  </a:lnTo>
                  <a:lnTo>
                    <a:pt x="291" y="158"/>
                  </a:lnTo>
                  <a:lnTo>
                    <a:pt x="288" y="153"/>
                  </a:lnTo>
                  <a:lnTo>
                    <a:pt x="288" y="150"/>
                  </a:lnTo>
                  <a:lnTo>
                    <a:pt x="278" y="138"/>
                  </a:lnTo>
                  <a:lnTo>
                    <a:pt x="277" y="134"/>
                  </a:lnTo>
                  <a:lnTo>
                    <a:pt x="278" y="128"/>
                  </a:lnTo>
                  <a:lnTo>
                    <a:pt x="276" y="124"/>
                  </a:lnTo>
                  <a:lnTo>
                    <a:pt x="257" y="109"/>
                  </a:lnTo>
                  <a:lnTo>
                    <a:pt x="256" y="103"/>
                  </a:lnTo>
                  <a:lnTo>
                    <a:pt x="244" y="90"/>
                  </a:lnTo>
                  <a:lnTo>
                    <a:pt x="244" y="82"/>
                  </a:lnTo>
                  <a:lnTo>
                    <a:pt x="238" y="73"/>
                  </a:lnTo>
                  <a:lnTo>
                    <a:pt x="239" y="69"/>
                  </a:lnTo>
                  <a:lnTo>
                    <a:pt x="238" y="65"/>
                  </a:lnTo>
                  <a:lnTo>
                    <a:pt x="240" y="63"/>
                  </a:lnTo>
                  <a:lnTo>
                    <a:pt x="241" y="65"/>
                  </a:lnTo>
                  <a:lnTo>
                    <a:pt x="244" y="65"/>
                  </a:lnTo>
                  <a:lnTo>
                    <a:pt x="247" y="73"/>
                  </a:lnTo>
                  <a:lnTo>
                    <a:pt x="249" y="77"/>
                  </a:lnTo>
                  <a:lnTo>
                    <a:pt x="250" y="80"/>
                  </a:lnTo>
                  <a:lnTo>
                    <a:pt x="262" y="91"/>
                  </a:lnTo>
                  <a:lnTo>
                    <a:pt x="262" y="96"/>
                  </a:lnTo>
                  <a:lnTo>
                    <a:pt x="265" y="103"/>
                  </a:lnTo>
                  <a:lnTo>
                    <a:pt x="273" y="106"/>
                  </a:lnTo>
                  <a:lnTo>
                    <a:pt x="275" y="113"/>
                  </a:lnTo>
                  <a:lnTo>
                    <a:pt x="290" y="128"/>
                  </a:lnTo>
                  <a:lnTo>
                    <a:pt x="298" y="134"/>
                  </a:lnTo>
                  <a:lnTo>
                    <a:pt x="299" y="135"/>
                  </a:lnTo>
                  <a:lnTo>
                    <a:pt x="300" y="131"/>
                  </a:lnTo>
                  <a:lnTo>
                    <a:pt x="304" y="127"/>
                  </a:lnTo>
                  <a:lnTo>
                    <a:pt x="307" y="116"/>
                  </a:lnTo>
                  <a:lnTo>
                    <a:pt x="304" y="113"/>
                  </a:lnTo>
                  <a:lnTo>
                    <a:pt x="308" y="104"/>
                  </a:lnTo>
                  <a:lnTo>
                    <a:pt x="309" y="98"/>
                  </a:lnTo>
                  <a:lnTo>
                    <a:pt x="313" y="80"/>
                  </a:lnTo>
                  <a:lnTo>
                    <a:pt x="314" y="7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57" name="Freeform 105"/>
            <p:cNvSpPr>
              <a:spLocks/>
            </p:cNvSpPr>
            <p:nvPr/>
          </p:nvSpPr>
          <p:spPr bwMode="auto">
            <a:xfrm>
              <a:off x="3031" y="2240"/>
              <a:ext cx="261" cy="299"/>
            </a:xfrm>
            <a:custGeom>
              <a:avLst/>
              <a:gdLst/>
              <a:ahLst/>
              <a:cxnLst>
                <a:cxn ang="0">
                  <a:pos x="464" y="8"/>
                </a:cxn>
                <a:cxn ang="0">
                  <a:pos x="469" y="23"/>
                </a:cxn>
                <a:cxn ang="0">
                  <a:pos x="470" y="29"/>
                </a:cxn>
                <a:cxn ang="0">
                  <a:pos x="476" y="81"/>
                </a:cxn>
                <a:cxn ang="0">
                  <a:pos x="506" y="123"/>
                </a:cxn>
                <a:cxn ang="0">
                  <a:pos x="517" y="137"/>
                </a:cxn>
                <a:cxn ang="0">
                  <a:pos x="493" y="148"/>
                </a:cxn>
                <a:cxn ang="0">
                  <a:pos x="478" y="159"/>
                </a:cxn>
                <a:cxn ang="0">
                  <a:pos x="476" y="180"/>
                </a:cxn>
                <a:cxn ang="0">
                  <a:pos x="463" y="220"/>
                </a:cxn>
                <a:cxn ang="0">
                  <a:pos x="465" y="252"/>
                </a:cxn>
                <a:cxn ang="0">
                  <a:pos x="449" y="299"/>
                </a:cxn>
                <a:cxn ang="0">
                  <a:pos x="431" y="323"/>
                </a:cxn>
                <a:cxn ang="0">
                  <a:pos x="406" y="362"/>
                </a:cxn>
                <a:cxn ang="0">
                  <a:pos x="399" y="391"/>
                </a:cxn>
                <a:cxn ang="0">
                  <a:pos x="387" y="439"/>
                </a:cxn>
                <a:cxn ang="0">
                  <a:pos x="365" y="439"/>
                </a:cxn>
                <a:cxn ang="0">
                  <a:pos x="364" y="461"/>
                </a:cxn>
                <a:cxn ang="0">
                  <a:pos x="389" y="476"/>
                </a:cxn>
                <a:cxn ang="0">
                  <a:pos x="408" y="494"/>
                </a:cxn>
                <a:cxn ang="0">
                  <a:pos x="425" y="524"/>
                </a:cxn>
                <a:cxn ang="0">
                  <a:pos x="400" y="564"/>
                </a:cxn>
                <a:cxn ang="0">
                  <a:pos x="383" y="579"/>
                </a:cxn>
                <a:cxn ang="0">
                  <a:pos x="347" y="589"/>
                </a:cxn>
                <a:cxn ang="0">
                  <a:pos x="332" y="598"/>
                </a:cxn>
                <a:cxn ang="0">
                  <a:pos x="310" y="591"/>
                </a:cxn>
                <a:cxn ang="0">
                  <a:pos x="292" y="596"/>
                </a:cxn>
                <a:cxn ang="0">
                  <a:pos x="280" y="592"/>
                </a:cxn>
                <a:cxn ang="0">
                  <a:pos x="263" y="575"/>
                </a:cxn>
                <a:cxn ang="0">
                  <a:pos x="244" y="557"/>
                </a:cxn>
                <a:cxn ang="0">
                  <a:pos x="228" y="565"/>
                </a:cxn>
                <a:cxn ang="0">
                  <a:pos x="206" y="571"/>
                </a:cxn>
                <a:cxn ang="0">
                  <a:pos x="183" y="555"/>
                </a:cxn>
                <a:cxn ang="0">
                  <a:pos x="173" y="541"/>
                </a:cxn>
                <a:cxn ang="0">
                  <a:pos x="154" y="520"/>
                </a:cxn>
                <a:cxn ang="0">
                  <a:pos x="140" y="503"/>
                </a:cxn>
                <a:cxn ang="0">
                  <a:pos x="120" y="482"/>
                </a:cxn>
                <a:cxn ang="0">
                  <a:pos x="109" y="471"/>
                </a:cxn>
                <a:cxn ang="0">
                  <a:pos x="100" y="455"/>
                </a:cxn>
                <a:cxn ang="0">
                  <a:pos x="76" y="441"/>
                </a:cxn>
                <a:cxn ang="0">
                  <a:pos x="63" y="431"/>
                </a:cxn>
                <a:cxn ang="0">
                  <a:pos x="54" y="410"/>
                </a:cxn>
                <a:cxn ang="0">
                  <a:pos x="38" y="371"/>
                </a:cxn>
                <a:cxn ang="0">
                  <a:pos x="30" y="354"/>
                </a:cxn>
                <a:cxn ang="0">
                  <a:pos x="17" y="331"/>
                </a:cxn>
                <a:cxn ang="0">
                  <a:pos x="16" y="308"/>
                </a:cxn>
                <a:cxn ang="0">
                  <a:pos x="0" y="297"/>
                </a:cxn>
                <a:cxn ang="0">
                  <a:pos x="8" y="267"/>
                </a:cxn>
                <a:cxn ang="0">
                  <a:pos x="19" y="243"/>
                </a:cxn>
                <a:cxn ang="0">
                  <a:pos x="33" y="210"/>
                </a:cxn>
                <a:cxn ang="0">
                  <a:pos x="63" y="204"/>
                </a:cxn>
                <a:cxn ang="0">
                  <a:pos x="88" y="4"/>
                </a:cxn>
              </a:cxnLst>
              <a:rect l="0" t="0" r="r" b="b"/>
              <a:pathLst>
                <a:path w="521" h="598">
                  <a:moveTo>
                    <a:pt x="88" y="4"/>
                  </a:moveTo>
                  <a:lnTo>
                    <a:pt x="464" y="0"/>
                  </a:lnTo>
                  <a:lnTo>
                    <a:pt x="463" y="4"/>
                  </a:lnTo>
                  <a:lnTo>
                    <a:pt x="463" y="6"/>
                  </a:lnTo>
                  <a:lnTo>
                    <a:pt x="464" y="8"/>
                  </a:lnTo>
                  <a:lnTo>
                    <a:pt x="464" y="10"/>
                  </a:lnTo>
                  <a:lnTo>
                    <a:pt x="465" y="11"/>
                  </a:lnTo>
                  <a:lnTo>
                    <a:pt x="465" y="12"/>
                  </a:lnTo>
                  <a:lnTo>
                    <a:pt x="466" y="15"/>
                  </a:lnTo>
                  <a:lnTo>
                    <a:pt x="469" y="23"/>
                  </a:lnTo>
                  <a:lnTo>
                    <a:pt x="474" y="30"/>
                  </a:lnTo>
                  <a:lnTo>
                    <a:pt x="474" y="33"/>
                  </a:lnTo>
                  <a:lnTo>
                    <a:pt x="473" y="33"/>
                  </a:lnTo>
                  <a:lnTo>
                    <a:pt x="472" y="31"/>
                  </a:lnTo>
                  <a:lnTo>
                    <a:pt x="470" y="29"/>
                  </a:lnTo>
                  <a:lnTo>
                    <a:pt x="469" y="30"/>
                  </a:lnTo>
                  <a:lnTo>
                    <a:pt x="470" y="35"/>
                  </a:lnTo>
                  <a:lnTo>
                    <a:pt x="476" y="58"/>
                  </a:lnTo>
                  <a:lnTo>
                    <a:pt x="478" y="70"/>
                  </a:lnTo>
                  <a:lnTo>
                    <a:pt x="476" y="81"/>
                  </a:lnTo>
                  <a:lnTo>
                    <a:pt x="481" y="96"/>
                  </a:lnTo>
                  <a:lnTo>
                    <a:pt x="486" y="106"/>
                  </a:lnTo>
                  <a:lnTo>
                    <a:pt x="492" y="108"/>
                  </a:lnTo>
                  <a:lnTo>
                    <a:pt x="506" y="116"/>
                  </a:lnTo>
                  <a:lnTo>
                    <a:pt x="506" y="123"/>
                  </a:lnTo>
                  <a:lnTo>
                    <a:pt x="512" y="123"/>
                  </a:lnTo>
                  <a:lnTo>
                    <a:pt x="519" y="126"/>
                  </a:lnTo>
                  <a:lnTo>
                    <a:pt x="519" y="131"/>
                  </a:lnTo>
                  <a:lnTo>
                    <a:pt x="521" y="131"/>
                  </a:lnTo>
                  <a:lnTo>
                    <a:pt x="517" y="137"/>
                  </a:lnTo>
                  <a:lnTo>
                    <a:pt x="511" y="139"/>
                  </a:lnTo>
                  <a:lnTo>
                    <a:pt x="506" y="140"/>
                  </a:lnTo>
                  <a:lnTo>
                    <a:pt x="504" y="145"/>
                  </a:lnTo>
                  <a:lnTo>
                    <a:pt x="497" y="145"/>
                  </a:lnTo>
                  <a:lnTo>
                    <a:pt x="493" y="148"/>
                  </a:lnTo>
                  <a:lnTo>
                    <a:pt x="487" y="149"/>
                  </a:lnTo>
                  <a:lnTo>
                    <a:pt x="486" y="152"/>
                  </a:lnTo>
                  <a:lnTo>
                    <a:pt x="488" y="156"/>
                  </a:lnTo>
                  <a:lnTo>
                    <a:pt x="487" y="159"/>
                  </a:lnTo>
                  <a:lnTo>
                    <a:pt x="478" y="159"/>
                  </a:lnTo>
                  <a:lnTo>
                    <a:pt x="475" y="161"/>
                  </a:lnTo>
                  <a:lnTo>
                    <a:pt x="475" y="168"/>
                  </a:lnTo>
                  <a:lnTo>
                    <a:pt x="472" y="174"/>
                  </a:lnTo>
                  <a:lnTo>
                    <a:pt x="475" y="176"/>
                  </a:lnTo>
                  <a:lnTo>
                    <a:pt x="476" y="180"/>
                  </a:lnTo>
                  <a:lnTo>
                    <a:pt x="474" y="182"/>
                  </a:lnTo>
                  <a:lnTo>
                    <a:pt x="471" y="192"/>
                  </a:lnTo>
                  <a:lnTo>
                    <a:pt x="469" y="208"/>
                  </a:lnTo>
                  <a:lnTo>
                    <a:pt x="463" y="216"/>
                  </a:lnTo>
                  <a:lnTo>
                    <a:pt x="463" y="220"/>
                  </a:lnTo>
                  <a:lnTo>
                    <a:pt x="460" y="225"/>
                  </a:lnTo>
                  <a:lnTo>
                    <a:pt x="459" y="232"/>
                  </a:lnTo>
                  <a:lnTo>
                    <a:pt x="463" y="245"/>
                  </a:lnTo>
                  <a:lnTo>
                    <a:pt x="464" y="252"/>
                  </a:lnTo>
                  <a:lnTo>
                    <a:pt x="465" y="252"/>
                  </a:lnTo>
                  <a:lnTo>
                    <a:pt x="464" y="254"/>
                  </a:lnTo>
                  <a:lnTo>
                    <a:pt x="461" y="264"/>
                  </a:lnTo>
                  <a:lnTo>
                    <a:pt x="461" y="275"/>
                  </a:lnTo>
                  <a:lnTo>
                    <a:pt x="452" y="289"/>
                  </a:lnTo>
                  <a:lnTo>
                    <a:pt x="449" y="299"/>
                  </a:lnTo>
                  <a:lnTo>
                    <a:pt x="446" y="299"/>
                  </a:lnTo>
                  <a:lnTo>
                    <a:pt x="440" y="300"/>
                  </a:lnTo>
                  <a:lnTo>
                    <a:pt x="439" y="306"/>
                  </a:lnTo>
                  <a:lnTo>
                    <a:pt x="431" y="319"/>
                  </a:lnTo>
                  <a:lnTo>
                    <a:pt x="431" y="323"/>
                  </a:lnTo>
                  <a:lnTo>
                    <a:pt x="423" y="330"/>
                  </a:lnTo>
                  <a:lnTo>
                    <a:pt x="418" y="339"/>
                  </a:lnTo>
                  <a:lnTo>
                    <a:pt x="413" y="362"/>
                  </a:lnTo>
                  <a:lnTo>
                    <a:pt x="408" y="361"/>
                  </a:lnTo>
                  <a:lnTo>
                    <a:pt x="406" y="362"/>
                  </a:lnTo>
                  <a:lnTo>
                    <a:pt x="405" y="367"/>
                  </a:lnTo>
                  <a:lnTo>
                    <a:pt x="399" y="375"/>
                  </a:lnTo>
                  <a:lnTo>
                    <a:pt x="396" y="381"/>
                  </a:lnTo>
                  <a:lnTo>
                    <a:pt x="399" y="384"/>
                  </a:lnTo>
                  <a:lnTo>
                    <a:pt x="399" y="391"/>
                  </a:lnTo>
                  <a:lnTo>
                    <a:pt x="393" y="400"/>
                  </a:lnTo>
                  <a:lnTo>
                    <a:pt x="391" y="408"/>
                  </a:lnTo>
                  <a:lnTo>
                    <a:pt x="392" y="420"/>
                  </a:lnTo>
                  <a:lnTo>
                    <a:pt x="391" y="436"/>
                  </a:lnTo>
                  <a:lnTo>
                    <a:pt x="387" y="439"/>
                  </a:lnTo>
                  <a:lnTo>
                    <a:pt x="384" y="442"/>
                  </a:lnTo>
                  <a:lnTo>
                    <a:pt x="380" y="441"/>
                  </a:lnTo>
                  <a:lnTo>
                    <a:pt x="377" y="439"/>
                  </a:lnTo>
                  <a:lnTo>
                    <a:pt x="371" y="440"/>
                  </a:lnTo>
                  <a:lnTo>
                    <a:pt x="365" y="439"/>
                  </a:lnTo>
                  <a:lnTo>
                    <a:pt x="364" y="446"/>
                  </a:lnTo>
                  <a:lnTo>
                    <a:pt x="361" y="448"/>
                  </a:lnTo>
                  <a:lnTo>
                    <a:pt x="356" y="454"/>
                  </a:lnTo>
                  <a:lnTo>
                    <a:pt x="358" y="459"/>
                  </a:lnTo>
                  <a:lnTo>
                    <a:pt x="364" y="461"/>
                  </a:lnTo>
                  <a:lnTo>
                    <a:pt x="377" y="461"/>
                  </a:lnTo>
                  <a:lnTo>
                    <a:pt x="380" y="464"/>
                  </a:lnTo>
                  <a:lnTo>
                    <a:pt x="385" y="470"/>
                  </a:lnTo>
                  <a:lnTo>
                    <a:pt x="387" y="474"/>
                  </a:lnTo>
                  <a:lnTo>
                    <a:pt x="389" y="476"/>
                  </a:lnTo>
                  <a:lnTo>
                    <a:pt x="395" y="487"/>
                  </a:lnTo>
                  <a:lnTo>
                    <a:pt x="401" y="489"/>
                  </a:lnTo>
                  <a:lnTo>
                    <a:pt x="401" y="492"/>
                  </a:lnTo>
                  <a:lnTo>
                    <a:pt x="403" y="494"/>
                  </a:lnTo>
                  <a:lnTo>
                    <a:pt x="408" y="494"/>
                  </a:lnTo>
                  <a:lnTo>
                    <a:pt x="413" y="499"/>
                  </a:lnTo>
                  <a:lnTo>
                    <a:pt x="415" y="504"/>
                  </a:lnTo>
                  <a:lnTo>
                    <a:pt x="420" y="510"/>
                  </a:lnTo>
                  <a:lnTo>
                    <a:pt x="422" y="521"/>
                  </a:lnTo>
                  <a:lnTo>
                    <a:pt x="425" y="524"/>
                  </a:lnTo>
                  <a:lnTo>
                    <a:pt x="427" y="536"/>
                  </a:lnTo>
                  <a:lnTo>
                    <a:pt x="416" y="547"/>
                  </a:lnTo>
                  <a:lnTo>
                    <a:pt x="408" y="559"/>
                  </a:lnTo>
                  <a:lnTo>
                    <a:pt x="405" y="558"/>
                  </a:lnTo>
                  <a:lnTo>
                    <a:pt x="400" y="564"/>
                  </a:lnTo>
                  <a:lnTo>
                    <a:pt x="396" y="568"/>
                  </a:lnTo>
                  <a:lnTo>
                    <a:pt x="394" y="569"/>
                  </a:lnTo>
                  <a:lnTo>
                    <a:pt x="391" y="574"/>
                  </a:lnTo>
                  <a:lnTo>
                    <a:pt x="391" y="574"/>
                  </a:lnTo>
                  <a:lnTo>
                    <a:pt x="383" y="579"/>
                  </a:lnTo>
                  <a:lnTo>
                    <a:pt x="380" y="585"/>
                  </a:lnTo>
                  <a:lnTo>
                    <a:pt x="372" y="588"/>
                  </a:lnTo>
                  <a:lnTo>
                    <a:pt x="366" y="586"/>
                  </a:lnTo>
                  <a:lnTo>
                    <a:pt x="354" y="586"/>
                  </a:lnTo>
                  <a:lnTo>
                    <a:pt x="347" y="589"/>
                  </a:lnTo>
                  <a:lnTo>
                    <a:pt x="342" y="589"/>
                  </a:lnTo>
                  <a:lnTo>
                    <a:pt x="339" y="590"/>
                  </a:lnTo>
                  <a:lnTo>
                    <a:pt x="335" y="589"/>
                  </a:lnTo>
                  <a:lnTo>
                    <a:pt x="332" y="593"/>
                  </a:lnTo>
                  <a:lnTo>
                    <a:pt x="332" y="598"/>
                  </a:lnTo>
                  <a:lnTo>
                    <a:pt x="329" y="598"/>
                  </a:lnTo>
                  <a:lnTo>
                    <a:pt x="321" y="596"/>
                  </a:lnTo>
                  <a:lnTo>
                    <a:pt x="320" y="591"/>
                  </a:lnTo>
                  <a:lnTo>
                    <a:pt x="314" y="589"/>
                  </a:lnTo>
                  <a:lnTo>
                    <a:pt x="310" y="591"/>
                  </a:lnTo>
                  <a:lnTo>
                    <a:pt x="301" y="588"/>
                  </a:lnTo>
                  <a:lnTo>
                    <a:pt x="296" y="586"/>
                  </a:lnTo>
                  <a:lnTo>
                    <a:pt x="291" y="589"/>
                  </a:lnTo>
                  <a:lnTo>
                    <a:pt x="291" y="593"/>
                  </a:lnTo>
                  <a:lnTo>
                    <a:pt x="292" y="596"/>
                  </a:lnTo>
                  <a:lnTo>
                    <a:pt x="292" y="598"/>
                  </a:lnTo>
                  <a:lnTo>
                    <a:pt x="290" y="596"/>
                  </a:lnTo>
                  <a:lnTo>
                    <a:pt x="282" y="596"/>
                  </a:lnTo>
                  <a:lnTo>
                    <a:pt x="280" y="596"/>
                  </a:lnTo>
                  <a:lnTo>
                    <a:pt x="280" y="592"/>
                  </a:lnTo>
                  <a:lnTo>
                    <a:pt x="278" y="588"/>
                  </a:lnTo>
                  <a:lnTo>
                    <a:pt x="276" y="586"/>
                  </a:lnTo>
                  <a:lnTo>
                    <a:pt x="274" y="580"/>
                  </a:lnTo>
                  <a:lnTo>
                    <a:pt x="271" y="577"/>
                  </a:lnTo>
                  <a:lnTo>
                    <a:pt x="263" y="575"/>
                  </a:lnTo>
                  <a:lnTo>
                    <a:pt x="261" y="571"/>
                  </a:lnTo>
                  <a:lnTo>
                    <a:pt x="257" y="567"/>
                  </a:lnTo>
                  <a:lnTo>
                    <a:pt x="253" y="559"/>
                  </a:lnTo>
                  <a:lnTo>
                    <a:pt x="251" y="558"/>
                  </a:lnTo>
                  <a:lnTo>
                    <a:pt x="244" y="557"/>
                  </a:lnTo>
                  <a:lnTo>
                    <a:pt x="241" y="562"/>
                  </a:lnTo>
                  <a:lnTo>
                    <a:pt x="238" y="565"/>
                  </a:lnTo>
                  <a:lnTo>
                    <a:pt x="231" y="567"/>
                  </a:lnTo>
                  <a:lnTo>
                    <a:pt x="229" y="567"/>
                  </a:lnTo>
                  <a:lnTo>
                    <a:pt x="228" y="565"/>
                  </a:lnTo>
                  <a:lnTo>
                    <a:pt x="224" y="565"/>
                  </a:lnTo>
                  <a:lnTo>
                    <a:pt x="216" y="565"/>
                  </a:lnTo>
                  <a:lnTo>
                    <a:pt x="213" y="567"/>
                  </a:lnTo>
                  <a:lnTo>
                    <a:pt x="210" y="570"/>
                  </a:lnTo>
                  <a:lnTo>
                    <a:pt x="206" y="571"/>
                  </a:lnTo>
                  <a:lnTo>
                    <a:pt x="201" y="569"/>
                  </a:lnTo>
                  <a:lnTo>
                    <a:pt x="194" y="564"/>
                  </a:lnTo>
                  <a:lnTo>
                    <a:pt x="190" y="561"/>
                  </a:lnTo>
                  <a:lnTo>
                    <a:pt x="186" y="559"/>
                  </a:lnTo>
                  <a:lnTo>
                    <a:pt x="183" y="555"/>
                  </a:lnTo>
                  <a:lnTo>
                    <a:pt x="182" y="551"/>
                  </a:lnTo>
                  <a:lnTo>
                    <a:pt x="181" y="550"/>
                  </a:lnTo>
                  <a:lnTo>
                    <a:pt x="181" y="548"/>
                  </a:lnTo>
                  <a:lnTo>
                    <a:pt x="179" y="545"/>
                  </a:lnTo>
                  <a:lnTo>
                    <a:pt x="173" y="541"/>
                  </a:lnTo>
                  <a:lnTo>
                    <a:pt x="170" y="539"/>
                  </a:lnTo>
                  <a:lnTo>
                    <a:pt x="169" y="529"/>
                  </a:lnTo>
                  <a:lnTo>
                    <a:pt x="169" y="527"/>
                  </a:lnTo>
                  <a:lnTo>
                    <a:pt x="164" y="522"/>
                  </a:lnTo>
                  <a:lnTo>
                    <a:pt x="154" y="520"/>
                  </a:lnTo>
                  <a:lnTo>
                    <a:pt x="151" y="517"/>
                  </a:lnTo>
                  <a:lnTo>
                    <a:pt x="151" y="510"/>
                  </a:lnTo>
                  <a:lnTo>
                    <a:pt x="150" y="508"/>
                  </a:lnTo>
                  <a:lnTo>
                    <a:pt x="144" y="506"/>
                  </a:lnTo>
                  <a:lnTo>
                    <a:pt x="140" y="503"/>
                  </a:lnTo>
                  <a:lnTo>
                    <a:pt x="139" y="494"/>
                  </a:lnTo>
                  <a:lnTo>
                    <a:pt x="137" y="489"/>
                  </a:lnTo>
                  <a:lnTo>
                    <a:pt x="127" y="484"/>
                  </a:lnTo>
                  <a:lnTo>
                    <a:pt x="125" y="484"/>
                  </a:lnTo>
                  <a:lnTo>
                    <a:pt x="120" y="482"/>
                  </a:lnTo>
                  <a:lnTo>
                    <a:pt x="117" y="483"/>
                  </a:lnTo>
                  <a:lnTo>
                    <a:pt x="112" y="482"/>
                  </a:lnTo>
                  <a:lnTo>
                    <a:pt x="105" y="476"/>
                  </a:lnTo>
                  <a:lnTo>
                    <a:pt x="108" y="473"/>
                  </a:lnTo>
                  <a:lnTo>
                    <a:pt x="109" y="471"/>
                  </a:lnTo>
                  <a:lnTo>
                    <a:pt x="113" y="468"/>
                  </a:lnTo>
                  <a:lnTo>
                    <a:pt x="114" y="463"/>
                  </a:lnTo>
                  <a:lnTo>
                    <a:pt x="112" y="460"/>
                  </a:lnTo>
                  <a:lnTo>
                    <a:pt x="106" y="459"/>
                  </a:lnTo>
                  <a:lnTo>
                    <a:pt x="100" y="455"/>
                  </a:lnTo>
                  <a:lnTo>
                    <a:pt x="99" y="451"/>
                  </a:lnTo>
                  <a:lnTo>
                    <a:pt x="93" y="449"/>
                  </a:lnTo>
                  <a:lnTo>
                    <a:pt x="88" y="449"/>
                  </a:lnTo>
                  <a:lnTo>
                    <a:pt x="81" y="446"/>
                  </a:lnTo>
                  <a:lnTo>
                    <a:pt x="76" y="441"/>
                  </a:lnTo>
                  <a:lnTo>
                    <a:pt x="75" y="436"/>
                  </a:lnTo>
                  <a:lnTo>
                    <a:pt x="77" y="431"/>
                  </a:lnTo>
                  <a:lnTo>
                    <a:pt x="74" y="429"/>
                  </a:lnTo>
                  <a:lnTo>
                    <a:pt x="65" y="428"/>
                  </a:lnTo>
                  <a:lnTo>
                    <a:pt x="63" y="431"/>
                  </a:lnTo>
                  <a:lnTo>
                    <a:pt x="54" y="431"/>
                  </a:lnTo>
                  <a:lnTo>
                    <a:pt x="50" y="427"/>
                  </a:lnTo>
                  <a:lnTo>
                    <a:pt x="50" y="418"/>
                  </a:lnTo>
                  <a:lnTo>
                    <a:pt x="52" y="412"/>
                  </a:lnTo>
                  <a:lnTo>
                    <a:pt x="54" y="410"/>
                  </a:lnTo>
                  <a:lnTo>
                    <a:pt x="55" y="402"/>
                  </a:lnTo>
                  <a:lnTo>
                    <a:pt x="53" y="397"/>
                  </a:lnTo>
                  <a:lnTo>
                    <a:pt x="47" y="385"/>
                  </a:lnTo>
                  <a:lnTo>
                    <a:pt x="40" y="375"/>
                  </a:lnTo>
                  <a:lnTo>
                    <a:pt x="38" y="371"/>
                  </a:lnTo>
                  <a:lnTo>
                    <a:pt x="31" y="366"/>
                  </a:lnTo>
                  <a:lnTo>
                    <a:pt x="33" y="364"/>
                  </a:lnTo>
                  <a:lnTo>
                    <a:pt x="33" y="359"/>
                  </a:lnTo>
                  <a:lnTo>
                    <a:pt x="30" y="355"/>
                  </a:lnTo>
                  <a:lnTo>
                    <a:pt x="30" y="354"/>
                  </a:lnTo>
                  <a:lnTo>
                    <a:pt x="30" y="349"/>
                  </a:lnTo>
                  <a:lnTo>
                    <a:pt x="33" y="345"/>
                  </a:lnTo>
                  <a:lnTo>
                    <a:pt x="30" y="339"/>
                  </a:lnTo>
                  <a:lnTo>
                    <a:pt x="18" y="337"/>
                  </a:lnTo>
                  <a:lnTo>
                    <a:pt x="17" y="331"/>
                  </a:lnTo>
                  <a:lnTo>
                    <a:pt x="17" y="323"/>
                  </a:lnTo>
                  <a:lnTo>
                    <a:pt x="13" y="318"/>
                  </a:lnTo>
                  <a:lnTo>
                    <a:pt x="16" y="313"/>
                  </a:lnTo>
                  <a:lnTo>
                    <a:pt x="12" y="310"/>
                  </a:lnTo>
                  <a:lnTo>
                    <a:pt x="16" y="308"/>
                  </a:lnTo>
                  <a:lnTo>
                    <a:pt x="16" y="303"/>
                  </a:lnTo>
                  <a:lnTo>
                    <a:pt x="12" y="302"/>
                  </a:lnTo>
                  <a:lnTo>
                    <a:pt x="5" y="308"/>
                  </a:lnTo>
                  <a:lnTo>
                    <a:pt x="0" y="303"/>
                  </a:lnTo>
                  <a:lnTo>
                    <a:pt x="0" y="297"/>
                  </a:lnTo>
                  <a:lnTo>
                    <a:pt x="10" y="286"/>
                  </a:lnTo>
                  <a:lnTo>
                    <a:pt x="13" y="282"/>
                  </a:lnTo>
                  <a:lnTo>
                    <a:pt x="12" y="275"/>
                  </a:lnTo>
                  <a:lnTo>
                    <a:pt x="7" y="272"/>
                  </a:lnTo>
                  <a:lnTo>
                    <a:pt x="8" y="267"/>
                  </a:lnTo>
                  <a:lnTo>
                    <a:pt x="15" y="263"/>
                  </a:lnTo>
                  <a:lnTo>
                    <a:pt x="18" y="256"/>
                  </a:lnTo>
                  <a:lnTo>
                    <a:pt x="15" y="253"/>
                  </a:lnTo>
                  <a:lnTo>
                    <a:pt x="13" y="249"/>
                  </a:lnTo>
                  <a:lnTo>
                    <a:pt x="19" y="243"/>
                  </a:lnTo>
                  <a:lnTo>
                    <a:pt x="22" y="243"/>
                  </a:lnTo>
                  <a:lnTo>
                    <a:pt x="33" y="230"/>
                  </a:lnTo>
                  <a:lnTo>
                    <a:pt x="36" y="222"/>
                  </a:lnTo>
                  <a:lnTo>
                    <a:pt x="33" y="218"/>
                  </a:lnTo>
                  <a:lnTo>
                    <a:pt x="33" y="210"/>
                  </a:lnTo>
                  <a:lnTo>
                    <a:pt x="39" y="206"/>
                  </a:lnTo>
                  <a:lnTo>
                    <a:pt x="47" y="206"/>
                  </a:lnTo>
                  <a:lnTo>
                    <a:pt x="53" y="209"/>
                  </a:lnTo>
                  <a:lnTo>
                    <a:pt x="58" y="206"/>
                  </a:lnTo>
                  <a:lnTo>
                    <a:pt x="63" y="204"/>
                  </a:lnTo>
                  <a:lnTo>
                    <a:pt x="61" y="79"/>
                  </a:lnTo>
                  <a:lnTo>
                    <a:pt x="61" y="79"/>
                  </a:lnTo>
                  <a:lnTo>
                    <a:pt x="61" y="68"/>
                  </a:lnTo>
                  <a:lnTo>
                    <a:pt x="91" y="65"/>
                  </a:lnTo>
                  <a:lnTo>
                    <a:pt x="88" y="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58" name="Freeform 106"/>
            <p:cNvSpPr>
              <a:spLocks/>
            </p:cNvSpPr>
            <p:nvPr/>
          </p:nvSpPr>
          <p:spPr bwMode="auto">
            <a:xfrm>
              <a:off x="3209" y="2356"/>
              <a:ext cx="240" cy="182"/>
            </a:xfrm>
            <a:custGeom>
              <a:avLst/>
              <a:gdLst/>
              <a:ahLst/>
              <a:cxnLst>
                <a:cxn ang="0">
                  <a:pos x="66" y="289"/>
                </a:cxn>
                <a:cxn ang="0">
                  <a:pos x="57" y="267"/>
                </a:cxn>
                <a:cxn ang="0">
                  <a:pos x="45" y="260"/>
                </a:cxn>
                <a:cxn ang="0">
                  <a:pos x="33" y="244"/>
                </a:cxn>
                <a:cxn ang="0">
                  <a:pos x="24" y="232"/>
                </a:cxn>
                <a:cxn ang="0">
                  <a:pos x="2" y="227"/>
                </a:cxn>
                <a:cxn ang="0">
                  <a:pos x="8" y="214"/>
                </a:cxn>
                <a:cxn ang="0">
                  <a:pos x="21" y="207"/>
                </a:cxn>
                <a:cxn ang="0">
                  <a:pos x="31" y="207"/>
                </a:cxn>
                <a:cxn ang="0">
                  <a:pos x="35" y="176"/>
                </a:cxn>
                <a:cxn ang="0">
                  <a:pos x="43" y="152"/>
                </a:cxn>
                <a:cxn ang="0">
                  <a:pos x="49" y="135"/>
                </a:cxn>
                <a:cxn ang="0">
                  <a:pos x="57" y="130"/>
                </a:cxn>
                <a:cxn ang="0">
                  <a:pos x="75" y="91"/>
                </a:cxn>
                <a:cxn ang="0">
                  <a:pos x="84" y="68"/>
                </a:cxn>
                <a:cxn ang="0">
                  <a:pos x="96" y="57"/>
                </a:cxn>
                <a:cxn ang="0">
                  <a:pos x="108" y="22"/>
                </a:cxn>
                <a:cxn ang="0">
                  <a:pos x="120" y="22"/>
                </a:cxn>
                <a:cxn ang="0">
                  <a:pos x="137" y="0"/>
                </a:cxn>
                <a:cxn ang="0">
                  <a:pos x="154" y="10"/>
                </a:cxn>
                <a:cxn ang="0">
                  <a:pos x="172" y="5"/>
                </a:cxn>
                <a:cxn ang="0">
                  <a:pos x="184" y="6"/>
                </a:cxn>
                <a:cxn ang="0">
                  <a:pos x="200" y="11"/>
                </a:cxn>
                <a:cxn ang="0">
                  <a:pos x="217" y="19"/>
                </a:cxn>
                <a:cxn ang="0">
                  <a:pos x="239" y="35"/>
                </a:cxn>
                <a:cxn ang="0">
                  <a:pos x="248" y="41"/>
                </a:cxn>
                <a:cxn ang="0">
                  <a:pos x="270" y="55"/>
                </a:cxn>
                <a:cxn ang="0">
                  <a:pos x="279" y="74"/>
                </a:cxn>
                <a:cxn ang="0">
                  <a:pos x="287" y="87"/>
                </a:cxn>
                <a:cxn ang="0">
                  <a:pos x="283" y="109"/>
                </a:cxn>
                <a:cxn ang="0">
                  <a:pos x="274" y="127"/>
                </a:cxn>
                <a:cxn ang="0">
                  <a:pos x="296" y="125"/>
                </a:cxn>
                <a:cxn ang="0">
                  <a:pos x="308" y="130"/>
                </a:cxn>
                <a:cxn ang="0">
                  <a:pos x="325" y="163"/>
                </a:cxn>
                <a:cxn ang="0">
                  <a:pos x="339" y="185"/>
                </a:cxn>
                <a:cxn ang="0">
                  <a:pos x="480" y="219"/>
                </a:cxn>
                <a:cxn ang="0">
                  <a:pos x="343" y="316"/>
                </a:cxn>
                <a:cxn ang="0">
                  <a:pos x="324" y="325"/>
                </a:cxn>
                <a:cxn ang="0">
                  <a:pos x="306" y="339"/>
                </a:cxn>
                <a:cxn ang="0">
                  <a:pos x="284" y="350"/>
                </a:cxn>
                <a:cxn ang="0">
                  <a:pos x="264" y="353"/>
                </a:cxn>
                <a:cxn ang="0">
                  <a:pos x="250" y="341"/>
                </a:cxn>
                <a:cxn ang="0">
                  <a:pos x="227" y="344"/>
                </a:cxn>
                <a:cxn ang="0">
                  <a:pos x="209" y="364"/>
                </a:cxn>
                <a:cxn ang="0">
                  <a:pos x="192" y="362"/>
                </a:cxn>
                <a:cxn ang="0">
                  <a:pos x="166" y="360"/>
                </a:cxn>
                <a:cxn ang="0">
                  <a:pos x="149" y="348"/>
                </a:cxn>
                <a:cxn ang="0">
                  <a:pos x="114" y="333"/>
                </a:cxn>
                <a:cxn ang="0">
                  <a:pos x="93" y="332"/>
                </a:cxn>
                <a:cxn ang="0">
                  <a:pos x="83" y="306"/>
                </a:cxn>
                <a:cxn ang="0">
                  <a:pos x="71" y="304"/>
                </a:cxn>
              </a:cxnLst>
              <a:rect l="0" t="0" r="r" b="b"/>
              <a:pathLst>
                <a:path w="480" h="365">
                  <a:moveTo>
                    <a:pt x="71" y="304"/>
                  </a:moveTo>
                  <a:lnTo>
                    <a:pt x="69" y="292"/>
                  </a:lnTo>
                  <a:lnTo>
                    <a:pt x="66" y="289"/>
                  </a:lnTo>
                  <a:lnTo>
                    <a:pt x="64" y="278"/>
                  </a:lnTo>
                  <a:lnTo>
                    <a:pt x="59" y="272"/>
                  </a:lnTo>
                  <a:lnTo>
                    <a:pt x="57" y="267"/>
                  </a:lnTo>
                  <a:lnTo>
                    <a:pt x="52" y="262"/>
                  </a:lnTo>
                  <a:lnTo>
                    <a:pt x="47" y="262"/>
                  </a:lnTo>
                  <a:lnTo>
                    <a:pt x="45" y="260"/>
                  </a:lnTo>
                  <a:lnTo>
                    <a:pt x="45" y="257"/>
                  </a:lnTo>
                  <a:lnTo>
                    <a:pt x="39" y="255"/>
                  </a:lnTo>
                  <a:lnTo>
                    <a:pt x="33" y="244"/>
                  </a:lnTo>
                  <a:lnTo>
                    <a:pt x="31" y="242"/>
                  </a:lnTo>
                  <a:lnTo>
                    <a:pt x="29" y="238"/>
                  </a:lnTo>
                  <a:lnTo>
                    <a:pt x="24" y="232"/>
                  </a:lnTo>
                  <a:lnTo>
                    <a:pt x="21" y="229"/>
                  </a:lnTo>
                  <a:lnTo>
                    <a:pt x="8" y="229"/>
                  </a:lnTo>
                  <a:lnTo>
                    <a:pt x="2" y="227"/>
                  </a:lnTo>
                  <a:lnTo>
                    <a:pt x="0" y="222"/>
                  </a:lnTo>
                  <a:lnTo>
                    <a:pt x="5" y="216"/>
                  </a:lnTo>
                  <a:lnTo>
                    <a:pt x="8" y="214"/>
                  </a:lnTo>
                  <a:lnTo>
                    <a:pt x="9" y="207"/>
                  </a:lnTo>
                  <a:lnTo>
                    <a:pt x="15" y="208"/>
                  </a:lnTo>
                  <a:lnTo>
                    <a:pt x="21" y="207"/>
                  </a:lnTo>
                  <a:lnTo>
                    <a:pt x="24" y="209"/>
                  </a:lnTo>
                  <a:lnTo>
                    <a:pt x="28" y="210"/>
                  </a:lnTo>
                  <a:lnTo>
                    <a:pt x="31" y="207"/>
                  </a:lnTo>
                  <a:lnTo>
                    <a:pt x="35" y="204"/>
                  </a:lnTo>
                  <a:lnTo>
                    <a:pt x="36" y="188"/>
                  </a:lnTo>
                  <a:lnTo>
                    <a:pt x="35" y="176"/>
                  </a:lnTo>
                  <a:lnTo>
                    <a:pt x="37" y="168"/>
                  </a:lnTo>
                  <a:lnTo>
                    <a:pt x="43" y="159"/>
                  </a:lnTo>
                  <a:lnTo>
                    <a:pt x="43" y="152"/>
                  </a:lnTo>
                  <a:lnTo>
                    <a:pt x="40" y="149"/>
                  </a:lnTo>
                  <a:lnTo>
                    <a:pt x="43" y="143"/>
                  </a:lnTo>
                  <a:lnTo>
                    <a:pt x="49" y="135"/>
                  </a:lnTo>
                  <a:lnTo>
                    <a:pt x="50" y="130"/>
                  </a:lnTo>
                  <a:lnTo>
                    <a:pt x="52" y="129"/>
                  </a:lnTo>
                  <a:lnTo>
                    <a:pt x="57" y="130"/>
                  </a:lnTo>
                  <a:lnTo>
                    <a:pt x="62" y="107"/>
                  </a:lnTo>
                  <a:lnTo>
                    <a:pt x="67" y="98"/>
                  </a:lnTo>
                  <a:lnTo>
                    <a:pt x="75" y="91"/>
                  </a:lnTo>
                  <a:lnTo>
                    <a:pt x="75" y="87"/>
                  </a:lnTo>
                  <a:lnTo>
                    <a:pt x="83" y="74"/>
                  </a:lnTo>
                  <a:lnTo>
                    <a:pt x="84" y="68"/>
                  </a:lnTo>
                  <a:lnTo>
                    <a:pt x="90" y="67"/>
                  </a:lnTo>
                  <a:lnTo>
                    <a:pt x="93" y="67"/>
                  </a:lnTo>
                  <a:lnTo>
                    <a:pt x="96" y="57"/>
                  </a:lnTo>
                  <a:lnTo>
                    <a:pt x="105" y="43"/>
                  </a:lnTo>
                  <a:lnTo>
                    <a:pt x="105" y="32"/>
                  </a:lnTo>
                  <a:lnTo>
                    <a:pt x="108" y="22"/>
                  </a:lnTo>
                  <a:lnTo>
                    <a:pt x="109" y="20"/>
                  </a:lnTo>
                  <a:lnTo>
                    <a:pt x="114" y="22"/>
                  </a:lnTo>
                  <a:lnTo>
                    <a:pt x="120" y="22"/>
                  </a:lnTo>
                  <a:lnTo>
                    <a:pt x="122" y="19"/>
                  </a:lnTo>
                  <a:lnTo>
                    <a:pt x="128" y="18"/>
                  </a:lnTo>
                  <a:lnTo>
                    <a:pt x="137" y="0"/>
                  </a:lnTo>
                  <a:lnTo>
                    <a:pt x="140" y="2"/>
                  </a:lnTo>
                  <a:lnTo>
                    <a:pt x="141" y="6"/>
                  </a:lnTo>
                  <a:lnTo>
                    <a:pt x="154" y="10"/>
                  </a:lnTo>
                  <a:lnTo>
                    <a:pt x="160" y="10"/>
                  </a:lnTo>
                  <a:lnTo>
                    <a:pt x="165" y="6"/>
                  </a:lnTo>
                  <a:lnTo>
                    <a:pt x="172" y="5"/>
                  </a:lnTo>
                  <a:lnTo>
                    <a:pt x="176" y="8"/>
                  </a:lnTo>
                  <a:lnTo>
                    <a:pt x="178" y="6"/>
                  </a:lnTo>
                  <a:lnTo>
                    <a:pt x="184" y="6"/>
                  </a:lnTo>
                  <a:lnTo>
                    <a:pt x="194" y="14"/>
                  </a:lnTo>
                  <a:lnTo>
                    <a:pt x="195" y="12"/>
                  </a:lnTo>
                  <a:lnTo>
                    <a:pt x="200" y="11"/>
                  </a:lnTo>
                  <a:lnTo>
                    <a:pt x="207" y="12"/>
                  </a:lnTo>
                  <a:lnTo>
                    <a:pt x="212" y="18"/>
                  </a:lnTo>
                  <a:lnTo>
                    <a:pt x="217" y="19"/>
                  </a:lnTo>
                  <a:lnTo>
                    <a:pt x="227" y="29"/>
                  </a:lnTo>
                  <a:lnTo>
                    <a:pt x="231" y="34"/>
                  </a:lnTo>
                  <a:lnTo>
                    <a:pt x="239" y="35"/>
                  </a:lnTo>
                  <a:lnTo>
                    <a:pt x="241" y="37"/>
                  </a:lnTo>
                  <a:lnTo>
                    <a:pt x="246" y="37"/>
                  </a:lnTo>
                  <a:lnTo>
                    <a:pt x="248" y="41"/>
                  </a:lnTo>
                  <a:lnTo>
                    <a:pt x="256" y="45"/>
                  </a:lnTo>
                  <a:lnTo>
                    <a:pt x="265" y="54"/>
                  </a:lnTo>
                  <a:lnTo>
                    <a:pt x="270" y="55"/>
                  </a:lnTo>
                  <a:lnTo>
                    <a:pt x="277" y="64"/>
                  </a:lnTo>
                  <a:lnTo>
                    <a:pt x="278" y="70"/>
                  </a:lnTo>
                  <a:lnTo>
                    <a:pt x="279" y="74"/>
                  </a:lnTo>
                  <a:lnTo>
                    <a:pt x="284" y="74"/>
                  </a:lnTo>
                  <a:lnTo>
                    <a:pt x="293" y="86"/>
                  </a:lnTo>
                  <a:lnTo>
                    <a:pt x="287" y="87"/>
                  </a:lnTo>
                  <a:lnTo>
                    <a:pt x="284" y="94"/>
                  </a:lnTo>
                  <a:lnTo>
                    <a:pt x="282" y="100"/>
                  </a:lnTo>
                  <a:lnTo>
                    <a:pt x="283" y="109"/>
                  </a:lnTo>
                  <a:lnTo>
                    <a:pt x="280" y="114"/>
                  </a:lnTo>
                  <a:lnTo>
                    <a:pt x="279" y="120"/>
                  </a:lnTo>
                  <a:lnTo>
                    <a:pt x="274" y="127"/>
                  </a:lnTo>
                  <a:lnTo>
                    <a:pt x="278" y="130"/>
                  </a:lnTo>
                  <a:lnTo>
                    <a:pt x="289" y="130"/>
                  </a:lnTo>
                  <a:lnTo>
                    <a:pt x="296" y="125"/>
                  </a:lnTo>
                  <a:lnTo>
                    <a:pt x="305" y="124"/>
                  </a:lnTo>
                  <a:lnTo>
                    <a:pt x="311" y="127"/>
                  </a:lnTo>
                  <a:lnTo>
                    <a:pt x="308" y="130"/>
                  </a:lnTo>
                  <a:lnTo>
                    <a:pt x="311" y="143"/>
                  </a:lnTo>
                  <a:lnTo>
                    <a:pt x="316" y="159"/>
                  </a:lnTo>
                  <a:lnTo>
                    <a:pt x="325" y="163"/>
                  </a:lnTo>
                  <a:lnTo>
                    <a:pt x="324" y="173"/>
                  </a:lnTo>
                  <a:lnTo>
                    <a:pt x="328" y="182"/>
                  </a:lnTo>
                  <a:lnTo>
                    <a:pt x="339" y="185"/>
                  </a:lnTo>
                  <a:lnTo>
                    <a:pt x="347" y="192"/>
                  </a:lnTo>
                  <a:lnTo>
                    <a:pt x="440" y="220"/>
                  </a:lnTo>
                  <a:lnTo>
                    <a:pt x="480" y="219"/>
                  </a:lnTo>
                  <a:lnTo>
                    <a:pt x="382" y="316"/>
                  </a:lnTo>
                  <a:lnTo>
                    <a:pt x="362" y="316"/>
                  </a:lnTo>
                  <a:lnTo>
                    <a:pt x="343" y="316"/>
                  </a:lnTo>
                  <a:lnTo>
                    <a:pt x="337" y="321"/>
                  </a:lnTo>
                  <a:lnTo>
                    <a:pt x="331" y="321"/>
                  </a:lnTo>
                  <a:lnTo>
                    <a:pt x="324" y="325"/>
                  </a:lnTo>
                  <a:lnTo>
                    <a:pt x="322" y="332"/>
                  </a:lnTo>
                  <a:lnTo>
                    <a:pt x="315" y="335"/>
                  </a:lnTo>
                  <a:lnTo>
                    <a:pt x="306" y="339"/>
                  </a:lnTo>
                  <a:lnTo>
                    <a:pt x="297" y="342"/>
                  </a:lnTo>
                  <a:lnTo>
                    <a:pt x="288" y="346"/>
                  </a:lnTo>
                  <a:lnTo>
                    <a:pt x="284" y="350"/>
                  </a:lnTo>
                  <a:lnTo>
                    <a:pt x="283" y="350"/>
                  </a:lnTo>
                  <a:lnTo>
                    <a:pt x="276" y="350"/>
                  </a:lnTo>
                  <a:lnTo>
                    <a:pt x="264" y="353"/>
                  </a:lnTo>
                  <a:lnTo>
                    <a:pt x="258" y="349"/>
                  </a:lnTo>
                  <a:lnTo>
                    <a:pt x="255" y="343"/>
                  </a:lnTo>
                  <a:lnTo>
                    <a:pt x="250" y="341"/>
                  </a:lnTo>
                  <a:lnTo>
                    <a:pt x="235" y="343"/>
                  </a:lnTo>
                  <a:lnTo>
                    <a:pt x="232" y="345"/>
                  </a:lnTo>
                  <a:lnTo>
                    <a:pt x="227" y="344"/>
                  </a:lnTo>
                  <a:lnTo>
                    <a:pt x="221" y="347"/>
                  </a:lnTo>
                  <a:lnTo>
                    <a:pt x="218" y="351"/>
                  </a:lnTo>
                  <a:lnTo>
                    <a:pt x="209" y="364"/>
                  </a:lnTo>
                  <a:lnTo>
                    <a:pt x="203" y="365"/>
                  </a:lnTo>
                  <a:lnTo>
                    <a:pt x="198" y="365"/>
                  </a:lnTo>
                  <a:lnTo>
                    <a:pt x="192" y="362"/>
                  </a:lnTo>
                  <a:lnTo>
                    <a:pt x="185" y="364"/>
                  </a:lnTo>
                  <a:lnTo>
                    <a:pt x="177" y="360"/>
                  </a:lnTo>
                  <a:lnTo>
                    <a:pt x="166" y="360"/>
                  </a:lnTo>
                  <a:lnTo>
                    <a:pt x="162" y="359"/>
                  </a:lnTo>
                  <a:lnTo>
                    <a:pt x="156" y="353"/>
                  </a:lnTo>
                  <a:lnTo>
                    <a:pt x="149" y="348"/>
                  </a:lnTo>
                  <a:lnTo>
                    <a:pt x="136" y="335"/>
                  </a:lnTo>
                  <a:lnTo>
                    <a:pt x="129" y="332"/>
                  </a:lnTo>
                  <a:lnTo>
                    <a:pt x="114" y="333"/>
                  </a:lnTo>
                  <a:lnTo>
                    <a:pt x="106" y="331"/>
                  </a:lnTo>
                  <a:lnTo>
                    <a:pt x="99" y="333"/>
                  </a:lnTo>
                  <a:lnTo>
                    <a:pt x="93" y="332"/>
                  </a:lnTo>
                  <a:lnTo>
                    <a:pt x="87" y="325"/>
                  </a:lnTo>
                  <a:lnTo>
                    <a:pt x="87" y="307"/>
                  </a:lnTo>
                  <a:lnTo>
                    <a:pt x="83" y="306"/>
                  </a:lnTo>
                  <a:lnTo>
                    <a:pt x="76" y="307"/>
                  </a:lnTo>
                  <a:lnTo>
                    <a:pt x="73" y="301"/>
                  </a:lnTo>
                  <a:lnTo>
                    <a:pt x="71" y="30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59" name="Freeform 107"/>
            <p:cNvSpPr>
              <a:spLocks/>
            </p:cNvSpPr>
            <p:nvPr/>
          </p:nvSpPr>
          <p:spPr bwMode="auto">
            <a:xfrm>
              <a:off x="3260" y="2305"/>
              <a:ext cx="105" cy="94"/>
            </a:xfrm>
            <a:custGeom>
              <a:avLst/>
              <a:gdLst/>
              <a:ahLst/>
              <a:cxnLst>
                <a:cxn ang="0">
                  <a:pos x="181" y="175"/>
                </a:cxn>
                <a:cxn ang="0">
                  <a:pos x="175" y="171"/>
                </a:cxn>
                <a:cxn ang="0">
                  <a:pos x="167" y="156"/>
                </a:cxn>
                <a:cxn ang="0">
                  <a:pos x="153" y="146"/>
                </a:cxn>
                <a:cxn ang="0">
                  <a:pos x="143" y="138"/>
                </a:cxn>
                <a:cxn ang="0">
                  <a:pos x="136" y="136"/>
                </a:cxn>
                <a:cxn ang="0">
                  <a:pos x="124" y="130"/>
                </a:cxn>
                <a:cxn ang="0">
                  <a:pos x="109" y="119"/>
                </a:cxn>
                <a:cxn ang="0">
                  <a:pos x="97" y="112"/>
                </a:cxn>
                <a:cxn ang="0">
                  <a:pos x="91" y="115"/>
                </a:cxn>
                <a:cxn ang="0">
                  <a:pos x="75" y="107"/>
                </a:cxn>
                <a:cxn ang="0">
                  <a:pos x="69" y="106"/>
                </a:cxn>
                <a:cxn ang="0">
                  <a:pos x="57" y="111"/>
                </a:cxn>
                <a:cxn ang="0">
                  <a:pos x="38" y="107"/>
                </a:cxn>
                <a:cxn ang="0">
                  <a:pos x="34" y="101"/>
                </a:cxn>
                <a:cxn ang="0">
                  <a:pos x="19" y="120"/>
                </a:cxn>
                <a:cxn ang="0">
                  <a:pos x="11" y="123"/>
                </a:cxn>
                <a:cxn ang="0">
                  <a:pos x="4" y="114"/>
                </a:cxn>
                <a:cxn ang="0">
                  <a:pos x="1" y="94"/>
                </a:cxn>
                <a:cxn ang="0">
                  <a:pos x="4" y="85"/>
                </a:cxn>
                <a:cxn ang="0">
                  <a:pos x="12" y="61"/>
                </a:cxn>
                <a:cxn ang="0">
                  <a:pos x="17" y="49"/>
                </a:cxn>
                <a:cxn ang="0">
                  <a:pos x="13" y="43"/>
                </a:cxn>
                <a:cxn ang="0">
                  <a:pos x="16" y="30"/>
                </a:cxn>
                <a:cxn ang="0">
                  <a:pos x="28" y="28"/>
                </a:cxn>
                <a:cxn ang="0">
                  <a:pos x="27" y="21"/>
                </a:cxn>
                <a:cxn ang="0">
                  <a:pos x="34" y="17"/>
                </a:cxn>
                <a:cxn ang="0">
                  <a:pos x="45" y="14"/>
                </a:cxn>
                <a:cxn ang="0">
                  <a:pos x="52" y="8"/>
                </a:cxn>
                <a:cxn ang="0">
                  <a:pos x="62" y="0"/>
                </a:cxn>
                <a:cxn ang="0">
                  <a:pos x="70" y="7"/>
                </a:cxn>
                <a:cxn ang="0">
                  <a:pos x="87" y="64"/>
                </a:cxn>
                <a:cxn ang="0">
                  <a:pos x="91" y="74"/>
                </a:cxn>
                <a:cxn ang="0">
                  <a:pos x="95" y="78"/>
                </a:cxn>
                <a:cxn ang="0">
                  <a:pos x="99" y="95"/>
                </a:cxn>
                <a:cxn ang="0">
                  <a:pos x="105" y="87"/>
                </a:cxn>
                <a:cxn ang="0">
                  <a:pos x="104" y="80"/>
                </a:cxn>
                <a:cxn ang="0">
                  <a:pos x="111" y="88"/>
                </a:cxn>
                <a:cxn ang="0">
                  <a:pos x="115" y="98"/>
                </a:cxn>
                <a:cxn ang="0">
                  <a:pos x="121" y="99"/>
                </a:cxn>
                <a:cxn ang="0">
                  <a:pos x="128" y="100"/>
                </a:cxn>
                <a:cxn ang="0">
                  <a:pos x="138" y="106"/>
                </a:cxn>
                <a:cxn ang="0">
                  <a:pos x="150" y="111"/>
                </a:cxn>
                <a:cxn ang="0">
                  <a:pos x="163" y="126"/>
                </a:cxn>
                <a:cxn ang="0">
                  <a:pos x="174" y="136"/>
                </a:cxn>
                <a:cxn ang="0">
                  <a:pos x="180" y="143"/>
                </a:cxn>
                <a:cxn ang="0">
                  <a:pos x="182" y="144"/>
                </a:cxn>
                <a:cxn ang="0">
                  <a:pos x="192" y="157"/>
                </a:cxn>
                <a:cxn ang="0">
                  <a:pos x="196" y="166"/>
                </a:cxn>
                <a:cxn ang="0">
                  <a:pos x="201" y="171"/>
                </a:cxn>
                <a:cxn ang="0">
                  <a:pos x="208" y="171"/>
                </a:cxn>
                <a:cxn ang="0">
                  <a:pos x="210" y="173"/>
                </a:cxn>
                <a:cxn ang="0">
                  <a:pos x="199" y="181"/>
                </a:cxn>
                <a:cxn ang="0">
                  <a:pos x="190" y="187"/>
                </a:cxn>
              </a:cxnLst>
              <a:rect l="0" t="0" r="r" b="b"/>
              <a:pathLst>
                <a:path w="210" h="187">
                  <a:moveTo>
                    <a:pt x="190" y="187"/>
                  </a:moveTo>
                  <a:lnTo>
                    <a:pt x="181" y="175"/>
                  </a:lnTo>
                  <a:lnTo>
                    <a:pt x="176" y="175"/>
                  </a:lnTo>
                  <a:lnTo>
                    <a:pt x="175" y="171"/>
                  </a:lnTo>
                  <a:lnTo>
                    <a:pt x="174" y="165"/>
                  </a:lnTo>
                  <a:lnTo>
                    <a:pt x="167" y="156"/>
                  </a:lnTo>
                  <a:lnTo>
                    <a:pt x="162" y="155"/>
                  </a:lnTo>
                  <a:lnTo>
                    <a:pt x="153" y="146"/>
                  </a:lnTo>
                  <a:lnTo>
                    <a:pt x="145" y="142"/>
                  </a:lnTo>
                  <a:lnTo>
                    <a:pt x="143" y="138"/>
                  </a:lnTo>
                  <a:lnTo>
                    <a:pt x="138" y="138"/>
                  </a:lnTo>
                  <a:lnTo>
                    <a:pt x="136" y="136"/>
                  </a:lnTo>
                  <a:lnTo>
                    <a:pt x="128" y="135"/>
                  </a:lnTo>
                  <a:lnTo>
                    <a:pt x="124" y="130"/>
                  </a:lnTo>
                  <a:lnTo>
                    <a:pt x="114" y="120"/>
                  </a:lnTo>
                  <a:lnTo>
                    <a:pt x="109" y="119"/>
                  </a:lnTo>
                  <a:lnTo>
                    <a:pt x="104" y="113"/>
                  </a:lnTo>
                  <a:lnTo>
                    <a:pt x="97" y="112"/>
                  </a:lnTo>
                  <a:lnTo>
                    <a:pt x="92" y="113"/>
                  </a:lnTo>
                  <a:lnTo>
                    <a:pt x="91" y="115"/>
                  </a:lnTo>
                  <a:lnTo>
                    <a:pt x="81" y="107"/>
                  </a:lnTo>
                  <a:lnTo>
                    <a:pt x="75" y="107"/>
                  </a:lnTo>
                  <a:lnTo>
                    <a:pt x="73" y="109"/>
                  </a:lnTo>
                  <a:lnTo>
                    <a:pt x="69" y="106"/>
                  </a:lnTo>
                  <a:lnTo>
                    <a:pt x="62" y="107"/>
                  </a:lnTo>
                  <a:lnTo>
                    <a:pt x="57" y="111"/>
                  </a:lnTo>
                  <a:lnTo>
                    <a:pt x="51" y="111"/>
                  </a:lnTo>
                  <a:lnTo>
                    <a:pt x="38" y="107"/>
                  </a:lnTo>
                  <a:lnTo>
                    <a:pt x="37" y="103"/>
                  </a:lnTo>
                  <a:lnTo>
                    <a:pt x="34" y="101"/>
                  </a:lnTo>
                  <a:lnTo>
                    <a:pt x="25" y="119"/>
                  </a:lnTo>
                  <a:lnTo>
                    <a:pt x="19" y="120"/>
                  </a:lnTo>
                  <a:lnTo>
                    <a:pt x="17" y="123"/>
                  </a:lnTo>
                  <a:lnTo>
                    <a:pt x="11" y="123"/>
                  </a:lnTo>
                  <a:lnTo>
                    <a:pt x="5" y="121"/>
                  </a:lnTo>
                  <a:lnTo>
                    <a:pt x="4" y="114"/>
                  </a:lnTo>
                  <a:lnTo>
                    <a:pt x="0" y="101"/>
                  </a:lnTo>
                  <a:lnTo>
                    <a:pt x="1" y="94"/>
                  </a:lnTo>
                  <a:lnTo>
                    <a:pt x="4" y="89"/>
                  </a:lnTo>
                  <a:lnTo>
                    <a:pt x="4" y="85"/>
                  </a:lnTo>
                  <a:lnTo>
                    <a:pt x="10" y="77"/>
                  </a:lnTo>
                  <a:lnTo>
                    <a:pt x="12" y="61"/>
                  </a:lnTo>
                  <a:lnTo>
                    <a:pt x="15" y="51"/>
                  </a:lnTo>
                  <a:lnTo>
                    <a:pt x="17" y="49"/>
                  </a:lnTo>
                  <a:lnTo>
                    <a:pt x="16" y="45"/>
                  </a:lnTo>
                  <a:lnTo>
                    <a:pt x="13" y="43"/>
                  </a:lnTo>
                  <a:lnTo>
                    <a:pt x="16" y="37"/>
                  </a:lnTo>
                  <a:lnTo>
                    <a:pt x="16" y="30"/>
                  </a:lnTo>
                  <a:lnTo>
                    <a:pt x="19" y="28"/>
                  </a:lnTo>
                  <a:lnTo>
                    <a:pt x="28" y="28"/>
                  </a:lnTo>
                  <a:lnTo>
                    <a:pt x="29" y="25"/>
                  </a:lnTo>
                  <a:lnTo>
                    <a:pt x="27" y="21"/>
                  </a:lnTo>
                  <a:lnTo>
                    <a:pt x="28" y="18"/>
                  </a:lnTo>
                  <a:lnTo>
                    <a:pt x="34" y="17"/>
                  </a:lnTo>
                  <a:lnTo>
                    <a:pt x="38" y="14"/>
                  </a:lnTo>
                  <a:lnTo>
                    <a:pt x="45" y="14"/>
                  </a:lnTo>
                  <a:lnTo>
                    <a:pt x="47" y="9"/>
                  </a:lnTo>
                  <a:lnTo>
                    <a:pt x="52" y="8"/>
                  </a:lnTo>
                  <a:lnTo>
                    <a:pt x="58" y="6"/>
                  </a:lnTo>
                  <a:lnTo>
                    <a:pt x="62" y="0"/>
                  </a:lnTo>
                  <a:lnTo>
                    <a:pt x="62" y="0"/>
                  </a:lnTo>
                  <a:lnTo>
                    <a:pt x="70" y="7"/>
                  </a:lnTo>
                  <a:lnTo>
                    <a:pt x="83" y="42"/>
                  </a:lnTo>
                  <a:lnTo>
                    <a:pt x="87" y="64"/>
                  </a:lnTo>
                  <a:lnTo>
                    <a:pt x="89" y="65"/>
                  </a:lnTo>
                  <a:lnTo>
                    <a:pt x="91" y="74"/>
                  </a:lnTo>
                  <a:lnTo>
                    <a:pt x="91" y="76"/>
                  </a:lnTo>
                  <a:lnTo>
                    <a:pt x="95" y="78"/>
                  </a:lnTo>
                  <a:lnTo>
                    <a:pt x="98" y="85"/>
                  </a:lnTo>
                  <a:lnTo>
                    <a:pt x="99" y="95"/>
                  </a:lnTo>
                  <a:lnTo>
                    <a:pt x="105" y="96"/>
                  </a:lnTo>
                  <a:lnTo>
                    <a:pt x="105" y="87"/>
                  </a:lnTo>
                  <a:lnTo>
                    <a:pt x="103" y="87"/>
                  </a:lnTo>
                  <a:lnTo>
                    <a:pt x="104" y="80"/>
                  </a:lnTo>
                  <a:lnTo>
                    <a:pt x="106" y="79"/>
                  </a:lnTo>
                  <a:lnTo>
                    <a:pt x="111" y="88"/>
                  </a:lnTo>
                  <a:lnTo>
                    <a:pt x="109" y="90"/>
                  </a:lnTo>
                  <a:lnTo>
                    <a:pt x="115" y="98"/>
                  </a:lnTo>
                  <a:lnTo>
                    <a:pt x="119" y="101"/>
                  </a:lnTo>
                  <a:lnTo>
                    <a:pt x="121" y="99"/>
                  </a:lnTo>
                  <a:lnTo>
                    <a:pt x="127" y="99"/>
                  </a:lnTo>
                  <a:lnTo>
                    <a:pt x="128" y="100"/>
                  </a:lnTo>
                  <a:lnTo>
                    <a:pt x="132" y="99"/>
                  </a:lnTo>
                  <a:lnTo>
                    <a:pt x="138" y="106"/>
                  </a:lnTo>
                  <a:lnTo>
                    <a:pt x="141" y="109"/>
                  </a:lnTo>
                  <a:lnTo>
                    <a:pt x="150" y="111"/>
                  </a:lnTo>
                  <a:lnTo>
                    <a:pt x="152" y="114"/>
                  </a:lnTo>
                  <a:lnTo>
                    <a:pt x="163" y="126"/>
                  </a:lnTo>
                  <a:lnTo>
                    <a:pt x="167" y="134"/>
                  </a:lnTo>
                  <a:lnTo>
                    <a:pt x="174" y="136"/>
                  </a:lnTo>
                  <a:lnTo>
                    <a:pt x="178" y="143"/>
                  </a:lnTo>
                  <a:lnTo>
                    <a:pt x="180" y="143"/>
                  </a:lnTo>
                  <a:lnTo>
                    <a:pt x="180" y="141"/>
                  </a:lnTo>
                  <a:lnTo>
                    <a:pt x="182" y="144"/>
                  </a:lnTo>
                  <a:lnTo>
                    <a:pt x="188" y="156"/>
                  </a:lnTo>
                  <a:lnTo>
                    <a:pt x="192" y="157"/>
                  </a:lnTo>
                  <a:lnTo>
                    <a:pt x="197" y="164"/>
                  </a:lnTo>
                  <a:lnTo>
                    <a:pt x="196" y="166"/>
                  </a:lnTo>
                  <a:lnTo>
                    <a:pt x="198" y="171"/>
                  </a:lnTo>
                  <a:lnTo>
                    <a:pt x="201" y="171"/>
                  </a:lnTo>
                  <a:lnTo>
                    <a:pt x="205" y="173"/>
                  </a:lnTo>
                  <a:lnTo>
                    <a:pt x="208" y="171"/>
                  </a:lnTo>
                  <a:lnTo>
                    <a:pt x="209" y="172"/>
                  </a:lnTo>
                  <a:lnTo>
                    <a:pt x="210" y="173"/>
                  </a:lnTo>
                  <a:lnTo>
                    <a:pt x="204" y="180"/>
                  </a:lnTo>
                  <a:lnTo>
                    <a:pt x="199" y="181"/>
                  </a:lnTo>
                  <a:lnTo>
                    <a:pt x="197" y="184"/>
                  </a:lnTo>
                  <a:lnTo>
                    <a:pt x="190" y="18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60" name="Freeform 108"/>
            <p:cNvSpPr>
              <a:spLocks/>
            </p:cNvSpPr>
            <p:nvPr/>
          </p:nvSpPr>
          <p:spPr bwMode="auto">
            <a:xfrm>
              <a:off x="3346" y="2392"/>
              <a:ext cx="24" cy="29"/>
            </a:xfrm>
            <a:custGeom>
              <a:avLst/>
              <a:gdLst/>
              <a:ahLst/>
              <a:cxnLst>
                <a:cxn ang="0">
                  <a:pos x="37" y="55"/>
                </a:cxn>
                <a:cxn ang="0">
                  <a:pos x="31" y="52"/>
                </a:cxn>
                <a:cxn ang="0">
                  <a:pos x="22" y="53"/>
                </a:cxn>
                <a:cxn ang="0">
                  <a:pos x="15" y="58"/>
                </a:cxn>
                <a:cxn ang="0">
                  <a:pos x="4" y="58"/>
                </a:cxn>
                <a:cxn ang="0">
                  <a:pos x="0" y="55"/>
                </a:cxn>
                <a:cxn ang="0">
                  <a:pos x="5" y="48"/>
                </a:cxn>
                <a:cxn ang="0">
                  <a:pos x="6" y="42"/>
                </a:cxn>
                <a:cxn ang="0">
                  <a:pos x="9" y="37"/>
                </a:cxn>
                <a:cxn ang="0">
                  <a:pos x="8" y="28"/>
                </a:cxn>
                <a:cxn ang="0">
                  <a:pos x="10" y="22"/>
                </a:cxn>
                <a:cxn ang="0">
                  <a:pos x="13" y="15"/>
                </a:cxn>
                <a:cxn ang="0">
                  <a:pos x="26" y="11"/>
                </a:cxn>
                <a:cxn ang="0">
                  <a:pos x="28" y="8"/>
                </a:cxn>
                <a:cxn ang="0">
                  <a:pos x="33" y="7"/>
                </a:cxn>
                <a:cxn ang="0">
                  <a:pos x="39" y="0"/>
                </a:cxn>
                <a:cxn ang="0">
                  <a:pos x="39" y="0"/>
                </a:cxn>
                <a:cxn ang="0">
                  <a:pos x="39" y="3"/>
                </a:cxn>
                <a:cxn ang="0">
                  <a:pos x="46" y="10"/>
                </a:cxn>
                <a:cxn ang="0">
                  <a:pos x="49" y="10"/>
                </a:cxn>
                <a:cxn ang="0">
                  <a:pos x="48" y="13"/>
                </a:cxn>
                <a:cxn ang="0">
                  <a:pos x="49" y="22"/>
                </a:cxn>
                <a:cxn ang="0">
                  <a:pos x="45" y="25"/>
                </a:cxn>
                <a:cxn ang="0">
                  <a:pos x="40" y="31"/>
                </a:cxn>
                <a:cxn ang="0">
                  <a:pos x="35" y="31"/>
                </a:cxn>
                <a:cxn ang="0">
                  <a:pos x="32" y="35"/>
                </a:cxn>
                <a:cxn ang="0">
                  <a:pos x="26" y="35"/>
                </a:cxn>
                <a:cxn ang="0">
                  <a:pos x="29" y="40"/>
                </a:cxn>
                <a:cxn ang="0">
                  <a:pos x="31" y="40"/>
                </a:cxn>
                <a:cxn ang="0">
                  <a:pos x="35" y="38"/>
                </a:cxn>
                <a:cxn ang="0">
                  <a:pos x="44" y="38"/>
                </a:cxn>
                <a:cxn ang="0">
                  <a:pos x="44" y="40"/>
                </a:cxn>
                <a:cxn ang="0">
                  <a:pos x="38" y="54"/>
                </a:cxn>
                <a:cxn ang="0">
                  <a:pos x="37" y="55"/>
                </a:cxn>
              </a:cxnLst>
              <a:rect l="0" t="0" r="r" b="b"/>
              <a:pathLst>
                <a:path w="49" h="58">
                  <a:moveTo>
                    <a:pt x="37" y="55"/>
                  </a:moveTo>
                  <a:lnTo>
                    <a:pt x="31" y="52"/>
                  </a:lnTo>
                  <a:lnTo>
                    <a:pt x="22" y="53"/>
                  </a:lnTo>
                  <a:lnTo>
                    <a:pt x="15" y="58"/>
                  </a:lnTo>
                  <a:lnTo>
                    <a:pt x="4" y="58"/>
                  </a:lnTo>
                  <a:lnTo>
                    <a:pt x="0" y="55"/>
                  </a:lnTo>
                  <a:lnTo>
                    <a:pt x="5" y="48"/>
                  </a:lnTo>
                  <a:lnTo>
                    <a:pt x="6" y="42"/>
                  </a:lnTo>
                  <a:lnTo>
                    <a:pt x="9" y="37"/>
                  </a:lnTo>
                  <a:lnTo>
                    <a:pt x="8" y="28"/>
                  </a:lnTo>
                  <a:lnTo>
                    <a:pt x="10" y="22"/>
                  </a:lnTo>
                  <a:lnTo>
                    <a:pt x="13" y="15"/>
                  </a:lnTo>
                  <a:lnTo>
                    <a:pt x="26" y="11"/>
                  </a:lnTo>
                  <a:lnTo>
                    <a:pt x="28" y="8"/>
                  </a:lnTo>
                  <a:lnTo>
                    <a:pt x="33" y="7"/>
                  </a:lnTo>
                  <a:lnTo>
                    <a:pt x="39" y="0"/>
                  </a:lnTo>
                  <a:lnTo>
                    <a:pt x="39" y="0"/>
                  </a:lnTo>
                  <a:lnTo>
                    <a:pt x="39" y="3"/>
                  </a:lnTo>
                  <a:lnTo>
                    <a:pt x="46" y="10"/>
                  </a:lnTo>
                  <a:lnTo>
                    <a:pt x="49" y="10"/>
                  </a:lnTo>
                  <a:lnTo>
                    <a:pt x="48" y="13"/>
                  </a:lnTo>
                  <a:lnTo>
                    <a:pt x="49" y="22"/>
                  </a:lnTo>
                  <a:lnTo>
                    <a:pt x="45" y="25"/>
                  </a:lnTo>
                  <a:lnTo>
                    <a:pt x="40" y="31"/>
                  </a:lnTo>
                  <a:lnTo>
                    <a:pt x="35" y="31"/>
                  </a:lnTo>
                  <a:lnTo>
                    <a:pt x="32" y="35"/>
                  </a:lnTo>
                  <a:lnTo>
                    <a:pt x="26" y="35"/>
                  </a:lnTo>
                  <a:lnTo>
                    <a:pt x="29" y="40"/>
                  </a:lnTo>
                  <a:lnTo>
                    <a:pt x="31" y="40"/>
                  </a:lnTo>
                  <a:lnTo>
                    <a:pt x="35" y="38"/>
                  </a:lnTo>
                  <a:lnTo>
                    <a:pt x="44" y="38"/>
                  </a:lnTo>
                  <a:lnTo>
                    <a:pt x="44" y="40"/>
                  </a:lnTo>
                  <a:lnTo>
                    <a:pt x="38" y="54"/>
                  </a:lnTo>
                  <a:lnTo>
                    <a:pt x="37" y="5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61" name="Freeform 109"/>
            <p:cNvSpPr>
              <a:spLocks/>
            </p:cNvSpPr>
            <p:nvPr/>
          </p:nvSpPr>
          <p:spPr bwMode="auto">
            <a:xfrm>
              <a:off x="3336" y="2404"/>
              <a:ext cx="161" cy="214"/>
            </a:xfrm>
            <a:custGeom>
              <a:avLst/>
              <a:gdLst/>
              <a:ahLst/>
              <a:cxnLst>
                <a:cxn ang="0">
                  <a:pos x="34" y="249"/>
                </a:cxn>
                <a:cxn ang="0">
                  <a:pos x="61" y="238"/>
                </a:cxn>
                <a:cxn ang="0">
                  <a:pos x="77" y="224"/>
                </a:cxn>
                <a:cxn ang="0">
                  <a:pos x="108" y="219"/>
                </a:cxn>
                <a:cxn ang="0">
                  <a:pos x="186" y="123"/>
                </a:cxn>
                <a:cxn ang="0">
                  <a:pos x="74" y="85"/>
                </a:cxn>
                <a:cxn ang="0">
                  <a:pos x="62" y="62"/>
                </a:cxn>
                <a:cxn ang="0">
                  <a:pos x="58" y="29"/>
                </a:cxn>
                <a:cxn ang="0">
                  <a:pos x="69" y="19"/>
                </a:cxn>
                <a:cxn ang="0">
                  <a:pos x="93" y="47"/>
                </a:cxn>
                <a:cxn ang="0">
                  <a:pos x="118" y="54"/>
                </a:cxn>
                <a:cxn ang="0">
                  <a:pos x="134" y="46"/>
                </a:cxn>
                <a:cxn ang="0">
                  <a:pos x="150" y="39"/>
                </a:cxn>
                <a:cxn ang="0">
                  <a:pos x="167" y="40"/>
                </a:cxn>
                <a:cxn ang="0">
                  <a:pos x="202" y="26"/>
                </a:cxn>
                <a:cxn ang="0">
                  <a:pos x="221" y="28"/>
                </a:cxn>
                <a:cxn ang="0">
                  <a:pos x="243" y="25"/>
                </a:cxn>
                <a:cxn ang="0">
                  <a:pos x="267" y="17"/>
                </a:cxn>
                <a:cxn ang="0">
                  <a:pos x="280" y="15"/>
                </a:cxn>
                <a:cxn ang="0">
                  <a:pos x="296" y="9"/>
                </a:cxn>
                <a:cxn ang="0">
                  <a:pos x="302" y="1"/>
                </a:cxn>
                <a:cxn ang="0">
                  <a:pos x="308" y="2"/>
                </a:cxn>
                <a:cxn ang="0">
                  <a:pos x="321" y="5"/>
                </a:cxn>
                <a:cxn ang="0">
                  <a:pos x="315" y="20"/>
                </a:cxn>
                <a:cxn ang="0">
                  <a:pos x="319" y="26"/>
                </a:cxn>
                <a:cxn ang="0">
                  <a:pos x="314" y="38"/>
                </a:cxn>
                <a:cxn ang="0">
                  <a:pos x="315" y="52"/>
                </a:cxn>
                <a:cxn ang="0">
                  <a:pos x="320" y="50"/>
                </a:cxn>
                <a:cxn ang="0">
                  <a:pos x="319" y="53"/>
                </a:cxn>
                <a:cxn ang="0">
                  <a:pos x="308" y="62"/>
                </a:cxn>
                <a:cxn ang="0">
                  <a:pos x="307" y="77"/>
                </a:cxn>
                <a:cxn ang="0">
                  <a:pos x="290" y="117"/>
                </a:cxn>
                <a:cxn ang="0">
                  <a:pos x="275" y="129"/>
                </a:cxn>
                <a:cxn ang="0">
                  <a:pos x="274" y="141"/>
                </a:cxn>
                <a:cxn ang="0">
                  <a:pos x="245" y="201"/>
                </a:cxn>
                <a:cxn ang="0">
                  <a:pos x="221" y="241"/>
                </a:cxn>
                <a:cxn ang="0">
                  <a:pos x="159" y="303"/>
                </a:cxn>
                <a:cxn ang="0">
                  <a:pos x="126" y="323"/>
                </a:cxn>
                <a:cxn ang="0">
                  <a:pos x="87" y="355"/>
                </a:cxn>
                <a:cxn ang="0">
                  <a:pos x="64" y="381"/>
                </a:cxn>
                <a:cxn ang="0">
                  <a:pos x="49" y="396"/>
                </a:cxn>
                <a:cxn ang="0">
                  <a:pos x="0" y="407"/>
                </a:cxn>
                <a:cxn ang="0">
                  <a:pos x="29" y="253"/>
                </a:cxn>
              </a:cxnLst>
              <a:rect l="0" t="0" r="r" b="b"/>
              <a:pathLst>
                <a:path w="322" h="426">
                  <a:moveTo>
                    <a:pt x="29" y="253"/>
                  </a:moveTo>
                  <a:lnTo>
                    <a:pt x="30" y="253"/>
                  </a:lnTo>
                  <a:lnTo>
                    <a:pt x="34" y="249"/>
                  </a:lnTo>
                  <a:lnTo>
                    <a:pt x="43" y="245"/>
                  </a:lnTo>
                  <a:lnTo>
                    <a:pt x="52" y="242"/>
                  </a:lnTo>
                  <a:lnTo>
                    <a:pt x="61" y="238"/>
                  </a:lnTo>
                  <a:lnTo>
                    <a:pt x="68" y="235"/>
                  </a:lnTo>
                  <a:lnTo>
                    <a:pt x="70" y="228"/>
                  </a:lnTo>
                  <a:lnTo>
                    <a:pt x="77" y="224"/>
                  </a:lnTo>
                  <a:lnTo>
                    <a:pt x="83" y="224"/>
                  </a:lnTo>
                  <a:lnTo>
                    <a:pt x="89" y="219"/>
                  </a:lnTo>
                  <a:lnTo>
                    <a:pt x="108" y="219"/>
                  </a:lnTo>
                  <a:lnTo>
                    <a:pt x="128" y="219"/>
                  </a:lnTo>
                  <a:lnTo>
                    <a:pt x="226" y="122"/>
                  </a:lnTo>
                  <a:lnTo>
                    <a:pt x="186" y="123"/>
                  </a:lnTo>
                  <a:lnTo>
                    <a:pt x="93" y="95"/>
                  </a:lnTo>
                  <a:lnTo>
                    <a:pt x="85" y="88"/>
                  </a:lnTo>
                  <a:lnTo>
                    <a:pt x="74" y="85"/>
                  </a:lnTo>
                  <a:lnTo>
                    <a:pt x="70" y="76"/>
                  </a:lnTo>
                  <a:lnTo>
                    <a:pt x="71" y="66"/>
                  </a:lnTo>
                  <a:lnTo>
                    <a:pt x="62" y="62"/>
                  </a:lnTo>
                  <a:lnTo>
                    <a:pt x="57" y="46"/>
                  </a:lnTo>
                  <a:lnTo>
                    <a:pt x="54" y="33"/>
                  </a:lnTo>
                  <a:lnTo>
                    <a:pt x="58" y="29"/>
                  </a:lnTo>
                  <a:lnTo>
                    <a:pt x="64" y="15"/>
                  </a:lnTo>
                  <a:lnTo>
                    <a:pt x="66" y="19"/>
                  </a:lnTo>
                  <a:lnTo>
                    <a:pt x="69" y="19"/>
                  </a:lnTo>
                  <a:lnTo>
                    <a:pt x="88" y="40"/>
                  </a:lnTo>
                  <a:lnTo>
                    <a:pt x="91" y="46"/>
                  </a:lnTo>
                  <a:lnTo>
                    <a:pt x="93" y="47"/>
                  </a:lnTo>
                  <a:lnTo>
                    <a:pt x="101" y="53"/>
                  </a:lnTo>
                  <a:lnTo>
                    <a:pt x="109" y="55"/>
                  </a:lnTo>
                  <a:lnTo>
                    <a:pt x="118" y="54"/>
                  </a:lnTo>
                  <a:lnTo>
                    <a:pt x="121" y="51"/>
                  </a:lnTo>
                  <a:lnTo>
                    <a:pt x="129" y="46"/>
                  </a:lnTo>
                  <a:lnTo>
                    <a:pt x="134" y="46"/>
                  </a:lnTo>
                  <a:lnTo>
                    <a:pt x="144" y="37"/>
                  </a:lnTo>
                  <a:lnTo>
                    <a:pt x="147" y="37"/>
                  </a:lnTo>
                  <a:lnTo>
                    <a:pt x="150" y="39"/>
                  </a:lnTo>
                  <a:lnTo>
                    <a:pt x="158" y="38"/>
                  </a:lnTo>
                  <a:lnTo>
                    <a:pt x="161" y="37"/>
                  </a:lnTo>
                  <a:lnTo>
                    <a:pt x="167" y="40"/>
                  </a:lnTo>
                  <a:lnTo>
                    <a:pt x="176" y="39"/>
                  </a:lnTo>
                  <a:lnTo>
                    <a:pt x="196" y="27"/>
                  </a:lnTo>
                  <a:lnTo>
                    <a:pt x="202" y="26"/>
                  </a:lnTo>
                  <a:lnTo>
                    <a:pt x="208" y="29"/>
                  </a:lnTo>
                  <a:lnTo>
                    <a:pt x="213" y="27"/>
                  </a:lnTo>
                  <a:lnTo>
                    <a:pt x="221" y="28"/>
                  </a:lnTo>
                  <a:lnTo>
                    <a:pt x="229" y="24"/>
                  </a:lnTo>
                  <a:lnTo>
                    <a:pt x="239" y="23"/>
                  </a:lnTo>
                  <a:lnTo>
                    <a:pt x="243" y="25"/>
                  </a:lnTo>
                  <a:lnTo>
                    <a:pt x="246" y="25"/>
                  </a:lnTo>
                  <a:lnTo>
                    <a:pt x="261" y="21"/>
                  </a:lnTo>
                  <a:lnTo>
                    <a:pt x="267" y="17"/>
                  </a:lnTo>
                  <a:lnTo>
                    <a:pt x="276" y="16"/>
                  </a:lnTo>
                  <a:lnTo>
                    <a:pt x="279" y="18"/>
                  </a:lnTo>
                  <a:lnTo>
                    <a:pt x="280" y="15"/>
                  </a:lnTo>
                  <a:lnTo>
                    <a:pt x="290" y="14"/>
                  </a:lnTo>
                  <a:lnTo>
                    <a:pt x="295" y="8"/>
                  </a:lnTo>
                  <a:lnTo>
                    <a:pt x="296" y="9"/>
                  </a:lnTo>
                  <a:lnTo>
                    <a:pt x="298" y="5"/>
                  </a:lnTo>
                  <a:lnTo>
                    <a:pt x="297" y="4"/>
                  </a:lnTo>
                  <a:lnTo>
                    <a:pt x="302" y="1"/>
                  </a:lnTo>
                  <a:lnTo>
                    <a:pt x="304" y="1"/>
                  </a:lnTo>
                  <a:lnTo>
                    <a:pt x="304" y="0"/>
                  </a:lnTo>
                  <a:lnTo>
                    <a:pt x="308" y="2"/>
                  </a:lnTo>
                  <a:lnTo>
                    <a:pt x="316" y="5"/>
                  </a:lnTo>
                  <a:lnTo>
                    <a:pt x="319" y="4"/>
                  </a:lnTo>
                  <a:lnTo>
                    <a:pt x="321" y="5"/>
                  </a:lnTo>
                  <a:lnTo>
                    <a:pt x="318" y="10"/>
                  </a:lnTo>
                  <a:lnTo>
                    <a:pt x="316" y="15"/>
                  </a:lnTo>
                  <a:lnTo>
                    <a:pt x="315" y="20"/>
                  </a:lnTo>
                  <a:lnTo>
                    <a:pt x="314" y="24"/>
                  </a:lnTo>
                  <a:lnTo>
                    <a:pt x="315" y="26"/>
                  </a:lnTo>
                  <a:lnTo>
                    <a:pt x="319" y="26"/>
                  </a:lnTo>
                  <a:lnTo>
                    <a:pt x="319" y="28"/>
                  </a:lnTo>
                  <a:lnTo>
                    <a:pt x="316" y="31"/>
                  </a:lnTo>
                  <a:lnTo>
                    <a:pt x="314" y="38"/>
                  </a:lnTo>
                  <a:lnTo>
                    <a:pt x="316" y="41"/>
                  </a:lnTo>
                  <a:lnTo>
                    <a:pt x="317" y="47"/>
                  </a:lnTo>
                  <a:lnTo>
                    <a:pt x="315" y="52"/>
                  </a:lnTo>
                  <a:lnTo>
                    <a:pt x="319" y="51"/>
                  </a:lnTo>
                  <a:lnTo>
                    <a:pt x="318" y="50"/>
                  </a:lnTo>
                  <a:lnTo>
                    <a:pt x="320" y="50"/>
                  </a:lnTo>
                  <a:lnTo>
                    <a:pt x="322" y="54"/>
                  </a:lnTo>
                  <a:lnTo>
                    <a:pt x="320" y="54"/>
                  </a:lnTo>
                  <a:lnTo>
                    <a:pt x="319" y="53"/>
                  </a:lnTo>
                  <a:lnTo>
                    <a:pt x="316" y="53"/>
                  </a:lnTo>
                  <a:lnTo>
                    <a:pt x="313" y="54"/>
                  </a:lnTo>
                  <a:lnTo>
                    <a:pt x="308" y="62"/>
                  </a:lnTo>
                  <a:lnTo>
                    <a:pt x="310" y="66"/>
                  </a:lnTo>
                  <a:lnTo>
                    <a:pt x="309" y="74"/>
                  </a:lnTo>
                  <a:lnTo>
                    <a:pt x="307" y="77"/>
                  </a:lnTo>
                  <a:lnTo>
                    <a:pt x="308" y="85"/>
                  </a:lnTo>
                  <a:lnTo>
                    <a:pt x="297" y="100"/>
                  </a:lnTo>
                  <a:lnTo>
                    <a:pt x="290" y="117"/>
                  </a:lnTo>
                  <a:lnTo>
                    <a:pt x="285" y="122"/>
                  </a:lnTo>
                  <a:lnTo>
                    <a:pt x="283" y="121"/>
                  </a:lnTo>
                  <a:lnTo>
                    <a:pt x="275" y="129"/>
                  </a:lnTo>
                  <a:lnTo>
                    <a:pt x="275" y="132"/>
                  </a:lnTo>
                  <a:lnTo>
                    <a:pt x="279" y="136"/>
                  </a:lnTo>
                  <a:lnTo>
                    <a:pt x="274" y="141"/>
                  </a:lnTo>
                  <a:lnTo>
                    <a:pt x="257" y="175"/>
                  </a:lnTo>
                  <a:lnTo>
                    <a:pt x="256" y="184"/>
                  </a:lnTo>
                  <a:lnTo>
                    <a:pt x="245" y="201"/>
                  </a:lnTo>
                  <a:lnTo>
                    <a:pt x="244" y="205"/>
                  </a:lnTo>
                  <a:lnTo>
                    <a:pt x="223" y="235"/>
                  </a:lnTo>
                  <a:lnTo>
                    <a:pt x="221" y="241"/>
                  </a:lnTo>
                  <a:lnTo>
                    <a:pt x="211" y="251"/>
                  </a:lnTo>
                  <a:lnTo>
                    <a:pt x="194" y="271"/>
                  </a:lnTo>
                  <a:lnTo>
                    <a:pt x="159" y="303"/>
                  </a:lnTo>
                  <a:lnTo>
                    <a:pt x="144" y="315"/>
                  </a:lnTo>
                  <a:lnTo>
                    <a:pt x="134" y="317"/>
                  </a:lnTo>
                  <a:lnTo>
                    <a:pt x="126" y="323"/>
                  </a:lnTo>
                  <a:lnTo>
                    <a:pt x="113" y="331"/>
                  </a:lnTo>
                  <a:lnTo>
                    <a:pt x="93" y="354"/>
                  </a:lnTo>
                  <a:lnTo>
                    <a:pt x="87" y="355"/>
                  </a:lnTo>
                  <a:lnTo>
                    <a:pt x="70" y="375"/>
                  </a:lnTo>
                  <a:lnTo>
                    <a:pt x="66" y="376"/>
                  </a:lnTo>
                  <a:lnTo>
                    <a:pt x="64" y="381"/>
                  </a:lnTo>
                  <a:lnTo>
                    <a:pt x="58" y="382"/>
                  </a:lnTo>
                  <a:lnTo>
                    <a:pt x="51" y="389"/>
                  </a:lnTo>
                  <a:lnTo>
                    <a:pt x="49" y="396"/>
                  </a:lnTo>
                  <a:lnTo>
                    <a:pt x="23" y="425"/>
                  </a:lnTo>
                  <a:lnTo>
                    <a:pt x="22" y="426"/>
                  </a:lnTo>
                  <a:lnTo>
                    <a:pt x="0" y="407"/>
                  </a:lnTo>
                  <a:lnTo>
                    <a:pt x="1" y="282"/>
                  </a:lnTo>
                  <a:lnTo>
                    <a:pt x="30" y="253"/>
                  </a:lnTo>
                  <a:lnTo>
                    <a:pt x="29" y="25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62" name="Freeform 110"/>
            <p:cNvSpPr>
              <a:spLocks noEditPoints="1"/>
            </p:cNvSpPr>
            <p:nvPr/>
          </p:nvSpPr>
          <p:spPr bwMode="auto">
            <a:xfrm>
              <a:off x="3185" y="2507"/>
              <a:ext cx="166" cy="160"/>
            </a:xfrm>
            <a:custGeom>
              <a:avLst/>
              <a:gdLst/>
              <a:ahLst/>
              <a:cxnLst>
                <a:cxn ang="0">
                  <a:pos x="85" y="36"/>
                </a:cxn>
                <a:cxn ang="0">
                  <a:pos x="91" y="31"/>
                </a:cxn>
                <a:cxn ang="0">
                  <a:pos x="99" y="26"/>
                </a:cxn>
                <a:cxn ang="0">
                  <a:pos x="120" y="0"/>
                </a:cxn>
                <a:cxn ang="0">
                  <a:pos x="130" y="5"/>
                </a:cxn>
                <a:cxn ang="0">
                  <a:pos x="134" y="24"/>
                </a:cxn>
                <a:cxn ang="0">
                  <a:pos x="146" y="32"/>
                </a:cxn>
                <a:cxn ang="0">
                  <a:pos x="161" y="32"/>
                </a:cxn>
                <a:cxn ang="0">
                  <a:pos x="183" y="34"/>
                </a:cxn>
                <a:cxn ang="0">
                  <a:pos x="203" y="52"/>
                </a:cxn>
                <a:cxn ang="0">
                  <a:pos x="213" y="59"/>
                </a:cxn>
                <a:cxn ang="0">
                  <a:pos x="232" y="63"/>
                </a:cxn>
                <a:cxn ang="0">
                  <a:pos x="245" y="64"/>
                </a:cxn>
                <a:cxn ang="0">
                  <a:pos x="256" y="63"/>
                </a:cxn>
                <a:cxn ang="0">
                  <a:pos x="268" y="46"/>
                </a:cxn>
                <a:cxn ang="0">
                  <a:pos x="279" y="44"/>
                </a:cxn>
                <a:cxn ang="0">
                  <a:pos x="297" y="40"/>
                </a:cxn>
                <a:cxn ang="0">
                  <a:pos x="305" y="48"/>
                </a:cxn>
                <a:cxn ang="0">
                  <a:pos x="323" y="49"/>
                </a:cxn>
                <a:cxn ang="0">
                  <a:pos x="302" y="78"/>
                </a:cxn>
                <a:cxn ang="0">
                  <a:pos x="323" y="222"/>
                </a:cxn>
                <a:cxn ang="0">
                  <a:pos x="313" y="236"/>
                </a:cxn>
                <a:cxn ang="0">
                  <a:pos x="306" y="242"/>
                </a:cxn>
                <a:cxn ang="0">
                  <a:pos x="297" y="249"/>
                </a:cxn>
                <a:cxn ang="0">
                  <a:pos x="282" y="256"/>
                </a:cxn>
                <a:cxn ang="0">
                  <a:pos x="278" y="259"/>
                </a:cxn>
                <a:cxn ang="0">
                  <a:pos x="273" y="269"/>
                </a:cxn>
                <a:cxn ang="0">
                  <a:pos x="270" y="278"/>
                </a:cxn>
                <a:cxn ang="0">
                  <a:pos x="265" y="292"/>
                </a:cxn>
                <a:cxn ang="0">
                  <a:pos x="249" y="319"/>
                </a:cxn>
                <a:cxn ang="0">
                  <a:pos x="239" y="321"/>
                </a:cxn>
                <a:cxn ang="0">
                  <a:pos x="198" y="290"/>
                </a:cxn>
                <a:cxn ang="0">
                  <a:pos x="198" y="284"/>
                </a:cxn>
                <a:cxn ang="0">
                  <a:pos x="76" y="206"/>
                </a:cxn>
                <a:cxn ang="0">
                  <a:pos x="75" y="175"/>
                </a:cxn>
                <a:cxn ang="0">
                  <a:pos x="83" y="161"/>
                </a:cxn>
                <a:cxn ang="0">
                  <a:pos x="92" y="149"/>
                </a:cxn>
                <a:cxn ang="0">
                  <a:pos x="97" y="139"/>
                </a:cxn>
                <a:cxn ang="0">
                  <a:pos x="108" y="137"/>
                </a:cxn>
                <a:cxn ang="0">
                  <a:pos x="110" y="125"/>
                </a:cxn>
                <a:cxn ang="0">
                  <a:pos x="119" y="110"/>
                </a:cxn>
                <a:cxn ang="0">
                  <a:pos x="113" y="99"/>
                </a:cxn>
                <a:cxn ang="0">
                  <a:pos x="111" y="92"/>
                </a:cxn>
                <a:cxn ang="0">
                  <a:pos x="103" y="81"/>
                </a:cxn>
                <a:cxn ang="0">
                  <a:pos x="96" y="68"/>
                </a:cxn>
                <a:cxn ang="0">
                  <a:pos x="90" y="60"/>
                </a:cxn>
                <a:cxn ang="0">
                  <a:pos x="87" y="53"/>
                </a:cxn>
                <a:cxn ang="0">
                  <a:pos x="82" y="41"/>
                </a:cxn>
                <a:cxn ang="0">
                  <a:pos x="82" y="41"/>
                </a:cxn>
                <a:cxn ang="0">
                  <a:pos x="0" y="209"/>
                </a:cxn>
                <a:cxn ang="0">
                  <a:pos x="24" y="208"/>
                </a:cxn>
                <a:cxn ang="0">
                  <a:pos x="0" y="209"/>
                </a:cxn>
              </a:cxnLst>
              <a:rect l="0" t="0" r="r" b="b"/>
              <a:pathLst>
                <a:path w="331" h="321">
                  <a:moveTo>
                    <a:pt x="82" y="41"/>
                  </a:moveTo>
                  <a:lnTo>
                    <a:pt x="85" y="36"/>
                  </a:lnTo>
                  <a:lnTo>
                    <a:pt x="87" y="35"/>
                  </a:lnTo>
                  <a:lnTo>
                    <a:pt x="91" y="31"/>
                  </a:lnTo>
                  <a:lnTo>
                    <a:pt x="96" y="25"/>
                  </a:lnTo>
                  <a:lnTo>
                    <a:pt x="99" y="26"/>
                  </a:lnTo>
                  <a:lnTo>
                    <a:pt x="107" y="14"/>
                  </a:lnTo>
                  <a:lnTo>
                    <a:pt x="120" y="0"/>
                  </a:lnTo>
                  <a:lnTo>
                    <a:pt x="123" y="6"/>
                  </a:lnTo>
                  <a:lnTo>
                    <a:pt x="130" y="5"/>
                  </a:lnTo>
                  <a:lnTo>
                    <a:pt x="134" y="6"/>
                  </a:lnTo>
                  <a:lnTo>
                    <a:pt x="134" y="24"/>
                  </a:lnTo>
                  <a:lnTo>
                    <a:pt x="140" y="31"/>
                  </a:lnTo>
                  <a:lnTo>
                    <a:pt x="146" y="32"/>
                  </a:lnTo>
                  <a:lnTo>
                    <a:pt x="153" y="30"/>
                  </a:lnTo>
                  <a:lnTo>
                    <a:pt x="161" y="32"/>
                  </a:lnTo>
                  <a:lnTo>
                    <a:pt x="176" y="31"/>
                  </a:lnTo>
                  <a:lnTo>
                    <a:pt x="183" y="34"/>
                  </a:lnTo>
                  <a:lnTo>
                    <a:pt x="196" y="47"/>
                  </a:lnTo>
                  <a:lnTo>
                    <a:pt x="203" y="52"/>
                  </a:lnTo>
                  <a:lnTo>
                    <a:pt x="209" y="58"/>
                  </a:lnTo>
                  <a:lnTo>
                    <a:pt x="213" y="59"/>
                  </a:lnTo>
                  <a:lnTo>
                    <a:pt x="224" y="59"/>
                  </a:lnTo>
                  <a:lnTo>
                    <a:pt x="232" y="63"/>
                  </a:lnTo>
                  <a:lnTo>
                    <a:pt x="239" y="61"/>
                  </a:lnTo>
                  <a:lnTo>
                    <a:pt x="245" y="64"/>
                  </a:lnTo>
                  <a:lnTo>
                    <a:pt x="250" y="64"/>
                  </a:lnTo>
                  <a:lnTo>
                    <a:pt x="256" y="63"/>
                  </a:lnTo>
                  <a:lnTo>
                    <a:pt x="265" y="50"/>
                  </a:lnTo>
                  <a:lnTo>
                    <a:pt x="268" y="46"/>
                  </a:lnTo>
                  <a:lnTo>
                    <a:pt x="274" y="43"/>
                  </a:lnTo>
                  <a:lnTo>
                    <a:pt x="279" y="44"/>
                  </a:lnTo>
                  <a:lnTo>
                    <a:pt x="282" y="42"/>
                  </a:lnTo>
                  <a:lnTo>
                    <a:pt x="297" y="40"/>
                  </a:lnTo>
                  <a:lnTo>
                    <a:pt x="302" y="42"/>
                  </a:lnTo>
                  <a:lnTo>
                    <a:pt x="305" y="48"/>
                  </a:lnTo>
                  <a:lnTo>
                    <a:pt x="311" y="52"/>
                  </a:lnTo>
                  <a:lnTo>
                    <a:pt x="323" y="49"/>
                  </a:lnTo>
                  <a:lnTo>
                    <a:pt x="331" y="49"/>
                  </a:lnTo>
                  <a:lnTo>
                    <a:pt x="302" y="78"/>
                  </a:lnTo>
                  <a:lnTo>
                    <a:pt x="301" y="203"/>
                  </a:lnTo>
                  <a:lnTo>
                    <a:pt x="323" y="222"/>
                  </a:lnTo>
                  <a:lnTo>
                    <a:pt x="323" y="224"/>
                  </a:lnTo>
                  <a:lnTo>
                    <a:pt x="313" y="236"/>
                  </a:lnTo>
                  <a:lnTo>
                    <a:pt x="309" y="238"/>
                  </a:lnTo>
                  <a:lnTo>
                    <a:pt x="306" y="242"/>
                  </a:lnTo>
                  <a:lnTo>
                    <a:pt x="308" y="244"/>
                  </a:lnTo>
                  <a:lnTo>
                    <a:pt x="297" y="249"/>
                  </a:lnTo>
                  <a:lnTo>
                    <a:pt x="292" y="256"/>
                  </a:lnTo>
                  <a:lnTo>
                    <a:pt x="282" y="256"/>
                  </a:lnTo>
                  <a:lnTo>
                    <a:pt x="279" y="257"/>
                  </a:lnTo>
                  <a:lnTo>
                    <a:pt x="278" y="259"/>
                  </a:lnTo>
                  <a:lnTo>
                    <a:pt x="273" y="265"/>
                  </a:lnTo>
                  <a:lnTo>
                    <a:pt x="273" y="269"/>
                  </a:lnTo>
                  <a:lnTo>
                    <a:pt x="276" y="270"/>
                  </a:lnTo>
                  <a:lnTo>
                    <a:pt x="270" y="278"/>
                  </a:lnTo>
                  <a:lnTo>
                    <a:pt x="265" y="285"/>
                  </a:lnTo>
                  <a:lnTo>
                    <a:pt x="265" y="292"/>
                  </a:lnTo>
                  <a:lnTo>
                    <a:pt x="260" y="302"/>
                  </a:lnTo>
                  <a:lnTo>
                    <a:pt x="249" y="319"/>
                  </a:lnTo>
                  <a:lnTo>
                    <a:pt x="242" y="321"/>
                  </a:lnTo>
                  <a:lnTo>
                    <a:pt x="239" y="321"/>
                  </a:lnTo>
                  <a:lnTo>
                    <a:pt x="200" y="293"/>
                  </a:lnTo>
                  <a:lnTo>
                    <a:pt x="198" y="290"/>
                  </a:lnTo>
                  <a:lnTo>
                    <a:pt x="197" y="287"/>
                  </a:lnTo>
                  <a:lnTo>
                    <a:pt x="198" y="284"/>
                  </a:lnTo>
                  <a:lnTo>
                    <a:pt x="191" y="273"/>
                  </a:lnTo>
                  <a:lnTo>
                    <a:pt x="76" y="206"/>
                  </a:lnTo>
                  <a:lnTo>
                    <a:pt x="68" y="206"/>
                  </a:lnTo>
                  <a:lnTo>
                    <a:pt x="75" y="175"/>
                  </a:lnTo>
                  <a:lnTo>
                    <a:pt x="76" y="166"/>
                  </a:lnTo>
                  <a:lnTo>
                    <a:pt x="83" y="161"/>
                  </a:lnTo>
                  <a:lnTo>
                    <a:pt x="86" y="153"/>
                  </a:lnTo>
                  <a:lnTo>
                    <a:pt x="92" y="149"/>
                  </a:lnTo>
                  <a:lnTo>
                    <a:pt x="94" y="142"/>
                  </a:lnTo>
                  <a:lnTo>
                    <a:pt x="97" y="139"/>
                  </a:lnTo>
                  <a:lnTo>
                    <a:pt x="97" y="137"/>
                  </a:lnTo>
                  <a:lnTo>
                    <a:pt x="108" y="137"/>
                  </a:lnTo>
                  <a:lnTo>
                    <a:pt x="110" y="129"/>
                  </a:lnTo>
                  <a:lnTo>
                    <a:pt x="110" y="125"/>
                  </a:lnTo>
                  <a:lnTo>
                    <a:pt x="118" y="116"/>
                  </a:lnTo>
                  <a:lnTo>
                    <a:pt x="119" y="110"/>
                  </a:lnTo>
                  <a:lnTo>
                    <a:pt x="117" y="103"/>
                  </a:lnTo>
                  <a:lnTo>
                    <a:pt x="113" y="99"/>
                  </a:lnTo>
                  <a:lnTo>
                    <a:pt x="115" y="95"/>
                  </a:lnTo>
                  <a:lnTo>
                    <a:pt x="111" y="92"/>
                  </a:lnTo>
                  <a:lnTo>
                    <a:pt x="107" y="91"/>
                  </a:lnTo>
                  <a:lnTo>
                    <a:pt x="103" y="81"/>
                  </a:lnTo>
                  <a:lnTo>
                    <a:pt x="96" y="73"/>
                  </a:lnTo>
                  <a:lnTo>
                    <a:pt x="96" y="68"/>
                  </a:lnTo>
                  <a:lnTo>
                    <a:pt x="94" y="60"/>
                  </a:lnTo>
                  <a:lnTo>
                    <a:pt x="90" y="60"/>
                  </a:lnTo>
                  <a:lnTo>
                    <a:pt x="90" y="55"/>
                  </a:lnTo>
                  <a:lnTo>
                    <a:pt x="87" y="53"/>
                  </a:lnTo>
                  <a:lnTo>
                    <a:pt x="85" y="44"/>
                  </a:lnTo>
                  <a:lnTo>
                    <a:pt x="82" y="41"/>
                  </a:lnTo>
                  <a:lnTo>
                    <a:pt x="82" y="41"/>
                  </a:lnTo>
                  <a:lnTo>
                    <a:pt x="82" y="41"/>
                  </a:lnTo>
                  <a:lnTo>
                    <a:pt x="82" y="41"/>
                  </a:lnTo>
                  <a:close/>
                  <a:moveTo>
                    <a:pt x="0" y="209"/>
                  </a:moveTo>
                  <a:lnTo>
                    <a:pt x="12" y="209"/>
                  </a:lnTo>
                  <a:lnTo>
                    <a:pt x="24" y="208"/>
                  </a:lnTo>
                  <a:lnTo>
                    <a:pt x="1" y="209"/>
                  </a:lnTo>
                  <a:lnTo>
                    <a:pt x="0" y="20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63" name="Freeform 111"/>
            <p:cNvSpPr>
              <a:spLocks/>
            </p:cNvSpPr>
            <p:nvPr/>
          </p:nvSpPr>
          <p:spPr bwMode="auto">
            <a:xfrm>
              <a:off x="3153" y="2527"/>
              <a:ext cx="92" cy="90"/>
            </a:xfrm>
            <a:custGeom>
              <a:avLst/>
              <a:gdLst/>
              <a:ahLst/>
              <a:cxnLst>
                <a:cxn ang="0">
                  <a:pos x="141" y="125"/>
                </a:cxn>
                <a:cxn ang="0">
                  <a:pos x="151" y="112"/>
                </a:cxn>
                <a:cxn ang="0">
                  <a:pos x="159" y="101"/>
                </a:cxn>
                <a:cxn ang="0">
                  <a:pos x="162" y="96"/>
                </a:cxn>
                <a:cxn ang="0">
                  <a:pos x="175" y="88"/>
                </a:cxn>
                <a:cxn ang="0">
                  <a:pos x="183" y="75"/>
                </a:cxn>
                <a:cxn ang="0">
                  <a:pos x="182" y="62"/>
                </a:cxn>
                <a:cxn ang="0">
                  <a:pos x="180" y="54"/>
                </a:cxn>
                <a:cxn ang="0">
                  <a:pos x="172" y="50"/>
                </a:cxn>
                <a:cxn ang="0">
                  <a:pos x="161" y="32"/>
                </a:cxn>
                <a:cxn ang="0">
                  <a:pos x="159" y="19"/>
                </a:cxn>
                <a:cxn ang="0">
                  <a:pos x="155" y="14"/>
                </a:cxn>
                <a:cxn ang="0">
                  <a:pos x="150" y="3"/>
                </a:cxn>
                <a:cxn ang="0">
                  <a:pos x="139" y="5"/>
                </a:cxn>
                <a:cxn ang="0">
                  <a:pos x="128" y="14"/>
                </a:cxn>
                <a:cxn ang="0">
                  <a:pos x="110" y="12"/>
                </a:cxn>
                <a:cxn ang="0">
                  <a:pos x="98" y="15"/>
                </a:cxn>
                <a:cxn ang="0">
                  <a:pos x="91" y="15"/>
                </a:cxn>
                <a:cxn ang="0">
                  <a:pos x="88" y="24"/>
                </a:cxn>
                <a:cxn ang="0">
                  <a:pos x="77" y="22"/>
                </a:cxn>
                <a:cxn ang="0">
                  <a:pos x="70" y="15"/>
                </a:cxn>
                <a:cxn ang="0">
                  <a:pos x="57" y="14"/>
                </a:cxn>
                <a:cxn ang="0">
                  <a:pos x="47" y="15"/>
                </a:cxn>
                <a:cxn ang="0">
                  <a:pos x="48" y="22"/>
                </a:cxn>
                <a:cxn ang="0">
                  <a:pos x="48" y="24"/>
                </a:cxn>
                <a:cxn ang="0">
                  <a:pos x="43" y="34"/>
                </a:cxn>
                <a:cxn ang="0">
                  <a:pos x="42" y="53"/>
                </a:cxn>
                <a:cxn ang="0">
                  <a:pos x="44" y="63"/>
                </a:cxn>
                <a:cxn ang="0">
                  <a:pos x="50" y="73"/>
                </a:cxn>
                <a:cxn ang="0">
                  <a:pos x="33" y="98"/>
                </a:cxn>
                <a:cxn ang="0">
                  <a:pos x="20" y="113"/>
                </a:cxn>
                <a:cxn ang="0">
                  <a:pos x="6" y="140"/>
                </a:cxn>
                <a:cxn ang="0">
                  <a:pos x="5" y="159"/>
                </a:cxn>
                <a:cxn ang="0">
                  <a:pos x="1" y="178"/>
                </a:cxn>
                <a:cxn ang="0">
                  <a:pos x="1" y="180"/>
                </a:cxn>
                <a:cxn ang="0">
                  <a:pos x="12" y="175"/>
                </a:cxn>
                <a:cxn ang="0">
                  <a:pos x="18" y="179"/>
                </a:cxn>
                <a:cxn ang="0">
                  <a:pos x="24" y="177"/>
                </a:cxn>
                <a:cxn ang="0">
                  <a:pos x="30" y="171"/>
                </a:cxn>
                <a:cxn ang="0">
                  <a:pos x="33" y="170"/>
                </a:cxn>
                <a:cxn ang="0">
                  <a:pos x="39" y="168"/>
                </a:cxn>
                <a:cxn ang="0">
                  <a:pos x="66" y="168"/>
                </a:cxn>
                <a:cxn ang="0">
                  <a:pos x="133" y="165"/>
                </a:cxn>
              </a:cxnLst>
              <a:rect l="0" t="0" r="r" b="b"/>
              <a:pathLst>
                <a:path w="184" h="180">
                  <a:moveTo>
                    <a:pt x="140" y="134"/>
                  </a:moveTo>
                  <a:lnTo>
                    <a:pt x="141" y="125"/>
                  </a:lnTo>
                  <a:lnTo>
                    <a:pt x="148" y="120"/>
                  </a:lnTo>
                  <a:lnTo>
                    <a:pt x="151" y="112"/>
                  </a:lnTo>
                  <a:lnTo>
                    <a:pt x="157" y="108"/>
                  </a:lnTo>
                  <a:lnTo>
                    <a:pt x="159" y="101"/>
                  </a:lnTo>
                  <a:lnTo>
                    <a:pt x="162" y="98"/>
                  </a:lnTo>
                  <a:lnTo>
                    <a:pt x="162" y="96"/>
                  </a:lnTo>
                  <a:lnTo>
                    <a:pt x="173" y="96"/>
                  </a:lnTo>
                  <a:lnTo>
                    <a:pt x="175" y="88"/>
                  </a:lnTo>
                  <a:lnTo>
                    <a:pt x="175" y="84"/>
                  </a:lnTo>
                  <a:lnTo>
                    <a:pt x="183" y="75"/>
                  </a:lnTo>
                  <a:lnTo>
                    <a:pt x="184" y="69"/>
                  </a:lnTo>
                  <a:lnTo>
                    <a:pt x="182" y="62"/>
                  </a:lnTo>
                  <a:lnTo>
                    <a:pt x="178" y="58"/>
                  </a:lnTo>
                  <a:lnTo>
                    <a:pt x="180" y="54"/>
                  </a:lnTo>
                  <a:lnTo>
                    <a:pt x="176" y="51"/>
                  </a:lnTo>
                  <a:lnTo>
                    <a:pt x="172" y="50"/>
                  </a:lnTo>
                  <a:lnTo>
                    <a:pt x="168" y="40"/>
                  </a:lnTo>
                  <a:lnTo>
                    <a:pt x="161" y="32"/>
                  </a:lnTo>
                  <a:lnTo>
                    <a:pt x="161" y="27"/>
                  </a:lnTo>
                  <a:lnTo>
                    <a:pt x="159" y="19"/>
                  </a:lnTo>
                  <a:lnTo>
                    <a:pt x="155" y="19"/>
                  </a:lnTo>
                  <a:lnTo>
                    <a:pt x="155" y="14"/>
                  </a:lnTo>
                  <a:lnTo>
                    <a:pt x="152" y="12"/>
                  </a:lnTo>
                  <a:lnTo>
                    <a:pt x="150" y="3"/>
                  </a:lnTo>
                  <a:lnTo>
                    <a:pt x="147" y="0"/>
                  </a:lnTo>
                  <a:lnTo>
                    <a:pt x="139" y="5"/>
                  </a:lnTo>
                  <a:lnTo>
                    <a:pt x="136" y="11"/>
                  </a:lnTo>
                  <a:lnTo>
                    <a:pt x="128" y="14"/>
                  </a:lnTo>
                  <a:lnTo>
                    <a:pt x="122" y="12"/>
                  </a:lnTo>
                  <a:lnTo>
                    <a:pt x="110" y="12"/>
                  </a:lnTo>
                  <a:lnTo>
                    <a:pt x="103" y="15"/>
                  </a:lnTo>
                  <a:lnTo>
                    <a:pt x="98" y="15"/>
                  </a:lnTo>
                  <a:lnTo>
                    <a:pt x="95" y="16"/>
                  </a:lnTo>
                  <a:lnTo>
                    <a:pt x="91" y="15"/>
                  </a:lnTo>
                  <a:lnTo>
                    <a:pt x="88" y="19"/>
                  </a:lnTo>
                  <a:lnTo>
                    <a:pt x="88" y="24"/>
                  </a:lnTo>
                  <a:lnTo>
                    <a:pt x="85" y="24"/>
                  </a:lnTo>
                  <a:lnTo>
                    <a:pt x="77" y="22"/>
                  </a:lnTo>
                  <a:lnTo>
                    <a:pt x="76" y="17"/>
                  </a:lnTo>
                  <a:lnTo>
                    <a:pt x="70" y="15"/>
                  </a:lnTo>
                  <a:lnTo>
                    <a:pt x="66" y="17"/>
                  </a:lnTo>
                  <a:lnTo>
                    <a:pt x="57" y="14"/>
                  </a:lnTo>
                  <a:lnTo>
                    <a:pt x="52" y="12"/>
                  </a:lnTo>
                  <a:lnTo>
                    <a:pt x="47" y="15"/>
                  </a:lnTo>
                  <a:lnTo>
                    <a:pt x="47" y="19"/>
                  </a:lnTo>
                  <a:lnTo>
                    <a:pt x="48" y="22"/>
                  </a:lnTo>
                  <a:lnTo>
                    <a:pt x="48" y="24"/>
                  </a:lnTo>
                  <a:lnTo>
                    <a:pt x="48" y="24"/>
                  </a:lnTo>
                  <a:lnTo>
                    <a:pt x="46" y="29"/>
                  </a:lnTo>
                  <a:lnTo>
                    <a:pt x="43" y="34"/>
                  </a:lnTo>
                  <a:lnTo>
                    <a:pt x="43" y="42"/>
                  </a:lnTo>
                  <a:lnTo>
                    <a:pt x="42" y="53"/>
                  </a:lnTo>
                  <a:lnTo>
                    <a:pt x="41" y="61"/>
                  </a:lnTo>
                  <a:lnTo>
                    <a:pt x="44" y="63"/>
                  </a:lnTo>
                  <a:lnTo>
                    <a:pt x="47" y="67"/>
                  </a:lnTo>
                  <a:lnTo>
                    <a:pt x="50" y="73"/>
                  </a:lnTo>
                  <a:lnTo>
                    <a:pt x="50" y="76"/>
                  </a:lnTo>
                  <a:lnTo>
                    <a:pt x="33" y="98"/>
                  </a:lnTo>
                  <a:lnTo>
                    <a:pt x="23" y="109"/>
                  </a:lnTo>
                  <a:lnTo>
                    <a:pt x="20" y="113"/>
                  </a:lnTo>
                  <a:lnTo>
                    <a:pt x="8" y="135"/>
                  </a:lnTo>
                  <a:lnTo>
                    <a:pt x="6" y="140"/>
                  </a:lnTo>
                  <a:lnTo>
                    <a:pt x="6" y="147"/>
                  </a:lnTo>
                  <a:lnTo>
                    <a:pt x="5" y="159"/>
                  </a:lnTo>
                  <a:lnTo>
                    <a:pt x="0" y="170"/>
                  </a:lnTo>
                  <a:lnTo>
                    <a:pt x="1" y="178"/>
                  </a:lnTo>
                  <a:lnTo>
                    <a:pt x="0" y="179"/>
                  </a:lnTo>
                  <a:lnTo>
                    <a:pt x="1" y="180"/>
                  </a:lnTo>
                  <a:lnTo>
                    <a:pt x="7" y="179"/>
                  </a:lnTo>
                  <a:lnTo>
                    <a:pt x="12" y="175"/>
                  </a:lnTo>
                  <a:lnTo>
                    <a:pt x="16" y="176"/>
                  </a:lnTo>
                  <a:lnTo>
                    <a:pt x="18" y="179"/>
                  </a:lnTo>
                  <a:lnTo>
                    <a:pt x="22" y="179"/>
                  </a:lnTo>
                  <a:lnTo>
                    <a:pt x="24" y="177"/>
                  </a:lnTo>
                  <a:lnTo>
                    <a:pt x="25" y="173"/>
                  </a:lnTo>
                  <a:lnTo>
                    <a:pt x="30" y="171"/>
                  </a:lnTo>
                  <a:lnTo>
                    <a:pt x="31" y="173"/>
                  </a:lnTo>
                  <a:lnTo>
                    <a:pt x="33" y="170"/>
                  </a:lnTo>
                  <a:lnTo>
                    <a:pt x="35" y="170"/>
                  </a:lnTo>
                  <a:lnTo>
                    <a:pt x="39" y="168"/>
                  </a:lnTo>
                  <a:lnTo>
                    <a:pt x="65" y="168"/>
                  </a:lnTo>
                  <a:lnTo>
                    <a:pt x="66" y="168"/>
                  </a:lnTo>
                  <a:lnTo>
                    <a:pt x="89" y="167"/>
                  </a:lnTo>
                  <a:lnTo>
                    <a:pt x="133" y="165"/>
                  </a:lnTo>
                  <a:lnTo>
                    <a:pt x="140" y="13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64" name="Freeform 112"/>
            <p:cNvSpPr>
              <a:spLocks/>
            </p:cNvSpPr>
            <p:nvPr/>
          </p:nvSpPr>
          <p:spPr bwMode="auto">
            <a:xfrm>
              <a:off x="2917" y="2417"/>
              <a:ext cx="204" cy="139"/>
            </a:xfrm>
            <a:custGeom>
              <a:avLst/>
              <a:gdLst/>
              <a:ahLst/>
              <a:cxnLst>
                <a:cxn ang="0">
                  <a:pos x="259" y="11"/>
                </a:cxn>
                <a:cxn ang="0">
                  <a:pos x="281" y="42"/>
                </a:cxn>
                <a:cxn ang="0">
                  <a:pos x="278" y="63"/>
                </a:cxn>
                <a:cxn ang="0">
                  <a:pos x="293" y="73"/>
                </a:cxn>
                <a:cxn ang="0">
                  <a:pos x="304" y="86"/>
                </a:cxn>
                <a:cxn ang="0">
                  <a:pos x="327" y="96"/>
                </a:cxn>
                <a:cxn ang="0">
                  <a:pos x="342" y="108"/>
                </a:cxn>
                <a:cxn ang="0">
                  <a:pos x="333" y="121"/>
                </a:cxn>
                <a:cxn ang="0">
                  <a:pos x="353" y="129"/>
                </a:cxn>
                <a:cxn ang="0">
                  <a:pos x="368" y="148"/>
                </a:cxn>
                <a:cxn ang="0">
                  <a:pos x="379" y="162"/>
                </a:cxn>
                <a:cxn ang="0">
                  <a:pos x="397" y="174"/>
                </a:cxn>
                <a:cxn ang="0">
                  <a:pos x="409" y="193"/>
                </a:cxn>
                <a:cxn ang="0">
                  <a:pos x="395" y="190"/>
                </a:cxn>
                <a:cxn ang="0">
                  <a:pos x="367" y="191"/>
                </a:cxn>
                <a:cxn ang="0">
                  <a:pos x="349" y="188"/>
                </a:cxn>
                <a:cxn ang="0">
                  <a:pos x="342" y="189"/>
                </a:cxn>
                <a:cxn ang="0">
                  <a:pos x="322" y="197"/>
                </a:cxn>
                <a:cxn ang="0">
                  <a:pos x="313" y="196"/>
                </a:cxn>
                <a:cxn ang="0">
                  <a:pos x="290" y="200"/>
                </a:cxn>
                <a:cxn ang="0">
                  <a:pos x="267" y="203"/>
                </a:cxn>
                <a:cxn ang="0">
                  <a:pos x="245" y="212"/>
                </a:cxn>
                <a:cxn ang="0">
                  <a:pos x="240" y="223"/>
                </a:cxn>
                <a:cxn ang="0">
                  <a:pos x="220" y="218"/>
                </a:cxn>
                <a:cxn ang="0">
                  <a:pos x="198" y="214"/>
                </a:cxn>
                <a:cxn ang="0">
                  <a:pos x="176" y="204"/>
                </a:cxn>
                <a:cxn ang="0">
                  <a:pos x="155" y="192"/>
                </a:cxn>
                <a:cxn ang="0">
                  <a:pos x="140" y="199"/>
                </a:cxn>
                <a:cxn ang="0">
                  <a:pos x="134" y="212"/>
                </a:cxn>
                <a:cxn ang="0">
                  <a:pos x="132" y="225"/>
                </a:cxn>
                <a:cxn ang="0">
                  <a:pos x="124" y="238"/>
                </a:cxn>
                <a:cxn ang="0">
                  <a:pos x="110" y="234"/>
                </a:cxn>
                <a:cxn ang="0">
                  <a:pos x="83" y="242"/>
                </a:cxn>
                <a:cxn ang="0">
                  <a:pos x="53" y="277"/>
                </a:cxn>
                <a:cxn ang="0">
                  <a:pos x="50" y="262"/>
                </a:cxn>
                <a:cxn ang="0">
                  <a:pos x="24" y="231"/>
                </a:cxn>
                <a:cxn ang="0">
                  <a:pos x="5" y="211"/>
                </a:cxn>
                <a:cxn ang="0">
                  <a:pos x="3" y="175"/>
                </a:cxn>
                <a:cxn ang="0">
                  <a:pos x="5" y="155"/>
                </a:cxn>
                <a:cxn ang="0">
                  <a:pos x="24" y="121"/>
                </a:cxn>
                <a:cxn ang="0">
                  <a:pos x="38" y="113"/>
                </a:cxn>
                <a:cxn ang="0">
                  <a:pos x="59" y="118"/>
                </a:cxn>
                <a:cxn ang="0">
                  <a:pos x="70" y="104"/>
                </a:cxn>
                <a:cxn ang="0">
                  <a:pos x="88" y="107"/>
                </a:cxn>
                <a:cxn ang="0">
                  <a:pos x="131" y="94"/>
                </a:cxn>
                <a:cxn ang="0">
                  <a:pos x="140" y="79"/>
                </a:cxn>
                <a:cxn ang="0">
                  <a:pos x="144" y="65"/>
                </a:cxn>
                <a:cxn ang="0">
                  <a:pos x="174" y="67"/>
                </a:cxn>
                <a:cxn ang="0">
                  <a:pos x="198" y="53"/>
                </a:cxn>
                <a:cxn ang="0">
                  <a:pos x="203" y="36"/>
                </a:cxn>
                <a:cxn ang="0">
                  <a:pos x="219" y="23"/>
                </a:cxn>
                <a:cxn ang="0">
                  <a:pos x="232" y="7"/>
                </a:cxn>
                <a:cxn ang="0">
                  <a:pos x="257" y="3"/>
                </a:cxn>
              </a:cxnLst>
              <a:rect l="0" t="0" r="r" b="b"/>
              <a:pathLst>
                <a:path w="409" h="277">
                  <a:moveTo>
                    <a:pt x="258" y="0"/>
                  </a:moveTo>
                  <a:lnTo>
                    <a:pt x="261" y="4"/>
                  </a:lnTo>
                  <a:lnTo>
                    <a:pt x="261" y="9"/>
                  </a:lnTo>
                  <a:lnTo>
                    <a:pt x="259" y="11"/>
                  </a:lnTo>
                  <a:lnTo>
                    <a:pt x="266" y="16"/>
                  </a:lnTo>
                  <a:lnTo>
                    <a:pt x="268" y="20"/>
                  </a:lnTo>
                  <a:lnTo>
                    <a:pt x="275" y="30"/>
                  </a:lnTo>
                  <a:lnTo>
                    <a:pt x="281" y="42"/>
                  </a:lnTo>
                  <a:lnTo>
                    <a:pt x="283" y="47"/>
                  </a:lnTo>
                  <a:lnTo>
                    <a:pt x="282" y="55"/>
                  </a:lnTo>
                  <a:lnTo>
                    <a:pt x="280" y="57"/>
                  </a:lnTo>
                  <a:lnTo>
                    <a:pt x="278" y="63"/>
                  </a:lnTo>
                  <a:lnTo>
                    <a:pt x="278" y="72"/>
                  </a:lnTo>
                  <a:lnTo>
                    <a:pt x="282" y="76"/>
                  </a:lnTo>
                  <a:lnTo>
                    <a:pt x="291" y="76"/>
                  </a:lnTo>
                  <a:lnTo>
                    <a:pt x="293" y="73"/>
                  </a:lnTo>
                  <a:lnTo>
                    <a:pt x="302" y="74"/>
                  </a:lnTo>
                  <a:lnTo>
                    <a:pt x="305" y="76"/>
                  </a:lnTo>
                  <a:lnTo>
                    <a:pt x="303" y="81"/>
                  </a:lnTo>
                  <a:lnTo>
                    <a:pt x="304" y="86"/>
                  </a:lnTo>
                  <a:lnTo>
                    <a:pt x="309" y="91"/>
                  </a:lnTo>
                  <a:lnTo>
                    <a:pt x="316" y="94"/>
                  </a:lnTo>
                  <a:lnTo>
                    <a:pt x="321" y="94"/>
                  </a:lnTo>
                  <a:lnTo>
                    <a:pt x="327" y="96"/>
                  </a:lnTo>
                  <a:lnTo>
                    <a:pt x="328" y="100"/>
                  </a:lnTo>
                  <a:lnTo>
                    <a:pt x="334" y="104"/>
                  </a:lnTo>
                  <a:lnTo>
                    <a:pt x="340" y="105"/>
                  </a:lnTo>
                  <a:lnTo>
                    <a:pt x="342" y="108"/>
                  </a:lnTo>
                  <a:lnTo>
                    <a:pt x="341" y="113"/>
                  </a:lnTo>
                  <a:lnTo>
                    <a:pt x="337" y="116"/>
                  </a:lnTo>
                  <a:lnTo>
                    <a:pt x="336" y="118"/>
                  </a:lnTo>
                  <a:lnTo>
                    <a:pt x="333" y="121"/>
                  </a:lnTo>
                  <a:lnTo>
                    <a:pt x="340" y="127"/>
                  </a:lnTo>
                  <a:lnTo>
                    <a:pt x="345" y="128"/>
                  </a:lnTo>
                  <a:lnTo>
                    <a:pt x="348" y="127"/>
                  </a:lnTo>
                  <a:lnTo>
                    <a:pt x="353" y="129"/>
                  </a:lnTo>
                  <a:lnTo>
                    <a:pt x="355" y="129"/>
                  </a:lnTo>
                  <a:lnTo>
                    <a:pt x="365" y="134"/>
                  </a:lnTo>
                  <a:lnTo>
                    <a:pt x="367" y="139"/>
                  </a:lnTo>
                  <a:lnTo>
                    <a:pt x="368" y="148"/>
                  </a:lnTo>
                  <a:lnTo>
                    <a:pt x="372" y="151"/>
                  </a:lnTo>
                  <a:lnTo>
                    <a:pt x="378" y="153"/>
                  </a:lnTo>
                  <a:lnTo>
                    <a:pt x="379" y="155"/>
                  </a:lnTo>
                  <a:lnTo>
                    <a:pt x="379" y="162"/>
                  </a:lnTo>
                  <a:lnTo>
                    <a:pt x="382" y="165"/>
                  </a:lnTo>
                  <a:lnTo>
                    <a:pt x="392" y="167"/>
                  </a:lnTo>
                  <a:lnTo>
                    <a:pt x="397" y="172"/>
                  </a:lnTo>
                  <a:lnTo>
                    <a:pt x="397" y="174"/>
                  </a:lnTo>
                  <a:lnTo>
                    <a:pt x="398" y="184"/>
                  </a:lnTo>
                  <a:lnTo>
                    <a:pt x="401" y="186"/>
                  </a:lnTo>
                  <a:lnTo>
                    <a:pt x="407" y="190"/>
                  </a:lnTo>
                  <a:lnTo>
                    <a:pt x="409" y="193"/>
                  </a:lnTo>
                  <a:lnTo>
                    <a:pt x="409" y="195"/>
                  </a:lnTo>
                  <a:lnTo>
                    <a:pt x="408" y="195"/>
                  </a:lnTo>
                  <a:lnTo>
                    <a:pt x="402" y="191"/>
                  </a:lnTo>
                  <a:lnTo>
                    <a:pt x="395" y="190"/>
                  </a:lnTo>
                  <a:lnTo>
                    <a:pt x="385" y="195"/>
                  </a:lnTo>
                  <a:lnTo>
                    <a:pt x="384" y="193"/>
                  </a:lnTo>
                  <a:lnTo>
                    <a:pt x="372" y="193"/>
                  </a:lnTo>
                  <a:lnTo>
                    <a:pt x="367" y="191"/>
                  </a:lnTo>
                  <a:lnTo>
                    <a:pt x="363" y="190"/>
                  </a:lnTo>
                  <a:lnTo>
                    <a:pt x="360" y="188"/>
                  </a:lnTo>
                  <a:lnTo>
                    <a:pt x="356" y="189"/>
                  </a:lnTo>
                  <a:lnTo>
                    <a:pt x="349" y="188"/>
                  </a:lnTo>
                  <a:lnTo>
                    <a:pt x="346" y="185"/>
                  </a:lnTo>
                  <a:lnTo>
                    <a:pt x="341" y="185"/>
                  </a:lnTo>
                  <a:lnTo>
                    <a:pt x="341" y="188"/>
                  </a:lnTo>
                  <a:lnTo>
                    <a:pt x="342" y="189"/>
                  </a:lnTo>
                  <a:lnTo>
                    <a:pt x="339" y="196"/>
                  </a:lnTo>
                  <a:lnTo>
                    <a:pt x="334" y="196"/>
                  </a:lnTo>
                  <a:lnTo>
                    <a:pt x="330" y="197"/>
                  </a:lnTo>
                  <a:lnTo>
                    <a:pt x="322" y="197"/>
                  </a:lnTo>
                  <a:lnTo>
                    <a:pt x="319" y="200"/>
                  </a:lnTo>
                  <a:lnTo>
                    <a:pt x="316" y="200"/>
                  </a:lnTo>
                  <a:lnTo>
                    <a:pt x="315" y="196"/>
                  </a:lnTo>
                  <a:lnTo>
                    <a:pt x="313" y="196"/>
                  </a:lnTo>
                  <a:lnTo>
                    <a:pt x="311" y="193"/>
                  </a:lnTo>
                  <a:lnTo>
                    <a:pt x="308" y="192"/>
                  </a:lnTo>
                  <a:lnTo>
                    <a:pt x="295" y="199"/>
                  </a:lnTo>
                  <a:lnTo>
                    <a:pt x="290" y="200"/>
                  </a:lnTo>
                  <a:lnTo>
                    <a:pt x="287" y="203"/>
                  </a:lnTo>
                  <a:lnTo>
                    <a:pt x="274" y="206"/>
                  </a:lnTo>
                  <a:lnTo>
                    <a:pt x="270" y="207"/>
                  </a:lnTo>
                  <a:lnTo>
                    <a:pt x="267" y="203"/>
                  </a:lnTo>
                  <a:lnTo>
                    <a:pt x="260" y="201"/>
                  </a:lnTo>
                  <a:lnTo>
                    <a:pt x="255" y="201"/>
                  </a:lnTo>
                  <a:lnTo>
                    <a:pt x="250" y="208"/>
                  </a:lnTo>
                  <a:lnTo>
                    <a:pt x="245" y="212"/>
                  </a:lnTo>
                  <a:lnTo>
                    <a:pt x="245" y="215"/>
                  </a:lnTo>
                  <a:lnTo>
                    <a:pt x="248" y="219"/>
                  </a:lnTo>
                  <a:lnTo>
                    <a:pt x="247" y="221"/>
                  </a:lnTo>
                  <a:lnTo>
                    <a:pt x="240" y="223"/>
                  </a:lnTo>
                  <a:lnTo>
                    <a:pt x="237" y="221"/>
                  </a:lnTo>
                  <a:lnTo>
                    <a:pt x="229" y="220"/>
                  </a:lnTo>
                  <a:lnTo>
                    <a:pt x="224" y="218"/>
                  </a:lnTo>
                  <a:lnTo>
                    <a:pt x="220" y="218"/>
                  </a:lnTo>
                  <a:lnTo>
                    <a:pt x="216" y="219"/>
                  </a:lnTo>
                  <a:lnTo>
                    <a:pt x="212" y="219"/>
                  </a:lnTo>
                  <a:lnTo>
                    <a:pt x="204" y="218"/>
                  </a:lnTo>
                  <a:lnTo>
                    <a:pt x="198" y="214"/>
                  </a:lnTo>
                  <a:lnTo>
                    <a:pt x="190" y="214"/>
                  </a:lnTo>
                  <a:lnTo>
                    <a:pt x="189" y="213"/>
                  </a:lnTo>
                  <a:lnTo>
                    <a:pt x="180" y="206"/>
                  </a:lnTo>
                  <a:lnTo>
                    <a:pt x="176" y="204"/>
                  </a:lnTo>
                  <a:lnTo>
                    <a:pt x="166" y="197"/>
                  </a:lnTo>
                  <a:lnTo>
                    <a:pt x="163" y="196"/>
                  </a:lnTo>
                  <a:lnTo>
                    <a:pt x="158" y="192"/>
                  </a:lnTo>
                  <a:lnTo>
                    <a:pt x="155" y="192"/>
                  </a:lnTo>
                  <a:lnTo>
                    <a:pt x="154" y="196"/>
                  </a:lnTo>
                  <a:lnTo>
                    <a:pt x="148" y="195"/>
                  </a:lnTo>
                  <a:lnTo>
                    <a:pt x="144" y="199"/>
                  </a:lnTo>
                  <a:lnTo>
                    <a:pt x="140" y="199"/>
                  </a:lnTo>
                  <a:lnTo>
                    <a:pt x="138" y="201"/>
                  </a:lnTo>
                  <a:lnTo>
                    <a:pt x="138" y="206"/>
                  </a:lnTo>
                  <a:lnTo>
                    <a:pt x="134" y="209"/>
                  </a:lnTo>
                  <a:lnTo>
                    <a:pt x="134" y="212"/>
                  </a:lnTo>
                  <a:lnTo>
                    <a:pt x="132" y="214"/>
                  </a:lnTo>
                  <a:lnTo>
                    <a:pt x="128" y="215"/>
                  </a:lnTo>
                  <a:lnTo>
                    <a:pt x="128" y="219"/>
                  </a:lnTo>
                  <a:lnTo>
                    <a:pt x="132" y="225"/>
                  </a:lnTo>
                  <a:lnTo>
                    <a:pt x="131" y="227"/>
                  </a:lnTo>
                  <a:lnTo>
                    <a:pt x="129" y="232"/>
                  </a:lnTo>
                  <a:lnTo>
                    <a:pt x="129" y="237"/>
                  </a:lnTo>
                  <a:lnTo>
                    <a:pt x="124" y="238"/>
                  </a:lnTo>
                  <a:lnTo>
                    <a:pt x="122" y="239"/>
                  </a:lnTo>
                  <a:lnTo>
                    <a:pt x="116" y="236"/>
                  </a:lnTo>
                  <a:lnTo>
                    <a:pt x="113" y="234"/>
                  </a:lnTo>
                  <a:lnTo>
                    <a:pt x="110" y="234"/>
                  </a:lnTo>
                  <a:lnTo>
                    <a:pt x="105" y="234"/>
                  </a:lnTo>
                  <a:lnTo>
                    <a:pt x="101" y="236"/>
                  </a:lnTo>
                  <a:lnTo>
                    <a:pt x="96" y="236"/>
                  </a:lnTo>
                  <a:lnTo>
                    <a:pt x="83" y="242"/>
                  </a:lnTo>
                  <a:lnTo>
                    <a:pt x="81" y="245"/>
                  </a:lnTo>
                  <a:lnTo>
                    <a:pt x="75" y="246"/>
                  </a:lnTo>
                  <a:lnTo>
                    <a:pt x="66" y="254"/>
                  </a:lnTo>
                  <a:lnTo>
                    <a:pt x="53" y="277"/>
                  </a:lnTo>
                  <a:lnTo>
                    <a:pt x="52" y="276"/>
                  </a:lnTo>
                  <a:lnTo>
                    <a:pt x="51" y="273"/>
                  </a:lnTo>
                  <a:lnTo>
                    <a:pt x="51" y="269"/>
                  </a:lnTo>
                  <a:lnTo>
                    <a:pt x="50" y="262"/>
                  </a:lnTo>
                  <a:lnTo>
                    <a:pt x="40" y="255"/>
                  </a:lnTo>
                  <a:lnTo>
                    <a:pt x="36" y="251"/>
                  </a:lnTo>
                  <a:lnTo>
                    <a:pt x="31" y="242"/>
                  </a:lnTo>
                  <a:lnTo>
                    <a:pt x="24" y="231"/>
                  </a:lnTo>
                  <a:lnTo>
                    <a:pt x="22" y="224"/>
                  </a:lnTo>
                  <a:lnTo>
                    <a:pt x="17" y="218"/>
                  </a:lnTo>
                  <a:lnTo>
                    <a:pt x="7" y="213"/>
                  </a:lnTo>
                  <a:lnTo>
                    <a:pt x="5" y="211"/>
                  </a:lnTo>
                  <a:lnTo>
                    <a:pt x="5" y="198"/>
                  </a:lnTo>
                  <a:lnTo>
                    <a:pt x="4" y="191"/>
                  </a:lnTo>
                  <a:lnTo>
                    <a:pt x="1" y="183"/>
                  </a:lnTo>
                  <a:lnTo>
                    <a:pt x="3" y="175"/>
                  </a:lnTo>
                  <a:lnTo>
                    <a:pt x="0" y="167"/>
                  </a:lnTo>
                  <a:lnTo>
                    <a:pt x="0" y="161"/>
                  </a:lnTo>
                  <a:lnTo>
                    <a:pt x="2" y="156"/>
                  </a:lnTo>
                  <a:lnTo>
                    <a:pt x="5" y="155"/>
                  </a:lnTo>
                  <a:lnTo>
                    <a:pt x="12" y="146"/>
                  </a:lnTo>
                  <a:lnTo>
                    <a:pt x="15" y="139"/>
                  </a:lnTo>
                  <a:lnTo>
                    <a:pt x="20" y="128"/>
                  </a:lnTo>
                  <a:lnTo>
                    <a:pt x="24" y="121"/>
                  </a:lnTo>
                  <a:lnTo>
                    <a:pt x="28" y="119"/>
                  </a:lnTo>
                  <a:lnTo>
                    <a:pt x="35" y="111"/>
                  </a:lnTo>
                  <a:lnTo>
                    <a:pt x="34" y="109"/>
                  </a:lnTo>
                  <a:lnTo>
                    <a:pt x="38" y="113"/>
                  </a:lnTo>
                  <a:lnTo>
                    <a:pt x="39" y="119"/>
                  </a:lnTo>
                  <a:lnTo>
                    <a:pt x="45" y="119"/>
                  </a:lnTo>
                  <a:lnTo>
                    <a:pt x="50" y="118"/>
                  </a:lnTo>
                  <a:lnTo>
                    <a:pt x="59" y="118"/>
                  </a:lnTo>
                  <a:lnTo>
                    <a:pt x="62" y="110"/>
                  </a:lnTo>
                  <a:lnTo>
                    <a:pt x="62" y="105"/>
                  </a:lnTo>
                  <a:lnTo>
                    <a:pt x="65" y="100"/>
                  </a:lnTo>
                  <a:lnTo>
                    <a:pt x="70" y="104"/>
                  </a:lnTo>
                  <a:lnTo>
                    <a:pt x="71" y="111"/>
                  </a:lnTo>
                  <a:lnTo>
                    <a:pt x="74" y="114"/>
                  </a:lnTo>
                  <a:lnTo>
                    <a:pt x="80" y="113"/>
                  </a:lnTo>
                  <a:lnTo>
                    <a:pt x="88" y="107"/>
                  </a:lnTo>
                  <a:lnTo>
                    <a:pt x="97" y="104"/>
                  </a:lnTo>
                  <a:lnTo>
                    <a:pt x="105" y="98"/>
                  </a:lnTo>
                  <a:lnTo>
                    <a:pt x="123" y="94"/>
                  </a:lnTo>
                  <a:lnTo>
                    <a:pt x="131" y="94"/>
                  </a:lnTo>
                  <a:lnTo>
                    <a:pt x="135" y="88"/>
                  </a:lnTo>
                  <a:lnTo>
                    <a:pt x="145" y="83"/>
                  </a:lnTo>
                  <a:lnTo>
                    <a:pt x="143" y="79"/>
                  </a:lnTo>
                  <a:lnTo>
                    <a:pt x="140" y="79"/>
                  </a:lnTo>
                  <a:lnTo>
                    <a:pt x="134" y="72"/>
                  </a:lnTo>
                  <a:lnTo>
                    <a:pt x="135" y="67"/>
                  </a:lnTo>
                  <a:lnTo>
                    <a:pt x="140" y="64"/>
                  </a:lnTo>
                  <a:lnTo>
                    <a:pt x="144" y="65"/>
                  </a:lnTo>
                  <a:lnTo>
                    <a:pt x="152" y="64"/>
                  </a:lnTo>
                  <a:lnTo>
                    <a:pt x="157" y="67"/>
                  </a:lnTo>
                  <a:lnTo>
                    <a:pt x="165" y="68"/>
                  </a:lnTo>
                  <a:lnTo>
                    <a:pt x="174" y="67"/>
                  </a:lnTo>
                  <a:lnTo>
                    <a:pt x="186" y="65"/>
                  </a:lnTo>
                  <a:lnTo>
                    <a:pt x="191" y="60"/>
                  </a:lnTo>
                  <a:lnTo>
                    <a:pt x="197" y="58"/>
                  </a:lnTo>
                  <a:lnTo>
                    <a:pt x="198" y="53"/>
                  </a:lnTo>
                  <a:lnTo>
                    <a:pt x="198" y="49"/>
                  </a:lnTo>
                  <a:lnTo>
                    <a:pt x="199" y="44"/>
                  </a:lnTo>
                  <a:lnTo>
                    <a:pt x="203" y="40"/>
                  </a:lnTo>
                  <a:lnTo>
                    <a:pt x="203" y="36"/>
                  </a:lnTo>
                  <a:lnTo>
                    <a:pt x="208" y="30"/>
                  </a:lnTo>
                  <a:lnTo>
                    <a:pt x="210" y="32"/>
                  </a:lnTo>
                  <a:lnTo>
                    <a:pt x="213" y="32"/>
                  </a:lnTo>
                  <a:lnTo>
                    <a:pt x="219" y="23"/>
                  </a:lnTo>
                  <a:lnTo>
                    <a:pt x="223" y="21"/>
                  </a:lnTo>
                  <a:lnTo>
                    <a:pt x="222" y="16"/>
                  </a:lnTo>
                  <a:lnTo>
                    <a:pt x="223" y="13"/>
                  </a:lnTo>
                  <a:lnTo>
                    <a:pt x="232" y="7"/>
                  </a:lnTo>
                  <a:lnTo>
                    <a:pt x="237" y="4"/>
                  </a:lnTo>
                  <a:lnTo>
                    <a:pt x="245" y="4"/>
                  </a:lnTo>
                  <a:lnTo>
                    <a:pt x="248" y="6"/>
                  </a:lnTo>
                  <a:lnTo>
                    <a:pt x="257" y="3"/>
                  </a:lnTo>
                  <a:lnTo>
                    <a:pt x="258"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65" name="Freeform 113"/>
            <p:cNvSpPr>
              <a:spLocks/>
            </p:cNvSpPr>
            <p:nvPr/>
          </p:nvSpPr>
          <p:spPr bwMode="auto">
            <a:xfrm>
              <a:off x="2832" y="2053"/>
              <a:ext cx="245" cy="227"/>
            </a:xfrm>
            <a:custGeom>
              <a:avLst/>
              <a:gdLst/>
              <a:ahLst/>
              <a:cxnLst>
                <a:cxn ang="0">
                  <a:pos x="459" y="443"/>
                </a:cxn>
                <a:cxn ang="0">
                  <a:pos x="475" y="129"/>
                </a:cxn>
                <a:cxn ang="0">
                  <a:pos x="468" y="104"/>
                </a:cxn>
                <a:cxn ang="0">
                  <a:pos x="476" y="83"/>
                </a:cxn>
                <a:cxn ang="0">
                  <a:pos x="473" y="68"/>
                </a:cxn>
                <a:cxn ang="0">
                  <a:pos x="477" y="49"/>
                </a:cxn>
                <a:cxn ang="0">
                  <a:pos x="471" y="36"/>
                </a:cxn>
                <a:cxn ang="0">
                  <a:pos x="459" y="36"/>
                </a:cxn>
                <a:cxn ang="0">
                  <a:pos x="433" y="30"/>
                </a:cxn>
                <a:cxn ang="0">
                  <a:pos x="414" y="25"/>
                </a:cxn>
                <a:cxn ang="0">
                  <a:pos x="414" y="21"/>
                </a:cxn>
                <a:cxn ang="0">
                  <a:pos x="401" y="10"/>
                </a:cxn>
                <a:cxn ang="0">
                  <a:pos x="382" y="8"/>
                </a:cxn>
                <a:cxn ang="0">
                  <a:pos x="376" y="9"/>
                </a:cxn>
                <a:cxn ang="0">
                  <a:pos x="368" y="6"/>
                </a:cxn>
                <a:cxn ang="0">
                  <a:pos x="343" y="12"/>
                </a:cxn>
                <a:cxn ang="0">
                  <a:pos x="322" y="25"/>
                </a:cxn>
                <a:cxn ang="0">
                  <a:pos x="315" y="37"/>
                </a:cxn>
                <a:cxn ang="0">
                  <a:pos x="320" y="62"/>
                </a:cxn>
                <a:cxn ang="0">
                  <a:pos x="322" y="82"/>
                </a:cxn>
                <a:cxn ang="0">
                  <a:pos x="312" y="93"/>
                </a:cxn>
                <a:cxn ang="0">
                  <a:pos x="294" y="105"/>
                </a:cxn>
                <a:cxn ang="0">
                  <a:pos x="269" y="89"/>
                </a:cxn>
                <a:cxn ang="0">
                  <a:pos x="245" y="74"/>
                </a:cxn>
                <a:cxn ang="0">
                  <a:pos x="211" y="64"/>
                </a:cxn>
                <a:cxn ang="0">
                  <a:pos x="196" y="65"/>
                </a:cxn>
                <a:cxn ang="0">
                  <a:pos x="175" y="41"/>
                </a:cxn>
                <a:cxn ang="0">
                  <a:pos x="169" y="21"/>
                </a:cxn>
                <a:cxn ang="0">
                  <a:pos x="137" y="11"/>
                </a:cxn>
                <a:cxn ang="0">
                  <a:pos x="111" y="7"/>
                </a:cxn>
                <a:cxn ang="0">
                  <a:pos x="72" y="8"/>
                </a:cxn>
                <a:cxn ang="0">
                  <a:pos x="59" y="0"/>
                </a:cxn>
                <a:cxn ang="0">
                  <a:pos x="60" y="15"/>
                </a:cxn>
                <a:cxn ang="0">
                  <a:pos x="56" y="28"/>
                </a:cxn>
                <a:cxn ang="0">
                  <a:pos x="37" y="44"/>
                </a:cxn>
                <a:cxn ang="0">
                  <a:pos x="25" y="50"/>
                </a:cxn>
                <a:cxn ang="0">
                  <a:pos x="20" y="57"/>
                </a:cxn>
                <a:cxn ang="0">
                  <a:pos x="22" y="71"/>
                </a:cxn>
                <a:cxn ang="0">
                  <a:pos x="21" y="81"/>
                </a:cxn>
                <a:cxn ang="0">
                  <a:pos x="19" y="86"/>
                </a:cxn>
                <a:cxn ang="0">
                  <a:pos x="11" y="95"/>
                </a:cxn>
                <a:cxn ang="0">
                  <a:pos x="5" y="96"/>
                </a:cxn>
                <a:cxn ang="0">
                  <a:pos x="2" y="100"/>
                </a:cxn>
                <a:cxn ang="0">
                  <a:pos x="6" y="113"/>
                </a:cxn>
                <a:cxn ang="0">
                  <a:pos x="9" y="140"/>
                </a:cxn>
                <a:cxn ang="0">
                  <a:pos x="10" y="155"/>
                </a:cxn>
                <a:cxn ang="0">
                  <a:pos x="15" y="181"/>
                </a:cxn>
                <a:cxn ang="0">
                  <a:pos x="11" y="200"/>
                </a:cxn>
                <a:cxn ang="0">
                  <a:pos x="15" y="219"/>
                </a:cxn>
                <a:cxn ang="0">
                  <a:pos x="6" y="229"/>
                </a:cxn>
                <a:cxn ang="0">
                  <a:pos x="0" y="234"/>
                </a:cxn>
                <a:cxn ang="0">
                  <a:pos x="12" y="248"/>
                </a:cxn>
                <a:cxn ang="0">
                  <a:pos x="20" y="263"/>
                </a:cxn>
                <a:cxn ang="0">
                  <a:pos x="21" y="275"/>
                </a:cxn>
                <a:cxn ang="0">
                  <a:pos x="25" y="288"/>
                </a:cxn>
                <a:cxn ang="0">
                  <a:pos x="30" y="297"/>
                </a:cxn>
                <a:cxn ang="0">
                  <a:pos x="55" y="298"/>
                </a:cxn>
                <a:cxn ang="0">
                  <a:pos x="65" y="309"/>
                </a:cxn>
                <a:cxn ang="0">
                  <a:pos x="73" y="324"/>
                </a:cxn>
                <a:cxn ang="0">
                  <a:pos x="81" y="333"/>
                </a:cxn>
                <a:cxn ang="0">
                  <a:pos x="141" y="352"/>
                </a:cxn>
                <a:cxn ang="0">
                  <a:pos x="459" y="454"/>
                </a:cxn>
                <a:cxn ang="0">
                  <a:pos x="459" y="454"/>
                </a:cxn>
              </a:cxnLst>
              <a:rect l="0" t="0" r="r" b="b"/>
              <a:pathLst>
                <a:path w="489" h="454">
                  <a:moveTo>
                    <a:pt x="459" y="454"/>
                  </a:moveTo>
                  <a:lnTo>
                    <a:pt x="459" y="443"/>
                  </a:lnTo>
                  <a:lnTo>
                    <a:pt x="489" y="440"/>
                  </a:lnTo>
                  <a:lnTo>
                    <a:pt x="475" y="129"/>
                  </a:lnTo>
                  <a:lnTo>
                    <a:pt x="472" y="113"/>
                  </a:lnTo>
                  <a:lnTo>
                    <a:pt x="468" y="104"/>
                  </a:lnTo>
                  <a:lnTo>
                    <a:pt x="472" y="94"/>
                  </a:lnTo>
                  <a:lnTo>
                    <a:pt x="476" y="83"/>
                  </a:lnTo>
                  <a:lnTo>
                    <a:pt x="476" y="77"/>
                  </a:lnTo>
                  <a:lnTo>
                    <a:pt x="473" y="68"/>
                  </a:lnTo>
                  <a:lnTo>
                    <a:pt x="475" y="55"/>
                  </a:lnTo>
                  <a:lnTo>
                    <a:pt x="477" y="49"/>
                  </a:lnTo>
                  <a:lnTo>
                    <a:pt x="475" y="41"/>
                  </a:lnTo>
                  <a:lnTo>
                    <a:pt x="471" y="36"/>
                  </a:lnTo>
                  <a:lnTo>
                    <a:pt x="464" y="35"/>
                  </a:lnTo>
                  <a:lnTo>
                    <a:pt x="459" y="36"/>
                  </a:lnTo>
                  <a:lnTo>
                    <a:pt x="438" y="33"/>
                  </a:lnTo>
                  <a:lnTo>
                    <a:pt x="433" y="30"/>
                  </a:lnTo>
                  <a:lnTo>
                    <a:pt x="425" y="28"/>
                  </a:lnTo>
                  <a:lnTo>
                    <a:pt x="414" y="25"/>
                  </a:lnTo>
                  <a:lnTo>
                    <a:pt x="411" y="22"/>
                  </a:lnTo>
                  <a:lnTo>
                    <a:pt x="414" y="21"/>
                  </a:lnTo>
                  <a:lnTo>
                    <a:pt x="414" y="18"/>
                  </a:lnTo>
                  <a:lnTo>
                    <a:pt x="401" y="10"/>
                  </a:lnTo>
                  <a:lnTo>
                    <a:pt x="393" y="10"/>
                  </a:lnTo>
                  <a:lnTo>
                    <a:pt x="382" y="8"/>
                  </a:lnTo>
                  <a:lnTo>
                    <a:pt x="380" y="6"/>
                  </a:lnTo>
                  <a:lnTo>
                    <a:pt x="376" y="9"/>
                  </a:lnTo>
                  <a:lnTo>
                    <a:pt x="370" y="6"/>
                  </a:lnTo>
                  <a:lnTo>
                    <a:pt x="368" y="6"/>
                  </a:lnTo>
                  <a:lnTo>
                    <a:pt x="358" y="10"/>
                  </a:lnTo>
                  <a:lnTo>
                    <a:pt x="343" y="12"/>
                  </a:lnTo>
                  <a:lnTo>
                    <a:pt x="328" y="19"/>
                  </a:lnTo>
                  <a:lnTo>
                    <a:pt x="322" y="25"/>
                  </a:lnTo>
                  <a:lnTo>
                    <a:pt x="320" y="34"/>
                  </a:lnTo>
                  <a:lnTo>
                    <a:pt x="315" y="37"/>
                  </a:lnTo>
                  <a:lnTo>
                    <a:pt x="314" y="54"/>
                  </a:lnTo>
                  <a:lnTo>
                    <a:pt x="320" y="62"/>
                  </a:lnTo>
                  <a:lnTo>
                    <a:pt x="324" y="74"/>
                  </a:lnTo>
                  <a:lnTo>
                    <a:pt x="322" y="82"/>
                  </a:lnTo>
                  <a:lnTo>
                    <a:pt x="313" y="90"/>
                  </a:lnTo>
                  <a:lnTo>
                    <a:pt x="312" y="93"/>
                  </a:lnTo>
                  <a:lnTo>
                    <a:pt x="301" y="102"/>
                  </a:lnTo>
                  <a:lnTo>
                    <a:pt x="294" y="105"/>
                  </a:lnTo>
                  <a:lnTo>
                    <a:pt x="281" y="100"/>
                  </a:lnTo>
                  <a:lnTo>
                    <a:pt x="269" y="89"/>
                  </a:lnTo>
                  <a:lnTo>
                    <a:pt x="259" y="81"/>
                  </a:lnTo>
                  <a:lnTo>
                    <a:pt x="245" y="74"/>
                  </a:lnTo>
                  <a:lnTo>
                    <a:pt x="221" y="65"/>
                  </a:lnTo>
                  <a:lnTo>
                    <a:pt x="211" y="64"/>
                  </a:lnTo>
                  <a:lnTo>
                    <a:pt x="208" y="65"/>
                  </a:lnTo>
                  <a:lnTo>
                    <a:pt x="196" y="65"/>
                  </a:lnTo>
                  <a:lnTo>
                    <a:pt x="185" y="60"/>
                  </a:lnTo>
                  <a:lnTo>
                    <a:pt x="175" y="41"/>
                  </a:lnTo>
                  <a:lnTo>
                    <a:pt x="176" y="31"/>
                  </a:lnTo>
                  <a:lnTo>
                    <a:pt x="169" y="21"/>
                  </a:lnTo>
                  <a:lnTo>
                    <a:pt x="148" y="18"/>
                  </a:lnTo>
                  <a:lnTo>
                    <a:pt x="137" y="11"/>
                  </a:lnTo>
                  <a:lnTo>
                    <a:pt x="119" y="11"/>
                  </a:lnTo>
                  <a:lnTo>
                    <a:pt x="111" y="7"/>
                  </a:lnTo>
                  <a:lnTo>
                    <a:pt x="88" y="11"/>
                  </a:lnTo>
                  <a:lnTo>
                    <a:pt x="72" y="8"/>
                  </a:lnTo>
                  <a:lnTo>
                    <a:pt x="67" y="2"/>
                  </a:lnTo>
                  <a:lnTo>
                    <a:pt x="59" y="0"/>
                  </a:lnTo>
                  <a:lnTo>
                    <a:pt x="58" y="3"/>
                  </a:lnTo>
                  <a:lnTo>
                    <a:pt x="60" y="15"/>
                  </a:lnTo>
                  <a:lnTo>
                    <a:pt x="62" y="18"/>
                  </a:lnTo>
                  <a:lnTo>
                    <a:pt x="56" y="28"/>
                  </a:lnTo>
                  <a:lnTo>
                    <a:pt x="37" y="39"/>
                  </a:lnTo>
                  <a:lnTo>
                    <a:pt x="37" y="44"/>
                  </a:lnTo>
                  <a:lnTo>
                    <a:pt x="32" y="51"/>
                  </a:lnTo>
                  <a:lnTo>
                    <a:pt x="25" y="50"/>
                  </a:lnTo>
                  <a:lnTo>
                    <a:pt x="20" y="54"/>
                  </a:lnTo>
                  <a:lnTo>
                    <a:pt x="20" y="57"/>
                  </a:lnTo>
                  <a:lnTo>
                    <a:pt x="19" y="61"/>
                  </a:lnTo>
                  <a:lnTo>
                    <a:pt x="22" y="71"/>
                  </a:lnTo>
                  <a:lnTo>
                    <a:pt x="23" y="79"/>
                  </a:lnTo>
                  <a:lnTo>
                    <a:pt x="21" y="81"/>
                  </a:lnTo>
                  <a:lnTo>
                    <a:pt x="21" y="84"/>
                  </a:lnTo>
                  <a:lnTo>
                    <a:pt x="19" y="86"/>
                  </a:lnTo>
                  <a:lnTo>
                    <a:pt x="15" y="92"/>
                  </a:lnTo>
                  <a:lnTo>
                    <a:pt x="11" y="95"/>
                  </a:lnTo>
                  <a:lnTo>
                    <a:pt x="9" y="96"/>
                  </a:lnTo>
                  <a:lnTo>
                    <a:pt x="5" y="96"/>
                  </a:lnTo>
                  <a:lnTo>
                    <a:pt x="5" y="97"/>
                  </a:lnTo>
                  <a:lnTo>
                    <a:pt x="2" y="100"/>
                  </a:lnTo>
                  <a:lnTo>
                    <a:pt x="2" y="111"/>
                  </a:lnTo>
                  <a:lnTo>
                    <a:pt x="6" y="113"/>
                  </a:lnTo>
                  <a:lnTo>
                    <a:pt x="9" y="119"/>
                  </a:lnTo>
                  <a:lnTo>
                    <a:pt x="9" y="140"/>
                  </a:lnTo>
                  <a:lnTo>
                    <a:pt x="10" y="152"/>
                  </a:lnTo>
                  <a:lnTo>
                    <a:pt x="10" y="155"/>
                  </a:lnTo>
                  <a:lnTo>
                    <a:pt x="11" y="171"/>
                  </a:lnTo>
                  <a:lnTo>
                    <a:pt x="15" y="181"/>
                  </a:lnTo>
                  <a:lnTo>
                    <a:pt x="12" y="198"/>
                  </a:lnTo>
                  <a:lnTo>
                    <a:pt x="11" y="200"/>
                  </a:lnTo>
                  <a:lnTo>
                    <a:pt x="14" y="208"/>
                  </a:lnTo>
                  <a:lnTo>
                    <a:pt x="15" y="219"/>
                  </a:lnTo>
                  <a:lnTo>
                    <a:pt x="12" y="223"/>
                  </a:lnTo>
                  <a:lnTo>
                    <a:pt x="6" y="229"/>
                  </a:lnTo>
                  <a:lnTo>
                    <a:pt x="2" y="232"/>
                  </a:lnTo>
                  <a:lnTo>
                    <a:pt x="0" y="234"/>
                  </a:lnTo>
                  <a:lnTo>
                    <a:pt x="5" y="240"/>
                  </a:lnTo>
                  <a:lnTo>
                    <a:pt x="12" y="248"/>
                  </a:lnTo>
                  <a:lnTo>
                    <a:pt x="19" y="262"/>
                  </a:lnTo>
                  <a:lnTo>
                    <a:pt x="20" y="263"/>
                  </a:lnTo>
                  <a:lnTo>
                    <a:pt x="22" y="271"/>
                  </a:lnTo>
                  <a:lnTo>
                    <a:pt x="21" y="275"/>
                  </a:lnTo>
                  <a:lnTo>
                    <a:pt x="22" y="283"/>
                  </a:lnTo>
                  <a:lnTo>
                    <a:pt x="25" y="288"/>
                  </a:lnTo>
                  <a:lnTo>
                    <a:pt x="26" y="293"/>
                  </a:lnTo>
                  <a:lnTo>
                    <a:pt x="30" y="297"/>
                  </a:lnTo>
                  <a:lnTo>
                    <a:pt x="43" y="297"/>
                  </a:lnTo>
                  <a:lnTo>
                    <a:pt x="55" y="298"/>
                  </a:lnTo>
                  <a:lnTo>
                    <a:pt x="60" y="302"/>
                  </a:lnTo>
                  <a:lnTo>
                    <a:pt x="65" y="309"/>
                  </a:lnTo>
                  <a:lnTo>
                    <a:pt x="70" y="322"/>
                  </a:lnTo>
                  <a:lnTo>
                    <a:pt x="73" y="324"/>
                  </a:lnTo>
                  <a:lnTo>
                    <a:pt x="78" y="329"/>
                  </a:lnTo>
                  <a:lnTo>
                    <a:pt x="81" y="333"/>
                  </a:lnTo>
                  <a:lnTo>
                    <a:pt x="137" y="347"/>
                  </a:lnTo>
                  <a:lnTo>
                    <a:pt x="141" y="352"/>
                  </a:lnTo>
                  <a:lnTo>
                    <a:pt x="206" y="325"/>
                  </a:lnTo>
                  <a:lnTo>
                    <a:pt x="459" y="454"/>
                  </a:lnTo>
                  <a:lnTo>
                    <a:pt x="459" y="454"/>
                  </a:lnTo>
                  <a:lnTo>
                    <a:pt x="459" y="45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66" name="Freeform 114"/>
            <p:cNvSpPr>
              <a:spLocks noEditPoints="1"/>
            </p:cNvSpPr>
            <p:nvPr/>
          </p:nvSpPr>
          <p:spPr bwMode="auto">
            <a:xfrm>
              <a:off x="2802" y="1979"/>
              <a:ext cx="61" cy="122"/>
            </a:xfrm>
            <a:custGeom>
              <a:avLst/>
              <a:gdLst/>
              <a:ahLst/>
              <a:cxnLst>
                <a:cxn ang="0">
                  <a:pos x="69" y="244"/>
                </a:cxn>
                <a:cxn ang="0">
                  <a:pos x="75" y="240"/>
                </a:cxn>
                <a:cxn ang="0">
                  <a:pos x="81" y="232"/>
                </a:cxn>
                <a:cxn ang="0">
                  <a:pos x="83" y="227"/>
                </a:cxn>
                <a:cxn ang="0">
                  <a:pos x="79" y="209"/>
                </a:cxn>
                <a:cxn ang="0">
                  <a:pos x="80" y="202"/>
                </a:cxn>
                <a:cxn ang="0">
                  <a:pos x="92" y="199"/>
                </a:cxn>
                <a:cxn ang="0">
                  <a:pos x="97" y="187"/>
                </a:cxn>
                <a:cxn ang="0">
                  <a:pos x="122" y="166"/>
                </a:cxn>
                <a:cxn ang="0">
                  <a:pos x="118" y="151"/>
                </a:cxn>
                <a:cxn ang="0">
                  <a:pos x="116" y="148"/>
                </a:cxn>
                <a:cxn ang="0">
                  <a:pos x="105" y="138"/>
                </a:cxn>
                <a:cxn ang="0">
                  <a:pos x="101" y="132"/>
                </a:cxn>
                <a:cxn ang="0">
                  <a:pos x="100" y="135"/>
                </a:cxn>
                <a:cxn ang="0">
                  <a:pos x="92" y="135"/>
                </a:cxn>
                <a:cxn ang="0">
                  <a:pos x="86" y="132"/>
                </a:cxn>
                <a:cxn ang="0">
                  <a:pos x="71" y="115"/>
                </a:cxn>
                <a:cxn ang="0">
                  <a:pos x="90" y="96"/>
                </a:cxn>
                <a:cxn ang="0">
                  <a:pos x="102" y="83"/>
                </a:cxn>
                <a:cxn ang="0">
                  <a:pos x="103" y="76"/>
                </a:cxn>
                <a:cxn ang="0">
                  <a:pos x="98" y="70"/>
                </a:cxn>
                <a:cxn ang="0">
                  <a:pos x="90" y="56"/>
                </a:cxn>
                <a:cxn ang="0">
                  <a:pos x="83" y="38"/>
                </a:cxn>
                <a:cxn ang="0">
                  <a:pos x="92" y="27"/>
                </a:cxn>
                <a:cxn ang="0">
                  <a:pos x="97" y="11"/>
                </a:cxn>
                <a:cxn ang="0">
                  <a:pos x="84" y="19"/>
                </a:cxn>
                <a:cxn ang="0">
                  <a:pos x="77" y="21"/>
                </a:cxn>
                <a:cxn ang="0">
                  <a:pos x="69" y="10"/>
                </a:cxn>
                <a:cxn ang="0">
                  <a:pos x="66" y="0"/>
                </a:cxn>
                <a:cxn ang="0">
                  <a:pos x="59" y="6"/>
                </a:cxn>
                <a:cxn ang="0">
                  <a:pos x="47" y="4"/>
                </a:cxn>
                <a:cxn ang="0">
                  <a:pos x="27" y="16"/>
                </a:cxn>
                <a:cxn ang="0">
                  <a:pos x="26" y="20"/>
                </a:cxn>
                <a:cxn ang="0">
                  <a:pos x="26" y="33"/>
                </a:cxn>
                <a:cxn ang="0">
                  <a:pos x="21" y="58"/>
                </a:cxn>
                <a:cxn ang="0">
                  <a:pos x="27" y="71"/>
                </a:cxn>
                <a:cxn ang="0">
                  <a:pos x="25" y="76"/>
                </a:cxn>
                <a:cxn ang="0">
                  <a:pos x="26" y="85"/>
                </a:cxn>
                <a:cxn ang="0">
                  <a:pos x="22" y="99"/>
                </a:cxn>
                <a:cxn ang="0">
                  <a:pos x="15" y="105"/>
                </a:cxn>
                <a:cxn ang="0">
                  <a:pos x="3" y="115"/>
                </a:cxn>
                <a:cxn ang="0">
                  <a:pos x="2" y="132"/>
                </a:cxn>
                <a:cxn ang="0">
                  <a:pos x="4" y="144"/>
                </a:cxn>
                <a:cxn ang="0">
                  <a:pos x="11" y="150"/>
                </a:cxn>
                <a:cxn ang="0">
                  <a:pos x="22" y="166"/>
                </a:cxn>
                <a:cxn ang="0">
                  <a:pos x="33" y="172"/>
                </a:cxn>
                <a:cxn ang="0">
                  <a:pos x="46" y="182"/>
                </a:cxn>
                <a:cxn ang="0">
                  <a:pos x="65" y="244"/>
                </a:cxn>
                <a:cxn ang="0">
                  <a:pos x="94" y="124"/>
                </a:cxn>
                <a:cxn ang="0">
                  <a:pos x="102" y="126"/>
                </a:cxn>
                <a:cxn ang="0">
                  <a:pos x="93" y="126"/>
                </a:cxn>
              </a:cxnLst>
              <a:rect l="0" t="0" r="r" b="b"/>
              <a:pathLst>
                <a:path w="122" h="244">
                  <a:moveTo>
                    <a:pt x="65" y="244"/>
                  </a:moveTo>
                  <a:lnTo>
                    <a:pt x="69" y="244"/>
                  </a:lnTo>
                  <a:lnTo>
                    <a:pt x="71" y="243"/>
                  </a:lnTo>
                  <a:lnTo>
                    <a:pt x="75" y="240"/>
                  </a:lnTo>
                  <a:lnTo>
                    <a:pt x="79" y="234"/>
                  </a:lnTo>
                  <a:lnTo>
                    <a:pt x="81" y="232"/>
                  </a:lnTo>
                  <a:lnTo>
                    <a:pt x="81" y="229"/>
                  </a:lnTo>
                  <a:lnTo>
                    <a:pt x="83" y="227"/>
                  </a:lnTo>
                  <a:lnTo>
                    <a:pt x="82" y="219"/>
                  </a:lnTo>
                  <a:lnTo>
                    <a:pt x="79" y="209"/>
                  </a:lnTo>
                  <a:lnTo>
                    <a:pt x="80" y="205"/>
                  </a:lnTo>
                  <a:lnTo>
                    <a:pt x="80" y="202"/>
                  </a:lnTo>
                  <a:lnTo>
                    <a:pt x="85" y="198"/>
                  </a:lnTo>
                  <a:lnTo>
                    <a:pt x="92" y="199"/>
                  </a:lnTo>
                  <a:lnTo>
                    <a:pt x="97" y="192"/>
                  </a:lnTo>
                  <a:lnTo>
                    <a:pt x="97" y="187"/>
                  </a:lnTo>
                  <a:lnTo>
                    <a:pt x="116" y="176"/>
                  </a:lnTo>
                  <a:lnTo>
                    <a:pt x="122" y="166"/>
                  </a:lnTo>
                  <a:lnTo>
                    <a:pt x="120" y="163"/>
                  </a:lnTo>
                  <a:lnTo>
                    <a:pt x="118" y="151"/>
                  </a:lnTo>
                  <a:lnTo>
                    <a:pt x="119" y="148"/>
                  </a:lnTo>
                  <a:lnTo>
                    <a:pt x="116" y="148"/>
                  </a:lnTo>
                  <a:lnTo>
                    <a:pt x="106" y="141"/>
                  </a:lnTo>
                  <a:lnTo>
                    <a:pt x="105" y="138"/>
                  </a:lnTo>
                  <a:lnTo>
                    <a:pt x="105" y="134"/>
                  </a:lnTo>
                  <a:lnTo>
                    <a:pt x="101" y="132"/>
                  </a:lnTo>
                  <a:lnTo>
                    <a:pt x="98" y="133"/>
                  </a:lnTo>
                  <a:lnTo>
                    <a:pt x="100" y="135"/>
                  </a:lnTo>
                  <a:lnTo>
                    <a:pt x="96" y="137"/>
                  </a:lnTo>
                  <a:lnTo>
                    <a:pt x="92" y="135"/>
                  </a:lnTo>
                  <a:lnTo>
                    <a:pt x="91" y="131"/>
                  </a:lnTo>
                  <a:lnTo>
                    <a:pt x="86" y="132"/>
                  </a:lnTo>
                  <a:lnTo>
                    <a:pt x="77" y="124"/>
                  </a:lnTo>
                  <a:lnTo>
                    <a:pt x="71" y="115"/>
                  </a:lnTo>
                  <a:lnTo>
                    <a:pt x="74" y="106"/>
                  </a:lnTo>
                  <a:lnTo>
                    <a:pt x="90" y="96"/>
                  </a:lnTo>
                  <a:lnTo>
                    <a:pt x="100" y="86"/>
                  </a:lnTo>
                  <a:lnTo>
                    <a:pt x="102" y="83"/>
                  </a:lnTo>
                  <a:lnTo>
                    <a:pt x="100" y="80"/>
                  </a:lnTo>
                  <a:lnTo>
                    <a:pt x="103" y="76"/>
                  </a:lnTo>
                  <a:lnTo>
                    <a:pt x="101" y="71"/>
                  </a:lnTo>
                  <a:lnTo>
                    <a:pt x="98" y="70"/>
                  </a:lnTo>
                  <a:lnTo>
                    <a:pt x="100" y="59"/>
                  </a:lnTo>
                  <a:lnTo>
                    <a:pt x="90" y="56"/>
                  </a:lnTo>
                  <a:lnTo>
                    <a:pt x="82" y="46"/>
                  </a:lnTo>
                  <a:lnTo>
                    <a:pt x="83" y="38"/>
                  </a:lnTo>
                  <a:lnTo>
                    <a:pt x="91" y="32"/>
                  </a:lnTo>
                  <a:lnTo>
                    <a:pt x="92" y="27"/>
                  </a:lnTo>
                  <a:lnTo>
                    <a:pt x="97" y="18"/>
                  </a:lnTo>
                  <a:lnTo>
                    <a:pt x="97" y="11"/>
                  </a:lnTo>
                  <a:lnTo>
                    <a:pt x="95" y="9"/>
                  </a:lnTo>
                  <a:lnTo>
                    <a:pt x="84" y="19"/>
                  </a:lnTo>
                  <a:lnTo>
                    <a:pt x="80" y="23"/>
                  </a:lnTo>
                  <a:lnTo>
                    <a:pt x="77" y="21"/>
                  </a:lnTo>
                  <a:lnTo>
                    <a:pt x="72" y="11"/>
                  </a:lnTo>
                  <a:lnTo>
                    <a:pt x="69" y="10"/>
                  </a:lnTo>
                  <a:lnTo>
                    <a:pt x="70" y="4"/>
                  </a:lnTo>
                  <a:lnTo>
                    <a:pt x="66" y="0"/>
                  </a:lnTo>
                  <a:lnTo>
                    <a:pt x="59" y="3"/>
                  </a:lnTo>
                  <a:lnTo>
                    <a:pt x="59" y="6"/>
                  </a:lnTo>
                  <a:lnTo>
                    <a:pt x="56" y="1"/>
                  </a:lnTo>
                  <a:lnTo>
                    <a:pt x="47" y="4"/>
                  </a:lnTo>
                  <a:lnTo>
                    <a:pt x="35" y="9"/>
                  </a:lnTo>
                  <a:lnTo>
                    <a:pt x="27" y="16"/>
                  </a:lnTo>
                  <a:lnTo>
                    <a:pt x="27" y="16"/>
                  </a:lnTo>
                  <a:lnTo>
                    <a:pt x="26" y="20"/>
                  </a:lnTo>
                  <a:lnTo>
                    <a:pt x="27" y="24"/>
                  </a:lnTo>
                  <a:lnTo>
                    <a:pt x="26" y="33"/>
                  </a:lnTo>
                  <a:lnTo>
                    <a:pt x="26" y="44"/>
                  </a:lnTo>
                  <a:lnTo>
                    <a:pt x="21" y="58"/>
                  </a:lnTo>
                  <a:lnTo>
                    <a:pt x="23" y="67"/>
                  </a:lnTo>
                  <a:lnTo>
                    <a:pt x="27" y="71"/>
                  </a:lnTo>
                  <a:lnTo>
                    <a:pt x="27" y="74"/>
                  </a:lnTo>
                  <a:lnTo>
                    <a:pt x="25" y="76"/>
                  </a:lnTo>
                  <a:lnTo>
                    <a:pt x="22" y="80"/>
                  </a:lnTo>
                  <a:lnTo>
                    <a:pt x="26" y="85"/>
                  </a:lnTo>
                  <a:lnTo>
                    <a:pt x="23" y="88"/>
                  </a:lnTo>
                  <a:lnTo>
                    <a:pt x="22" y="99"/>
                  </a:lnTo>
                  <a:lnTo>
                    <a:pt x="17" y="101"/>
                  </a:lnTo>
                  <a:lnTo>
                    <a:pt x="15" y="105"/>
                  </a:lnTo>
                  <a:lnTo>
                    <a:pt x="10" y="106"/>
                  </a:lnTo>
                  <a:lnTo>
                    <a:pt x="3" y="115"/>
                  </a:lnTo>
                  <a:lnTo>
                    <a:pt x="0" y="131"/>
                  </a:lnTo>
                  <a:lnTo>
                    <a:pt x="2" y="132"/>
                  </a:lnTo>
                  <a:lnTo>
                    <a:pt x="5" y="140"/>
                  </a:lnTo>
                  <a:lnTo>
                    <a:pt x="4" y="144"/>
                  </a:lnTo>
                  <a:lnTo>
                    <a:pt x="8" y="149"/>
                  </a:lnTo>
                  <a:lnTo>
                    <a:pt x="11" y="150"/>
                  </a:lnTo>
                  <a:lnTo>
                    <a:pt x="20" y="158"/>
                  </a:lnTo>
                  <a:lnTo>
                    <a:pt x="22" y="166"/>
                  </a:lnTo>
                  <a:lnTo>
                    <a:pt x="30" y="169"/>
                  </a:lnTo>
                  <a:lnTo>
                    <a:pt x="33" y="172"/>
                  </a:lnTo>
                  <a:lnTo>
                    <a:pt x="37" y="173"/>
                  </a:lnTo>
                  <a:lnTo>
                    <a:pt x="46" y="182"/>
                  </a:lnTo>
                  <a:lnTo>
                    <a:pt x="65" y="244"/>
                  </a:lnTo>
                  <a:lnTo>
                    <a:pt x="65" y="244"/>
                  </a:lnTo>
                  <a:close/>
                  <a:moveTo>
                    <a:pt x="93" y="126"/>
                  </a:moveTo>
                  <a:lnTo>
                    <a:pt x="94" y="124"/>
                  </a:lnTo>
                  <a:lnTo>
                    <a:pt x="100" y="124"/>
                  </a:lnTo>
                  <a:lnTo>
                    <a:pt x="102" y="126"/>
                  </a:lnTo>
                  <a:lnTo>
                    <a:pt x="97" y="129"/>
                  </a:lnTo>
                  <a:lnTo>
                    <a:pt x="93" y="12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67" name="Freeform 115"/>
            <p:cNvSpPr>
              <a:spLocks/>
            </p:cNvSpPr>
            <p:nvPr/>
          </p:nvSpPr>
          <p:spPr bwMode="auto">
            <a:xfrm>
              <a:off x="2557" y="1983"/>
              <a:ext cx="316" cy="306"/>
            </a:xfrm>
            <a:custGeom>
              <a:avLst/>
              <a:gdLst/>
              <a:ahLst/>
              <a:cxnLst>
                <a:cxn ang="0">
                  <a:pos x="622" y="463"/>
                </a:cxn>
                <a:cxn ang="0">
                  <a:pos x="609" y="441"/>
                </a:cxn>
                <a:cxn ang="0">
                  <a:pos x="579" y="436"/>
                </a:cxn>
                <a:cxn ang="0">
                  <a:pos x="571" y="422"/>
                </a:cxn>
                <a:cxn ang="0">
                  <a:pos x="569" y="402"/>
                </a:cxn>
                <a:cxn ang="0">
                  <a:pos x="554" y="379"/>
                </a:cxn>
                <a:cxn ang="0">
                  <a:pos x="555" y="368"/>
                </a:cxn>
                <a:cxn ang="0">
                  <a:pos x="563" y="347"/>
                </a:cxn>
                <a:cxn ang="0">
                  <a:pos x="564" y="320"/>
                </a:cxn>
                <a:cxn ang="0">
                  <a:pos x="559" y="291"/>
                </a:cxn>
                <a:cxn ang="0">
                  <a:pos x="555" y="252"/>
                </a:cxn>
                <a:cxn ang="0">
                  <a:pos x="554" y="236"/>
                </a:cxn>
                <a:cxn ang="0">
                  <a:pos x="522" y="163"/>
                </a:cxn>
                <a:cxn ang="0">
                  <a:pos x="509" y="149"/>
                </a:cxn>
                <a:cxn ang="0">
                  <a:pos x="493" y="135"/>
                </a:cxn>
                <a:cxn ang="0">
                  <a:pos x="489" y="122"/>
                </a:cxn>
                <a:cxn ang="0">
                  <a:pos x="504" y="96"/>
                </a:cxn>
                <a:cxn ang="0">
                  <a:pos x="512" y="79"/>
                </a:cxn>
                <a:cxn ang="0">
                  <a:pos x="514" y="67"/>
                </a:cxn>
                <a:cxn ang="0">
                  <a:pos x="512" y="58"/>
                </a:cxn>
                <a:cxn ang="0">
                  <a:pos x="515" y="24"/>
                </a:cxn>
                <a:cxn ang="0">
                  <a:pos x="516" y="7"/>
                </a:cxn>
                <a:cxn ang="0">
                  <a:pos x="501" y="6"/>
                </a:cxn>
                <a:cxn ang="0">
                  <a:pos x="473" y="1"/>
                </a:cxn>
                <a:cxn ang="0">
                  <a:pos x="456" y="8"/>
                </a:cxn>
                <a:cxn ang="0">
                  <a:pos x="443" y="1"/>
                </a:cxn>
                <a:cxn ang="0">
                  <a:pos x="433" y="11"/>
                </a:cxn>
                <a:cxn ang="0">
                  <a:pos x="418" y="15"/>
                </a:cxn>
                <a:cxn ang="0">
                  <a:pos x="398" y="8"/>
                </a:cxn>
                <a:cxn ang="0">
                  <a:pos x="380" y="8"/>
                </a:cxn>
                <a:cxn ang="0">
                  <a:pos x="366" y="7"/>
                </a:cxn>
                <a:cxn ang="0">
                  <a:pos x="351" y="11"/>
                </a:cxn>
                <a:cxn ang="0">
                  <a:pos x="331" y="14"/>
                </a:cxn>
                <a:cxn ang="0">
                  <a:pos x="305" y="17"/>
                </a:cxn>
                <a:cxn ang="0">
                  <a:pos x="277" y="30"/>
                </a:cxn>
                <a:cxn ang="0">
                  <a:pos x="265" y="44"/>
                </a:cxn>
                <a:cxn ang="0">
                  <a:pos x="255" y="43"/>
                </a:cxn>
                <a:cxn ang="0">
                  <a:pos x="241" y="48"/>
                </a:cxn>
                <a:cxn ang="0">
                  <a:pos x="229" y="59"/>
                </a:cxn>
                <a:cxn ang="0">
                  <a:pos x="205" y="69"/>
                </a:cxn>
                <a:cxn ang="0">
                  <a:pos x="212" y="81"/>
                </a:cxn>
                <a:cxn ang="0">
                  <a:pos x="214" y="99"/>
                </a:cxn>
                <a:cxn ang="0">
                  <a:pos x="218" y="139"/>
                </a:cxn>
                <a:cxn ang="0">
                  <a:pos x="229" y="157"/>
                </a:cxn>
                <a:cxn ang="0">
                  <a:pos x="238" y="161"/>
                </a:cxn>
                <a:cxn ang="0">
                  <a:pos x="231" y="178"/>
                </a:cxn>
                <a:cxn ang="0">
                  <a:pos x="179" y="192"/>
                </a:cxn>
                <a:cxn ang="0">
                  <a:pos x="170" y="215"/>
                </a:cxn>
                <a:cxn ang="0">
                  <a:pos x="112" y="255"/>
                </a:cxn>
                <a:cxn ang="0">
                  <a:pos x="61" y="274"/>
                </a:cxn>
                <a:cxn ang="0">
                  <a:pos x="29" y="278"/>
                </a:cxn>
                <a:cxn ang="0">
                  <a:pos x="0" y="303"/>
                </a:cxn>
                <a:cxn ang="0">
                  <a:pos x="0" y="338"/>
                </a:cxn>
                <a:cxn ang="0">
                  <a:pos x="114" y="415"/>
                </a:cxn>
                <a:cxn ang="0">
                  <a:pos x="323" y="567"/>
                </a:cxn>
                <a:cxn ang="0">
                  <a:pos x="350" y="576"/>
                </a:cxn>
                <a:cxn ang="0">
                  <a:pos x="370" y="590"/>
                </a:cxn>
                <a:cxn ang="0">
                  <a:pos x="369" y="610"/>
                </a:cxn>
                <a:cxn ang="0">
                  <a:pos x="403" y="606"/>
                </a:cxn>
                <a:cxn ang="0">
                  <a:pos x="451" y="595"/>
                </a:cxn>
                <a:cxn ang="0">
                  <a:pos x="630" y="472"/>
                </a:cxn>
              </a:cxnLst>
              <a:rect l="0" t="0" r="r" b="b"/>
              <a:pathLst>
                <a:path w="630" h="612">
                  <a:moveTo>
                    <a:pt x="630" y="472"/>
                  </a:moveTo>
                  <a:lnTo>
                    <a:pt x="627" y="468"/>
                  </a:lnTo>
                  <a:lnTo>
                    <a:pt x="622" y="463"/>
                  </a:lnTo>
                  <a:lnTo>
                    <a:pt x="619" y="461"/>
                  </a:lnTo>
                  <a:lnTo>
                    <a:pt x="614" y="448"/>
                  </a:lnTo>
                  <a:lnTo>
                    <a:pt x="609" y="441"/>
                  </a:lnTo>
                  <a:lnTo>
                    <a:pt x="604" y="437"/>
                  </a:lnTo>
                  <a:lnTo>
                    <a:pt x="592" y="436"/>
                  </a:lnTo>
                  <a:lnTo>
                    <a:pt x="579" y="436"/>
                  </a:lnTo>
                  <a:lnTo>
                    <a:pt x="575" y="432"/>
                  </a:lnTo>
                  <a:lnTo>
                    <a:pt x="574" y="427"/>
                  </a:lnTo>
                  <a:lnTo>
                    <a:pt x="571" y="422"/>
                  </a:lnTo>
                  <a:lnTo>
                    <a:pt x="570" y="414"/>
                  </a:lnTo>
                  <a:lnTo>
                    <a:pt x="571" y="410"/>
                  </a:lnTo>
                  <a:lnTo>
                    <a:pt x="569" y="402"/>
                  </a:lnTo>
                  <a:lnTo>
                    <a:pt x="568" y="401"/>
                  </a:lnTo>
                  <a:lnTo>
                    <a:pt x="561" y="387"/>
                  </a:lnTo>
                  <a:lnTo>
                    <a:pt x="554" y="379"/>
                  </a:lnTo>
                  <a:lnTo>
                    <a:pt x="549" y="373"/>
                  </a:lnTo>
                  <a:lnTo>
                    <a:pt x="551" y="371"/>
                  </a:lnTo>
                  <a:lnTo>
                    <a:pt x="555" y="368"/>
                  </a:lnTo>
                  <a:lnTo>
                    <a:pt x="561" y="362"/>
                  </a:lnTo>
                  <a:lnTo>
                    <a:pt x="564" y="358"/>
                  </a:lnTo>
                  <a:lnTo>
                    <a:pt x="563" y="347"/>
                  </a:lnTo>
                  <a:lnTo>
                    <a:pt x="560" y="339"/>
                  </a:lnTo>
                  <a:lnTo>
                    <a:pt x="561" y="337"/>
                  </a:lnTo>
                  <a:lnTo>
                    <a:pt x="564" y="320"/>
                  </a:lnTo>
                  <a:lnTo>
                    <a:pt x="560" y="310"/>
                  </a:lnTo>
                  <a:lnTo>
                    <a:pt x="559" y="294"/>
                  </a:lnTo>
                  <a:lnTo>
                    <a:pt x="559" y="291"/>
                  </a:lnTo>
                  <a:lnTo>
                    <a:pt x="558" y="279"/>
                  </a:lnTo>
                  <a:lnTo>
                    <a:pt x="558" y="258"/>
                  </a:lnTo>
                  <a:lnTo>
                    <a:pt x="555" y="252"/>
                  </a:lnTo>
                  <a:lnTo>
                    <a:pt x="551" y="250"/>
                  </a:lnTo>
                  <a:lnTo>
                    <a:pt x="551" y="239"/>
                  </a:lnTo>
                  <a:lnTo>
                    <a:pt x="554" y="236"/>
                  </a:lnTo>
                  <a:lnTo>
                    <a:pt x="535" y="173"/>
                  </a:lnTo>
                  <a:lnTo>
                    <a:pt x="526" y="164"/>
                  </a:lnTo>
                  <a:lnTo>
                    <a:pt x="522" y="163"/>
                  </a:lnTo>
                  <a:lnTo>
                    <a:pt x="519" y="160"/>
                  </a:lnTo>
                  <a:lnTo>
                    <a:pt x="511" y="157"/>
                  </a:lnTo>
                  <a:lnTo>
                    <a:pt x="509" y="149"/>
                  </a:lnTo>
                  <a:lnTo>
                    <a:pt x="500" y="141"/>
                  </a:lnTo>
                  <a:lnTo>
                    <a:pt x="497" y="140"/>
                  </a:lnTo>
                  <a:lnTo>
                    <a:pt x="493" y="135"/>
                  </a:lnTo>
                  <a:lnTo>
                    <a:pt x="494" y="131"/>
                  </a:lnTo>
                  <a:lnTo>
                    <a:pt x="491" y="123"/>
                  </a:lnTo>
                  <a:lnTo>
                    <a:pt x="489" y="122"/>
                  </a:lnTo>
                  <a:lnTo>
                    <a:pt x="492" y="106"/>
                  </a:lnTo>
                  <a:lnTo>
                    <a:pt x="499" y="97"/>
                  </a:lnTo>
                  <a:lnTo>
                    <a:pt x="504" y="96"/>
                  </a:lnTo>
                  <a:lnTo>
                    <a:pt x="506" y="92"/>
                  </a:lnTo>
                  <a:lnTo>
                    <a:pt x="511" y="90"/>
                  </a:lnTo>
                  <a:lnTo>
                    <a:pt x="512" y="79"/>
                  </a:lnTo>
                  <a:lnTo>
                    <a:pt x="515" y="76"/>
                  </a:lnTo>
                  <a:lnTo>
                    <a:pt x="511" y="71"/>
                  </a:lnTo>
                  <a:lnTo>
                    <a:pt x="514" y="67"/>
                  </a:lnTo>
                  <a:lnTo>
                    <a:pt x="516" y="65"/>
                  </a:lnTo>
                  <a:lnTo>
                    <a:pt x="516" y="62"/>
                  </a:lnTo>
                  <a:lnTo>
                    <a:pt x="512" y="58"/>
                  </a:lnTo>
                  <a:lnTo>
                    <a:pt x="510" y="49"/>
                  </a:lnTo>
                  <a:lnTo>
                    <a:pt x="515" y="35"/>
                  </a:lnTo>
                  <a:lnTo>
                    <a:pt x="515" y="24"/>
                  </a:lnTo>
                  <a:lnTo>
                    <a:pt x="516" y="15"/>
                  </a:lnTo>
                  <a:lnTo>
                    <a:pt x="515" y="11"/>
                  </a:lnTo>
                  <a:lnTo>
                    <a:pt x="516" y="7"/>
                  </a:lnTo>
                  <a:lnTo>
                    <a:pt x="515" y="6"/>
                  </a:lnTo>
                  <a:lnTo>
                    <a:pt x="506" y="7"/>
                  </a:lnTo>
                  <a:lnTo>
                    <a:pt x="501" y="6"/>
                  </a:lnTo>
                  <a:lnTo>
                    <a:pt x="488" y="10"/>
                  </a:lnTo>
                  <a:lnTo>
                    <a:pt x="481" y="3"/>
                  </a:lnTo>
                  <a:lnTo>
                    <a:pt x="473" y="1"/>
                  </a:lnTo>
                  <a:lnTo>
                    <a:pt x="473" y="4"/>
                  </a:lnTo>
                  <a:lnTo>
                    <a:pt x="467" y="9"/>
                  </a:lnTo>
                  <a:lnTo>
                    <a:pt x="456" y="8"/>
                  </a:lnTo>
                  <a:lnTo>
                    <a:pt x="455" y="3"/>
                  </a:lnTo>
                  <a:lnTo>
                    <a:pt x="451" y="0"/>
                  </a:lnTo>
                  <a:lnTo>
                    <a:pt x="443" y="1"/>
                  </a:lnTo>
                  <a:lnTo>
                    <a:pt x="443" y="6"/>
                  </a:lnTo>
                  <a:lnTo>
                    <a:pt x="436" y="7"/>
                  </a:lnTo>
                  <a:lnTo>
                    <a:pt x="433" y="11"/>
                  </a:lnTo>
                  <a:lnTo>
                    <a:pt x="430" y="10"/>
                  </a:lnTo>
                  <a:lnTo>
                    <a:pt x="424" y="10"/>
                  </a:lnTo>
                  <a:lnTo>
                    <a:pt x="418" y="15"/>
                  </a:lnTo>
                  <a:lnTo>
                    <a:pt x="411" y="15"/>
                  </a:lnTo>
                  <a:lnTo>
                    <a:pt x="407" y="9"/>
                  </a:lnTo>
                  <a:lnTo>
                    <a:pt x="398" y="8"/>
                  </a:lnTo>
                  <a:lnTo>
                    <a:pt x="395" y="7"/>
                  </a:lnTo>
                  <a:lnTo>
                    <a:pt x="386" y="8"/>
                  </a:lnTo>
                  <a:lnTo>
                    <a:pt x="380" y="8"/>
                  </a:lnTo>
                  <a:lnTo>
                    <a:pt x="376" y="8"/>
                  </a:lnTo>
                  <a:lnTo>
                    <a:pt x="371" y="7"/>
                  </a:lnTo>
                  <a:lnTo>
                    <a:pt x="366" y="7"/>
                  </a:lnTo>
                  <a:lnTo>
                    <a:pt x="364" y="13"/>
                  </a:lnTo>
                  <a:lnTo>
                    <a:pt x="357" y="13"/>
                  </a:lnTo>
                  <a:lnTo>
                    <a:pt x="351" y="11"/>
                  </a:lnTo>
                  <a:lnTo>
                    <a:pt x="343" y="19"/>
                  </a:lnTo>
                  <a:lnTo>
                    <a:pt x="338" y="19"/>
                  </a:lnTo>
                  <a:lnTo>
                    <a:pt x="331" y="14"/>
                  </a:lnTo>
                  <a:lnTo>
                    <a:pt x="324" y="17"/>
                  </a:lnTo>
                  <a:lnTo>
                    <a:pt x="312" y="18"/>
                  </a:lnTo>
                  <a:lnTo>
                    <a:pt x="305" y="17"/>
                  </a:lnTo>
                  <a:lnTo>
                    <a:pt x="290" y="29"/>
                  </a:lnTo>
                  <a:lnTo>
                    <a:pt x="281" y="30"/>
                  </a:lnTo>
                  <a:lnTo>
                    <a:pt x="277" y="30"/>
                  </a:lnTo>
                  <a:lnTo>
                    <a:pt x="269" y="34"/>
                  </a:lnTo>
                  <a:lnTo>
                    <a:pt x="269" y="39"/>
                  </a:lnTo>
                  <a:lnTo>
                    <a:pt x="265" y="44"/>
                  </a:lnTo>
                  <a:lnTo>
                    <a:pt x="261" y="44"/>
                  </a:lnTo>
                  <a:lnTo>
                    <a:pt x="259" y="43"/>
                  </a:lnTo>
                  <a:lnTo>
                    <a:pt x="255" y="43"/>
                  </a:lnTo>
                  <a:lnTo>
                    <a:pt x="252" y="45"/>
                  </a:lnTo>
                  <a:lnTo>
                    <a:pt x="250" y="47"/>
                  </a:lnTo>
                  <a:lnTo>
                    <a:pt x="241" y="48"/>
                  </a:lnTo>
                  <a:lnTo>
                    <a:pt x="234" y="52"/>
                  </a:lnTo>
                  <a:lnTo>
                    <a:pt x="230" y="55"/>
                  </a:lnTo>
                  <a:lnTo>
                    <a:pt x="229" y="59"/>
                  </a:lnTo>
                  <a:lnTo>
                    <a:pt x="223" y="66"/>
                  </a:lnTo>
                  <a:lnTo>
                    <a:pt x="213" y="69"/>
                  </a:lnTo>
                  <a:lnTo>
                    <a:pt x="205" y="69"/>
                  </a:lnTo>
                  <a:lnTo>
                    <a:pt x="207" y="72"/>
                  </a:lnTo>
                  <a:lnTo>
                    <a:pt x="209" y="76"/>
                  </a:lnTo>
                  <a:lnTo>
                    <a:pt x="212" y="81"/>
                  </a:lnTo>
                  <a:lnTo>
                    <a:pt x="213" y="87"/>
                  </a:lnTo>
                  <a:lnTo>
                    <a:pt x="213" y="89"/>
                  </a:lnTo>
                  <a:lnTo>
                    <a:pt x="214" y="99"/>
                  </a:lnTo>
                  <a:lnTo>
                    <a:pt x="214" y="111"/>
                  </a:lnTo>
                  <a:lnTo>
                    <a:pt x="215" y="116"/>
                  </a:lnTo>
                  <a:lnTo>
                    <a:pt x="218" y="139"/>
                  </a:lnTo>
                  <a:lnTo>
                    <a:pt x="222" y="149"/>
                  </a:lnTo>
                  <a:lnTo>
                    <a:pt x="224" y="154"/>
                  </a:lnTo>
                  <a:lnTo>
                    <a:pt x="229" y="157"/>
                  </a:lnTo>
                  <a:lnTo>
                    <a:pt x="232" y="159"/>
                  </a:lnTo>
                  <a:lnTo>
                    <a:pt x="235" y="159"/>
                  </a:lnTo>
                  <a:lnTo>
                    <a:pt x="238" y="161"/>
                  </a:lnTo>
                  <a:lnTo>
                    <a:pt x="235" y="170"/>
                  </a:lnTo>
                  <a:lnTo>
                    <a:pt x="235" y="172"/>
                  </a:lnTo>
                  <a:lnTo>
                    <a:pt x="231" y="178"/>
                  </a:lnTo>
                  <a:lnTo>
                    <a:pt x="194" y="178"/>
                  </a:lnTo>
                  <a:lnTo>
                    <a:pt x="187" y="180"/>
                  </a:lnTo>
                  <a:lnTo>
                    <a:pt x="179" y="192"/>
                  </a:lnTo>
                  <a:lnTo>
                    <a:pt x="173" y="197"/>
                  </a:lnTo>
                  <a:lnTo>
                    <a:pt x="170" y="205"/>
                  </a:lnTo>
                  <a:lnTo>
                    <a:pt x="170" y="215"/>
                  </a:lnTo>
                  <a:lnTo>
                    <a:pt x="167" y="220"/>
                  </a:lnTo>
                  <a:lnTo>
                    <a:pt x="145" y="235"/>
                  </a:lnTo>
                  <a:lnTo>
                    <a:pt x="112" y="255"/>
                  </a:lnTo>
                  <a:lnTo>
                    <a:pt x="86" y="270"/>
                  </a:lnTo>
                  <a:lnTo>
                    <a:pt x="73" y="273"/>
                  </a:lnTo>
                  <a:lnTo>
                    <a:pt x="61" y="274"/>
                  </a:lnTo>
                  <a:lnTo>
                    <a:pt x="56" y="275"/>
                  </a:lnTo>
                  <a:lnTo>
                    <a:pt x="47" y="275"/>
                  </a:lnTo>
                  <a:lnTo>
                    <a:pt x="29" y="278"/>
                  </a:lnTo>
                  <a:lnTo>
                    <a:pt x="21" y="285"/>
                  </a:lnTo>
                  <a:lnTo>
                    <a:pt x="15" y="292"/>
                  </a:lnTo>
                  <a:lnTo>
                    <a:pt x="0" y="303"/>
                  </a:lnTo>
                  <a:lnTo>
                    <a:pt x="0" y="329"/>
                  </a:lnTo>
                  <a:lnTo>
                    <a:pt x="0" y="329"/>
                  </a:lnTo>
                  <a:lnTo>
                    <a:pt x="0" y="338"/>
                  </a:lnTo>
                  <a:lnTo>
                    <a:pt x="0" y="338"/>
                  </a:lnTo>
                  <a:lnTo>
                    <a:pt x="0" y="338"/>
                  </a:lnTo>
                  <a:lnTo>
                    <a:pt x="114" y="415"/>
                  </a:lnTo>
                  <a:lnTo>
                    <a:pt x="114" y="415"/>
                  </a:lnTo>
                  <a:lnTo>
                    <a:pt x="319" y="552"/>
                  </a:lnTo>
                  <a:lnTo>
                    <a:pt x="323" y="567"/>
                  </a:lnTo>
                  <a:lnTo>
                    <a:pt x="329" y="572"/>
                  </a:lnTo>
                  <a:lnTo>
                    <a:pt x="341" y="572"/>
                  </a:lnTo>
                  <a:lnTo>
                    <a:pt x="350" y="576"/>
                  </a:lnTo>
                  <a:lnTo>
                    <a:pt x="355" y="582"/>
                  </a:lnTo>
                  <a:lnTo>
                    <a:pt x="363" y="584"/>
                  </a:lnTo>
                  <a:lnTo>
                    <a:pt x="370" y="590"/>
                  </a:lnTo>
                  <a:lnTo>
                    <a:pt x="370" y="594"/>
                  </a:lnTo>
                  <a:lnTo>
                    <a:pt x="366" y="604"/>
                  </a:lnTo>
                  <a:lnTo>
                    <a:pt x="369" y="610"/>
                  </a:lnTo>
                  <a:lnTo>
                    <a:pt x="376" y="612"/>
                  </a:lnTo>
                  <a:lnTo>
                    <a:pt x="391" y="610"/>
                  </a:lnTo>
                  <a:lnTo>
                    <a:pt x="403" y="606"/>
                  </a:lnTo>
                  <a:lnTo>
                    <a:pt x="403" y="606"/>
                  </a:lnTo>
                  <a:lnTo>
                    <a:pt x="403" y="606"/>
                  </a:lnTo>
                  <a:lnTo>
                    <a:pt x="451" y="595"/>
                  </a:lnTo>
                  <a:lnTo>
                    <a:pt x="489" y="559"/>
                  </a:lnTo>
                  <a:lnTo>
                    <a:pt x="630" y="472"/>
                  </a:lnTo>
                  <a:lnTo>
                    <a:pt x="630" y="47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68" name="Freeform 116"/>
            <p:cNvSpPr>
              <a:spLocks/>
            </p:cNvSpPr>
            <p:nvPr/>
          </p:nvSpPr>
          <p:spPr bwMode="auto">
            <a:xfrm>
              <a:off x="2494" y="2003"/>
              <a:ext cx="183" cy="145"/>
            </a:xfrm>
            <a:custGeom>
              <a:avLst/>
              <a:gdLst/>
              <a:ahLst/>
              <a:cxnLst>
                <a:cxn ang="0">
                  <a:pos x="127" y="262"/>
                </a:cxn>
                <a:cxn ang="0">
                  <a:pos x="148" y="244"/>
                </a:cxn>
                <a:cxn ang="0">
                  <a:pos x="174" y="234"/>
                </a:cxn>
                <a:cxn ang="0">
                  <a:pos x="188" y="233"/>
                </a:cxn>
                <a:cxn ang="0">
                  <a:pos x="213" y="229"/>
                </a:cxn>
                <a:cxn ang="0">
                  <a:pos x="272" y="194"/>
                </a:cxn>
                <a:cxn ang="0">
                  <a:pos x="297" y="174"/>
                </a:cxn>
                <a:cxn ang="0">
                  <a:pos x="300" y="156"/>
                </a:cxn>
                <a:cxn ang="0">
                  <a:pos x="314" y="139"/>
                </a:cxn>
                <a:cxn ang="0">
                  <a:pos x="358" y="137"/>
                </a:cxn>
                <a:cxn ang="0">
                  <a:pos x="362" y="129"/>
                </a:cxn>
                <a:cxn ang="0">
                  <a:pos x="362" y="118"/>
                </a:cxn>
                <a:cxn ang="0">
                  <a:pos x="356" y="116"/>
                </a:cxn>
                <a:cxn ang="0">
                  <a:pos x="349" y="108"/>
                </a:cxn>
                <a:cxn ang="0">
                  <a:pos x="342" y="75"/>
                </a:cxn>
                <a:cxn ang="0">
                  <a:pos x="341" y="58"/>
                </a:cxn>
                <a:cxn ang="0">
                  <a:pos x="340" y="46"/>
                </a:cxn>
                <a:cxn ang="0">
                  <a:pos x="336" y="35"/>
                </a:cxn>
                <a:cxn ang="0">
                  <a:pos x="332" y="28"/>
                </a:cxn>
                <a:cxn ang="0">
                  <a:pos x="310" y="27"/>
                </a:cxn>
                <a:cxn ang="0">
                  <a:pos x="304" y="17"/>
                </a:cxn>
                <a:cxn ang="0">
                  <a:pos x="301" y="16"/>
                </a:cxn>
                <a:cxn ang="0">
                  <a:pos x="286" y="24"/>
                </a:cxn>
                <a:cxn ang="0">
                  <a:pos x="270" y="21"/>
                </a:cxn>
                <a:cxn ang="0">
                  <a:pos x="254" y="26"/>
                </a:cxn>
                <a:cxn ang="0">
                  <a:pos x="239" y="15"/>
                </a:cxn>
                <a:cxn ang="0">
                  <a:pos x="234" y="7"/>
                </a:cxn>
                <a:cxn ang="0">
                  <a:pos x="235" y="3"/>
                </a:cxn>
                <a:cxn ang="0">
                  <a:pos x="228" y="2"/>
                </a:cxn>
                <a:cxn ang="0">
                  <a:pos x="220" y="4"/>
                </a:cxn>
                <a:cxn ang="0">
                  <a:pos x="212" y="28"/>
                </a:cxn>
                <a:cxn ang="0">
                  <a:pos x="204" y="50"/>
                </a:cxn>
                <a:cxn ang="0">
                  <a:pos x="186" y="71"/>
                </a:cxn>
                <a:cxn ang="0">
                  <a:pos x="175" y="76"/>
                </a:cxn>
                <a:cxn ang="0">
                  <a:pos x="155" y="89"/>
                </a:cxn>
                <a:cxn ang="0">
                  <a:pos x="139" y="98"/>
                </a:cxn>
                <a:cxn ang="0">
                  <a:pos x="127" y="107"/>
                </a:cxn>
                <a:cxn ang="0">
                  <a:pos x="118" y="129"/>
                </a:cxn>
                <a:cxn ang="0">
                  <a:pos x="104" y="147"/>
                </a:cxn>
                <a:cxn ang="0">
                  <a:pos x="96" y="170"/>
                </a:cxn>
                <a:cxn ang="0">
                  <a:pos x="97" y="193"/>
                </a:cxn>
                <a:cxn ang="0">
                  <a:pos x="103" y="200"/>
                </a:cxn>
                <a:cxn ang="0">
                  <a:pos x="81" y="232"/>
                </a:cxn>
                <a:cxn ang="0">
                  <a:pos x="70" y="250"/>
                </a:cxn>
                <a:cxn ang="0">
                  <a:pos x="38" y="271"/>
                </a:cxn>
                <a:cxn ang="0">
                  <a:pos x="0" y="287"/>
                </a:cxn>
                <a:cxn ang="0">
                  <a:pos x="127" y="288"/>
                </a:cxn>
              </a:cxnLst>
              <a:rect l="0" t="0" r="r" b="b"/>
              <a:pathLst>
                <a:path w="365" h="288">
                  <a:moveTo>
                    <a:pt x="127" y="288"/>
                  </a:moveTo>
                  <a:lnTo>
                    <a:pt x="127" y="262"/>
                  </a:lnTo>
                  <a:lnTo>
                    <a:pt x="142" y="251"/>
                  </a:lnTo>
                  <a:lnTo>
                    <a:pt x="148" y="244"/>
                  </a:lnTo>
                  <a:lnTo>
                    <a:pt x="156" y="237"/>
                  </a:lnTo>
                  <a:lnTo>
                    <a:pt x="174" y="234"/>
                  </a:lnTo>
                  <a:lnTo>
                    <a:pt x="183" y="234"/>
                  </a:lnTo>
                  <a:lnTo>
                    <a:pt x="188" y="233"/>
                  </a:lnTo>
                  <a:lnTo>
                    <a:pt x="200" y="232"/>
                  </a:lnTo>
                  <a:lnTo>
                    <a:pt x="213" y="229"/>
                  </a:lnTo>
                  <a:lnTo>
                    <a:pt x="239" y="214"/>
                  </a:lnTo>
                  <a:lnTo>
                    <a:pt x="272" y="194"/>
                  </a:lnTo>
                  <a:lnTo>
                    <a:pt x="294" y="179"/>
                  </a:lnTo>
                  <a:lnTo>
                    <a:pt x="297" y="174"/>
                  </a:lnTo>
                  <a:lnTo>
                    <a:pt x="297" y="164"/>
                  </a:lnTo>
                  <a:lnTo>
                    <a:pt x="300" y="156"/>
                  </a:lnTo>
                  <a:lnTo>
                    <a:pt x="306" y="151"/>
                  </a:lnTo>
                  <a:lnTo>
                    <a:pt x="314" y="139"/>
                  </a:lnTo>
                  <a:lnTo>
                    <a:pt x="321" y="137"/>
                  </a:lnTo>
                  <a:lnTo>
                    <a:pt x="358" y="137"/>
                  </a:lnTo>
                  <a:lnTo>
                    <a:pt x="362" y="131"/>
                  </a:lnTo>
                  <a:lnTo>
                    <a:pt x="362" y="129"/>
                  </a:lnTo>
                  <a:lnTo>
                    <a:pt x="365" y="120"/>
                  </a:lnTo>
                  <a:lnTo>
                    <a:pt x="362" y="118"/>
                  </a:lnTo>
                  <a:lnTo>
                    <a:pt x="359" y="118"/>
                  </a:lnTo>
                  <a:lnTo>
                    <a:pt x="356" y="116"/>
                  </a:lnTo>
                  <a:lnTo>
                    <a:pt x="351" y="113"/>
                  </a:lnTo>
                  <a:lnTo>
                    <a:pt x="349" y="108"/>
                  </a:lnTo>
                  <a:lnTo>
                    <a:pt x="345" y="98"/>
                  </a:lnTo>
                  <a:lnTo>
                    <a:pt x="342" y="75"/>
                  </a:lnTo>
                  <a:lnTo>
                    <a:pt x="341" y="70"/>
                  </a:lnTo>
                  <a:lnTo>
                    <a:pt x="341" y="58"/>
                  </a:lnTo>
                  <a:lnTo>
                    <a:pt x="340" y="48"/>
                  </a:lnTo>
                  <a:lnTo>
                    <a:pt x="340" y="46"/>
                  </a:lnTo>
                  <a:lnTo>
                    <a:pt x="339" y="40"/>
                  </a:lnTo>
                  <a:lnTo>
                    <a:pt x="336" y="35"/>
                  </a:lnTo>
                  <a:lnTo>
                    <a:pt x="334" y="31"/>
                  </a:lnTo>
                  <a:lnTo>
                    <a:pt x="332" y="28"/>
                  </a:lnTo>
                  <a:lnTo>
                    <a:pt x="327" y="28"/>
                  </a:lnTo>
                  <a:lnTo>
                    <a:pt x="310" y="27"/>
                  </a:lnTo>
                  <a:lnTo>
                    <a:pt x="305" y="23"/>
                  </a:lnTo>
                  <a:lnTo>
                    <a:pt x="304" y="17"/>
                  </a:lnTo>
                  <a:lnTo>
                    <a:pt x="302" y="16"/>
                  </a:lnTo>
                  <a:lnTo>
                    <a:pt x="301" y="16"/>
                  </a:lnTo>
                  <a:lnTo>
                    <a:pt x="295" y="23"/>
                  </a:lnTo>
                  <a:lnTo>
                    <a:pt x="286" y="24"/>
                  </a:lnTo>
                  <a:lnTo>
                    <a:pt x="276" y="21"/>
                  </a:lnTo>
                  <a:lnTo>
                    <a:pt x="270" y="21"/>
                  </a:lnTo>
                  <a:lnTo>
                    <a:pt x="264" y="25"/>
                  </a:lnTo>
                  <a:lnTo>
                    <a:pt x="254" y="26"/>
                  </a:lnTo>
                  <a:lnTo>
                    <a:pt x="247" y="25"/>
                  </a:lnTo>
                  <a:lnTo>
                    <a:pt x="239" y="15"/>
                  </a:lnTo>
                  <a:lnTo>
                    <a:pt x="235" y="13"/>
                  </a:lnTo>
                  <a:lnTo>
                    <a:pt x="234" y="7"/>
                  </a:lnTo>
                  <a:lnTo>
                    <a:pt x="234" y="4"/>
                  </a:lnTo>
                  <a:lnTo>
                    <a:pt x="235" y="3"/>
                  </a:lnTo>
                  <a:lnTo>
                    <a:pt x="233" y="0"/>
                  </a:lnTo>
                  <a:lnTo>
                    <a:pt x="228" y="2"/>
                  </a:lnTo>
                  <a:lnTo>
                    <a:pt x="224" y="5"/>
                  </a:lnTo>
                  <a:lnTo>
                    <a:pt x="220" y="4"/>
                  </a:lnTo>
                  <a:lnTo>
                    <a:pt x="213" y="11"/>
                  </a:lnTo>
                  <a:lnTo>
                    <a:pt x="212" y="28"/>
                  </a:lnTo>
                  <a:lnTo>
                    <a:pt x="206" y="37"/>
                  </a:lnTo>
                  <a:lnTo>
                    <a:pt x="204" y="50"/>
                  </a:lnTo>
                  <a:lnTo>
                    <a:pt x="200" y="58"/>
                  </a:lnTo>
                  <a:lnTo>
                    <a:pt x="186" y="71"/>
                  </a:lnTo>
                  <a:lnTo>
                    <a:pt x="182" y="72"/>
                  </a:lnTo>
                  <a:lnTo>
                    <a:pt x="175" y="76"/>
                  </a:lnTo>
                  <a:lnTo>
                    <a:pt x="164" y="81"/>
                  </a:lnTo>
                  <a:lnTo>
                    <a:pt x="155" y="89"/>
                  </a:lnTo>
                  <a:lnTo>
                    <a:pt x="152" y="89"/>
                  </a:lnTo>
                  <a:lnTo>
                    <a:pt x="139" y="98"/>
                  </a:lnTo>
                  <a:lnTo>
                    <a:pt x="131" y="100"/>
                  </a:lnTo>
                  <a:lnTo>
                    <a:pt x="127" y="107"/>
                  </a:lnTo>
                  <a:lnTo>
                    <a:pt x="113" y="118"/>
                  </a:lnTo>
                  <a:lnTo>
                    <a:pt x="118" y="129"/>
                  </a:lnTo>
                  <a:lnTo>
                    <a:pt x="117" y="135"/>
                  </a:lnTo>
                  <a:lnTo>
                    <a:pt x="104" y="147"/>
                  </a:lnTo>
                  <a:lnTo>
                    <a:pt x="96" y="164"/>
                  </a:lnTo>
                  <a:lnTo>
                    <a:pt x="96" y="170"/>
                  </a:lnTo>
                  <a:lnTo>
                    <a:pt x="101" y="181"/>
                  </a:lnTo>
                  <a:lnTo>
                    <a:pt x="97" y="193"/>
                  </a:lnTo>
                  <a:lnTo>
                    <a:pt x="100" y="195"/>
                  </a:lnTo>
                  <a:lnTo>
                    <a:pt x="103" y="200"/>
                  </a:lnTo>
                  <a:lnTo>
                    <a:pt x="101" y="209"/>
                  </a:lnTo>
                  <a:lnTo>
                    <a:pt x="81" y="232"/>
                  </a:lnTo>
                  <a:lnTo>
                    <a:pt x="79" y="240"/>
                  </a:lnTo>
                  <a:lnTo>
                    <a:pt x="70" y="250"/>
                  </a:lnTo>
                  <a:lnTo>
                    <a:pt x="60" y="251"/>
                  </a:lnTo>
                  <a:lnTo>
                    <a:pt x="38" y="271"/>
                  </a:lnTo>
                  <a:lnTo>
                    <a:pt x="8" y="276"/>
                  </a:lnTo>
                  <a:lnTo>
                    <a:pt x="0" y="287"/>
                  </a:lnTo>
                  <a:lnTo>
                    <a:pt x="127" y="288"/>
                  </a:lnTo>
                  <a:lnTo>
                    <a:pt x="127" y="288"/>
                  </a:lnTo>
                  <a:lnTo>
                    <a:pt x="127" y="28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69" name="Freeform 117"/>
            <p:cNvSpPr>
              <a:spLocks/>
            </p:cNvSpPr>
            <p:nvPr/>
          </p:nvSpPr>
          <p:spPr bwMode="auto">
            <a:xfrm>
              <a:off x="2429" y="2147"/>
              <a:ext cx="128" cy="105"/>
            </a:xfrm>
            <a:custGeom>
              <a:avLst/>
              <a:gdLst/>
              <a:ahLst/>
              <a:cxnLst>
                <a:cxn ang="0">
                  <a:pos x="257" y="10"/>
                </a:cxn>
                <a:cxn ang="0">
                  <a:pos x="257" y="1"/>
                </a:cxn>
                <a:cxn ang="0">
                  <a:pos x="130" y="0"/>
                </a:cxn>
                <a:cxn ang="0">
                  <a:pos x="118" y="17"/>
                </a:cxn>
                <a:cxn ang="0">
                  <a:pos x="118" y="29"/>
                </a:cxn>
                <a:cxn ang="0">
                  <a:pos x="113" y="30"/>
                </a:cxn>
                <a:cxn ang="0">
                  <a:pos x="91" y="41"/>
                </a:cxn>
                <a:cxn ang="0">
                  <a:pos x="88" y="47"/>
                </a:cxn>
                <a:cxn ang="0">
                  <a:pos x="80" y="52"/>
                </a:cxn>
                <a:cxn ang="0">
                  <a:pos x="82" y="61"/>
                </a:cxn>
                <a:cxn ang="0">
                  <a:pos x="63" y="88"/>
                </a:cxn>
                <a:cxn ang="0">
                  <a:pos x="62" y="98"/>
                </a:cxn>
                <a:cxn ang="0">
                  <a:pos x="47" y="111"/>
                </a:cxn>
                <a:cxn ang="0">
                  <a:pos x="43" y="113"/>
                </a:cxn>
                <a:cxn ang="0">
                  <a:pos x="35" y="131"/>
                </a:cxn>
                <a:cxn ang="0">
                  <a:pos x="35" y="135"/>
                </a:cxn>
                <a:cxn ang="0">
                  <a:pos x="23" y="152"/>
                </a:cxn>
                <a:cxn ang="0">
                  <a:pos x="22" y="155"/>
                </a:cxn>
                <a:cxn ang="0">
                  <a:pos x="26" y="158"/>
                </a:cxn>
                <a:cxn ang="0">
                  <a:pos x="21" y="160"/>
                </a:cxn>
                <a:cxn ang="0">
                  <a:pos x="11" y="179"/>
                </a:cxn>
                <a:cxn ang="0">
                  <a:pos x="6" y="180"/>
                </a:cxn>
                <a:cxn ang="0">
                  <a:pos x="2" y="184"/>
                </a:cxn>
                <a:cxn ang="0">
                  <a:pos x="3" y="192"/>
                </a:cxn>
                <a:cxn ang="0">
                  <a:pos x="0" y="198"/>
                </a:cxn>
                <a:cxn ang="0">
                  <a:pos x="0" y="209"/>
                </a:cxn>
                <a:cxn ang="0">
                  <a:pos x="126" y="208"/>
                </a:cxn>
                <a:cxn ang="0">
                  <a:pos x="125" y="150"/>
                </a:cxn>
                <a:cxn ang="0">
                  <a:pos x="129" y="141"/>
                </a:cxn>
                <a:cxn ang="0">
                  <a:pos x="136" y="137"/>
                </a:cxn>
                <a:cxn ang="0">
                  <a:pos x="143" y="136"/>
                </a:cxn>
                <a:cxn ang="0">
                  <a:pos x="154" y="136"/>
                </a:cxn>
                <a:cxn ang="0">
                  <a:pos x="155" y="53"/>
                </a:cxn>
                <a:cxn ang="0">
                  <a:pos x="256" y="55"/>
                </a:cxn>
                <a:cxn ang="0">
                  <a:pos x="257" y="10"/>
                </a:cxn>
                <a:cxn ang="0">
                  <a:pos x="257" y="10"/>
                </a:cxn>
              </a:cxnLst>
              <a:rect l="0" t="0" r="r" b="b"/>
              <a:pathLst>
                <a:path w="257" h="209">
                  <a:moveTo>
                    <a:pt x="257" y="10"/>
                  </a:moveTo>
                  <a:lnTo>
                    <a:pt x="257" y="1"/>
                  </a:lnTo>
                  <a:lnTo>
                    <a:pt x="130" y="0"/>
                  </a:lnTo>
                  <a:lnTo>
                    <a:pt x="118" y="17"/>
                  </a:lnTo>
                  <a:lnTo>
                    <a:pt x="118" y="29"/>
                  </a:lnTo>
                  <a:lnTo>
                    <a:pt x="113" y="30"/>
                  </a:lnTo>
                  <a:lnTo>
                    <a:pt x="91" y="41"/>
                  </a:lnTo>
                  <a:lnTo>
                    <a:pt x="88" y="47"/>
                  </a:lnTo>
                  <a:lnTo>
                    <a:pt x="80" y="52"/>
                  </a:lnTo>
                  <a:lnTo>
                    <a:pt x="82" y="61"/>
                  </a:lnTo>
                  <a:lnTo>
                    <a:pt x="63" y="88"/>
                  </a:lnTo>
                  <a:lnTo>
                    <a:pt x="62" y="98"/>
                  </a:lnTo>
                  <a:lnTo>
                    <a:pt x="47" y="111"/>
                  </a:lnTo>
                  <a:lnTo>
                    <a:pt x="43" y="113"/>
                  </a:lnTo>
                  <a:lnTo>
                    <a:pt x="35" y="131"/>
                  </a:lnTo>
                  <a:lnTo>
                    <a:pt x="35" y="135"/>
                  </a:lnTo>
                  <a:lnTo>
                    <a:pt x="23" y="152"/>
                  </a:lnTo>
                  <a:lnTo>
                    <a:pt x="22" y="155"/>
                  </a:lnTo>
                  <a:lnTo>
                    <a:pt x="26" y="158"/>
                  </a:lnTo>
                  <a:lnTo>
                    <a:pt x="21" y="160"/>
                  </a:lnTo>
                  <a:lnTo>
                    <a:pt x="11" y="179"/>
                  </a:lnTo>
                  <a:lnTo>
                    <a:pt x="6" y="180"/>
                  </a:lnTo>
                  <a:lnTo>
                    <a:pt x="2" y="184"/>
                  </a:lnTo>
                  <a:lnTo>
                    <a:pt x="3" y="192"/>
                  </a:lnTo>
                  <a:lnTo>
                    <a:pt x="0" y="198"/>
                  </a:lnTo>
                  <a:lnTo>
                    <a:pt x="0" y="209"/>
                  </a:lnTo>
                  <a:lnTo>
                    <a:pt x="126" y="208"/>
                  </a:lnTo>
                  <a:lnTo>
                    <a:pt x="125" y="150"/>
                  </a:lnTo>
                  <a:lnTo>
                    <a:pt x="129" y="141"/>
                  </a:lnTo>
                  <a:lnTo>
                    <a:pt x="136" y="137"/>
                  </a:lnTo>
                  <a:lnTo>
                    <a:pt x="143" y="136"/>
                  </a:lnTo>
                  <a:lnTo>
                    <a:pt x="154" y="136"/>
                  </a:lnTo>
                  <a:lnTo>
                    <a:pt x="155" y="53"/>
                  </a:lnTo>
                  <a:lnTo>
                    <a:pt x="256" y="55"/>
                  </a:lnTo>
                  <a:lnTo>
                    <a:pt x="257" y="10"/>
                  </a:lnTo>
                  <a:lnTo>
                    <a:pt x="257" y="1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70" name="Freeform 118"/>
            <p:cNvSpPr>
              <a:spLocks/>
            </p:cNvSpPr>
            <p:nvPr/>
          </p:nvSpPr>
          <p:spPr bwMode="auto">
            <a:xfrm>
              <a:off x="2427" y="2152"/>
              <a:ext cx="187" cy="205"/>
            </a:xfrm>
            <a:custGeom>
              <a:avLst/>
              <a:gdLst/>
              <a:ahLst/>
              <a:cxnLst>
                <a:cxn ang="0">
                  <a:pos x="129" y="198"/>
                </a:cxn>
                <a:cxn ang="0">
                  <a:pos x="132" y="131"/>
                </a:cxn>
                <a:cxn ang="0">
                  <a:pos x="146" y="126"/>
                </a:cxn>
                <a:cxn ang="0">
                  <a:pos x="158" y="43"/>
                </a:cxn>
                <a:cxn ang="0">
                  <a:pos x="260" y="0"/>
                </a:cxn>
                <a:cxn ang="0">
                  <a:pos x="374" y="77"/>
                </a:cxn>
                <a:cxn ang="0">
                  <a:pos x="335" y="78"/>
                </a:cxn>
                <a:cxn ang="0">
                  <a:pos x="369" y="361"/>
                </a:cxn>
                <a:cxn ang="0">
                  <a:pos x="247" y="390"/>
                </a:cxn>
                <a:cxn ang="0">
                  <a:pos x="240" y="384"/>
                </a:cxn>
                <a:cxn ang="0">
                  <a:pos x="230" y="390"/>
                </a:cxn>
                <a:cxn ang="0">
                  <a:pos x="227" y="377"/>
                </a:cxn>
                <a:cxn ang="0">
                  <a:pos x="203" y="381"/>
                </a:cxn>
                <a:cxn ang="0">
                  <a:pos x="192" y="394"/>
                </a:cxn>
                <a:cxn ang="0">
                  <a:pos x="187" y="375"/>
                </a:cxn>
                <a:cxn ang="0">
                  <a:pos x="169" y="379"/>
                </a:cxn>
                <a:cxn ang="0">
                  <a:pos x="169" y="395"/>
                </a:cxn>
                <a:cxn ang="0">
                  <a:pos x="156" y="404"/>
                </a:cxn>
                <a:cxn ang="0">
                  <a:pos x="148" y="410"/>
                </a:cxn>
                <a:cxn ang="0">
                  <a:pos x="139" y="400"/>
                </a:cxn>
                <a:cxn ang="0">
                  <a:pos x="132" y="391"/>
                </a:cxn>
                <a:cxn ang="0">
                  <a:pos x="124" y="383"/>
                </a:cxn>
                <a:cxn ang="0">
                  <a:pos x="117" y="369"/>
                </a:cxn>
                <a:cxn ang="0">
                  <a:pos x="109" y="368"/>
                </a:cxn>
                <a:cxn ang="0">
                  <a:pos x="101" y="368"/>
                </a:cxn>
                <a:cxn ang="0">
                  <a:pos x="97" y="363"/>
                </a:cxn>
                <a:cxn ang="0">
                  <a:pos x="83" y="352"/>
                </a:cxn>
                <a:cxn ang="0">
                  <a:pos x="62" y="348"/>
                </a:cxn>
                <a:cxn ang="0">
                  <a:pos x="29" y="357"/>
                </a:cxn>
                <a:cxn ang="0">
                  <a:pos x="18" y="362"/>
                </a:cxn>
                <a:cxn ang="0">
                  <a:pos x="14" y="354"/>
                </a:cxn>
                <a:cxn ang="0">
                  <a:pos x="27" y="324"/>
                </a:cxn>
                <a:cxn ang="0">
                  <a:pos x="23" y="268"/>
                </a:cxn>
                <a:cxn ang="0">
                  <a:pos x="17" y="252"/>
                </a:cxn>
                <a:cxn ang="0">
                  <a:pos x="24" y="242"/>
                </a:cxn>
                <a:cxn ang="0">
                  <a:pos x="26" y="231"/>
                </a:cxn>
                <a:cxn ang="0">
                  <a:pos x="13" y="220"/>
                </a:cxn>
                <a:cxn ang="0">
                  <a:pos x="7" y="211"/>
                </a:cxn>
                <a:cxn ang="0">
                  <a:pos x="0" y="207"/>
                </a:cxn>
                <a:cxn ang="0">
                  <a:pos x="3" y="199"/>
                </a:cxn>
              </a:cxnLst>
              <a:rect l="0" t="0" r="r" b="b"/>
              <a:pathLst>
                <a:path w="374" h="410">
                  <a:moveTo>
                    <a:pt x="3" y="199"/>
                  </a:moveTo>
                  <a:lnTo>
                    <a:pt x="129" y="198"/>
                  </a:lnTo>
                  <a:lnTo>
                    <a:pt x="128" y="140"/>
                  </a:lnTo>
                  <a:lnTo>
                    <a:pt x="132" y="131"/>
                  </a:lnTo>
                  <a:lnTo>
                    <a:pt x="139" y="127"/>
                  </a:lnTo>
                  <a:lnTo>
                    <a:pt x="146" y="126"/>
                  </a:lnTo>
                  <a:lnTo>
                    <a:pt x="157" y="126"/>
                  </a:lnTo>
                  <a:lnTo>
                    <a:pt x="158" y="43"/>
                  </a:lnTo>
                  <a:lnTo>
                    <a:pt x="259" y="45"/>
                  </a:lnTo>
                  <a:lnTo>
                    <a:pt x="260" y="0"/>
                  </a:lnTo>
                  <a:lnTo>
                    <a:pt x="374" y="77"/>
                  </a:lnTo>
                  <a:lnTo>
                    <a:pt x="374" y="77"/>
                  </a:lnTo>
                  <a:lnTo>
                    <a:pt x="374" y="77"/>
                  </a:lnTo>
                  <a:lnTo>
                    <a:pt x="335" y="78"/>
                  </a:lnTo>
                  <a:lnTo>
                    <a:pt x="360" y="355"/>
                  </a:lnTo>
                  <a:lnTo>
                    <a:pt x="369" y="361"/>
                  </a:lnTo>
                  <a:lnTo>
                    <a:pt x="358" y="390"/>
                  </a:lnTo>
                  <a:lnTo>
                    <a:pt x="247" y="390"/>
                  </a:lnTo>
                  <a:lnTo>
                    <a:pt x="244" y="389"/>
                  </a:lnTo>
                  <a:lnTo>
                    <a:pt x="240" y="384"/>
                  </a:lnTo>
                  <a:lnTo>
                    <a:pt x="236" y="384"/>
                  </a:lnTo>
                  <a:lnTo>
                    <a:pt x="230" y="390"/>
                  </a:lnTo>
                  <a:lnTo>
                    <a:pt x="227" y="386"/>
                  </a:lnTo>
                  <a:lnTo>
                    <a:pt x="227" y="377"/>
                  </a:lnTo>
                  <a:lnTo>
                    <a:pt x="219" y="374"/>
                  </a:lnTo>
                  <a:lnTo>
                    <a:pt x="203" y="381"/>
                  </a:lnTo>
                  <a:lnTo>
                    <a:pt x="195" y="396"/>
                  </a:lnTo>
                  <a:lnTo>
                    <a:pt x="192" y="394"/>
                  </a:lnTo>
                  <a:lnTo>
                    <a:pt x="187" y="384"/>
                  </a:lnTo>
                  <a:lnTo>
                    <a:pt x="187" y="375"/>
                  </a:lnTo>
                  <a:lnTo>
                    <a:pt x="179" y="375"/>
                  </a:lnTo>
                  <a:lnTo>
                    <a:pt x="169" y="379"/>
                  </a:lnTo>
                  <a:lnTo>
                    <a:pt x="169" y="391"/>
                  </a:lnTo>
                  <a:lnTo>
                    <a:pt x="169" y="395"/>
                  </a:lnTo>
                  <a:lnTo>
                    <a:pt x="166" y="404"/>
                  </a:lnTo>
                  <a:lnTo>
                    <a:pt x="156" y="404"/>
                  </a:lnTo>
                  <a:lnTo>
                    <a:pt x="148" y="410"/>
                  </a:lnTo>
                  <a:lnTo>
                    <a:pt x="148" y="410"/>
                  </a:lnTo>
                  <a:lnTo>
                    <a:pt x="147" y="405"/>
                  </a:lnTo>
                  <a:lnTo>
                    <a:pt x="139" y="400"/>
                  </a:lnTo>
                  <a:lnTo>
                    <a:pt x="133" y="397"/>
                  </a:lnTo>
                  <a:lnTo>
                    <a:pt x="132" y="391"/>
                  </a:lnTo>
                  <a:lnTo>
                    <a:pt x="124" y="390"/>
                  </a:lnTo>
                  <a:lnTo>
                    <a:pt x="124" y="383"/>
                  </a:lnTo>
                  <a:lnTo>
                    <a:pt x="118" y="377"/>
                  </a:lnTo>
                  <a:lnTo>
                    <a:pt x="117" y="369"/>
                  </a:lnTo>
                  <a:lnTo>
                    <a:pt x="114" y="367"/>
                  </a:lnTo>
                  <a:lnTo>
                    <a:pt x="109" y="368"/>
                  </a:lnTo>
                  <a:lnTo>
                    <a:pt x="107" y="366"/>
                  </a:lnTo>
                  <a:lnTo>
                    <a:pt x="101" y="368"/>
                  </a:lnTo>
                  <a:lnTo>
                    <a:pt x="97" y="366"/>
                  </a:lnTo>
                  <a:lnTo>
                    <a:pt x="97" y="363"/>
                  </a:lnTo>
                  <a:lnTo>
                    <a:pt x="90" y="355"/>
                  </a:lnTo>
                  <a:lnTo>
                    <a:pt x="83" y="352"/>
                  </a:lnTo>
                  <a:lnTo>
                    <a:pt x="67" y="348"/>
                  </a:lnTo>
                  <a:lnTo>
                    <a:pt x="62" y="348"/>
                  </a:lnTo>
                  <a:lnTo>
                    <a:pt x="46" y="354"/>
                  </a:lnTo>
                  <a:lnTo>
                    <a:pt x="29" y="357"/>
                  </a:lnTo>
                  <a:lnTo>
                    <a:pt x="23" y="362"/>
                  </a:lnTo>
                  <a:lnTo>
                    <a:pt x="18" y="362"/>
                  </a:lnTo>
                  <a:lnTo>
                    <a:pt x="13" y="367"/>
                  </a:lnTo>
                  <a:lnTo>
                    <a:pt x="14" y="354"/>
                  </a:lnTo>
                  <a:lnTo>
                    <a:pt x="19" y="335"/>
                  </a:lnTo>
                  <a:lnTo>
                    <a:pt x="27" y="324"/>
                  </a:lnTo>
                  <a:lnTo>
                    <a:pt x="29" y="301"/>
                  </a:lnTo>
                  <a:lnTo>
                    <a:pt x="23" y="268"/>
                  </a:lnTo>
                  <a:lnTo>
                    <a:pt x="14" y="255"/>
                  </a:lnTo>
                  <a:lnTo>
                    <a:pt x="17" y="252"/>
                  </a:lnTo>
                  <a:lnTo>
                    <a:pt x="21" y="252"/>
                  </a:lnTo>
                  <a:lnTo>
                    <a:pt x="24" y="242"/>
                  </a:lnTo>
                  <a:lnTo>
                    <a:pt x="21" y="235"/>
                  </a:lnTo>
                  <a:lnTo>
                    <a:pt x="26" y="231"/>
                  </a:lnTo>
                  <a:lnTo>
                    <a:pt x="16" y="218"/>
                  </a:lnTo>
                  <a:lnTo>
                    <a:pt x="13" y="220"/>
                  </a:lnTo>
                  <a:lnTo>
                    <a:pt x="11" y="219"/>
                  </a:lnTo>
                  <a:lnTo>
                    <a:pt x="7" y="211"/>
                  </a:lnTo>
                  <a:lnTo>
                    <a:pt x="1" y="219"/>
                  </a:lnTo>
                  <a:lnTo>
                    <a:pt x="0" y="207"/>
                  </a:lnTo>
                  <a:lnTo>
                    <a:pt x="3" y="200"/>
                  </a:lnTo>
                  <a:lnTo>
                    <a:pt x="3" y="19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71" name="Freeform 119"/>
            <p:cNvSpPr>
              <a:spLocks/>
            </p:cNvSpPr>
            <p:nvPr/>
          </p:nvSpPr>
          <p:spPr bwMode="auto">
            <a:xfrm>
              <a:off x="2502" y="2190"/>
              <a:ext cx="257" cy="239"/>
            </a:xfrm>
            <a:custGeom>
              <a:avLst/>
              <a:gdLst/>
              <a:ahLst/>
              <a:cxnLst>
                <a:cxn ang="0">
                  <a:pos x="18" y="327"/>
                </a:cxn>
                <a:cxn ang="0">
                  <a:pos x="21" y="302"/>
                </a:cxn>
                <a:cxn ang="0">
                  <a:pos x="39" y="307"/>
                </a:cxn>
                <a:cxn ang="0">
                  <a:pos x="55" y="304"/>
                </a:cxn>
                <a:cxn ang="0">
                  <a:pos x="79" y="309"/>
                </a:cxn>
                <a:cxn ang="0">
                  <a:pos x="92" y="307"/>
                </a:cxn>
                <a:cxn ang="0">
                  <a:pos x="210" y="313"/>
                </a:cxn>
                <a:cxn ang="0">
                  <a:pos x="187" y="1"/>
                </a:cxn>
                <a:cxn ang="0">
                  <a:pos x="435" y="152"/>
                </a:cxn>
                <a:cxn ang="0">
                  <a:pos x="462" y="161"/>
                </a:cxn>
                <a:cxn ang="0">
                  <a:pos x="482" y="175"/>
                </a:cxn>
                <a:cxn ang="0">
                  <a:pos x="481" y="195"/>
                </a:cxn>
                <a:cxn ang="0">
                  <a:pos x="515" y="191"/>
                </a:cxn>
                <a:cxn ang="0">
                  <a:pos x="510" y="280"/>
                </a:cxn>
                <a:cxn ang="0">
                  <a:pos x="503" y="302"/>
                </a:cxn>
                <a:cxn ang="0">
                  <a:pos x="467" y="316"/>
                </a:cxn>
                <a:cxn ang="0">
                  <a:pos x="439" y="321"/>
                </a:cxn>
                <a:cxn ang="0">
                  <a:pos x="402" y="327"/>
                </a:cxn>
                <a:cxn ang="0">
                  <a:pos x="391" y="325"/>
                </a:cxn>
                <a:cxn ang="0">
                  <a:pos x="369" y="323"/>
                </a:cxn>
                <a:cxn ang="0">
                  <a:pos x="336" y="337"/>
                </a:cxn>
                <a:cxn ang="0">
                  <a:pos x="292" y="367"/>
                </a:cxn>
                <a:cxn ang="0">
                  <a:pos x="263" y="372"/>
                </a:cxn>
                <a:cxn ang="0">
                  <a:pos x="250" y="390"/>
                </a:cxn>
                <a:cxn ang="0">
                  <a:pos x="234" y="420"/>
                </a:cxn>
                <a:cxn ang="0">
                  <a:pos x="222" y="436"/>
                </a:cxn>
                <a:cxn ang="0">
                  <a:pos x="217" y="453"/>
                </a:cxn>
                <a:cxn ang="0">
                  <a:pos x="215" y="468"/>
                </a:cxn>
                <a:cxn ang="0">
                  <a:pos x="196" y="470"/>
                </a:cxn>
                <a:cxn ang="0">
                  <a:pos x="180" y="469"/>
                </a:cxn>
                <a:cxn ang="0">
                  <a:pos x="163" y="474"/>
                </a:cxn>
                <a:cxn ang="0">
                  <a:pos x="143" y="476"/>
                </a:cxn>
                <a:cxn ang="0">
                  <a:pos x="132" y="467"/>
                </a:cxn>
                <a:cxn ang="0">
                  <a:pos x="129" y="454"/>
                </a:cxn>
                <a:cxn ang="0">
                  <a:pos x="116" y="459"/>
                </a:cxn>
                <a:cxn ang="0">
                  <a:pos x="125" y="440"/>
                </a:cxn>
                <a:cxn ang="0">
                  <a:pos x="116" y="426"/>
                </a:cxn>
                <a:cxn ang="0">
                  <a:pos x="105" y="410"/>
                </a:cxn>
                <a:cxn ang="0">
                  <a:pos x="89" y="411"/>
                </a:cxn>
                <a:cxn ang="0">
                  <a:pos x="73" y="421"/>
                </a:cxn>
                <a:cxn ang="0">
                  <a:pos x="52" y="420"/>
                </a:cxn>
                <a:cxn ang="0">
                  <a:pos x="36" y="420"/>
                </a:cxn>
                <a:cxn ang="0">
                  <a:pos x="39" y="410"/>
                </a:cxn>
                <a:cxn ang="0">
                  <a:pos x="32" y="397"/>
                </a:cxn>
                <a:cxn ang="0">
                  <a:pos x="27" y="384"/>
                </a:cxn>
                <a:cxn ang="0">
                  <a:pos x="16" y="378"/>
                </a:cxn>
                <a:cxn ang="0">
                  <a:pos x="4" y="360"/>
                </a:cxn>
                <a:cxn ang="0">
                  <a:pos x="5" y="337"/>
                </a:cxn>
              </a:cxnLst>
              <a:rect l="0" t="0" r="r" b="b"/>
              <a:pathLst>
                <a:path w="515" h="477">
                  <a:moveTo>
                    <a:pt x="0" y="333"/>
                  </a:moveTo>
                  <a:lnTo>
                    <a:pt x="8" y="327"/>
                  </a:lnTo>
                  <a:lnTo>
                    <a:pt x="18" y="327"/>
                  </a:lnTo>
                  <a:lnTo>
                    <a:pt x="21" y="318"/>
                  </a:lnTo>
                  <a:lnTo>
                    <a:pt x="21" y="314"/>
                  </a:lnTo>
                  <a:lnTo>
                    <a:pt x="21" y="302"/>
                  </a:lnTo>
                  <a:lnTo>
                    <a:pt x="31" y="298"/>
                  </a:lnTo>
                  <a:lnTo>
                    <a:pt x="39" y="298"/>
                  </a:lnTo>
                  <a:lnTo>
                    <a:pt x="39" y="307"/>
                  </a:lnTo>
                  <a:lnTo>
                    <a:pt x="44" y="317"/>
                  </a:lnTo>
                  <a:lnTo>
                    <a:pt x="47" y="319"/>
                  </a:lnTo>
                  <a:lnTo>
                    <a:pt x="55" y="304"/>
                  </a:lnTo>
                  <a:lnTo>
                    <a:pt x="71" y="297"/>
                  </a:lnTo>
                  <a:lnTo>
                    <a:pt x="79" y="300"/>
                  </a:lnTo>
                  <a:lnTo>
                    <a:pt x="79" y="309"/>
                  </a:lnTo>
                  <a:lnTo>
                    <a:pt x="82" y="313"/>
                  </a:lnTo>
                  <a:lnTo>
                    <a:pt x="88" y="307"/>
                  </a:lnTo>
                  <a:lnTo>
                    <a:pt x="92" y="307"/>
                  </a:lnTo>
                  <a:lnTo>
                    <a:pt x="96" y="312"/>
                  </a:lnTo>
                  <a:lnTo>
                    <a:pt x="99" y="313"/>
                  </a:lnTo>
                  <a:lnTo>
                    <a:pt x="210" y="313"/>
                  </a:lnTo>
                  <a:lnTo>
                    <a:pt x="221" y="284"/>
                  </a:lnTo>
                  <a:lnTo>
                    <a:pt x="212" y="278"/>
                  </a:lnTo>
                  <a:lnTo>
                    <a:pt x="187" y="1"/>
                  </a:lnTo>
                  <a:lnTo>
                    <a:pt x="226" y="0"/>
                  </a:lnTo>
                  <a:lnTo>
                    <a:pt x="431" y="137"/>
                  </a:lnTo>
                  <a:lnTo>
                    <a:pt x="435" y="152"/>
                  </a:lnTo>
                  <a:lnTo>
                    <a:pt x="441" y="157"/>
                  </a:lnTo>
                  <a:lnTo>
                    <a:pt x="453" y="157"/>
                  </a:lnTo>
                  <a:lnTo>
                    <a:pt x="462" y="161"/>
                  </a:lnTo>
                  <a:lnTo>
                    <a:pt x="467" y="167"/>
                  </a:lnTo>
                  <a:lnTo>
                    <a:pt x="475" y="169"/>
                  </a:lnTo>
                  <a:lnTo>
                    <a:pt x="482" y="175"/>
                  </a:lnTo>
                  <a:lnTo>
                    <a:pt x="482" y="179"/>
                  </a:lnTo>
                  <a:lnTo>
                    <a:pt x="478" y="189"/>
                  </a:lnTo>
                  <a:lnTo>
                    <a:pt x="481" y="195"/>
                  </a:lnTo>
                  <a:lnTo>
                    <a:pt x="488" y="197"/>
                  </a:lnTo>
                  <a:lnTo>
                    <a:pt x="503" y="195"/>
                  </a:lnTo>
                  <a:lnTo>
                    <a:pt x="515" y="191"/>
                  </a:lnTo>
                  <a:lnTo>
                    <a:pt x="515" y="191"/>
                  </a:lnTo>
                  <a:lnTo>
                    <a:pt x="512" y="253"/>
                  </a:lnTo>
                  <a:lnTo>
                    <a:pt x="510" y="280"/>
                  </a:lnTo>
                  <a:lnTo>
                    <a:pt x="506" y="283"/>
                  </a:lnTo>
                  <a:lnTo>
                    <a:pt x="505" y="294"/>
                  </a:lnTo>
                  <a:lnTo>
                    <a:pt x="503" y="302"/>
                  </a:lnTo>
                  <a:lnTo>
                    <a:pt x="487" y="310"/>
                  </a:lnTo>
                  <a:lnTo>
                    <a:pt x="477" y="315"/>
                  </a:lnTo>
                  <a:lnTo>
                    <a:pt x="467" y="316"/>
                  </a:lnTo>
                  <a:lnTo>
                    <a:pt x="459" y="321"/>
                  </a:lnTo>
                  <a:lnTo>
                    <a:pt x="452" y="321"/>
                  </a:lnTo>
                  <a:lnTo>
                    <a:pt x="439" y="321"/>
                  </a:lnTo>
                  <a:lnTo>
                    <a:pt x="430" y="326"/>
                  </a:lnTo>
                  <a:lnTo>
                    <a:pt x="424" y="325"/>
                  </a:lnTo>
                  <a:lnTo>
                    <a:pt x="402" y="327"/>
                  </a:lnTo>
                  <a:lnTo>
                    <a:pt x="394" y="325"/>
                  </a:lnTo>
                  <a:lnTo>
                    <a:pt x="394" y="327"/>
                  </a:lnTo>
                  <a:lnTo>
                    <a:pt x="391" y="325"/>
                  </a:lnTo>
                  <a:lnTo>
                    <a:pt x="385" y="324"/>
                  </a:lnTo>
                  <a:lnTo>
                    <a:pt x="377" y="321"/>
                  </a:lnTo>
                  <a:lnTo>
                    <a:pt x="369" y="323"/>
                  </a:lnTo>
                  <a:lnTo>
                    <a:pt x="354" y="325"/>
                  </a:lnTo>
                  <a:lnTo>
                    <a:pt x="344" y="330"/>
                  </a:lnTo>
                  <a:lnTo>
                    <a:pt x="336" y="337"/>
                  </a:lnTo>
                  <a:lnTo>
                    <a:pt x="312" y="350"/>
                  </a:lnTo>
                  <a:lnTo>
                    <a:pt x="295" y="361"/>
                  </a:lnTo>
                  <a:lnTo>
                    <a:pt x="292" y="367"/>
                  </a:lnTo>
                  <a:lnTo>
                    <a:pt x="276" y="373"/>
                  </a:lnTo>
                  <a:lnTo>
                    <a:pt x="273" y="372"/>
                  </a:lnTo>
                  <a:lnTo>
                    <a:pt x="263" y="372"/>
                  </a:lnTo>
                  <a:lnTo>
                    <a:pt x="262" y="376"/>
                  </a:lnTo>
                  <a:lnTo>
                    <a:pt x="257" y="377"/>
                  </a:lnTo>
                  <a:lnTo>
                    <a:pt x="250" y="390"/>
                  </a:lnTo>
                  <a:lnTo>
                    <a:pt x="250" y="395"/>
                  </a:lnTo>
                  <a:lnTo>
                    <a:pt x="243" y="403"/>
                  </a:lnTo>
                  <a:lnTo>
                    <a:pt x="234" y="420"/>
                  </a:lnTo>
                  <a:lnTo>
                    <a:pt x="227" y="426"/>
                  </a:lnTo>
                  <a:lnTo>
                    <a:pt x="220" y="431"/>
                  </a:lnTo>
                  <a:lnTo>
                    <a:pt x="222" y="436"/>
                  </a:lnTo>
                  <a:lnTo>
                    <a:pt x="224" y="446"/>
                  </a:lnTo>
                  <a:lnTo>
                    <a:pt x="218" y="447"/>
                  </a:lnTo>
                  <a:lnTo>
                    <a:pt x="217" y="453"/>
                  </a:lnTo>
                  <a:lnTo>
                    <a:pt x="220" y="458"/>
                  </a:lnTo>
                  <a:lnTo>
                    <a:pt x="218" y="466"/>
                  </a:lnTo>
                  <a:lnTo>
                    <a:pt x="215" y="468"/>
                  </a:lnTo>
                  <a:lnTo>
                    <a:pt x="208" y="477"/>
                  </a:lnTo>
                  <a:lnTo>
                    <a:pt x="198" y="474"/>
                  </a:lnTo>
                  <a:lnTo>
                    <a:pt x="196" y="470"/>
                  </a:lnTo>
                  <a:lnTo>
                    <a:pt x="198" y="468"/>
                  </a:lnTo>
                  <a:lnTo>
                    <a:pt x="190" y="467"/>
                  </a:lnTo>
                  <a:lnTo>
                    <a:pt x="180" y="469"/>
                  </a:lnTo>
                  <a:lnTo>
                    <a:pt x="179" y="472"/>
                  </a:lnTo>
                  <a:lnTo>
                    <a:pt x="176" y="475"/>
                  </a:lnTo>
                  <a:lnTo>
                    <a:pt x="163" y="474"/>
                  </a:lnTo>
                  <a:lnTo>
                    <a:pt x="156" y="470"/>
                  </a:lnTo>
                  <a:lnTo>
                    <a:pt x="152" y="470"/>
                  </a:lnTo>
                  <a:lnTo>
                    <a:pt x="143" y="476"/>
                  </a:lnTo>
                  <a:lnTo>
                    <a:pt x="143" y="471"/>
                  </a:lnTo>
                  <a:lnTo>
                    <a:pt x="139" y="468"/>
                  </a:lnTo>
                  <a:lnTo>
                    <a:pt x="132" y="467"/>
                  </a:lnTo>
                  <a:lnTo>
                    <a:pt x="132" y="464"/>
                  </a:lnTo>
                  <a:lnTo>
                    <a:pt x="129" y="459"/>
                  </a:lnTo>
                  <a:lnTo>
                    <a:pt x="129" y="454"/>
                  </a:lnTo>
                  <a:lnTo>
                    <a:pt x="125" y="454"/>
                  </a:lnTo>
                  <a:lnTo>
                    <a:pt x="122" y="458"/>
                  </a:lnTo>
                  <a:lnTo>
                    <a:pt x="116" y="459"/>
                  </a:lnTo>
                  <a:lnTo>
                    <a:pt x="120" y="451"/>
                  </a:lnTo>
                  <a:lnTo>
                    <a:pt x="125" y="443"/>
                  </a:lnTo>
                  <a:lnTo>
                    <a:pt x="125" y="440"/>
                  </a:lnTo>
                  <a:lnTo>
                    <a:pt x="119" y="437"/>
                  </a:lnTo>
                  <a:lnTo>
                    <a:pt x="114" y="435"/>
                  </a:lnTo>
                  <a:lnTo>
                    <a:pt x="116" y="426"/>
                  </a:lnTo>
                  <a:lnTo>
                    <a:pt x="113" y="420"/>
                  </a:lnTo>
                  <a:lnTo>
                    <a:pt x="106" y="414"/>
                  </a:lnTo>
                  <a:lnTo>
                    <a:pt x="105" y="410"/>
                  </a:lnTo>
                  <a:lnTo>
                    <a:pt x="100" y="412"/>
                  </a:lnTo>
                  <a:lnTo>
                    <a:pt x="98" y="414"/>
                  </a:lnTo>
                  <a:lnTo>
                    <a:pt x="89" y="411"/>
                  </a:lnTo>
                  <a:lnTo>
                    <a:pt x="82" y="411"/>
                  </a:lnTo>
                  <a:lnTo>
                    <a:pt x="77" y="420"/>
                  </a:lnTo>
                  <a:lnTo>
                    <a:pt x="73" y="421"/>
                  </a:lnTo>
                  <a:lnTo>
                    <a:pt x="66" y="425"/>
                  </a:lnTo>
                  <a:lnTo>
                    <a:pt x="58" y="425"/>
                  </a:lnTo>
                  <a:lnTo>
                    <a:pt x="52" y="420"/>
                  </a:lnTo>
                  <a:lnTo>
                    <a:pt x="47" y="419"/>
                  </a:lnTo>
                  <a:lnTo>
                    <a:pt x="41" y="421"/>
                  </a:lnTo>
                  <a:lnTo>
                    <a:pt x="36" y="420"/>
                  </a:lnTo>
                  <a:lnTo>
                    <a:pt x="36" y="419"/>
                  </a:lnTo>
                  <a:lnTo>
                    <a:pt x="39" y="416"/>
                  </a:lnTo>
                  <a:lnTo>
                    <a:pt x="39" y="410"/>
                  </a:lnTo>
                  <a:lnTo>
                    <a:pt x="30" y="406"/>
                  </a:lnTo>
                  <a:lnTo>
                    <a:pt x="30" y="400"/>
                  </a:lnTo>
                  <a:lnTo>
                    <a:pt x="32" y="397"/>
                  </a:lnTo>
                  <a:lnTo>
                    <a:pt x="32" y="394"/>
                  </a:lnTo>
                  <a:lnTo>
                    <a:pt x="28" y="388"/>
                  </a:lnTo>
                  <a:lnTo>
                    <a:pt x="27" y="384"/>
                  </a:lnTo>
                  <a:lnTo>
                    <a:pt x="22" y="382"/>
                  </a:lnTo>
                  <a:lnTo>
                    <a:pt x="19" y="382"/>
                  </a:lnTo>
                  <a:lnTo>
                    <a:pt x="16" y="378"/>
                  </a:lnTo>
                  <a:lnTo>
                    <a:pt x="12" y="371"/>
                  </a:lnTo>
                  <a:lnTo>
                    <a:pt x="5" y="363"/>
                  </a:lnTo>
                  <a:lnTo>
                    <a:pt x="4" y="360"/>
                  </a:lnTo>
                  <a:lnTo>
                    <a:pt x="7" y="347"/>
                  </a:lnTo>
                  <a:lnTo>
                    <a:pt x="5" y="342"/>
                  </a:lnTo>
                  <a:lnTo>
                    <a:pt x="5" y="337"/>
                  </a:lnTo>
                  <a:lnTo>
                    <a:pt x="0" y="33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72" name="Freeform 120"/>
            <p:cNvSpPr>
              <a:spLocks/>
            </p:cNvSpPr>
            <p:nvPr/>
          </p:nvSpPr>
          <p:spPr bwMode="auto">
            <a:xfrm>
              <a:off x="2610" y="2351"/>
              <a:ext cx="119" cy="87"/>
            </a:xfrm>
            <a:custGeom>
              <a:avLst/>
              <a:gdLst/>
              <a:ahLst/>
              <a:cxnLst>
                <a:cxn ang="0">
                  <a:pos x="3" y="137"/>
                </a:cxn>
                <a:cxn ang="0">
                  <a:pos x="1" y="126"/>
                </a:cxn>
                <a:cxn ang="0">
                  <a:pos x="5" y="115"/>
                </a:cxn>
                <a:cxn ang="0">
                  <a:pos x="10" y="105"/>
                </a:cxn>
                <a:cxn ang="0">
                  <a:pos x="26" y="82"/>
                </a:cxn>
                <a:cxn ang="0">
                  <a:pos x="33" y="69"/>
                </a:cxn>
                <a:cxn ang="0">
                  <a:pos x="45" y="55"/>
                </a:cxn>
                <a:cxn ang="0">
                  <a:pos x="56" y="51"/>
                </a:cxn>
                <a:cxn ang="0">
                  <a:pos x="75" y="46"/>
                </a:cxn>
                <a:cxn ang="0">
                  <a:pos x="95" y="29"/>
                </a:cxn>
                <a:cxn ang="0">
                  <a:pos x="127" y="9"/>
                </a:cxn>
                <a:cxn ang="0">
                  <a:pos x="152" y="2"/>
                </a:cxn>
                <a:cxn ang="0">
                  <a:pos x="168" y="3"/>
                </a:cxn>
                <a:cxn ang="0">
                  <a:pos x="177" y="6"/>
                </a:cxn>
                <a:cxn ang="0">
                  <a:pos x="174" y="17"/>
                </a:cxn>
                <a:cxn ang="0">
                  <a:pos x="171" y="32"/>
                </a:cxn>
                <a:cxn ang="0">
                  <a:pos x="201" y="65"/>
                </a:cxn>
                <a:cxn ang="0">
                  <a:pos x="225" y="66"/>
                </a:cxn>
                <a:cxn ang="0">
                  <a:pos x="230" y="72"/>
                </a:cxn>
                <a:cxn ang="0">
                  <a:pos x="233" y="80"/>
                </a:cxn>
                <a:cxn ang="0">
                  <a:pos x="236" y="95"/>
                </a:cxn>
                <a:cxn ang="0">
                  <a:pos x="238" y="99"/>
                </a:cxn>
                <a:cxn ang="0">
                  <a:pos x="225" y="108"/>
                </a:cxn>
                <a:cxn ang="0">
                  <a:pos x="212" y="111"/>
                </a:cxn>
                <a:cxn ang="0">
                  <a:pos x="207" y="120"/>
                </a:cxn>
                <a:cxn ang="0">
                  <a:pos x="202" y="131"/>
                </a:cxn>
                <a:cxn ang="0">
                  <a:pos x="194" y="135"/>
                </a:cxn>
                <a:cxn ang="0">
                  <a:pos x="159" y="127"/>
                </a:cxn>
                <a:cxn ang="0">
                  <a:pos x="155" y="126"/>
                </a:cxn>
                <a:cxn ang="0">
                  <a:pos x="141" y="131"/>
                </a:cxn>
                <a:cxn ang="0">
                  <a:pos x="114" y="132"/>
                </a:cxn>
                <a:cxn ang="0">
                  <a:pos x="87" y="134"/>
                </a:cxn>
                <a:cxn ang="0">
                  <a:pos x="75" y="140"/>
                </a:cxn>
                <a:cxn ang="0">
                  <a:pos x="81" y="154"/>
                </a:cxn>
                <a:cxn ang="0">
                  <a:pos x="85" y="172"/>
                </a:cxn>
                <a:cxn ang="0">
                  <a:pos x="73" y="168"/>
                </a:cxn>
                <a:cxn ang="0">
                  <a:pos x="63" y="171"/>
                </a:cxn>
                <a:cxn ang="0">
                  <a:pos x="46" y="168"/>
                </a:cxn>
                <a:cxn ang="0">
                  <a:pos x="36" y="160"/>
                </a:cxn>
                <a:cxn ang="0">
                  <a:pos x="27" y="158"/>
                </a:cxn>
                <a:cxn ang="0">
                  <a:pos x="11" y="151"/>
                </a:cxn>
                <a:cxn ang="0">
                  <a:pos x="1" y="145"/>
                </a:cxn>
              </a:cxnLst>
              <a:rect l="0" t="0" r="r" b="b"/>
              <a:pathLst>
                <a:path w="238" h="173">
                  <a:moveTo>
                    <a:pt x="1" y="145"/>
                  </a:moveTo>
                  <a:lnTo>
                    <a:pt x="3" y="137"/>
                  </a:lnTo>
                  <a:lnTo>
                    <a:pt x="0" y="132"/>
                  </a:lnTo>
                  <a:lnTo>
                    <a:pt x="1" y="126"/>
                  </a:lnTo>
                  <a:lnTo>
                    <a:pt x="7" y="125"/>
                  </a:lnTo>
                  <a:lnTo>
                    <a:pt x="5" y="115"/>
                  </a:lnTo>
                  <a:lnTo>
                    <a:pt x="3" y="110"/>
                  </a:lnTo>
                  <a:lnTo>
                    <a:pt x="10" y="105"/>
                  </a:lnTo>
                  <a:lnTo>
                    <a:pt x="17" y="99"/>
                  </a:lnTo>
                  <a:lnTo>
                    <a:pt x="26" y="82"/>
                  </a:lnTo>
                  <a:lnTo>
                    <a:pt x="33" y="74"/>
                  </a:lnTo>
                  <a:lnTo>
                    <a:pt x="33" y="69"/>
                  </a:lnTo>
                  <a:lnTo>
                    <a:pt x="40" y="56"/>
                  </a:lnTo>
                  <a:lnTo>
                    <a:pt x="45" y="55"/>
                  </a:lnTo>
                  <a:lnTo>
                    <a:pt x="46" y="51"/>
                  </a:lnTo>
                  <a:lnTo>
                    <a:pt x="56" y="51"/>
                  </a:lnTo>
                  <a:lnTo>
                    <a:pt x="59" y="52"/>
                  </a:lnTo>
                  <a:lnTo>
                    <a:pt x="75" y="46"/>
                  </a:lnTo>
                  <a:lnTo>
                    <a:pt x="78" y="40"/>
                  </a:lnTo>
                  <a:lnTo>
                    <a:pt x="95" y="29"/>
                  </a:lnTo>
                  <a:lnTo>
                    <a:pt x="119" y="16"/>
                  </a:lnTo>
                  <a:lnTo>
                    <a:pt x="127" y="9"/>
                  </a:lnTo>
                  <a:lnTo>
                    <a:pt x="137" y="4"/>
                  </a:lnTo>
                  <a:lnTo>
                    <a:pt x="152" y="2"/>
                  </a:lnTo>
                  <a:lnTo>
                    <a:pt x="160" y="0"/>
                  </a:lnTo>
                  <a:lnTo>
                    <a:pt x="168" y="3"/>
                  </a:lnTo>
                  <a:lnTo>
                    <a:pt x="174" y="4"/>
                  </a:lnTo>
                  <a:lnTo>
                    <a:pt x="177" y="6"/>
                  </a:lnTo>
                  <a:lnTo>
                    <a:pt x="175" y="8"/>
                  </a:lnTo>
                  <a:lnTo>
                    <a:pt x="174" y="17"/>
                  </a:lnTo>
                  <a:lnTo>
                    <a:pt x="171" y="23"/>
                  </a:lnTo>
                  <a:lnTo>
                    <a:pt x="171" y="32"/>
                  </a:lnTo>
                  <a:lnTo>
                    <a:pt x="200" y="53"/>
                  </a:lnTo>
                  <a:lnTo>
                    <a:pt x="201" y="65"/>
                  </a:lnTo>
                  <a:lnTo>
                    <a:pt x="212" y="74"/>
                  </a:lnTo>
                  <a:lnTo>
                    <a:pt x="225" y="66"/>
                  </a:lnTo>
                  <a:lnTo>
                    <a:pt x="229" y="68"/>
                  </a:lnTo>
                  <a:lnTo>
                    <a:pt x="230" y="72"/>
                  </a:lnTo>
                  <a:lnTo>
                    <a:pt x="232" y="75"/>
                  </a:lnTo>
                  <a:lnTo>
                    <a:pt x="233" y="80"/>
                  </a:lnTo>
                  <a:lnTo>
                    <a:pt x="229" y="86"/>
                  </a:lnTo>
                  <a:lnTo>
                    <a:pt x="236" y="95"/>
                  </a:lnTo>
                  <a:lnTo>
                    <a:pt x="238" y="95"/>
                  </a:lnTo>
                  <a:lnTo>
                    <a:pt x="238" y="99"/>
                  </a:lnTo>
                  <a:lnTo>
                    <a:pt x="231" y="108"/>
                  </a:lnTo>
                  <a:lnTo>
                    <a:pt x="225" y="108"/>
                  </a:lnTo>
                  <a:lnTo>
                    <a:pt x="215" y="113"/>
                  </a:lnTo>
                  <a:lnTo>
                    <a:pt x="212" y="111"/>
                  </a:lnTo>
                  <a:lnTo>
                    <a:pt x="206" y="114"/>
                  </a:lnTo>
                  <a:lnTo>
                    <a:pt x="207" y="120"/>
                  </a:lnTo>
                  <a:lnTo>
                    <a:pt x="201" y="124"/>
                  </a:lnTo>
                  <a:lnTo>
                    <a:pt x="202" y="131"/>
                  </a:lnTo>
                  <a:lnTo>
                    <a:pt x="195" y="132"/>
                  </a:lnTo>
                  <a:lnTo>
                    <a:pt x="194" y="135"/>
                  </a:lnTo>
                  <a:lnTo>
                    <a:pt x="161" y="127"/>
                  </a:lnTo>
                  <a:lnTo>
                    <a:pt x="159" y="127"/>
                  </a:lnTo>
                  <a:lnTo>
                    <a:pt x="159" y="127"/>
                  </a:lnTo>
                  <a:lnTo>
                    <a:pt x="155" y="126"/>
                  </a:lnTo>
                  <a:lnTo>
                    <a:pt x="149" y="130"/>
                  </a:lnTo>
                  <a:lnTo>
                    <a:pt x="141" y="131"/>
                  </a:lnTo>
                  <a:lnTo>
                    <a:pt x="129" y="132"/>
                  </a:lnTo>
                  <a:lnTo>
                    <a:pt x="114" y="132"/>
                  </a:lnTo>
                  <a:lnTo>
                    <a:pt x="110" y="134"/>
                  </a:lnTo>
                  <a:lnTo>
                    <a:pt x="87" y="134"/>
                  </a:lnTo>
                  <a:lnTo>
                    <a:pt x="77" y="134"/>
                  </a:lnTo>
                  <a:lnTo>
                    <a:pt x="75" y="140"/>
                  </a:lnTo>
                  <a:lnTo>
                    <a:pt x="78" y="151"/>
                  </a:lnTo>
                  <a:lnTo>
                    <a:pt x="81" y="154"/>
                  </a:lnTo>
                  <a:lnTo>
                    <a:pt x="84" y="162"/>
                  </a:lnTo>
                  <a:lnTo>
                    <a:pt x="85" y="172"/>
                  </a:lnTo>
                  <a:lnTo>
                    <a:pt x="78" y="171"/>
                  </a:lnTo>
                  <a:lnTo>
                    <a:pt x="73" y="168"/>
                  </a:lnTo>
                  <a:lnTo>
                    <a:pt x="69" y="168"/>
                  </a:lnTo>
                  <a:lnTo>
                    <a:pt x="63" y="171"/>
                  </a:lnTo>
                  <a:lnTo>
                    <a:pt x="56" y="173"/>
                  </a:lnTo>
                  <a:lnTo>
                    <a:pt x="46" y="168"/>
                  </a:lnTo>
                  <a:lnTo>
                    <a:pt x="43" y="163"/>
                  </a:lnTo>
                  <a:lnTo>
                    <a:pt x="36" y="160"/>
                  </a:lnTo>
                  <a:lnTo>
                    <a:pt x="31" y="160"/>
                  </a:lnTo>
                  <a:lnTo>
                    <a:pt x="27" y="158"/>
                  </a:lnTo>
                  <a:lnTo>
                    <a:pt x="23" y="158"/>
                  </a:lnTo>
                  <a:lnTo>
                    <a:pt x="11" y="151"/>
                  </a:lnTo>
                  <a:lnTo>
                    <a:pt x="2" y="144"/>
                  </a:lnTo>
                  <a:lnTo>
                    <a:pt x="1" y="14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73" name="Freeform 121"/>
            <p:cNvSpPr>
              <a:spLocks/>
            </p:cNvSpPr>
            <p:nvPr/>
          </p:nvSpPr>
          <p:spPr bwMode="auto">
            <a:xfrm>
              <a:off x="2419" y="2326"/>
              <a:ext cx="102" cy="74"/>
            </a:xfrm>
            <a:custGeom>
              <a:avLst/>
              <a:gdLst/>
              <a:ahLst/>
              <a:cxnLst>
                <a:cxn ang="0">
                  <a:pos x="35" y="14"/>
                </a:cxn>
                <a:cxn ang="0">
                  <a:pos x="46" y="9"/>
                </a:cxn>
                <a:cxn ang="0">
                  <a:pos x="79" y="0"/>
                </a:cxn>
                <a:cxn ang="0">
                  <a:pos x="100" y="4"/>
                </a:cxn>
                <a:cxn ang="0">
                  <a:pos x="114" y="15"/>
                </a:cxn>
                <a:cxn ang="0">
                  <a:pos x="118" y="20"/>
                </a:cxn>
                <a:cxn ang="0">
                  <a:pos x="126" y="20"/>
                </a:cxn>
                <a:cxn ang="0">
                  <a:pos x="134" y="21"/>
                </a:cxn>
                <a:cxn ang="0">
                  <a:pos x="141" y="35"/>
                </a:cxn>
                <a:cxn ang="0">
                  <a:pos x="149" y="43"/>
                </a:cxn>
                <a:cxn ang="0">
                  <a:pos x="156" y="52"/>
                </a:cxn>
                <a:cxn ang="0">
                  <a:pos x="165" y="62"/>
                </a:cxn>
                <a:cxn ang="0">
                  <a:pos x="170" y="71"/>
                </a:cxn>
                <a:cxn ang="0">
                  <a:pos x="169" y="89"/>
                </a:cxn>
                <a:cxn ang="0">
                  <a:pos x="177" y="100"/>
                </a:cxn>
                <a:cxn ang="0">
                  <a:pos x="184" y="111"/>
                </a:cxn>
                <a:cxn ang="0">
                  <a:pos x="192" y="113"/>
                </a:cxn>
                <a:cxn ang="0">
                  <a:pos x="197" y="123"/>
                </a:cxn>
                <a:cxn ang="0">
                  <a:pos x="195" y="129"/>
                </a:cxn>
                <a:cxn ang="0">
                  <a:pos x="204" y="139"/>
                </a:cxn>
                <a:cxn ang="0">
                  <a:pos x="201" y="148"/>
                </a:cxn>
                <a:cxn ang="0">
                  <a:pos x="195" y="143"/>
                </a:cxn>
                <a:cxn ang="0">
                  <a:pos x="185" y="139"/>
                </a:cxn>
                <a:cxn ang="0">
                  <a:pos x="170" y="138"/>
                </a:cxn>
                <a:cxn ang="0">
                  <a:pos x="156" y="135"/>
                </a:cxn>
                <a:cxn ang="0">
                  <a:pos x="123" y="128"/>
                </a:cxn>
                <a:cxn ang="0">
                  <a:pos x="116" y="129"/>
                </a:cxn>
                <a:cxn ang="0">
                  <a:pos x="80" y="127"/>
                </a:cxn>
                <a:cxn ang="0">
                  <a:pos x="63" y="139"/>
                </a:cxn>
                <a:cxn ang="0">
                  <a:pos x="32" y="142"/>
                </a:cxn>
                <a:cxn ang="0">
                  <a:pos x="24" y="134"/>
                </a:cxn>
                <a:cxn ang="0">
                  <a:pos x="28" y="134"/>
                </a:cxn>
                <a:cxn ang="0">
                  <a:pos x="37" y="130"/>
                </a:cxn>
                <a:cxn ang="0">
                  <a:pos x="20" y="130"/>
                </a:cxn>
                <a:cxn ang="0">
                  <a:pos x="21" y="125"/>
                </a:cxn>
                <a:cxn ang="0">
                  <a:pos x="24" y="114"/>
                </a:cxn>
                <a:cxn ang="0">
                  <a:pos x="48" y="107"/>
                </a:cxn>
                <a:cxn ang="0">
                  <a:pos x="61" y="102"/>
                </a:cxn>
                <a:cxn ang="0">
                  <a:pos x="68" y="104"/>
                </a:cxn>
                <a:cxn ang="0">
                  <a:pos x="76" y="99"/>
                </a:cxn>
                <a:cxn ang="0">
                  <a:pos x="90" y="104"/>
                </a:cxn>
                <a:cxn ang="0">
                  <a:pos x="107" y="111"/>
                </a:cxn>
                <a:cxn ang="0">
                  <a:pos x="117" y="107"/>
                </a:cxn>
                <a:cxn ang="0">
                  <a:pos x="112" y="104"/>
                </a:cxn>
                <a:cxn ang="0">
                  <a:pos x="92" y="95"/>
                </a:cxn>
                <a:cxn ang="0">
                  <a:pos x="75" y="89"/>
                </a:cxn>
                <a:cxn ang="0">
                  <a:pos x="60" y="91"/>
                </a:cxn>
                <a:cxn ang="0">
                  <a:pos x="44" y="100"/>
                </a:cxn>
                <a:cxn ang="0">
                  <a:pos x="25" y="101"/>
                </a:cxn>
                <a:cxn ang="0">
                  <a:pos x="30" y="95"/>
                </a:cxn>
                <a:cxn ang="0">
                  <a:pos x="24" y="90"/>
                </a:cxn>
                <a:cxn ang="0">
                  <a:pos x="18" y="82"/>
                </a:cxn>
                <a:cxn ang="0">
                  <a:pos x="0" y="62"/>
                </a:cxn>
                <a:cxn ang="0">
                  <a:pos x="29" y="30"/>
                </a:cxn>
              </a:cxnLst>
              <a:rect l="0" t="0" r="r" b="b"/>
              <a:pathLst>
                <a:path w="204" h="148">
                  <a:moveTo>
                    <a:pt x="30" y="19"/>
                  </a:moveTo>
                  <a:lnTo>
                    <a:pt x="35" y="14"/>
                  </a:lnTo>
                  <a:lnTo>
                    <a:pt x="40" y="14"/>
                  </a:lnTo>
                  <a:lnTo>
                    <a:pt x="46" y="9"/>
                  </a:lnTo>
                  <a:lnTo>
                    <a:pt x="63" y="6"/>
                  </a:lnTo>
                  <a:lnTo>
                    <a:pt x="79" y="0"/>
                  </a:lnTo>
                  <a:lnTo>
                    <a:pt x="84" y="0"/>
                  </a:lnTo>
                  <a:lnTo>
                    <a:pt x="100" y="4"/>
                  </a:lnTo>
                  <a:lnTo>
                    <a:pt x="107" y="7"/>
                  </a:lnTo>
                  <a:lnTo>
                    <a:pt x="114" y="15"/>
                  </a:lnTo>
                  <a:lnTo>
                    <a:pt x="114" y="18"/>
                  </a:lnTo>
                  <a:lnTo>
                    <a:pt x="118" y="20"/>
                  </a:lnTo>
                  <a:lnTo>
                    <a:pt x="124" y="18"/>
                  </a:lnTo>
                  <a:lnTo>
                    <a:pt x="126" y="20"/>
                  </a:lnTo>
                  <a:lnTo>
                    <a:pt x="131" y="19"/>
                  </a:lnTo>
                  <a:lnTo>
                    <a:pt x="134" y="21"/>
                  </a:lnTo>
                  <a:lnTo>
                    <a:pt x="135" y="29"/>
                  </a:lnTo>
                  <a:lnTo>
                    <a:pt x="141" y="35"/>
                  </a:lnTo>
                  <a:lnTo>
                    <a:pt x="141" y="42"/>
                  </a:lnTo>
                  <a:lnTo>
                    <a:pt x="149" y="43"/>
                  </a:lnTo>
                  <a:lnTo>
                    <a:pt x="150" y="49"/>
                  </a:lnTo>
                  <a:lnTo>
                    <a:pt x="156" y="52"/>
                  </a:lnTo>
                  <a:lnTo>
                    <a:pt x="164" y="57"/>
                  </a:lnTo>
                  <a:lnTo>
                    <a:pt x="165" y="62"/>
                  </a:lnTo>
                  <a:lnTo>
                    <a:pt x="170" y="66"/>
                  </a:lnTo>
                  <a:lnTo>
                    <a:pt x="170" y="71"/>
                  </a:lnTo>
                  <a:lnTo>
                    <a:pt x="172" y="76"/>
                  </a:lnTo>
                  <a:lnTo>
                    <a:pt x="169" y="89"/>
                  </a:lnTo>
                  <a:lnTo>
                    <a:pt x="170" y="92"/>
                  </a:lnTo>
                  <a:lnTo>
                    <a:pt x="177" y="100"/>
                  </a:lnTo>
                  <a:lnTo>
                    <a:pt x="181" y="107"/>
                  </a:lnTo>
                  <a:lnTo>
                    <a:pt x="184" y="111"/>
                  </a:lnTo>
                  <a:lnTo>
                    <a:pt x="187" y="111"/>
                  </a:lnTo>
                  <a:lnTo>
                    <a:pt x="192" y="113"/>
                  </a:lnTo>
                  <a:lnTo>
                    <a:pt x="193" y="117"/>
                  </a:lnTo>
                  <a:lnTo>
                    <a:pt x="197" y="123"/>
                  </a:lnTo>
                  <a:lnTo>
                    <a:pt x="197" y="126"/>
                  </a:lnTo>
                  <a:lnTo>
                    <a:pt x="195" y="129"/>
                  </a:lnTo>
                  <a:lnTo>
                    <a:pt x="195" y="135"/>
                  </a:lnTo>
                  <a:lnTo>
                    <a:pt x="204" y="139"/>
                  </a:lnTo>
                  <a:lnTo>
                    <a:pt x="204" y="145"/>
                  </a:lnTo>
                  <a:lnTo>
                    <a:pt x="201" y="148"/>
                  </a:lnTo>
                  <a:lnTo>
                    <a:pt x="201" y="143"/>
                  </a:lnTo>
                  <a:lnTo>
                    <a:pt x="195" y="143"/>
                  </a:lnTo>
                  <a:lnTo>
                    <a:pt x="192" y="139"/>
                  </a:lnTo>
                  <a:lnTo>
                    <a:pt x="185" y="139"/>
                  </a:lnTo>
                  <a:lnTo>
                    <a:pt x="181" y="142"/>
                  </a:lnTo>
                  <a:lnTo>
                    <a:pt x="170" y="138"/>
                  </a:lnTo>
                  <a:lnTo>
                    <a:pt x="161" y="139"/>
                  </a:lnTo>
                  <a:lnTo>
                    <a:pt x="156" y="135"/>
                  </a:lnTo>
                  <a:lnTo>
                    <a:pt x="142" y="128"/>
                  </a:lnTo>
                  <a:lnTo>
                    <a:pt x="123" y="128"/>
                  </a:lnTo>
                  <a:lnTo>
                    <a:pt x="116" y="129"/>
                  </a:lnTo>
                  <a:lnTo>
                    <a:pt x="116" y="129"/>
                  </a:lnTo>
                  <a:lnTo>
                    <a:pt x="108" y="127"/>
                  </a:lnTo>
                  <a:lnTo>
                    <a:pt x="80" y="127"/>
                  </a:lnTo>
                  <a:lnTo>
                    <a:pt x="69" y="131"/>
                  </a:lnTo>
                  <a:lnTo>
                    <a:pt x="63" y="139"/>
                  </a:lnTo>
                  <a:lnTo>
                    <a:pt x="42" y="137"/>
                  </a:lnTo>
                  <a:lnTo>
                    <a:pt x="32" y="142"/>
                  </a:lnTo>
                  <a:lnTo>
                    <a:pt x="24" y="140"/>
                  </a:lnTo>
                  <a:lnTo>
                    <a:pt x="24" y="134"/>
                  </a:lnTo>
                  <a:lnTo>
                    <a:pt x="22" y="131"/>
                  </a:lnTo>
                  <a:lnTo>
                    <a:pt x="28" y="134"/>
                  </a:lnTo>
                  <a:lnTo>
                    <a:pt x="31" y="135"/>
                  </a:lnTo>
                  <a:lnTo>
                    <a:pt x="37" y="130"/>
                  </a:lnTo>
                  <a:lnTo>
                    <a:pt x="26" y="126"/>
                  </a:lnTo>
                  <a:lnTo>
                    <a:pt x="20" y="130"/>
                  </a:lnTo>
                  <a:lnTo>
                    <a:pt x="18" y="128"/>
                  </a:lnTo>
                  <a:lnTo>
                    <a:pt x="21" y="125"/>
                  </a:lnTo>
                  <a:lnTo>
                    <a:pt x="21" y="117"/>
                  </a:lnTo>
                  <a:lnTo>
                    <a:pt x="24" y="114"/>
                  </a:lnTo>
                  <a:lnTo>
                    <a:pt x="43" y="114"/>
                  </a:lnTo>
                  <a:lnTo>
                    <a:pt x="48" y="107"/>
                  </a:lnTo>
                  <a:lnTo>
                    <a:pt x="55" y="106"/>
                  </a:lnTo>
                  <a:lnTo>
                    <a:pt x="61" y="102"/>
                  </a:lnTo>
                  <a:lnTo>
                    <a:pt x="66" y="103"/>
                  </a:lnTo>
                  <a:lnTo>
                    <a:pt x="68" y="104"/>
                  </a:lnTo>
                  <a:lnTo>
                    <a:pt x="72" y="101"/>
                  </a:lnTo>
                  <a:lnTo>
                    <a:pt x="76" y="99"/>
                  </a:lnTo>
                  <a:lnTo>
                    <a:pt x="83" y="104"/>
                  </a:lnTo>
                  <a:lnTo>
                    <a:pt x="90" y="104"/>
                  </a:lnTo>
                  <a:lnTo>
                    <a:pt x="98" y="107"/>
                  </a:lnTo>
                  <a:lnTo>
                    <a:pt x="107" y="111"/>
                  </a:lnTo>
                  <a:lnTo>
                    <a:pt x="115" y="112"/>
                  </a:lnTo>
                  <a:lnTo>
                    <a:pt x="117" y="107"/>
                  </a:lnTo>
                  <a:lnTo>
                    <a:pt x="115" y="103"/>
                  </a:lnTo>
                  <a:lnTo>
                    <a:pt x="112" y="104"/>
                  </a:lnTo>
                  <a:lnTo>
                    <a:pt x="98" y="95"/>
                  </a:lnTo>
                  <a:lnTo>
                    <a:pt x="92" y="95"/>
                  </a:lnTo>
                  <a:lnTo>
                    <a:pt x="82" y="89"/>
                  </a:lnTo>
                  <a:lnTo>
                    <a:pt x="75" y="89"/>
                  </a:lnTo>
                  <a:lnTo>
                    <a:pt x="69" y="88"/>
                  </a:lnTo>
                  <a:lnTo>
                    <a:pt x="60" y="91"/>
                  </a:lnTo>
                  <a:lnTo>
                    <a:pt x="49" y="100"/>
                  </a:lnTo>
                  <a:lnTo>
                    <a:pt x="44" y="100"/>
                  </a:lnTo>
                  <a:lnTo>
                    <a:pt x="40" y="102"/>
                  </a:lnTo>
                  <a:lnTo>
                    <a:pt x="25" y="101"/>
                  </a:lnTo>
                  <a:lnTo>
                    <a:pt x="25" y="99"/>
                  </a:lnTo>
                  <a:lnTo>
                    <a:pt x="30" y="95"/>
                  </a:lnTo>
                  <a:lnTo>
                    <a:pt x="21" y="91"/>
                  </a:lnTo>
                  <a:lnTo>
                    <a:pt x="24" y="90"/>
                  </a:lnTo>
                  <a:lnTo>
                    <a:pt x="24" y="83"/>
                  </a:lnTo>
                  <a:lnTo>
                    <a:pt x="18" y="82"/>
                  </a:lnTo>
                  <a:lnTo>
                    <a:pt x="11" y="70"/>
                  </a:lnTo>
                  <a:lnTo>
                    <a:pt x="0" y="62"/>
                  </a:lnTo>
                  <a:lnTo>
                    <a:pt x="20" y="44"/>
                  </a:lnTo>
                  <a:lnTo>
                    <a:pt x="29" y="30"/>
                  </a:lnTo>
                  <a:lnTo>
                    <a:pt x="30" y="1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74" name="Freeform 122"/>
            <p:cNvSpPr>
              <a:spLocks/>
            </p:cNvSpPr>
            <p:nvPr/>
          </p:nvSpPr>
          <p:spPr bwMode="auto">
            <a:xfrm>
              <a:off x="2428" y="2370"/>
              <a:ext cx="50" cy="15"/>
            </a:xfrm>
            <a:custGeom>
              <a:avLst/>
              <a:gdLst/>
              <a:ahLst/>
              <a:cxnLst>
                <a:cxn ang="0">
                  <a:pos x="3" y="29"/>
                </a:cxn>
                <a:cxn ang="0">
                  <a:pos x="6" y="26"/>
                </a:cxn>
                <a:cxn ang="0">
                  <a:pos x="25" y="26"/>
                </a:cxn>
                <a:cxn ang="0">
                  <a:pos x="30" y="19"/>
                </a:cxn>
                <a:cxn ang="0">
                  <a:pos x="37" y="18"/>
                </a:cxn>
                <a:cxn ang="0">
                  <a:pos x="43" y="14"/>
                </a:cxn>
                <a:cxn ang="0">
                  <a:pos x="48" y="15"/>
                </a:cxn>
                <a:cxn ang="0">
                  <a:pos x="50" y="16"/>
                </a:cxn>
                <a:cxn ang="0">
                  <a:pos x="54" y="13"/>
                </a:cxn>
                <a:cxn ang="0">
                  <a:pos x="58" y="11"/>
                </a:cxn>
                <a:cxn ang="0">
                  <a:pos x="65" y="16"/>
                </a:cxn>
                <a:cxn ang="0">
                  <a:pos x="72" y="16"/>
                </a:cxn>
                <a:cxn ang="0">
                  <a:pos x="80" y="19"/>
                </a:cxn>
                <a:cxn ang="0">
                  <a:pos x="89" y="23"/>
                </a:cxn>
                <a:cxn ang="0">
                  <a:pos x="97" y="24"/>
                </a:cxn>
                <a:cxn ang="0">
                  <a:pos x="99" y="19"/>
                </a:cxn>
                <a:cxn ang="0">
                  <a:pos x="97" y="15"/>
                </a:cxn>
                <a:cxn ang="0">
                  <a:pos x="94" y="16"/>
                </a:cxn>
                <a:cxn ang="0">
                  <a:pos x="80" y="7"/>
                </a:cxn>
                <a:cxn ang="0">
                  <a:pos x="74" y="7"/>
                </a:cxn>
                <a:cxn ang="0">
                  <a:pos x="64" y="1"/>
                </a:cxn>
                <a:cxn ang="0">
                  <a:pos x="57" y="1"/>
                </a:cxn>
                <a:cxn ang="0">
                  <a:pos x="51" y="0"/>
                </a:cxn>
                <a:cxn ang="0">
                  <a:pos x="42" y="3"/>
                </a:cxn>
                <a:cxn ang="0">
                  <a:pos x="31" y="12"/>
                </a:cxn>
                <a:cxn ang="0">
                  <a:pos x="26" y="12"/>
                </a:cxn>
                <a:cxn ang="0">
                  <a:pos x="22" y="14"/>
                </a:cxn>
                <a:cxn ang="0">
                  <a:pos x="7" y="13"/>
                </a:cxn>
                <a:cxn ang="0">
                  <a:pos x="10" y="18"/>
                </a:cxn>
                <a:cxn ang="0">
                  <a:pos x="17" y="22"/>
                </a:cxn>
                <a:cxn ang="0">
                  <a:pos x="25" y="20"/>
                </a:cxn>
                <a:cxn ang="0">
                  <a:pos x="19" y="25"/>
                </a:cxn>
                <a:cxn ang="0">
                  <a:pos x="12" y="25"/>
                </a:cxn>
                <a:cxn ang="0">
                  <a:pos x="5" y="17"/>
                </a:cxn>
                <a:cxn ang="0">
                  <a:pos x="0" y="23"/>
                </a:cxn>
                <a:cxn ang="0">
                  <a:pos x="3" y="27"/>
                </a:cxn>
                <a:cxn ang="0">
                  <a:pos x="3" y="29"/>
                </a:cxn>
              </a:cxnLst>
              <a:rect l="0" t="0" r="r" b="b"/>
              <a:pathLst>
                <a:path w="99" h="29">
                  <a:moveTo>
                    <a:pt x="3" y="29"/>
                  </a:moveTo>
                  <a:lnTo>
                    <a:pt x="6" y="26"/>
                  </a:lnTo>
                  <a:lnTo>
                    <a:pt x="25" y="26"/>
                  </a:lnTo>
                  <a:lnTo>
                    <a:pt x="30" y="19"/>
                  </a:lnTo>
                  <a:lnTo>
                    <a:pt x="37" y="18"/>
                  </a:lnTo>
                  <a:lnTo>
                    <a:pt x="43" y="14"/>
                  </a:lnTo>
                  <a:lnTo>
                    <a:pt x="48" y="15"/>
                  </a:lnTo>
                  <a:lnTo>
                    <a:pt x="50" y="16"/>
                  </a:lnTo>
                  <a:lnTo>
                    <a:pt x="54" y="13"/>
                  </a:lnTo>
                  <a:lnTo>
                    <a:pt x="58" y="11"/>
                  </a:lnTo>
                  <a:lnTo>
                    <a:pt x="65" y="16"/>
                  </a:lnTo>
                  <a:lnTo>
                    <a:pt x="72" y="16"/>
                  </a:lnTo>
                  <a:lnTo>
                    <a:pt x="80" y="19"/>
                  </a:lnTo>
                  <a:lnTo>
                    <a:pt x="89" y="23"/>
                  </a:lnTo>
                  <a:lnTo>
                    <a:pt x="97" y="24"/>
                  </a:lnTo>
                  <a:lnTo>
                    <a:pt x="99" y="19"/>
                  </a:lnTo>
                  <a:lnTo>
                    <a:pt x="97" y="15"/>
                  </a:lnTo>
                  <a:lnTo>
                    <a:pt x="94" y="16"/>
                  </a:lnTo>
                  <a:lnTo>
                    <a:pt x="80" y="7"/>
                  </a:lnTo>
                  <a:lnTo>
                    <a:pt x="74" y="7"/>
                  </a:lnTo>
                  <a:lnTo>
                    <a:pt x="64" y="1"/>
                  </a:lnTo>
                  <a:lnTo>
                    <a:pt x="57" y="1"/>
                  </a:lnTo>
                  <a:lnTo>
                    <a:pt x="51" y="0"/>
                  </a:lnTo>
                  <a:lnTo>
                    <a:pt x="42" y="3"/>
                  </a:lnTo>
                  <a:lnTo>
                    <a:pt x="31" y="12"/>
                  </a:lnTo>
                  <a:lnTo>
                    <a:pt x="26" y="12"/>
                  </a:lnTo>
                  <a:lnTo>
                    <a:pt x="22" y="14"/>
                  </a:lnTo>
                  <a:lnTo>
                    <a:pt x="7" y="13"/>
                  </a:lnTo>
                  <a:lnTo>
                    <a:pt x="10" y="18"/>
                  </a:lnTo>
                  <a:lnTo>
                    <a:pt x="17" y="22"/>
                  </a:lnTo>
                  <a:lnTo>
                    <a:pt x="25" y="20"/>
                  </a:lnTo>
                  <a:lnTo>
                    <a:pt x="19" y="25"/>
                  </a:lnTo>
                  <a:lnTo>
                    <a:pt x="12" y="25"/>
                  </a:lnTo>
                  <a:lnTo>
                    <a:pt x="5" y="17"/>
                  </a:lnTo>
                  <a:lnTo>
                    <a:pt x="0" y="23"/>
                  </a:lnTo>
                  <a:lnTo>
                    <a:pt x="3" y="27"/>
                  </a:lnTo>
                  <a:lnTo>
                    <a:pt x="3" y="2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75" name="Freeform 123"/>
            <p:cNvSpPr>
              <a:spLocks/>
            </p:cNvSpPr>
            <p:nvPr/>
          </p:nvSpPr>
          <p:spPr bwMode="auto">
            <a:xfrm>
              <a:off x="2431" y="2390"/>
              <a:ext cx="48" cy="29"/>
            </a:xfrm>
            <a:custGeom>
              <a:avLst/>
              <a:gdLst/>
              <a:ahLst/>
              <a:cxnLst>
                <a:cxn ang="0">
                  <a:pos x="0" y="13"/>
                </a:cxn>
                <a:cxn ang="0">
                  <a:pos x="8" y="15"/>
                </a:cxn>
                <a:cxn ang="0">
                  <a:pos x="18" y="10"/>
                </a:cxn>
                <a:cxn ang="0">
                  <a:pos x="39" y="12"/>
                </a:cxn>
                <a:cxn ang="0">
                  <a:pos x="45" y="4"/>
                </a:cxn>
                <a:cxn ang="0">
                  <a:pos x="56" y="0"/>
                </a:cxn>
                <a:cxn ang="0">
                  <a:pos x="84" y="0"/>
                </a:cxn>
                <a:cxn ang="0">
                  <a:pos x="92" y="2"/>
                </a:cxn>
                <a:cxn ang="0">
                  <a:pos x="93" y="12"/>
                </a:cxn>
                <a:cxn ang="0">
                  <a:pos x="92" y="16"/>
                </a:cxn>
                <a:cxn ang="0">
                  <a:pos x="92" y="27"/>
                </a:cxn>
                <a:cxn ang="0">
                  <a:pos x="95" y="31"/>
                </a:cxn>
                <a:cxn ang="0">
                  <a:pos x="95" y="37"/>
                </a:cxn>
                <a:cxn ang="0">
                  <a:pos x="90" y="40"/>
                </a:cxn>
                <a:cxn ang="0">
                  <a:pos x="79" y="43"/>
                </a:cxn>
                <a:cxn ang="0">
                  <a:pos x="71" y="48"/>
                </a:cxn>
                <a:cxn ang="0">
                  <a:pos x="65" y="49"/>
                </a:cxn>
                <a:cxn ang="0">
                  <a:pos x="60" y="57"/>
                </a:cxn>
                <a:cxn ang="0">
                  <a:pos x="54" y="59"/>
                </a:cxn>
                <a:cxn ang="0">
                  <a:pos x="52" y="57"/>
                </a:cxn>
                <a:cxn ang="0">
                  <a:pos x="53" y="51"/>
                </a:cxn>
                <a:cxn ang="0">
                  <a:pos x="40" y="54"/>
                </a:cxn>
                <a:cxn ang="0">
                  <a:pos x="46" y="45"/>
                </a:cxn>
                <a:cxn ang="0">
                  <a:pos x="43" y="45"/>
                </a:cxn>
                <a:cxn ang="0">
                  <a:pos x="45" y="42"/>
                </a:cxn>
                <a:cxn ang="0">
                  <a:pos x="42" y="39"/>
                </a:cxn>
                <a:cxn ang="0">
                  <a:pos x="36" y="38"/>
                </a:cxn>
                <a:cxn ang="0">
                  <a:pos x="35" y="35"/>
                </a:cxn>
                <a:cxn ang="0">
                  <a:pos x="51" y="35"/>
                </a:cxn>
                <a:cxn ang="0">
                  <a:pos x="53" y="34"/>
                </a:cxn>
                <a:cxn ang="0">
                  <a:pos x="45" y="28"/>
                </a:cxn>
                <a:cxn ang="0">
                  <a:pos x="37" y="31"/>
                </a:cxn>
                <a:cxn ang="0">
                  <a:pos x="29" y="33"/>
                </a:cxn>
                <a:cxn ang="0">
                  <a:pos x="25" y="33"/>
                </a:cxn>
                <a:cxn ang="0">
                  <a:pos x="23" y="30"/>
                </a:cxn>
                <a:cxn ang="0">
                  <a:pos x="18" y="28"/>
                </a:cxn>
                <a:cxn ang="0">
                  <a:pos x="11" y="23"/>
                </a:cxn>
                <a:cxn ang="0">
                  <a:pos x="18" y="19"/>
                </a:cxn>
                <a:cxn ang="0">
                  <a:pos x="13" y="19"/>
                </a:cxn>
                <a:cxn ang="0">
                  <a:pos x="2" y="18"/>
                </a:cxn>
                <a:cxn ang="0">
                  <a:pos x="0" y="13"/>
                </a:cxn>
                <a:cxn ang="0">
                  <a:pos x="0" y="13"/>
                </a:cxn>
              </a:cxnLst>
              <a:rect l="0" t="0" r="r" b="b"/>
              <a:pathLst>
                <a:path w="95" h="59">
                  <a:moveTo>
                    <a:pt x="0" y="13"/>
                  </a:moveTo>
                  <a:lnTo>
                    <a:pt x="8" y="15"/>
                  </a:lnTo>
                  <a:lnTo>
                    <a:pt x="18" y="10"/>
                  </a:lnTo>
                  <a:lnTo>
                    <a:pt x="39" y="12"/>
                  </a:lnTo>
                  <a:lnTo>
                    <a:pt x="45" y="4"/>
                  </a:lnTo>
                  <a:lnTo>
                    <a:pt x="56" y="0"/>
                  </a:lnTo>
                  <a:lnTo>
                    <a:pt x="84" y="0"/>
                  </a:lnTo>
                  <a:lnTo>
                    <a:pt x="92" y="2"/>
                  </a:lnTo>
                  <a:lnTo>
                    <a:pt x="93" y="12"/>
                  </a:lnTo>
                  <a:lnTo>
                    <a:pt x="92" y="16"/>
                  </a:lnTo>
                  <a:lnTo>
                    <a:pt x="92" y="27"/>
                  </a:lnTo>
                  <a:lnTo>
                    <a:pt x="95" y="31"/>
                  </a:lnTo>
                  <a:lnTo>
                    <a:pt x="95" y="37"/>
                  </a:lnTo>
                  <a:lnTo>
                    <a:pt x="90" y="40"/>
                  </a:lnTo>
                  <a:lnTo>
                    <a:pt x="79" y="43"/>
                  </a:lnTo>
                  <a:lnTo>
                    <a:pt x="71" y="48"/>
                  </a:lnTo>
                  <a:lnTo>
                    <a:pt x="65" y="49"/>
                  </a:lnTo>
                  <a:lnTo>
                    <a:pt x="60" y="57"/>
                  </a:lnTo>
                  <a:lnTo>
                    <a:pt x="54" y="59"/>
                  </a:lnTo>
                  <a:lnTo>
                    <a:pt x="52" y="57"/>
                  </a:lnTo>
                  <a:lnTo>
                    <a:pt x="53" y="51"/>
                  </a:lnTo>
                  <a:lnTo>
                    <a:pt x="40" y="54"/>
                  </a:lnTo>
                  <a:lnTo>
                    <a:pt x="46" y="45"/>
                  </a:lnTo>
                  <a:lnTo>
                    <a:pt x="43" y="45"/>
                  </a:lnTo>
                  <a:lnTo>
                    <a:pt x="45" y="42"/>
                  </a:lnTo>
                  <a:lnTo>
                    <a:pt x="42" y="39"/>
                  </a:lnTo>
                  <a:lnTo>
                    <a:pt x="36" y="38"/>
                  </a:lnTo>
                  <a:lnTo>
                    <a:pt x="35" y="35"/>
                  </a:lnTo>
                  <a:lnTo>
                    <a:pt x="51" y="35"/>
                  </a:lnTo>
                  <a:lnTo>
                    <a:pt x="53" y="34"/>
                  </a:lnTo>
                  <a:lnTo>
                    <a:pt x="45" y="28"/>
                  </a:lnTo>
                  <a:lnTo>
                    <a:pt x="37" y="31"/>
                  </a:lnTo>
                  <a:lnTo>
                    <a:pt x="29" y="33"/>
                  </a:lnTo>
                  <a:lnTo>
                    <a:pt x="25" y="33"/>
                  </a:lnTo>
                  <a:lnTo>
                    <a:pt x="23" y="30"/>
                  </a:lnTo>
                  <a:lnTo>
                    <a:pt x="18" y="28"/>
                  </a:lnTo>
                  <a:lnTo>
                    <a:pt x="11" y="23"/>
                  </a:lnTo>
                  <a:lnTo>
                    <a:pt x="18" y="19"/>
                  </a:lnTo>
                  <a:lnTo>
                    <a:pt x="13" y="19"/>
                  </a:lnTo>
                  <a:lnTo>
                    <a:pt x="2" y="18"/>
                  </a:lnTo>
                  <a:lnTo>
                    <a:pt x="0" y="13"/>
                  </a:lnTo>
                  <a:lnTo>
                    <a:pt x="0" y="1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76" name="Freeform 124"/>
            <p:cNvSpPr>
              <a:spLocks/>
            </p:cNvSpPr>
            <p:nvPr/>
          </p:nvSpPr>
          <p:spPr bwMode="auto">
            <a:xfrm>
              <a:off x="2461" y="2390"/>
              <a:ext cx="112" cy="110"/>
            </a:xfrm>
            <a:custGeom>
              <a:avLst/>
              <a:gdLst/>
              <a:ahLst/>
              <a:cxnLst>
                <a:cxn ang="0">
                  <a:pos x="5" y="48"/>
                </a:cxn>
                <a:cxn ang="0">
                  <a:pos x="19" y="42"/>
                </a:cxn>
                <a:cxn ang="0">
                  <a:pos x="35" y="36"/>
                </a:cxn>
                <a:cxn ang="0">
                  <a:pos x="32" y="26"/>
                </a:cxn>
                <a:cxn ang="0">
                  <a:pos x="33" y="11"/>
                </a:cxn>
                <a:cxn ang="0">
                  <a:pos x="39" y="0"/>
                </a:cxn>
                <a:cxn ang="0">
                  <a:pos x="72" y="7"/>
                </a:cxn>
                <a:cxn ang="0">
                  <a:pos x="86" y="10"/>
                </a:cxn>
                <a:cxn ang="0">
                  <a:pos x="101" y="11"/>
                </a:cxn>
                <a:cxn ang="0">
                  <a:pos x="111" y="15"/>
                </a:cxn>
                <a:cxn ang="0">
                  <a:pos x="117" y="21"/>
                </a:cxn>
                <a:cxn ang="0">
                  <a:pos x="128" y="20"/>
                </a:cxn>
                <a:cxn ang="0">
                  <a:pos x="139" y="26"/>
                </a:cxn>
                <a:cxn ang="0">
                  <a:pos x="154" y="22"/>
                </a:cxn>
                <a:cxn ang="0">
                  <a:pos x="163" y="12"/>
                </a:cxn>
                <a:cxn ang="0">
                  <a:pos x="179" y="15"/>
                </a:cxn>
                <a:cxn ang="0">
                  <a:pos x="186" y="11"/>
                </a:cxn>
                <a:cxn ang="0">
                  <a:pos x="194" y="21"/>
                </a:cxn>
                <a:cxn ang="0">
                  <a:pos x="195" y="36"/>
                </a:cxn>
                <a:cxn ang="0">
                  <a:pos x="206" y="41"/>
                </a:cxn>
                <a:cxn ang="0">
                  <a:pos x="201" y="52"/>
                </a:cxn>
                <a:cxn ang="0">
                  <a:pos x="203" y="59"/>
                </a:cxn>
                <a:cxn ang="0">
                  <a:pos x="210" y="55"/>
                </a:cxn>
                <a:cxn ang="0">
                  <a:pos x="213" y="65"/>
                </a:cxn>
                <a:cxn ang="0">
                  <a:pos x="220" y="69"/>
                </a:cxn>
                <a:cxn ang="0">
                  <a:pos x="224" y="77"/>
                </a:cxn>
                <a:cxn ang="0">
                  <a:pos x="209" y="82"/>
                </a:cxn>
                <a:cxn ang="0">
                  <a:pos x="212" y="90"/>
                </a:cxn>
                <a:cxn ang="0">
                  <a:pos x="212" y="108"/>
                </a:cxn>
                <a:cxn ang="0">
                  <a:pos x="216" y="123"/>
                </a:cxn>
                <a:cxn ang="0">
                  <a:pos x="219" y="132"/>
                </a:cxn>
                <a:cxn ang="0">
                  <a:pos x="210" y="135"/>
                </a:cxn>
                <a:cxn ang="0">
                  <a:pos x="216" y="146"/>
                </a:cxn>
                <a:cxn ang="0">
                  <a:pos x="217" y="154"/>
                </a:cxn>
                <a:cxn ang="0">
                  <a:pos x="204" y="175"/>
                </a:cxn>
                <a:cxn ang="0">
                  <a:pos x="204" y="185"/>
                </a:cxn>
                <a:cxn ang="0">
                  <a:pos x="194" y="201"/>
                </a:cxn>
                <a:cxn ang="0">
                  <a:pos x="147" y="220"/>
                </a:cxn>
                <a:cxn ang="0">
                  <a:pos x="131" y="212"/>
                </a:cxn>
                <a:cxn ang="0">
                  <a:pos x="117" y="198"/>
                </a:cxn>
                <a:cxn ang="0">
                  <a:pos x="119" y="193"/>
                </a:cxn>
                <a:cxn ang="0">
                  <a:pos x="134" y="142"/>
                </a:cxn>
                <a:cxn ang="0">
                  <a:pos x="132" y="136"/>
                </a:cxn>
                <a:cxn ang="0">
                  <a:pos x="137" y="128"/>
                </a:cxn>
                <a:cxn ang="0">
                  <a:pos x="131" y="118"/>
                </a:cxn>
                <a:cxn ang="0">
                  <a:pos x="124" y="99"/>
                </a:cxn>
                <a:cxn ang="0">
                  <a:pos x="116" y="85"/>
                </a:cxn>
                <a:cxn ang="0">
                  <a:pos x="81" y="89"/>
                </a:cxn>
                <a:cxn ang="0">
                  <a:pos x="68" y="102"/>
                </a:cxn>
                <a:cxn ang="0">
                  <a:pos x="58" y="111"/>
                </a:cxn>
                <a:cxn ang="0">
                  <a:pos x="49" y="107"/>
                </a:cxn>
                <a:cxn ang="0">
                  <a:pos x="38" y="93"/>
                </a:cxn>
                <a:cxn ang="0">
                  <a:pos x="28" y="91"/>
                </a:cxn>
                <a:cxn ang="0">
                  <a:pos x="31" y="83"/>
                </a:cxn>
                <a:cxn ang="0">
                  <a:pos x="22" y="84"/>
                </a:cxn>
                <a:cxn ang="0">
                  <a:pos x="10" y="82"/>
                </a:cxn>
                <a:cxn ang="0">
                  <a:pos x="7" y="61"/>
                </a:cxn>
                <a:cxn ang="0">
                  <a:pos x="0" y="56"/>
                </a:cxn>
              </a:cxnLst>
              <a:rect l="0" t="0" r="r" b="b"/>
              <a:pathLst>
                <a:path w="224" h="220">
                  <a:moveTo>
                    <a:pt x="0" y="56"/>
                  </a:moveTo>
                  <a:lnTo>
                    <a:pt x="5" y="48"/>
                  </a:lnTo>
                  <a:lnTo>
                    <a:pt x="11" y="47"/>
                  </a:lnTo>
                  <a:lnTo>
                    <a:pt x="19" y="42"/>
                  </a:lnTo>
                  <a:lnTo>
                    <a:pt x="30" y="39"/>
                  </a:lnTo>
                  <a:lnTo>
                    <a:pt x="35" y="36"/>
                  </a:lnTo>
                  <a:lnTo>
                    <a:pt x="35" y="30"/>
                  </a:lnTo>
                  <a:lnTo>
                    <a:pt x="32" y="26"/>
                  </a:lnTo>
                  <a:lnTo>
                    <a:pt x="32" y="15"/>
                  </a:lnTo>
                  <a:lnTo>
                    <a:pt x="33" y="11"/>
                  </a:lnTo>
                  <a:lnTo>
                    <a:pt x="32" y="1"/>
                  </a:lnTo>
                  <a:lnTo>
                    <a:pt x="39" y="0"/>
                  </a:lnTo>
                  <a:lnTo>
                    <a:pt x="58" y="0"/>
                  </a:lnTo>
                  <a:lnTo>
                    <a:pt x="72" y="7"/>
                  </a:lnTo>
                  <a:lnTo>
                    <a:pt x="77" y="11"/>
                  </a:lnTo>
                  <a:lnTo>
                    <a:pt x="86" y="10"/>
                  </a:lnTo>
                  <a:lnTo>
                    <a:pt x="97" y="14"/>
                  </a:lnTo>
                  <a:lnTo>
                    <a:pt x="101" y="11"/>
                  </a:lnTo>
                  <a:lnTo>
                    <a:pt x="108" y="11"/>
                  </a:lnTo>
                  <a:lnTo>
                    <a:pt x="111" y="15"/>
                  </a:lnTo>
                  <a:lnTo>
                    <a:pt x="117" y="15"/>
                  </a:lnTo>
                  <a:lnTo>
                    <a:pt x="117" y="21"/>
                  </a:lnTo>
                  <a:lnTo>
                    <a:pt x="122" y="22"/>
                  </a:lnTo>
                  <a:lnTo>
                    <a:pt x="128" y="20"/>
                  </a:lnTo>
                  <a:lnTo>
                    <a:pt x="133" y="21"/>
                  </a:lnTo>
                  <a:lnTo>
                    <a:pt x="139" y="26"/>
                  </a:lnTo>
                  <a:lnTo>
                    <a:pt x="147" y="26"/>
                  </a:lnTo>
                  <a:lnTo>
                    <a:pt x="154" y="22"/>
                  </a:lnTo>
                  <a:lnTo>
                    <a:pt x="158" y="21"/>
                  </a:lnTo>
                  <a:lnTo>
                    <a:pt x="163" y="12"/>
                  </a:lnTo>
                  <a:lnTo>
                    <a:pt x="170" y="12"/>
                  </a:lnTo>
                  <a:lnTo>
                    <a:pt x="179" y="15"/>
                  </a:lnTo>
                  <a:lnTo>
                    <a:pt x="181" y="13"/>
                  </a:lnTo>
                  <a:lnTo>
                    <a:pt x="186" y="11"/>
                  </a:lnTo>
                  <a:lnTo>
                    <a:pt x="187" y="15"/>
                  </a:lnTo>
                  <a:lnTo>
                    <a:pt x="194" y="21"/>
                  </a:lnTo>
                  <a:lnTo>
                    <a:pt x="197" y="27"/>
                  </a:lnTo>
                  <a:lnTo>
                    <a:pt x="195" y="36"/>
                  </a:lnTo>
                  <a:lnTo>
                    <a:pt x="200" y="38"/>
                  </a:lnTo>
                  <a:lnTo>
                    <a:pt x="206" y="41"/>
                  </a:lnTo>
                  <a:lnTo>
                    <a:pt x="206" y="44"/>
                  </a:lnTo>
                  <a:lnTo>
                    <a:pt x="201" y="52"/>
                  </a:lnTo>
                  <a:lnTo>
                    <a:pt x="197" y="60"/>
                  </a:lnTo>
                  <a:lnTo>
                    <a:pt x="203" y="59"/>
                  </a:lnTo>
                  <a:lnTo>
                    <a:pt x="206" y="55"/>
                  </a:lnTo>
                  <a:lnTo>
                    <a:pt x="210" y="55"/>
                  </a:lnTo>
                  <a:lnTo>
                    <a:pt x="210" y="60"/>
                  </a:lnTo>
                  <a:lnTo>
                    <a:pt x="213" y="65"/>
                  </a:lnTo>
                  <a:lnTo>
                    <a:pt x="213" y="68"/>
                  </a:lnTo>
                  <a:lnTo>
                    <a:pt x="220" y="69"/>
                  </a:lnTo>
                  <a:lnTo>
                    <a:pt x="224" y="72"/>
                  </a:lnTo>
                  <a:lnTo>
                    <a:pt x="224" y="77"/>
                  </a:lnTo>
                  <a:lnTo>
                    <a:pt x="221" y="78"/>
                  </a:lnTo>
                  <a:lnTo>
                    <a:pt x="209" y="82"/>
                  </a:lnTo>
                  <a:lnTo>
                    <a:pt x="209" y="88"/>
                  </a:lnTo>
                  <a:lnTo>
                    <a:pt x="212" y="90"/>
                  </a:lnTo>
                  <a:lnTo>
                    <a:pt x="213" y="104"/>
                  </a:lnTo>
                  <a:lnTo>
                    <a:pt x="212" y="108"/>
                  </a:lnTo>
                  <a:lnTo>
                    <a:pt x="213" y="120"/>
                  </a:lnTo>
                  <a:lnTo>
                    <a:pt x="216" y="123"/>
                  </a:lnTo>
                  <a:lnTo>
                    <a:pt x="220" y="129"/>
                  </a:lnTo>
                  <a:lnTo>
                    <a:pt x="219" y="132"/>
                  </a:lnTo>
                  <a:lnTo>
                    <a:pt x="214" y="132"/>
                  </a:lnTo>
                  <a:lnTo>
                    <a:pt x="210" y="135"/>
                  </a:lnTo>
                  <a:lnTo>
                    <a:pt x="210" y="139"/>
                  </a:lnTo>
                  <a:lnTo>
                    <a:pt x="216" y="146"/>
                  </a:lnTo>
                  <a:lnTo>
                    <a:pt x="218" y="148"/>
                  </a:lnTo>
                  <a:lnTo>
                    <a:pt x="217" y="154"/>
                  </a:lnTo>
                  <a:lnTo>
                    <a:pt x="209" y="173"/>
                  </a:lnTo>
                  <a:lnTo>
                    <a:pt x="204" y="175"/>
                  </a:lnTo>
                  <a:lnTo>
                    <a:pt x="202" y="178"/>
                  </a:lnTo>
                  <a:lnTo>
                    <a:pt x="204" y="185"/>
                  </a:lnTo>
                  <a:lnTo>
                    <a:pt x="198" y="196"/>
                  </a:lnTo>
                  <a:lnTo>
                    <a:pt x="194" y="201"/>
                  </a:lnTo>
                  <a:lnTo>
                    <a:pt x="195" y="205"/>
                  </a:lnTo>
                  <a:lnTo>
                    <a:pt x="147" y="220"/>
                  </a:lnTo>
                  <a:lnTo>
                    <a:pt x="135" y="212"/>
                  </a:lnTo>
                  <a:lnTo>
                    <a:pt x="131" y="212"/>
                  </a:lnTo>
                  <a:lnTo>
                    <a:pt x="123" y="200"/>
                  </a:lnTo>
                  <a:lnTo>
                    <a:pt x="117" y="198"/>
                  </a:lnTo>
                  <a:lnTo>
                    <a:pt x="120" y="194"/>
                  </a:lnTo>
                  <a:lnTo>
                    <a:pt x="119" y="193"/>
                  </a:lnTo>
                  <a:lnTo>
                    <a:pt x="132" y="184"/>
                  </a:lnTo>
                  <a:lnTo>
                    <a:pt x="134" y="142"/>
                  </a:lnTo>
                  <a:lnTo>
                    <a:pt x="135" y="137"/>
                  </a:lnTo>
                  <a:lnTo>
                    <a:pt x="132" y="136"/>
                  </a:lnTo>
                  <a:lnTo>
                    <a:pt x="133" y="130"/>
                  </a:lnTo>
                  <a:lnTo>
                    <a:pt x="137" y="128"/>
                  </a:lnTo>
                  <a:lnTo>
                    <a:pt x="137" y="124"/>
                  </a:lnTo>
                  <a:lnTo>
                    <a:pt x="131" y="118"/>
                  </a:lnTo>
                  <a:lnTo>
                    <a:pt x="132" y="113"/>
                  </a:lnTo>
                  <a:lnTo>
                    <a:pt x="124" y="99"/>
                  </a:lnTo>
                  <a:lnTo>
                    <a:pt x="121" y="93"/>
                  </a:lnTo>
                  <a:lnTo>
                    <a:pt x="116" y="85"/>
                  </a:lnTo>
                  <a:lnTo>
                    <a:pt x="90" y="85"/>
                  </a:lnTo>
                  <a:lnTo>
                    <a:pt x="81" y="89"/>
                  </a:lnTo>
                  <a:lnTo>
                    <a:pt x="77" y="94"/>
                  </a:lnTo>
                  <a:lnTo>
                    <a:pt x="68" y="102"/>
                  </a:lnTo>
                  <a:lnTo>
                    <a:pt x="68" y="106"/>
                  </a:lnTo>
                  <a:lnTo>
                    <a:pt x="58" y="111"/>
                  </a:lnTo>
                  <a:lnTo>
                    <a:pt x="53" y="112"/>
                  </a:lnTo>
                  <a:lnTo>
                    <a:pt x="49" y="107"/>
                  </a:lnTo>
                  <a:lnTo>
                    <a:pt x="40" y="103"/>
                  </a:lnTo>
                  <a:lnTo>
                    <a:pt x="38" y="93"/>
                  </a:lnTo>
                  <a:lnTo>
                    <a:pt x="31" y="93"/>
                  </a:lnTo>
                  <a:lnTo>
                    <a:pt x="28" y="91"/>
                  </a:lnTo>
                  <a:lnTo>
                    <a:pt x="29" y="85"/>
                  </a:lnTo>
                  <a:lnTo>
                    <a:pt x="31" y="83"/>
                  </a:lnTo>
                  <a:lnTo>
                    <a:pt x="26" y="81"/>
                  </a:lnTo>
                  <a:lnTo>
                    <a:pt x="22" y="84"/>
                  </a:lnTo>
                  <a:lnTo>
                    <a:pt x="18" y="83"/>
                  </a:lnTo>
                  <a:lnTo>
                    <a:pt x="10" y="82"/>
                  </a:lnTo>
                  <a:lnTo>
                    <a:pt x="4" y="72"/>
                  </a:lnTo>
                  <a:lnTo>
                    <a:pt x="7" y="61"/>
                  </a:lnTo>
                  <a:lnTo>
                    <a:pt x="2" y="56"/>
                  </a:lnTo>
                  <a:lnTo>
                    <a:pt x="0" y="5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77" name="Freeform 125"/>
            <p:cNvSpPr>
              <a:spLocks noEditPoints="1"/>
            </p:cNvSpPr>
            <p:nvPr/>
          </p:nvSpPr>
          <p:spPr bwMode="auto">
            <a:xfrm>
              <a:off x="2486" y="2433"/>
              <a:ext cx="44" cy="53"/>
            </a:xfrm>
            <a:custGeom>
              <a:avLst/>
              <a:gdLst/>
              <a:ahLst/>
              <a:cxnLst>
                <a:cxn ang="0">
                  <a:pos x="24" y="92"/>
                </a:cxn>
                <a:cxn ang="0">
                  <a:pos x="23" y="88"/>
                </a:cxn>
                <a:cxn ang="0">
                  <a:pos x="20" y="85"/>
                </a:cxn>
                <a:cxn ang="0">
                  <a:pos x="17" y="84"/>
                </a:cxn>
                <a:cxn ang="0">
                  <a:pos x="16" y="87"/>
                </a:cxn>
                <a:cxn ang="0">
                  <a:pos x="16" y="89"/>
                </a:cxn>
                <a:cxn ang="0">
                  <a:pos x="20" y="92"/>
                </a:cxn>
                <a:cxn ang="0">
                  <a:pos x="24" y="92"/>
                </a:cxn>
                <a:cxn ang="0">
                  <a:pos x="24" y="92"/>
                </a:cxn>
                <a:cxn ang="0">
                  <a:pos x="3" y="27"/>
                </a:cxn>
                <a:cxn ang="0">
                  <a:pos x="8" y="26"/>
                </a:cxn>
                <a:cxn ang="0">
                  <a:pos x="18" y="21"/>
                </a:cxn>
                <a:cxn ang="0">
                  <a:pos x="18" y="17"/>
                </a:cxn>
                <a:cxn ang="0">
                  <a:pos x="27" y="9"/>
                </a:cxn>
                <a:cxn ang="0">
                  <a:pos x="31" y="4"/>
                </a:cxn>
                <a:cxn ang="0">
                  <a:pos x="40" y="0"/>
                </a:cxn>
                <a:cxn ang="0">
                  <a:pos x="66" y="0"/>
                </a:cxn>
                <a:cxn ang="0">
                  <a:pos x="71" y="8"/>
                </a:cxn>
                <a:cxn ang="0">
                  <a:pos x="74" y="14"/>
                </a:cxn>
                <a:cxn ang="0">
                  <a:pos x="82" y="28"/>
                </a:cxn>
                <a:cxn ang="0">
                  <a:pos x="81" y="33"/>
                </a:cxn>
                <a:cxn ang="0">
                  <a:pos x="87" y="39"/>
                </a:cxn>
                <a:cxn ang="0">
                  <a:pos x="87" y="43"/>
                </a:cxn>
                <a:cxn ang="0">
                  <a:pos x="83" y="45"/>
                </a:cxn>
                <a:cxn ang="0">
                  <a:pos x="82" y="51"/>
                </a:cxn>
                <a:cxn ang="0">
                  <a:pos x="85" y="52"/>
                </a:cxn>
                <a:cxn ang="0">
                  <a:pos x="84" y="57"/>
                </a:cxn>
                <a:cxn ang="0">
                  <a:pos x="82" y="99"/>
                </a:cxn>
                <a:cxn ang="0">
                  <a:pos x="69" y="108"/>
                </a:cxn>
                <a:cxn ang="0">
                  <a:pos x="65" y="105"/>
                </a:cxn>
                <a:cxn ang="0">
                  <a:pos x="53" y="105"/>
                </a:cxn>
                <a:cxn ang="0">
                  <a:pos x="36" y="98"/>
                </a:cxn>
                <a:cxn ang="0">
                  <a:pos x="29" y="96"/>
                </a:cxn>
                <a:cxn ang="0">
                  <a:pos x="31" y="91"/>
                </a:cxn>
                <a:cxn ang="0">
                  <a:pos x="26" y="87"/>
                </a:cxn>
                <a:cxn ang="0">
                  <a:pos x="23" y="83"/>
                </a:cxn>
                <a:cxn ang="0">
                  <a:pos x="25" y="77"/>
                </a:cxn>
                <a:cxn ang="0">
                  <a:pos x="25" y="76"/>
                </a:cxn>
                <a:cxn ang="0">
                  <a:pos x="18" y="78"/>
                </a:cxn>
                <a:cxn ang="0">
                  <a:pos x="12" y="70"/>
                </a:cxn>
                <a:cxn ang="0">
                  <a:pos x="12" y="64"/>
                </a:cxn>
                <a:cxn ang="0">
                  <a:pos x="8" y="54"/>
                </a:cxn>
                <a:cxn ang="0">
                  <a:pos x="3" y="53"/>
                </a:cxn>
                <a:cxn ang="0">
                  <a:pos x="0" y="47"/>
                </a:cxn>
                <a:cxn ang="0">
                  <a:pos x="4" y="40"/>
                </a:cxn>
                <a:cxn ang="0">
                  <a:pos x="0" y="38"/>
                </a:cxn>
                <a:cxn ang="0">
                  <a:pos x="1" y="32"/>
                </a:cxn>
                <a:cxn ang="0">
                  <a:pos x="4" y="27"/>
                </a:cxn>
                <a:cxn ang="0">
                  <a:pos x="3" y="27"/>
                </a:cxn>
              </a:cxnLst>
              <a:rect l="0" t="0" r="r" b="b"/>
              <a:pathLst>
                <a:path w="87" h="108">
                  <a:moveTo>
                    <a:pt x="24" y="92"/>
                  </a:moveTo>
                  <a:lnTo>
                    <a:pt x="23" y="88"/>
                  </a:lnTo>
                  <a:lnTo>
                    <a:pt x="20" y="85"/>
                  </a:lnTo>
                  <a:lnTo>
                    <a:pt x="17" y="84"/>
                  </a:lnTo>
                  <a:lnTo>
                    <a:pt x="16" y="87"/>
                  </a:lnTo>
                  <a:lnTo>
                    <a:pt x="16" y="89"/>
                  </a:lnTo>
                  <a:lnTo>
                    <a:pt x="20" y="92"/>
                  </a:lnTo>
                  <a:lnTo>
                    <a:pt x="24" y="92"/>
                  </a:lnTo>
                  <a:lnTo>
                    <a:pt x="24" y="92"/>
                  </a:lnTo>
                  <a:close/>
                  <a:moveTo>
                    <a:pt x="3" y="27"/>
                  </a:moveTo>
                  <a:lnTo>
                    <a:pt x="8" y="26"/>
                  </a:lnTo>
                  <a:lnTo>
                    <a:pt x="18" y="21"/>
                  </a:lnTo>
                  <a:lnTo>
                    <a:pt x="18" y="17"/>
                  </a:lnTo>
                  <a:lnTo>
                    <a:pt x="27" y="9"/>
                  </a:lnTo>
                  <a:lnTo>
                    <a:pt x="31" y="4"/>
                  </a:lnTo>
                  <a:lnTo>
                    <a:pt x="40" y="0"/>
                  </a:lnTo>
                  <a:lnTo>
                    <a:pt x="66" y="0"/>
                  </a:lnTo>
                  <a:lnTo>
                    <a:pt x="71" y="8"/>
                  </a:lnTo>
                  <a:lnTo>
                    <a:pt x="74" y="14"/>
                  </a:lnTo>
                  <a:lnTo>
                    <a:pt x="82" y="28"/>
                  </a:lnTo>
                  <a:lnTo>
                    <a:pt x="81" y="33"/>
                  </a:lnTo>
                  <a:lnTo>
                    <a:pt x="87" y="39"/>
                  </a:lnTo>
                  <a:lnTo>
                    <a:pt x="87" y="43"/>
                  </a:lnTo>
                  <a:lnTo>
                    <a:pt x="83" y="45"/>
                  </a:lnTo>
                  <a:lnTo>
                    <a:pt x="82" y="51"/>
                  </a:lnTo>
                  <a:lnTo>
                    <a:pt x="85" y="52"/>
                  </a:lnTo>
                  <a:lnTo>
                    <a:pt x="84" y="57"/>
                  </a:lnTo>
                  <a:lnTo>
                    <a:pt x="82" y="99"/>
                  </a:lnTo>
                  <a:lnTo>
                    <a:pt x="69" y="108"/>
                  </a:lnTo>
                  <a:lnTo>
                    <a:pt x="65" y="105"/>
                  </a:lnTo>
                  <a:lnTo>
                    <a:pt x="53" y="105"/>
                  </a:lnTo>
                  <a:lnTo>
                    <a:pt x="36" y="98"/>
                  </a:lnTo>
                  <a:lnTo>
                    <a:pt x="29" y="96"/>
                  </a:lnTo>
                  <a:lnTo>
                    <a:pt x="31" y="91"/>
                  </a:lnTo>
                  <a:lnTo>
                    <a:pt x="26" y="87"/>
                  </a:lnTo>
                  <a:lnTo>
                    <a:pt x="23" y="83"/>
                  </a:lnTo>
                  <a:lnTo>
                    <a:pt x="25" y="77"/>
                  </a:lnTo>
                  <a:lnTo>
                    <a:pt x="25" y="76"/>
                  </a:lnTo>
                  <a:lnTo>
                    <a:pt x="18" y="78"/>
                  </a:lnTo>
                  <a:lnTo>
                    <a:pt x="12" y="70"/>
                  </a:lnTo>
                  <a:lnTo>
                    <a:pt x="12" y="64"/>
                  </a:lnTo>
                  <a:lnTo>
                    <a:pt x="8" y="54"/>
                  </a:lnTo>
                  <a:lnTo>
                    <a:pt x="3" y="53"/>
                  </a:lnTo>
                  <a:lnTo>
                    <a:pt x="0" y="47"/>
                  </a:lnTo>
                  <a:lnTo>
                    <a:pt x="4" y="40"/>
                  </a:lnTo>
                  <a:lnTo>
                    <a:pt x="0" y="38"/>
                  </a:lnTo>
                  <a:lnTo>
                    <a:pt x="1" y="32"/>
                  </a:lnTo>
                  <a:lnTo>
                    <a:pt x="4" y="27"/>
                  </a:lnTo>
                  <a:lnTo>
                    <a:pt x="3" y="2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78" name="Freeform 126"/>
            <p:cNvSpPr>
              <a:spLocks/>
            </p:cNvSpPr>
            <p:nvPr/>
          </p:nvSpPr>
          <p:spPr bwMode="auto">
            <a:xfrm>
              <a:off x="2514" y="2457"/>
              <a:ext cx="64" cy="68"/>
            </a:xfrm>
            <a:custGeom>
              <a:avLst/>
              <a:gdLst/>
              <a:ahLst/>
              <a:cxnLst>
                <a:cxn ang="0">
                  <a:pos x="0" y="56"/>
                </a:cxn>
                <a:cxn ang="0">
                  <a:pos x="1" y="52"/>
                </a:cxn>
                <a:cxn ang="0">
                  <a:pos x="4" y="44"/>
                </a:cxn>
                <a:cxn ang="0">
                  <a:pos x="12" y="40"/>
                </a:cxn>
                <a:cxn ang="0">
                  <a:pos x="18" y="32"/>
                </a:cxn>
                <a:cxn ang="0">
                  <a:pos x="18" y="28"/>
                </a:cxn>
                <a:cxn ang="0">
                  <a:pos x="20" y="19"/>
                </a:cxn>
                <a:cxn ang="0">
                  <a:pos x="25" y="17"/>
                </a:cxn>
                <a:cxn ang="0">
                  <a:pos x="25" y="13"/>
                </a:cxn>
                <a:cxn ang="0">
                  <a:pos x="27" y="6"/>
                </a:cxn>
                <a:cxn ang="0">
                  <a:pos x="36" y="3"/>
                </a:cxn>
                <a:cxn ang="0">
                  <a:pos x="38" y="4"/>
                </a:cxn>
                <a:cxn ang="0">
                  <a:pos x="51" y="0"/>
                </a:cxn>
                <a:cxn ang="0">
                  <a:pos x="58" y="3"/>
                </a:cxn>
                <a:cxn ang="0">
                  <a:pos x="61" y="9"/>
                </a:cxn>
                <a:cxn ang="0">
                  <a:pos x="67" y="13"/>
                </a:cxn>
                <a:cxn ang="0">
                  <a:pos x="66" y="25"/>
                </a:cxn>
                <a:cxn ang="0">
                  <a:pos x="65" y="32"/>
                </a:cxn>
                <a:cxn ang="0">
                  <a:pos x="74" y="41"/>
                </a:cxn>
                <a:cxn ang="0">
                  <a:pos x="77" y="40"/>
                </a:cxn>
                <a:cxn ang="0">
                  <a:pos x="86" y="34"/>
                </a:cxn>
                <a:cxn ang="0">
                  <a:pos x="90" y="34"/>
                </a:cxn>
                <a:cxn ang="0">
                  <a:pos x="95" y="39"/>
                </a:cxn>
                <a:cxn ang="0">
                  <a:pos x="96" y="42"/>
                </a:cxn>
                <a:cxn ang="0">
                  <a:pos x="95" y="44"/>
                </a:cxn>
                <a:cxn ang="0">
                  <a:pos x="97" y="51"/>
                </a:cxn>
                <a:cxn ang="0">
                  <a:pos x="91" y="62"/>
                </a:cxn>
                <a:cxn ang="0">
                  <a:pos x="87" y="67"/>
                </a:cxn>
                <a:cxn ang="0">
                  <a:pos x="89" y="73"/>
                </a:cxn>
                <a:cxn ang="0">
                  <a:pos x="95" y="75"/>
                </a:cxn>
                <a:cxn ang="0">
                  <a:pos x="97" y="74"/>
                </a:cxn>
                <a:cxn ang="0">
                  <a:pos x="102" y="74"/>
                </a:cxn>
                <a:cxn ang="0">
                  <a:pos x="106" y="78"/>
                </a:cxn>
                <a:cxn ang="0">
                  <a:pos x="110" y="77"/>
                </a:cxn>
                <a:cxn ang="0">
                  <a:pos x="113" y="79"/>
                </a:cxn>
                <a:cxn ang="0">
                  <a:pos x="115" y="85"/>
                </a:cxn>
                <a:cxn ang="0">
                  <a:pos x="120" y="88"/>
                </a:cxn>
                <a:cxn ang="0">
                  <a:pos x="124" y="88"/>
                </a:cxn>
                <a:cxn ang="0">
                  <a:pos x="126" y="95"/>
                </a:cxn>
                <a:cxn ang="0">
                  <a:pos x="122" y="98"/>
                </a:cxn>
                <a:cxn ang="0">
                  <a:pos x="124" y="102"/>
                </a:cxn>
                <a:cxn ang="0">
                  <a:pos x="122" y="106"/>
                </a:cxn>
                <a:cxn ang="0">
                  <a:pos x="120" y="111"/>
                </a:cxn>
                <a:cxn ang="0">
                  <a:pos x="122" y="117"/>
                </a:cxn>
                <a:cxn ang="0">
                  <a:pos x="120" y="124"/>
                </a:cxn>
                <a:cxn ang="0">
                  <a:pos x="122" y="129"/>
                </a:cxn>
                <a:cxn ang="0">
                  <a:pos x="123" y="136"/>
                </a:cxn>
                <a:cxn ang="0">
                  <a:pos x="91" y="125"/>
                </a:cxn>
                <a:cxn ang="0">
                  <a:pos x="67" y="107"/>
                </a:cxn>
                <a:cxn ang="0">
                  <a:pos x="61" y="107"/>
                </a:cxn>
                <a:cxn ang="0">
                  <a:pos x="41" y="87"/>
                </a:cxn>
                <a:cxn ang="0">
                  <a:pos x="28" y="78"/>
                </a:cxn>
                <a:cxn ang="0">
                  <a:pos x="24" y="78"/>
                </a:cxn>
                <a:cxn ang="0">
                  <a:pos x="16" y="66"/>
                </a:cxn>
                <a:cxn ang="0">
                  <a:pos x="10" y="64"/>
                </a:cxn>
                <a:cxn ang="0">
                  <a:pos x="13" y="60"/>
                </a:cxn>
                <a:cxn ang="0">
                  <a:pos x="8" y="56"/>
                </a:cxn>
                <a:cxn ang="0">
                  <a:pos x="0" y="56"/>
                </a:cxn>
              </a:cxnLst>
              <a:rect l="0" t="0" r="r" b="b"/>
              <a:pathLst>
                <a:path w="126" h="136">
                  <a:moveTo>
                    <a:pt x="0" y="56"/>
                  </a:moveTo>
                  <a:lnTo>
                    <a:pt x="1" y="52"/>
                  </a:lnTo>
                  <a:lnTo>
                    <a:pt x="4" y="44"/>
                  </a:lnTo>
                  <a:lnTo>
                    <a:pt x="12" y="40"/>
                  </a:lnTo>
                  <a:lnTo>
                    <a:pt x="18" y="32"/>
                  </a:lnTo>
                  <a:lnTo>
                    <a:pt x="18" y="28"/>
                  </a:lnTo>
                  <a:lnTo>
                    <a:pt x="20" y="19"/>
                  </a:lnTo>
                  <a:lnTo>
                    <a:pt x="25" y="17"/>
                  </a:lnTo>
                  <a:lnTo>
                    <a:pt x="25" y="13"/>
                  </a:lnTo>
                  <a:lnTo>
                    <a:pt x="27" y="6"/>
                  </a:lnTo>
                  <a:lnTo>
                    <a:pt x="36" y="3"/>
                  </a:lnTo>
                  <a:lnTo>
                    <a:pt x="38" y="4"/>
                  </a:lnTo>
                  <a:lnTo>
                    <a:pt x="51" y="0"/>
                  </a:lnTo>
                  <a:lnTo>
                    <a:pt x="58" y="3"/>
                  </a:lnTo>
                  <a:lnTo>
                    <a:pt x="61" y="9"/>
                  </a:lnTo>
                  <a:lnTo>
                    <a:pt x="67" y="13"/>
                  </a:lnTo>
                  <a:lnTo>
                    <a:pt x="66" y="25"/>
                  </a:lnTo>
                  <a:lnTo>
                    <a:pt x="65" y="32"/>
                  </a:lnTo>
                  <a:lnTo>
                    <a:pt x="74" y="41"/>
                  </a:lnTo>
                  <a:lnTo>
                    <a:pt x="77" y="40"/>
                  </a:lnTo>
                  <a:lnTo>
                    <a:pt x="86" y="34"/>
                  </a:lnTo>
                  <a:lnTo>
                    <a:pt x="90" y="34"/>
                  </a:lnTo>
                  <a:lnTo>
                    <a:pt x="95" y="39"/>
                  </a:lnTo>
                  <a:lnTo>
                    <a:pt x="96" y="42"/>
                  </a:lnTo>
                  <a:lnTo>
                    <a:pt x="95" y="44"/>
                  </a:lnTo>
                  <a:lnTo>
                    <a:pt x="97" y="51"/>
                  </a:lnTo>
                  <a:lnTo>
                    <a:pt x="91" y="62"/>
                  </a:lnTo>
                  <a:lnTo>
                    <a:pt x="87" y="67"/>
                  </a:lnTo>
                  <a:lnTo>
                    <a:pt x="89" y="73"/>
                  </a:lnTo>
                  <a:lnTo>
                    <a:pt x="95" y="75"/>
                  </a:lnTo>
                  <a:lnTo>
                    <a:pt x="97" y="74"/>
                  </a:lnTo>
                  <a:lnTo>
                    <a:pt x="102" y="74"/>
                  </a:lnTo>
                  <a:lnTo>
                    <a:pt x="106" y="78"/>
                  </a:lnTo>
                  <a:lnTo>
                    <a:pt x="110" y="77"/>
                  </a:lnTo>
                  <a:lnTo>
                    <a:pt x="113" y="79"/>
                  </a:lnTo>
                  <a:lnTo>
                    <a:pt x="115" y="85"/>
                  </a:lnTo>
                  <a:lnTo>
                    <a:pt x="120" y="88"/>
                  </a:lnTo>
                  <a:lnTo>
                    <a:pt x="124" y="88"/>
                  </a:lnTo>
                  <a:lnTo>
                    <a:pt x="126" y="95"/>
                  </a:lnTo>
                  <a:lnTo>
                    <a:pt x="122" y="98"/>
                  </a:lnTo>
                  <a:lnTo>
                    <a:pt x="124" y="102"/>
                  </a:lnTo>
                  <a:lnTo>
                    <a:pt x="122" y="106"/>
                  </a:lnTo>
                  <a:lnTo>
                    <a:pt x="120" y="111"/>
                  </a:lnTo>
                  <a:lnTo>
                    <a:pt x="122" y="117"/>
                  </a:lnTo>
                  <a:lnTo>
                    <a:pt x="120" y="124"/>
                  </a:lnTo>
                  <a:lnTo>
                    <a:pt x="122" y="129"/>
                  </a:lnTo>
                  <a:lnTo>
                    <a:pt x="123" y="136"/>
                  </a:lnTo>
                  <a:lnTo>
                    <a:pt x="91" y="125"/>
                  </a:lnTo>
                  <a:lnTo>
                    <a:pt x="67" y="107"/>
                  </a:lnTo>
                  <a:lnTo>
                    <a:pt x="61" y="107"/>
                  </a:lnTo>
                  <a:lnTo>
                    <a:pt x="41" y="87"/>
                  </a:lnTo>
                  <a:lnTo>
                    <a:pt x="28" y="78"/>
                  </a:lnTo>
                  <a:lnTo>
                    <a:pt x="24" y="78"/>
                  </a:lnTo>
                  <a:lnTo>
                    <a:pt x="16" y="66"/>
                  </a:lnTo>
                  <a:lnTo>
                    <a:pt x="10" y="64"/>
                  </a:lnTo>
                  <a:lnTo>
                    <a:pt x="13" y="60"/>
                  </a:lnTo>
                  <a:lnTo>
                    <a:pt x="8" y="56"/>
                  </a:lnTo>
                  <a:lnTo>
                    <a:pt x="0" y="5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79" name="Freeform 127"/>
            <p:cNvSpPr>
              <a:spLocks/>
            </p:cNvSpPr>
            <p:nvPr/>
          </p:nvSpPr>
          <p:spPr bwMode="auto">
            <a:xfrm>
              <a:off x="2558" y="2423"/>
              <a:ext cx="98" cy="103"/>
            </a:xfrm>
            <a:custGeom>
              <a:avLst/>
              <a:gdLst/>
              <a:ahLst/>
              <a:cxnLst>
                <a:cxn ang="0">
                  <a:pos x="35" y="197"/>
                </a:cxn>
                <a:cxn ang="0">
                  <a:pos x="35" y="185"/>
                </a:cxn>
                <a:cxn ang="0">
                  <a:pos x="35" y="174"/>
                </a:cxn>
                <a:cxn ang="0">
                  <a:pos x="35" y="166"/>
                </a:cxn>
                <a:cxn ang="0">
                  <a:pos x="37" y="156"/>
                </a:cxn>
                <a:cxn ang="0">
                  <a:pos x="28" y="153"/>
                </a:cxn>
                <a:cxn ang="0">
                  <a:pos x="23" y="145"/>
                </a:cxn>
                <a:cxn ang="0">
                  <a:pos x="15" y="142"/>
                </a:cxn>
                <a:cxn ang="0">
                  <a:pos x="8" y="143"/>
                </a:cxn>
                <a:cxn ang="0">
                  <a:pos x="0" y="135"/>
                </a:cxn>
                <a:cxn ang="0">
                  <a:pos x="10" y="119"/>
                </a:cxn>
                <a:cxn ang="0">
                  <a:pos x="10" y="109"/>
                </a:cxn>
                <a:cxn ang="0">
                  <a:pos x="23" y="88"/>
                </a:cxn>
                <a:cxn ang="0">
                  <a:pos x="22" y="80"/>
                </a:cxn>
                <a:cxn ang="0">
                  <a:pos x="16" y="69"/>
                </a:cxn>
                <a:cxn ang="0">
                  <a:pos x="25" y="66"/>
                </a:cxn>
                <a:cxn ang="0">
                  <a:pos x="22" y="57"/>
                </a:cxn>
                <a:cxn ang="0">
                  <a:pos x="18" y="42"/>
                </a:cxn>
                <a:cxn ang="0">
                  <a:pos x="18" y="24"/>
                </a:cxn>
                <a:cxn ang="0">
                  <a:pos x="15" y="16"/>
                </a:cxn>
                <a:cxn ang="0">
                  <a:pos x="39" y="5"/>
                </a:cxn>
                <a:cxn ang="0">
                  <a:pos x="50" y="9"/>
                </a:cxn>
                <a:cxn ang="0">
                  <a:pos x="66" y="7"/>
                </a:cxn>
                <a:cxn ang="0">
                  <a:pos x="77" y="2"/>
                </a:cxn>
                <a:cxn ang="0">
                  <a:pos x="83" y="5"/>
                </a:cxn>
                <a:cxn ang="0">
                  <a:pos x="95" y="12"/>
                </a:cxn>
                <a:cxn ang="0">
                  <a:pos x="106" y="0"/>
                </a:cxn>
                <a:cxn ang="0">
                  <a:pos x="127" y="14"/>
                </a:cxn>
                <a:cxn ang="0">
                  <a:pos x="135" y="16"/>
                </a:cxn>
                <a:cxn ang="0">
                  <a:pos x="147" y="19"/>
                </a:cxn>
                <a:cxn ang="0">
                  <a:pos x="160" y="29"/>
                </a:cxn>
                <a:cxn ang="0">
                  <a:pos x="173" y="24"/>
                </a:cxn>
                <a:cxn ang="0">
                  <a:pos x="182" y="27"/>
                </a:cxn>
                <a:cxn ang="0">
                  <a:pos x="189" y="30"/>
                </a:cxn>
                <a:cxn ang="0">
                  <a:pos x="189" y="47"/>
                </a:cxn>
                <a:cxn ang="0">
                  <a:pos x="194" y="57"/>
                </a:cxn>
                <a:cxn ang="0">
                  <a:pos x="194" y="71"/>
                </a:cxn>
                <a:cxn ang="0">
                  <a:pos x="187" y="82"/>
                </a:cxn>
                <a:cxn ang="0">
                  <a:pos x="178" y="103"/>
                </a:cxn>
                <a:cxn ang="0">
                  <a:pos x="175" y="115"/>
                </a:cxn>
                <a:cxn ang="0">
                  <a:pos x="173" y="133"/>
                </a:cxn>
                <a:cxn ang="0">
                  <a:pos x="170" y="138"/>
                </a:cxn>
                <a:cxn ang="0">
                  <a:pos x="178" y="153"/>
                </a:cxn>
                <a:cxn ang="0">
                  <a:pos x="186" y="163"/>
                </a:cxn>
                <a:cxn ang="0">
                  <a:pos x="188" y="177"/>
                </a:cxn>
                <a:cxn ang="0">
                  <a:pos x="177" y="178"/>
                </a:cxn>
                <a:cxn ang="0">
                  <a:pos x="172" y="173"/>
                </a:cxn>
                <a:cxn ang="0">
                  <a:pos x="164" y="181"/>
                </a:cxn>
                <a:cxn ang="0">
                  <a:pos x="135" y="180"/>
                </a:cxn>
                <a:cxn ang="0">
                  <a:pos x="81" y="181"/>
                </a:cxn>
                <a:cxn ang="0">
                  <a:pos x="59" y="192"/>
                </a:cxn>
                <a:cxn ang="0">
                  <a:pos x="49" y="196"/>
                </a:cxn>
                <a:cxn ang="0">
                  <a:pos x="36" y="204"/>
                </a:cxn>
              </a:cxnLst>
              <a:rect l="0" t="0" r="r" b="b"/>
              <a:pathLst>
                <a:path w="197" h="205">
                  <a:moveTo>
                    <a:pt x="36" y="204"/>
                  </a:moveTo>
                  <a:lnTo>
                    <a:pt x="35" y="197"/>
                  </a:lnTo>
                  <a:lnTo>
                    <a:pt x="33" y="192"/>
                  </a:lnTo>
                  <a:lnTo>
                    <a:pt x="35" y="185"/>
                  </a:lnTo>
                  <a:lnTo>
                    <a:pt x="33" y="179"/>
                  </a:lnTo>
                  <a:lnTo>
                    <a:pt x="35" y="174"/>
                  </a:lnTo>
                  <a:lnTo>
                    <a:pt x="37" y="170"/>
                  </a:lnTo>
                  <a:lnTo>
                    <a:pt x="35" y="166"/>
                  </a:lnTo>
                  <a:lnTo>
                    <a:pt x="39" y="163"/>
                  </a:lnTo>
                  <a:lnTo>
                    <a:pt x="37" y="156"/>
                  </a:lnTo>
                  <a:lnTo>
                    <a:pt x="33" y="156"/>
                  </a:lnTo>
                  <a:lnTo>
                    <a:pt x="28" y="153"/>
                  </a:lnTo>
                  <a:lnTo>
                    <a:pt x="26" y="147"/>
                  </a:lnTo>
                  <a:lnTo>
                    <a:pt x="23" y="145"/>
                  </a:lnTo>
                  <a:lnTo>
                    <a:pt x="19" y="146"/>
                  </a:lnTo>
                  <a:lnTo>
                    <a:pt x="15" y="142"/>
                  </a:lnTo>
                  <a:lnTo>
                    <a:pt x="10" y="142"/>
                  </a:lnTo>
                  <a:lnTo>
                    <a:pt x="8" y="143"/>
                  </a:lnTo>
                  <a:lnTo>
                    <a:pt x="2" y="141"/>
                  </a:lnTo>
                  <a:lnTo>
                    <a:pt x="0" y="135"/>
                  </a:lnTo>
                  <a:lnTo>
                    <a:pt x="4" y="130"/>
                  </a:lnTo>
                  <a:lnTo>
                    <a:pt x="10" y="119"/>
                  </a:lnTo>
                  <a:lnTo>
                    <a:pt x="8" y="112"/>
                  </a:lnTo>
                  <a:lnTo>
                    <a:pt x="10" y="109"/>
                  </a:lnTo>
                  <a:lnTo>
                    <a:pt x="15" y="107"/>
                  </a:lnTo>
                  <a:lnTo>
                    <a:pt x="23" y="88"/>
                  </a:lnTo>
                  <a:lnTo>
                    <a:pt x="24" y="82"/>
                  </a:lnTo>
                  <a:lnTo>
                    <a:pt x="22" y="80"/>
                  </a:lnTo>
                  <a:lnTo>
                    <a:pt x="16" y="73"/>
                  </a:lnTo>
                  <a:lnTo>
                    <a:pt x="16" y="69"/>
                  </a:lnTo>
                  <a:lnTo>
                    <a:pt x="20" y="66"/>
                  </a:lnTo>
                  <a:lnTo>
                    <a:pt x="25" y="66"/>
                  </a:lnTo>
                  <a:lnTo>
                    <a:pt x="26" y="63"/>
                  </a:lnTo>
                  <a:lnTo>
                    <a:pt x="22" y="57"/>
                  </a:lnTo>
                  <a:lnTo>
                    <a:pt x="19" y="54"/>
                  </a:lnTo>
                  <a:lnTo>
                    <a:pt x="18" y="42"/>
                  </a:lnTo>
                  <a:lnTo>
                    <a:pt x="19" y="38"/>
                  </a:lnTo>
                  <a:lnTo>
                    <a:pt x="18" y="24"/>
                  </a:lnTo>
                  <a:lnTo>
                    <a:pt x="15" y="22"/>
                  </a:lnTo>
                  <a:lnTo>
                    <a:pt x="15" y="16"/>
                  </a:lnTo>
                  <a:lnTo>
                    <a:pt x="27" y="12"/>
                  </a:lnTo>
                  <a:lnTo>
                    <a:pt x="39" y="5"/>
                  </a:lnTo>
                  <a:lnTo>
                    <a:pt x="43" y="5"/>
                  </a:lnTo>
                  <a:lnTo>
                    <a:pt x="50" y="9"/>
                  </a:lnTo>
                  <a:lnTo>
                    <a:pt x="63" y="10"/>
                  </a:lnTo>
                  <a:lnTo>
                    <a:pt x="66" y="7"/>
                  </a:lnTo>
                  <a:lnTo>
                    <a:pt x="67" y="4"/>
                  </a:lnTo>
                  <a:lnTo>
                    <a:pt x="77" y="2"/>
                  </a:lnTo>
                  <a:lnTo>
                    <a:pt x="85" y="3"/>
                  </a:lnTo>
                  <a:lnTo>
                    <a:pt x="83" y="5"/>
                  </a:lnTo>
                  <a:lnTo>
                    <a:pt x="85" y="9"/>
                  </a:lnTo>
                  <a:lnTo>
                    <a:pt x="95" y="12"/>
                  </a:lnTo>
                  <a:lnTo>
                    <a:pt x="102" y="3"/>
                  </a:lnTo>
                  <a:lnTo>
                    <a:pt x="106" y="0"/>
                  </a:lnTo>
                  <a:lnTo>
                    <a:pt x="115" y="7"/>
                  </a:lnTo>
                  <a:lnTo>
                    <a:pt x="127" y="14"/>
                  </a:lnTo>
                  <a:lnTo>
                    <a:pt x="131" y="14"/>
                  </a:lnTo>
                  <a:lnTo>
                    <a:pt x="135" y="16"/>
                  </a:lnTo>
                  <a:lnTo>
                    <a:pt x="140" y="16"/>
                  </a:lnTo>
                  <a:lnTo>
                    <a:pt x="147" y="19"/>
                  </a:lnTo>
                  <a:lnTo>
                    <a:pt x="150" y="24"/>
                  </a:lnTo>
                  <a:lnTo>
                    <a:pt x="160" y="29"/>
                  </a:lnTo>
                  <a:lnTo>
                    <a:pt x="167" y="27"/>
                  </a:lnTo>
                  <a:lnTo>
                    <a:pt x="173" y="24"/>
                  </a:lnTo>
                  <a:lnTo>
                    <a:pt x="177" y="24"/>
                  </a:lnTo>
                  <a:lnTo>
                    <a:pt x="182" y="27"/>
                  </a:lnTo>
                  <a:lnTo>
                    <a:pt x="189" y="28"/>
                  </a:lnTo>
                  <a:lnTo>
                    <a:pt x="189" y="30"/>
                  </a:lnTo>
                  <a:lnTo>
                    <a:pt x="186" y="40"/>
                  </a:lnTo>
                  <a:lnTo>
                    <a:pt x="189" y="47"/>
                  </a:lnTo>
                  <a:lnTo>
                    <a:pt x="189" y="52"/>
                  </a:lnTo>
                  <a:lnTo>
                    <a:pt x="194" y="57"/>
                  </a:lnTo>
                  <a:lnTo>
                    <a:pt x="197" y="64"/>
                  </a:lnTo>
                  <a:lnTo>
                    <a:pt x="194" y="71"/>
                  </a:lnTo>
                  <a:lnTo>
                    <a:pt x="194" y="77"/>
                  </a:lnTo>
                  <a:lnTo>
                    <a:pt x="187" y="82"/>
                  </a:lnTo>
                  <a:lnTo>
                    <a:pt x="177" y="96"/>
                  </a:lnTo>
                  <a:lnTo>
                    <a:pt x="178" y="103"/>
                  </a:lnTo>
                  <a:lnTo>
                    <a:pt x="175" y="107"/>
                  </a:lnTo>
                  <a:lnTo>
                    <a:pt x="175" y="115"/>
                  </a:lnTo>
                  <a:lnTo>
                    <a:pt x="172" y="119"/>
                  </a:lnTo>
                  <a:lnTo>
                    <a:pt x="173" y="133"/>
                  </a:lnTo>
                  <a:lnTo>
                    <a:pt x="170" y="135"/>
                  </a:lnTo>
                  <a:lnTo>
                    <a:pt x="170" y="138"/>
                  </a:lnTo>
                  <a:lnTo>
                    <a:pt x="173" y="142"/>
                  </a:lnTo>
                  <a:lnTo>
                    <a:pt x="178" y="153"/>
                  </a:lnTo>
                  <a:lnTo>
                    <a:pt x="178" y="161"/>
                  </a:lnTo>
                  <a:lnTo>
                    <a:pt x="186" y="163"/>
                  </a:lnTo>
                  <a:lnTo>
                    <a:pt x="189" y="168"/>
                  </a:lnTo>
                  <a:lnTo>
                    <a:pt x="188" y="177"/>
                  </a:lnTo>
                  <a:lnTo>
                    <a:pt x="184" y="178"/>
                  </a:lnTo>
                  <a:lnTo>
                    <a:pt x="177" y="178"/>
                  </a:lnTo>
                  <a:lnTo>
                    <a:pt x="176" y="180"/>
                  </a:lnTo>
                  <a:lnTo>
                    <a:pt x="172" y="173"/>
                  </a:lnTo>
                  <a:lnTo>
                    <a:pt x="166" y="174"/>
                  </a:lnTo>
                  <a:lnTo>
                    <a:pt x="164" y="181"/>
                  </a:lnTo>
                  <a:lnTo>
                    <a:pt x="150" y="175"/>
                  </a:lnTo>
                  <a:lnTo>
                    <a:pt x="135" y="180"/>
                  </a:lnTo>
                  <a:lnTo>
                    <a:pt x="93" y="180"/>
                  </a:lnTo>
                  <a:lnTo>
                    <a:pt x="81" y="181"/>
                  </a:lnTo>
                  <a:lnTo>
                    <a:pt x="81" y="185"/>
                  </a:lnTo>
                  <a:lnTo>
                    <a:pt x="59" y="192"/>
                  </a:lnTo>
                  <a:lnTo>
                    <a:pt x="57" y="196"/>
                  </a:lnTo>
                  <a:lnTo>
                    <a:pt x="49" y="196"/>
                  </a:lnTo>
                  <a:lnTo>
                    <a:pt x="38" y="205"/>
                  </a:lnTo>
                  <a:lnTo>
                    <a:pt x="36" y="20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80" name="Freeform 128"/>
            <p:cNvSpPr>
              <a:spLocks/>
            </p:cNvSpPr>
            <p:nvPr/>
          </p:nvSpPr>
          <p:spPr bwMode="auto">
            <a:xfrm>
              <a:off x="2643" y="2414"/>
              <a:ext cx="66" cy="105"/>
            </a:xfrm>
            <a:custGeom>
              <a:avLst/>
              <a:gdLst/>
              <a:ahLst/>
              <a:cxnLst>
                <a:cxn ang="0">
                  <a:pos x="7" y="196"/>
                </a:cxn>
                <a:cxn ang="0">
                  <a:pos x="18" y="195"/>
                </a:cxn>
                <a:cxn ang="0">
                  <a:pos x="16" y="181"/>
                </a:cxn>
                <a:cxn ang="0">
                  <a:pos x="8" y="171"/>
                </a:cxn>
                <a:cxn ang="0">
                  <a:pos x="0" y="156"/>
                </a:cxn>
                <a:cxn ang="0">
                  <a:pos x="3" y="151"/>
                </a:cxn>
                <a:cxn ang="0">
                  <a:pos x="5" y="133"/>
                </a:cxn>
                <a:cxn ang="0">
                  <a:pos x="8" y="121"/>
                </a:cxn>
                <a:cxn ang="0">
                  <a:pos x="17" y="100"/>
                </a:cxn>
                <a:cxn ang="0">
                  <a:pos x="24" y="89"/>
                </a:cxn>
                <a:cxn ang="0">
                  <a:pos x="24" y="75"/>
                </a:cxn>
                <a:cxn ang="0">
                  <a:pos x="19" y="65"/>
                </a:cxn>
                <a:cxn ang="0">
                  <a:pos x="19" y="48"/>
                </a:cxn>
                <a:cxn ang="0">
                  <a:pos x="15" y="28"/>
                </a:cxn>
                <a:cxn ang="0">
                  <a:pos x="9" y="14"/>
                </a:cxn>
                <a:cxn ang="0">
                  <a:pos x="21" y="8"/>
                </a:cxn>
                <a:cxn ang="0">
                  <a:pos x="48" y="6"/>
                </a:cxn>
                <a:cxn ang="0">
                  <a:pos x="75" y="5"/>
                </a:cxn>
                <a:cxn ang="0">
                  <a:pos x="89" y="0"/>
                </a:cxn>
                <a:cxn ang="0">
                  <a:pos x="95" y="10"/>
                </a:cxn>
                <a:cxn ang="0">
                  <a:pos x="98" y="18"/>
                </a:cxn>
                <a:cxn ang="0">
                  <a:pos x="108" y="28"/>
                </a:cxn>
                <a:cxn ang="0">
                  <a:pos x="112" y="41"/>
                </a:cxn>
                <a:cxn ang="0">
                  <a:pos x="116" y="55"/>
                </a:cxn>
                <a:cxn ang="0">
                  <a:pos x="119" y="67"/>
                </a:cxn>
                <a:cxn ang="0">
                  <a:pos x="117" y="76"/>
                </a:cxn>
                <a:cxn ang="0">
                  <a:pos x="120" y="84"/>
                </a:cxn>
                <a:cxn ang="0">
                  <a:pos x="120" y="93"/>
                </a:cxn>
                <a:cxn ang="0">
                  <a:pos x="121" y="109"/>
                </a:cxn>
                <a:cxn ang="0">
                  <a:pos x="119" y="133"/>
                </a:cxn>
                <a:cxn ang="0">
                  <a:pos x="117" y="146"/>
                </a:cxn>
                <a:cxn ang="0">
                  <a:pos x="122" y="161"/>
                </a:cxn>
                <a:cxn ang="0">
                  <a:pos x="129" y="167"/>
                </a:cxn>
                <a:cxn ang="0">
                  <a:pos x="114" y="174"/>
                </a:cxn>
                <a:cxn ang="0">
                  <a:pos x="84" y="195"/>
                </a:cxn>
                <a:cxn ang="0">
                  <a:pos x="37" y="209"/>
                </a:cxn>
                <a:cxn ang="0">
                  <a:pos x="8" y="202"/>
                </a:cxn>
              </a:cxnLst>
              <a:rect l="0" t="0" r="r" b="b"/>
              <a:pathLst>
                <a:path w="132" h="209">
                  <a:moveTo>
                    <a:pt x="6" y="198"/>
                  </a:moveTo>
                  <a:lnTo>
                    <a:pt x="7" y="196"/>
                  </a:lnTo>
                  <a:lnTo>
                    <a:pt x="14" y="196"/>
                  </a:lnTo>
                  <a:lnTo>
                    <a:pt x="18" y="195"/>
                  </a:lnTo>
                  <a:lnTo>
                    <a:pt x="19" y="186"/>
                  </a:lnTo>
                  <a:lnTo>
                    <a:pt x="16" y="181"/>
                  </a:lnTo>
                  <a:lnTo>
                    <a:pt x="8" y="179"/>
                  </a:lnTo>
                  <a:lnTo>
                    <a:pt x="8" y="171"/>
                  </a:lnTo>
                  <a:lnTo>
                    <a:pt x="3" y="160"/>
                  </a:lnTo>
                  <a:lnTo>
                    <a:pt x="0" y="156"/>
                  </a:lnTo>
                  <a:lnTo>
                    <a:pt x="0" y="153"/>
                  </a:lnTo>
                  <a:lnTo>
                    <a:pt x="3" y="151"/>
                  </a:lnTo>
                  <a:lnTo>
                    <a:pt x="2" y="137"/>
                  </a:lnTo>
                  <a:lnTo>
                    <a:pt x="5" y="133"/>
                  </a:lnTo>
                  <a:lnTo>
                    <a:pt x="5" y="125"/>
                  </a:lnTo>
                  <a:lnTo>
                    <a:pt x="8" y="121"/>
                  </a:lnTo>
                  <a:lnTo>
                    <a:pt x="7" y="114"/>
                  </a:lnTo>
                  <a:lnTo>
                    <a:pt x="17" y="100"/>
                  </a:lnTo>
                  <a:lnTo>
                    <a:pt x="24" y="95"/>
                  </a:lnTo>
                  <a:lnTo>
                    <a:pt x="24" y="89"/>
                  </a:lnTo>
                  <a:lnTo>
                    <a:pt x="27" y="82"/>
                  </a:lnTo>
                  <a:lnTo>
                    <a:pt x="24" y="75"/>
                  </a:lnTo>
                  <a:lnTo>
                    <a:pt x="19" y="70"/>
                  </a:lnTo>
                  <a:lnTo>
                    <a:pt x="19" y="65"/>
                  </a:lnTo>
                  <a:lnTo>
                    <a:pt x="16" y="58"/>
                  </a:lnTo>
                  <a:lnTo>
                    <a:pt x="19" y="48"/>
                  </a:lnTo>
                  <a:lnTo>
                    <a:pt x="18" y="36"/>
                  </a:lnTo>
                  <a:lnTo>
                    <a:pt x="15" y="28"/>
                  </a:lnTo>
                  <a:lnTo>
                    <a:pt x="12" y="25"/>
                  </a:lnTo>
                  <a:lnTo>
                    <a:pt x="9" y="14"/>
                  </a:lnTo>
                  <a:lnTo>
                    <a:pt x="11" y="8"/>
                  </a:lnTo>
                  <a:lnTo>
                    <a:pt x="21" y="8"/>
                  </a:lnTo>
                  <a:lnTo>
                    <a:pt x="44" y="8"/>
                  </a:lnTo>
                  <a:lnTo>
                    <a:pt x="48" y="6"/>
                  </a:lnTo>
                  <a:lnTo>
                    <a:pt x="63" y="6"/>
                  </a:lnTo>
                  <a:lnTo>
                    <a:pt x="75" y="5"/>
                  </a:lnTo>
                  <a:lnTo>
                    <a:pt x="83" y="4"/>
                  </a:lnTo>
                  <a:lnTo>
                    <a:pt x="89" y="0"/>
                  </a:lnTo>
                  <a:lnTo>
                    <a:pt x="93" y="1"/>
                  </a:lnTo>
                  <a:lnTo>
                    <a:pt x="95" y="10"/>
                  </a:lnTo>
                  <a:lnTo>
                    <a:pt x="97" y="12"/>
                  </a:lnTo>
                  <a:lnTo>
                    <a:pt x="98" y="18"/>
                  </a:lnTo>
                  <a:lnTo>
                    <a:pt x="105" y="23"/>
                  </a:lnTo>
                  <a:lnTo>
                    <a:pt x="108" y="28"/>
                  </a:lnTo>
                  <a:lnTo>
                    <a:pt x="114" y="32"/>
                  </a:lnTo>
                  <a:lnTo>
                    <a:pt x="112" y="41"/>
                  </a:lnTo>
                  <a:lnTo>
                    <a:pt x="113" y="53"/>
                  </a:lnTo>
                  <a:lnTo>
                    <a:pt x="116" y="55"/>
                  </a:lnTo>
                  <a:lnTo>
                    <a:pt x="119" y="56"/>
                  </a:lnTo>
                  <a:lnTo>
                    <a:pt x="119" y="67"/>
                  </a:lnTo>
                  <a:lnTo>
                    <a:pt x="117" y="71"/>
                  </a:lnTo>
                  <a:lnTo>
                    <a:pt x="117" y="76"/>
                  </a:lnTo>
                  <a:lnTo>
                    <a:pt x="119" y="78"/>
                  </a:lnTo>
                  <a:lnTo>
                    <a:pt x="120" y="84"/>
                  </a:lnTo>
                  <a:lnTo>
                    <a:pt x="118" y="88"/>
                  </a:lnTo>
                  <a:lnTo>
                    <a:pt x="120" y="93"/>
                  </a:lnTo>
                  <a:lnTo>
                    <a:pt x="119" y="103"/>
                  </a:lnTo>
                  <a:lnTo>
                    <a:pt x="121" y="109"/>
                  </a:lnTo>
                  <a:lnTo>
                    <a:pt x="122" y="127"/>
                  </a:lnTo>
                  <a:lnTo>
                    <a:pt x="119" y="133"/>
                  </a:lnTo>
                  <a:lnTo>
                    <a:pt x="119" y="137"/>
                  </a:lnTo>
                  <a:lnTo>
                    <a:pt x="117" y="146"/>
                  </a:lnTo>
                  <a:lnTo>
                    <a:pt x="119" y="153"/>
                  </a:lnTo>
                  <a:lnTo>
                    <a:pt x="122" y="161"/>
                  </a:lnTo>
                  <a:lnTo>
                    <a:pt x="125" y="163"/>
                  </a:lnTo>
                  <a:lnTo>
                    <a:pt x="129" y="167"/>
                  </a:lnTo>
                  <a:lnTo>
                    <a:pt x="132" y="171"/>
                  </a:lnTo>
                  <a:lnTo>
                    <a:pt x="114" y="174"/>
                  </a:lnTo>
                  <a:lnTo>
                    <a:pt x="100" y="181"/>
                  </a:lnTo>
                  <a:lnTo>
                    <a:pt x="84" y="195"/>
                  </a:lnTo>
                  <a:lnTo>
                    <a:pt x="64" y="196"/>
                  </a:lnTo>
                  <a:lnTo>
                    <a:pt x="37" y="209"/>
                  </a:lnTo>
                  <a:lnTo>
                    <a:pt x="25" y="204"/>
                  </a:lnTo>
                  <a:lnTo>
                    <a:pt x="8" y="202"/>
                  </a:lnTo>
                  <a:lnTo>
                    <a:pt x="6" y="19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81" name="Freeform 129"/>
            <p:cNvSpPr>
              <a:spLocks/>
            </p:cNvSpPr>
            <p:nvPr/>
          </p:nvSpPr>
          <p:spPr bwMode="auto">
            <a:xfrm>
              <a:off x="2689" y="2415"/>
              <a:ext cx="32" cy="84"/>
            </a:xfrm>
            <a:custGeom>
              <a:avLst/>
              <a:gdLst/>
              <a:ahLst/>
              <a:cxnLst>
                <a:cxn ang="0">
                  <a:pos x="35" y="8"/>
                </a:cxn>
                <a:cxn ang="0">
                  <a:pos x="2" y="0"/>
                </a:cxn>
                <a:cxn ang="0">
                  <a:pos x="0" y="0"/>
                </a:cxn>
                <a:cxn ang="0">
                  <a:pos x="2" y="9"/>
                </a:cxn>
                <a:cxn ang="0">
                  <a:pos x="4" y="11"/>
                </a:cxn>
                <a:cxn ang="0">
                  <a:pos x="5" y="17"/>
                </a:cxn>
                <a:cxn ang="0">
                  <a:pos x="12" y="22"/>
                </a:cxn>
                <a:cxn ang="0">
                  <a:pos x="15" y="27"/>
                </a:cxn>
                <a:cxn ang="0">
                  <a:pos x="21" y="31"/>
                </a:cxn>
                <a:cxn ang="0">
                  <a:pos x="19" y="40"/>
                </a:cxn>
                <a:cxn ang="0">
                  <a:pos x="20" y="52"/>
                </a:cxn>
                <a:cxn ang="0">
                  <a:pos x="23" y="54"/>
                </a:cxn>
                <a:cxn ang="0">
                  <a:pos x="26" y="55"/>
                </a:cxn>
                <a:cxn ang="0">
                  <a:pos x="26" y="66"/>
                </a:cxn>
                <a:cxn ang="0">
                  <a:pos x="24" y="70"/>
                </a:cxn>
                <a:cxn ang="0">
                  <a:pos x="24" y="75"/>
                </a:cxn>
                <a:cxn ang="0">
                  <a:pos x="26" y="77"/>
                </a:cxn>
                <a:cxn ang="0">
                  <a:pos x="27" y="83"/>
                </a:cxn>
                <a:cxn ang="0">
                  <a:pos x="25" y="87"/>
                </a:cxn>
                <a:cxn ang="0">
                  <a:pos x="27" y="92"/>
                </a:cxn>
                <a:cxn ang="0">
                  <a:pos x="26" y="102"/>
                </a:cxn>
                <a:cxn ang="0">
                  <a:pos x="28" y="108"/>
                </a:cxn>
                <a:cxn ang="0">
                  <a:pos x="29" y="126"/>
                </a:cxn>
                <a:cxn ang="0">
                  <a:pos x="26" y="132"/>
                </a:cxn>
                <a:cxn ang="0">
                  <a:pos x="26" y="136"/>
                </a:cxn>
                <a:cxn ang="0">
                  <a:pos x="24" y="145"/>
                </a:cxn>
                <a:cxn ang="0">
                  <a:pos x="26" y="152"/>
                </a:cxn>
                <a:cxn ang="0">
                  <a:pos x="29" y="160"/>
                </a:cxn>
                <a:cxn ang="0">
                  <a:pos x="32" y="162"/>
                </a:cxn>
                <a:cxn ang="0">
                  <a:pos x="36" y="166"/>
                </a:cxn>
                <a:cxn ang="0">
                  <a:pos x="39" y="170"/>
                </a:cxn>
                <a:cxn ang="0">
                  <a:pos x="41" y="170"/>
                </a:cxn>
                <a:cxn ang="0">
                  <a:pos x="59" y="160"/>
                </a:cxn>
                <a:cxn ang="0">
                  <a:pos x="62" y="160"/>
                </a:cxn>
                <a:cxn ang="0">
                  <a:pos x="63" y="155"/>
                </a:cxn>
                <a:cxn ang="0">
                  <a:pos x="59" y="147"/>
                </a:cxn>
                <a:cxn ang="0">
                  <a:pos x="59" y="138"/>
                </a:cxn>
                <a:cxn ang="0">
                  <a:pos x="56" y="131"/>
                </a:cxn>
                <a:cxn ang="0">
                  <a:pos x="56" y="92"/>
                </a:cxn>
                <a:cxn ang="0">
                  <a:pos x="58" y="87"/>
                </a:cxn>
                <a:cxn ang="0">
                  <a:pos x="61" y="82"/>
                </a:cxn>
                <a:cxn ang="0">
                  <a:pos x="61" y="75"/>
                </a:cxn>
                <a:cxn ang="0">
                  <a:pos x="59" y="70"/>
                </a:cxn>
                <a:cxn ang="0">
                  <a:pos x="59" y="62"/>
                </a:cxn>
                <a:cxn ang="0">
                  <a:pos x="55" y="48"/>
                </a:cxn>
                <a:cxn ang="0">
                  <a:pos x="50" y="32"/>
                </a:cxn>
                <a:cxn ang="0">
                  <a:pos x="46" y="30"/>
                </a:cxn>
                <a:cxn ang="0">
                  <a:pos x="42" y="26"/>
                </a:cxn>
                <a:cxn ang="0">
                  <a:pos x="35" y="22"/>
                </a:cxn>
                <a:cxn ang="0">
                  <a:pos x="32" y="12"/>
                </a:cxn>
                <a:cxn ang="0">
                  <a:pos x="35" y="8"/>
                </a:cxn>
              </a:cxnLst>
              <a:rect l="0" t="0" r="r" b="b"/>
              <a:pathLst>
                <a:path w="63" h="170">
                  <a:moveTo>
                    <a:pt x="35" y="8"/>
                  </a:moveTo>
                  <a:lnTo>
                    <a:pt x="2" y="0"/>
                  </a:lnTo>
                  <a:lnTo>
                    <a:pt x="0" y="0"/>
                  </a:lnTo>
                  <a:lnTo>
                    <a:pt x="2" y="9"/>
                  </a:lnTo>
                  <a:lnTo>
                    <a:pt x="4" y="11"/>
                  </a:lnTo>
                  <a:lnTo>
                    <a:pt x="5" y="17"/>
                  </a:lnTo>
                  <a:lnTo>
                    <a:pt x="12" y="22"/>
                  </a:lnTo>
                  <a:lnTo>
                    <a:pt x="15" y="27"/>
                  </a:lnTo>
                  <a:lnTo>
                    <a:pt x="21" y="31"/>
                  </a:lnTo>
                  <a:lnTo>
                    <a:pt x="19" y="40"/>
                  </a:lnTo>
                  <a:lnTo>
                    <a:pt x="20" y="52"/>
                  </a:lnTo>
                  <a:lnTo>
                    <a:pt x="23" y="54"/>
                  </a:lnTo>
                  <a:lnTo>
                    <a:pt x="26" y="55"/>
                  </a:lnTo>
                  <a:lnTo>
                    <a:pt x="26" y="66"/>
                  </a:lnTo>
                  <a:lnTo>
                    <a:pt x="24" y="70"/>
                  </a:lnTo>
                  <a:lnTo>
                    <a:pt x="24" y="75"/>
                  </a:lnTo>
                  <a:lnTo>
                    <a:pt x="26" y="77"/>
                  </a:lnTo>
                  <a:lnTo>
                    <a:pt x="27" y="83"/>
                  </a:lnTo>
                  <a:lnTo>
                    <a:pt x="25" y="87"/>
                  </a:lnTo>
                  <a:lnTo>
                    <a:pt x="27" y="92"/>
                  </a:lnTo>
                  <a:lnTo>
                    <a:pt x="26" y="102"/>
                  </a:lnTo>
                  <a:lnTo>
                    <a:pt x="28" y="108"/>
                  </a:lnTo>
                  <a:lnTo>
                    <a:pt x="29" y="126"/>
                  </a:lnTo>
                  <a:lnTo>
                    <a:pt x="26" y="132"/>
                  </a:lnTo>
                  <a:lnTo>
                    <a:pt x="26" y="136"/>
                  </a:lnTo>
                  <a:lnTo>
                    <a:pt x="24" y="145"/>
                  </a:lnTo>
                  <a:lnTo>
                    <a:pt x="26" y="152"/>
                  </a:lnTo>
                  <a:lnTo>
                    <a:pt x="29" y="160"/>
                  </a:lnTo>
                  <a:lnTo>
                    <a:pt x="32" y="162"/>
                  </a:lnTo>
                  <a:lnTo>
                    <a:pt x="36" y="166"/>
                  </a:lnTo>
                  <a:lnTo>
                    <a:pt x="39" y="170"/>
                  </a:lnTo>
                  <a:lnTo>
                    <a:pt x="41" y="170"/>
                  </a:lnTo>
                  <a:lnTo>
                    <a:pt x="59" y="160"/>
                  </a:lnTo>
                  <a:lnTo>
                    <a:pt x="62" y="160"/>
                  </a:lnTo>
                  <a:lnTo>
                    <a:pt x="63" y="155"/>
                  </a:lnTo>
                  <a:lnTo>
                    <a:pt x="59" y="147"/>
                  </a:lnTo>
                  <a:lnTo>
                    <a:pt x="59" y="138"/>
                  </a:lnTo>
                  <a:lnTo>
                    <a:pt x="56" y="131"/>
                  </a:lnTo>
                  <a:lnTo>
                    <a:pt x="56" y="92"/>
                  </a:lnTo>
                  <a:lnTo>
                    <a:pt x="58" y="87"/>
                  </a:lnTo>
                  <a:lnTo>
                    <a:pt x="61" y="82"/>
                  </a:lnTo>
                  <a:lnTo>
                    <a:pt x="61" y="75"/>
                  </a:lnTo>
                  <a:lnTo>
                    <a:pt x="59" y="70"/>
                  </a:lnTo>
                  <a:lnTo>
                    <a:pt x="59" y="62"/>
                  </a:lnTo>
                  <a:lnTo>
                    <a:pt x="55" y="48"/>
                  </a:lnTo>
                  <a:lnTo>
                    <a:pt x="50" y="32"/>
                  </a:lnTo>
                  <a:lnTo>
                    <a:pt x="46" y="30"/>
                  </a:lnTo>
                  <a:lnTo>
                    <a:pt x="42" y="26"/>
                  </a:lnTo>
                  <a:lnTo>
                    <a:pt x="35" y="22"/>
                  </a:lnTo>
                  <a:lnTo>
                    <a:pt x="32" y="12"/>
                  </a:lnTo>
                  <a:lnTo>
                    <a:pt x="35" y="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82" name="Freeform 130"/>
            <p:cNvSpPr>
              <a:spLocks/>
            </p:cNvSpPr>
            <p:nvPr/>
          </p:nvSpPr>
          <p:spPr bwMode="auto">
            <a:xfrm>
              <a:off x="2706" y="2392"/>
              <a:ext cx="49" cy="103"/>
            </a:xfrm>
            <a:custGeom>
              <a:avLst/>
              <a:gdLst/>
              <a:ahLst/>
              <a:cxnLst>
                <a:cxn ang="0">
                  <a:pos x="47" y="17"/>
                </a:cxn>
                <a:cxn ang="0">
                  <a:pos x="34" y="26"/>
                </a:cxn>
                <a:cxn ang="0">
                  <a:pos x="21" y="29"/>
                </a:cxn>
                <a:cxn ang="0">
                  <a:pos x="16" y="38"/>
                </a:cxn>
                <a:cxn ang="0">
                  <a:pos x="11" y="49"/>
                </a:cxn>
                <a:cxn ang="0">
                  <a:pos x="0" y="57"/>
                </a:cxn>
                <a:cxn ang="0">
                  <a:pos x="10" y="71"/>
                </a:cxn>
                <a:cxn ang="0">
                  <a:pos x="18" y="77"/>
                </a:cxn>
                <a:cxn ang="0">
                  <a:pos x="27" y="107"/>
                </a:cxn>
                <a:cxn ang="0">
                  <a:pos x="29" y="120"/>
                </a:cxn>
                <a:cxn ang="0">
                  <a:pos x="26" y="132"/>
                </a:cxn>
                <a:cxn ang="0">
                  <a:pos x="24" y="176"/>
                </a:cxn>
                <a:cxn ang="0">
                  <a:pos x="27" y="192"/>
                </a:cxn>
                <a:cxn ang="0">
                  <a:pos x="30" y="205"/>
                </a:cxn>
                <a:cxn ang="0">
                  <a:pos x="63" y="200"/>
                </a:cxn>
                <a:cxn ang="0">
                  <a:pos x="63" y="193"/>
                </a:cxn>
                <a:cxn ang="0">
                  <a:pos x="63" y="172"/>
                </a:cxn>
                <a:cxn ang="0">
                  <a:pos x="62" y="155"/>
                </a:cxn>
                <a:cxn ang="0">
                  <a:pos x="63" y="146"/>
                </a:cxn>
                <a:cxn ang="0">
                  <a:pos x="62" y="142"/>
                </a:cxn>
                <a:cxn ang="0">
                  <a:pos x="61" y="134"/>
                </a:cxn>
                <a:cxn ang="0">
                  <a:pos x="62" y="122"/>
                </a:cxn>
                <a:cxn ang="0">
                  <a:pos x="64" y="113"/>
                </a:cxn>
                <a:cxn ang="0">
                  <a:pos x="73" y="111"/>
                </a:cxn>
                <a:cxn ang="0">
                  <a:pos x="78" y="102"/>
                </a:cxn>
                <a:cxn ang="0">
                  <a:pos x="85" y="90"/>
                </a:cxn>
                <a:cxn ang="0">
                  <a:pos x="93" y="87"/>
                </a:cxn>
                <a:cxn ang="0">
                  <a:pos x="88" y="76"/>
                </a:cxn>
                <a:cxn ang="0">
                  <a:pos x="91" y="69"/>
                </a:cxn>
                <a:cxn ang="0">
                  <a:pos x="99" y="65"/>
                </a:cxn>
                <a:cxn ang="0">
                  <a:pos x="96" y="46"/>
                </a:cxn>
                <a:cxn ang="0">
                  <a:pos x="86" y="34"/>
                </a:cxn>
                <a:cxn ang="0">
                  <a:pos x="88" y="28"/>
                </a:cxn>
                <a:cxn ang="0">
                  <a:pos x="74" y="17"/>
                </a:cxn>
                <a:cxn ang="0">
                  <a:pos x="58" y="0"/>
                </a:cxn>
                <a:cxn ang="0">
                  <a:pos x="56" y="10"/>
                </a:cxn>
                <a:cxn ang="0">
                  <a:pos x="47" y="13"/>
                </a:cxn>
              </a:cxnLst>
              <a:rect l="0" t="0" r="r" b="b"/>
              <a:pathLst>
                <a:path w="99" h="206">
                  <a:moveTo>
                    <a:pt x="47" y="13"/>
                  </a:moveTo>
                  <a:lnTo>
                    <a:pt x="47" y="17"/>
                  </a:lnTo>
                  <a:lnTo>
                    <a:pt x="40" y="26"/>
                  </a:lnTo>
                  <a:lnTo>
                    <a:pt x="34" y="26"/>
                  </a:lnTo>
                  <a:lnTo>
                    <a:pt x="24" y="31"/>
                  </a:lnTo>
                  <a:lnTo>
                    <a:pt x="21" y="29"/>
                  </a:lnTo>
                  <a:lnTo>
                    <a:pt x="15" y="32"/>
                  </a:lnTo>
                  <a:lnTo>
                    <a:pt x="16" y="38"/>
                  </a:lnTo>
                  <a:lnTo>
                    <a:pt x="10" y="42"/>
                  </a:lnTo>
                  <a:lnTo>
                    <a:pt x="11" y="49"/>
                  </a:lnTo>
                  <a:lnTo>
                    <a:pt x="4" y="50"/>
                  </a:lnTo>
                  <a:lnTo>
                    <a:pt x="0" y="57"/>
                  </a:lnTo>
                  <a:lnTo>
                    <a:pt x="3" y="67"/>
                  </a:lnTo>
                  <a:lnTo>
                    <a:pt x="10" y="71"/>
                  </a:lnTo>
                  <a:lnTo>
                    <a:pt x="14" y="75"/>
                  </a:lnTo>
                  <a:lnTo>
                    <a:pt x="18" y="77"/>
                  </a:lnTo>
                  <a:lnTo>
                    <a:pt x="23" y="93"/>
                  </a:lnTo>
                  <a:lnTo>
                    <a:pt x="27" y="107"/>
                  </a:lnTo>
                  <a:lnTo>
                    <a:pt x="27" y="115"/>
                  </a:lnTo>
                  <a:lnTo>
                    <a:pt x="29" y="120"/>
                  </a:lnTo>
                  <a:lnTo>
                    <a:pt x="29" y="127"/>
                  </a:lnTo>
                  <a:lnTo>
                    <a:pt x="26" y="132"/>
                  </a:lnTo>
                  <a:lnTo>
                    <a:pt x="24" y="137"/>
                  </a:lnTo>
                  <a:lnTo>
                    <a:pt x="24" y="176"/>
                  </a:lnTo>
                  <a:lnTo>
                    <a:pt x="27" y="183"/>
                  </a:lnTo>
                  <a:lnTo>
                    <a:pt x="27" y="192"/>
                  </a:lnTo>
                  <a:lnTo>
                    <a:pt x="31" y="200"/>
                  </a:lnTo>
                  <a:lnTo>
                    <a:pt x="30" y="205"/>
                  </a:lnTo>
                  <a:lnTo>
                    <a:pt x="41" y="206"/>
                  </a:lnTo>
                  <a:lnTo>
                    <a:pt x="63" y="200"/>
                  </a:lnTo>
                  <a:lnTo>
                    <a:pt x="64" y="200"/>
                  </a:lnTo>
                  <a:lnTo>
                    <a:pt x="63" y="193"/>
                  </a:lnTo>
                  <a:lnTo>
                    <a:pt x="64" y="178"/>
                  </a:lnTo>
                  <a:lnTo>
                    <a:pt x="63" y="172"/>
                  </a:lnTo>
                  <a:lnTo>
                    <a:pt x="63" y="168"/>
                  </a:lnTo>
                  <a:lnTo>
                    <a:pt x="62" y="155"/>
                  </a:lnTo>
                  <a:lnTo>
                    <a:pt x="63" y="149"/>
                  </a:lnTo>
                  <a:lnTo>
                    <a:pt x="63" y="146"/>
                  </a:lnTo>
                  <a:lnTo>
                    <a:pt x="62" y="144"/>
                  </a:lnTo>
                  <a:lnTo>
                    <a:pt x="62" y="142"/>
                  </a:lnTo>
                  <a:lnTo>
                    <a:pt x="62" y="136"/>
                  </a:lnTo>
                  <a:lnTo>
                    <a:pt x="61" y="134"/>
                  </a:lnTo>
                  <a:lnTo>
                    <a:pt x="62" y="127"/>
                  </a:lnTo>
                  <a:lnTo>
                    <a:pt x="62" y="122"/>
                  </a:lnTo>
                  <a:lnTo>
                    <a:pt x="62" y="116"/>
                  </a:lnTo>
                  <a:lnTo>
                    <a:pt x="64" y="113"/>
                  </a:lnTo>
                  <a:lnTo>
                    <a:pt x="69" y="111"/>
                  </a:lnTo>
                  <a:lnTo>
                    <a:pt x="73" y="111"/>
                  </a:lnTo>
                  <a:lnTo>
                    <a:pt x="76" y="108"/>
                  </a:lnTo>
                  <a:lnTo>
                    <a:pt x="78" y="102"/>
                  </a:lnTo>
                  <a:lnTo>
                    <a:pt x="82" y="95"/>
                  </a:lnTo>
                  <a:lnTo>
                    <a:pt x="85" y="90"/>
                  </a:lnTo>
                  <a:lnTo>
                    <a:pt x="89" y="86"/>
                  </a:lnTo>
                  <a:lnTo>
                    <a:pt x="93" y="87"/>
                  </a:lnTo>
                  <a:lnTo>
                    <a:pt x="95" y="84"/>
                  </a:lnTo>
                  <a:lnTo>
                    <a:pt x="88" y="76"/>
                  </a:lnTo>
                  <a:lnTo>
                    <a:pt x="89" y="74"/>
                  </a:lnTo>
                  <a:lnTo>
                    <a:pt x="91" y="69"/>
                  </a:lnTo>
                  <a:lnTo>
                    <a:pt x="98" y="69"/>
                  </a:lnTo>
                  <a:lnTo>
                    <a:pt x="99" y="65"/>
                  </a:lnTo>
                  <a:lnTo>
                    <a:pt x="96" y="54"/>
                  </a:lnTo>
                  <a:lnTo>
                    <a:pt x="96" y="46"/>
                  </a:lnTo>
                  <a:lnTo>
                    <a:pt x="87" y="40"/>
                  </a:lnTo>
                  <a:lnTo>
                    <a:pt x="86" y="34"/>
                  </a:lnTo>
                  <a:lnTo>
                    <a:pt x="87" y="28"/>
                  </a:lnTo>
                  <a:lnTo>
                    <a:pt x="88" y="28"/>
                  </a:lnTo>
                  <a:lnTo>
                    <a:pt x="81" y="18"/>
                  </a:lnTo>
                  <a:lnTo>
                    <a:pt x="74" y="17"/>
                  </a:lnTo>
                  <a:lnTo>
                    <a:pt x="68" y="9"/>
                  </a:lnTo>
                  <a:lnTo>
                    <a:pt x="58" y="0"/>
                  </a:lnTo>
                  <a:lnTo>
                    <a:pt x="55" y="6"/>
                  </a:lnTo>
                  <a:lnTo>
                    <a:pt x="56" y="10"/>
                  </a:lnTo>
                  <a:lnTo>
                    <a:pt x="51" y="11"/>
                  </a:lnTo>
                  <a:lnTo>
                    <a:pt x="47" y="1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83" name="Freeform 131"/>
            <p:cNvSpPr>
              <a:spLocks noEditPoints="1"/>
            </p:cNvSpPr>
            <p:nvPr/>
          </p:nvSpPr>
          <p:spPr bwMode="auto">
            <a:xfrm>
              <a:off x="2879" y="2215"/>
              <a:ext cx="183" cy="262"/>
            </a:xfrm>
            <a:custGeom>
              <a:avLst/>
              <a:gdLst/>
              <a:ahLst/>
              <a:cxnLst>
                <a:cxn ang="0">
                  <a:pos x="365" y="129"/>
                </a:cxn>
                <a:cxn ang="0">
                  <a:pos x="357" y="259"/>
                </a:cxn>
                <a:cxn ang="0">
                  <a:pos x="337" y="260"/>
                </a:cxn>
                <a:cxn ang="0">
                  <a:pos x="337" y="280"/>
                </a:cxn>
                <a:cxn ang="0">
                  <a:pos x="317" y="299"/>
                </a:cxn>
                <a:cxn ang="0">
                  <a:pos x="319" y="313"/>
                </a:cxn>
                <a:cxn ang="0">
                  <a:pos x="316" y="325"/>
                </a:cxn>
                <a:cxn ang="0">
                  <a:pos x="304" y="347"/>
                </a:cxn>
                <a:cxn ang="0">
                  <a:pos x="316" y="352"/>
                </a:cxn>
                <a:cxn ang="0">
                  <a:pos x="316" y="360"/>
                </a:cxn>
                <a:cxn ang="0">
                  <a:pos x="321" y="373"/>
                </a:cxn>
                <a:cxn ang="0">
                  <a:pos x="334" y="389"/>
                </a:cxn>
                <a:cxn ang="0">
                  <a:pos x="334" y="404"/>
                </a:cxn>
                <a:cxn ang="0">
                  <a:pos x="321" y="409"/>
                </a:cxn>
                <a:cxn ang="0">
                  <a:pos x="299" y="418"/>
                </a:cxn>
                <a:cxn ang="0">
                  <a:pos x="295" y="428"/>
                </a:cxn>
                <a:cxn ang="0">
                  <a:pos x="284" y="435"/>
                </a:cxn>
                <a:cxn ang="0">
                  <a:pos x="275" y="449"/>
                </a:cxn>
                <a:cxn ang="0">
                  <a:pos x="273" y="463"/>
                </a:cxn>
                <a:cxn ang="0">
                  <a:pos x="250" y="472"/>
                </a:cxn>
                <a:cxn ang="0">
                  <a:pos x="228" y="469"/>
                </a:cxn>
                <a:cxn ang="0">
                  <a:pos x="211" y="472"/>
                </a:cxn>
                <a:cxn ang="0">
                  <a:pos x="219" y="484"/>
                </a:cxn>
                <a:cxn ang="0">
                  <a:pos x="207" y="499"/>
                </a:cxn>
                <a:cxn ang="0">
                  <a:pos x="173" y="509"/>
                </a:cxn>
                <a:cxn ang="0">
                  <a:pos x="150" y="519"/>
                </a:cxn>
                <a:cxn ang="0">
                  <a:pos x="141" y="505"/>
                </a:cxn>
                <a:cxn ang="0">
                  <a:pos x="135" y="523"/>
                </a:cxn>
                <a:cxn ang="0">
                  <a:pos x="115" y="524"/>
                </a:cxn>
                <a:cxn ang="0">
                  <a:pos x="110" y="509"/>
                </a:cxn>
                <a:cxn ang="0">
                  <a:pos x="95" y="488"/>
                </a:cxn>
                <a:cxn ang="0">
                  <a:pos x="67" y="464"/>
                </a:cxn>
                <a:cxn ang="0">
                  <a:pos x="61" y="455"/>
                </a:cxn>
                <a:cxn ang="0">
                  <a:pos x="64" y="441"/>
                </a:cxn>
                <a:cxn ang="0">
                  <a:pos x="77" y="442"/>
                </a:cxn>
                <a:cxn ang="0">
                  <a:pos x="91" y="441"/>
                </a:cxn>
                <a:cxn ang="0">
                  <a:pos x="106" y="444"/>
                </a:cxn>
                <a:cxn ang="0">
                  <a:pos x="99" y="434"/>
                </a:cxn>
                <a:cxn ang="0">
                  <a:pos x="86" y="417"/>
                </a:cxn>
                <a:cxn ang="0">
                  <a:pos x="92" y="398"/>
                </a:cxn>
                <a:cxn ang="0">
                  <a:pos x="90" y="388"/>
                </a:cxn>
                <a:cxn ang="0">
                  <a:pos x="86" y="370"/>
                </a:cxn>
                <a:cxn ang="0">
                  <a:pos x="74" y="351"/>
                </a:cxn>
                <a:cxn ang="0">
                  <a:pos x="54" y="336"/>
                </a:cxn>
                <a:cxn ang="0">
                  <a:pos x="39" y="283"/>
                </a:cxn>
                <a:cxn ang="0">
                  <a:pos x="46" y="279"/>
                </a:cxn>
                <a:cxn ang="0">
                  <a:pos x="99" y="176"/>
                </a:cxn>
                <a:cxn ang="0">
                  <a:pos x="113" y="101"/>
                </a:cxn>
                <a:cxn ang="0">
                  <a:pos x="94" y="62"/>
                </a:cxn>
                <a:cxn ang="0">
                  <a:pos x="76" y="15"/>
                </a:cxn>
                <a:cxn ang="0">
                  <a:pos x="2" y="345"/>
                </a:cxn>
              </a:cxnLst>
              <a:rect l="0" t="0" r="r" b="b"/>
              <a:pathLst>
                <a:path w="367" h="524">
                  <a:moveTo>
                    <a:pt x="76" y="15"/>
                  </a:moveTo>
                  <a:lnTo>
                    <a:pt x="112" y="0"/>
                  </a:lnTo>
                  <a:lnTo>
                    <a:pt x="365" y="129"/>
                  </a:lnTo>
                  <a:lnTo>
                    <a:pt x="367" y="254"/>
                  </a:lnTo>
                  <a:lnTo>
                    <a:pt x="362" y="256"/>
                  </a:lnTo>
                  <a:lnTo>
                    <a:pt x="357" y="259"/>
                  </a:lnTo>
                  <a:lnTo>
                    <a:pt x="351" y="256"/>
                  </a:lnTo>
                  <a:lnTo>
                    <a:pt x="343" y="256"/>
                  </a:lnTo>
                  <a:lnTo>
                    <a:pt x="337" y="260"/>
                  </a:lnTo>
                  <a:lnTo>
                    <a:pt x="337" y="268"/>
                  </a:lnTo>
                  <a:lnTo>
                    <a:pt x="340" y="272"/>
                  </a:lnTo>
                  <a:lnTo>
                    <a:pt x="337" y="280"/>
                  </a:lnTo>
                  <a:lnTo>
                    <a:pt x="326" y="293"/>
                  </a:lnTo>
                  <a:lnTo>
                    <a:pt x="323" y="293"/>
                  </a:lnTo>
                  <a:lnTo>
                    <a:pt x="317" y="299"/>
                  </a:lnTo>
                  <a:lnTo>
                    <a:pt x="319" y="303"/>
                  </a:lnTo>
                  <a:lnTo>
                    <a:pt x="322" y="306"/>
                  </a:lnTo>
                  <a:lnTo>
                    <a:pt x="319" y="313"/>
                  </a:lnTo>
                  <a:lnTo>
                    <a:pt x="312" y="317"/>
                  </a:lnTo>
                  <a:lnTo>
                    <a:pt x="311" y="322"/>
                  </a:lnTo>
                  <a:lnTo>
                    <a:pt x="316" y="325"/>
                  </a:lnTo>
                  <a:lnTo>
                    <a:pt x="317" y="332"/>
                  </a:lnTo>
                  <a:lnTo>
                    <a:pt x="314" y="336"/>
                  </a:lnTo>
                  <a:lnTo>
                    <a:pt x="304" y="347"/>
                  </a:lnTo>
                  <a:lnTo>
                    <a:pt x="304" y="353"/>
                  </a:lnTo>
                  <a:lnTo>
                    <a:pt x="309" y="358"/>
                  </a:lnTo>
                  <a:lnTo>
                    <a:pt x="316" y="352"/>
                  </a:lnTo>
                  <a:lnTo>
                    <a:pt x="320" y="353"/>
                  </a:lnTo>
                  <a:lnTo>
                    <a:pt x="320" y="358"/>
                  </a:lnTo>
                  <a:lnTo>
                    <a:pt x="316" y="360"/>
                  </a:lnTo>
                  <a:lnTo>
                    <a:pt x="320" y="363"/>
                  </a:lnTo>
                  <a:lnTo>
                    <a:pt x="317" y="368"/>
                  </a:lnTo>
                  <a:lnTo>
                    <a:pt x="321" y="373"/>
                  </a:lnTo>
                  <a:lnTo>
                    <a:pt x="321" y="381"/>
                  </a:lnTo>
                  <a:lnTo>
                    <a:pt x="322" y="387"/>
                  </a:lnTo>
                  <a:lnTo>
                    <a:pt x="334" y="389"/>
                  </a:lnTo>
                  <a:lnTo>
                    <a:pt x="337" y="395"/>
                  </a:lnTo>
                  <a:lnTo>
                    <a:pt x="334" y="399"/>
                  </a:lnTo>
                  <a:lnTo>
                    <a:pt x="334" y="404"/>
                  </a:lnTo>
                  <a:lnTo>
                    <a:pt x="333" y="408"/>
                  </a:lnTo>
                  <a:lnTo>
                    <a:pt x="324" y="411"/>
                  </a:lnTo>
                  <a:lnTo>
                    <a:pt x="321" y="409"/>
                  </a:lnTo>
                  <a:lnTo>
                    <a:pt x="313" y="409"/>
                  </a:lnTo>
                  <a:lnTo>
                    <a:pt x="308" y="412"/>
                  </a:lnTo>
                  <a:lnTo>
                    <a:pt x="299" y="418"/>
                  </a:lnTo>
                  <a:lnTo>
                    <a:pt x="298" y="421"/>
                  </a:lnTo>
                  <a:lnTo>
                    <a:pt x="299" y="426"/>
                  </a:lnTo>
                  <a:lnTo>
                    <a:pt x="295" y="428"/>
                  </a:lnTo>
                  <a:lnTo>
                    <a:pt x="289" y="437"/>
                  </a:lnTo>
                  <a:lnTo>
                    <a:pt x="286" y="437"/>
                  </a:lnTo>
                  <a:lnTo>
                    <a:pt x="284" y="435"/>
                  </a:lnTo>
                  <a:lnTo>
                    <a:pt x="279" y="441"/>
                  </a:lnTo>
                  <a:lnTo>
                    <a:pt x="279" y="445"/>
                  </a:lnTo>
                  <a:lnTo>
                    <a:pt x="275" y="449"/>
                  </a:lnTo>
                  <a:lnTo>
                    <a:pt x="274" y="454"/>
                  </a:lnTo>
                  <a:lnTo>
                    <a:pt x="274" y="458"/>
                  </a:lnTo>
                  <a:lnTo>
                    <a:pt x="273" y="463"/>
                  </a:lnTo>
                  <a:lnTo>
                    <a:pt x="267" y="465"/>
                  </a:lnTo>
                  <a:lnTo>
                    <a:pt x="262" y="470"/>
                  </a:lnTo>
                  <a:lnTo>
                    <a:pt x="250" y="472"/>
                  </a:lnTo>
                  <a:lnTo>
                    <a:pt x="241" y="473"/>
                  </a:lnTo>
                  <a:lnTo>
                    <a:pt x="233" y="472"/>
                  </a:lnTo>
                  <a:lnTo>
                    <a:pt x="228" y="469"/>
                  </a:lnTo>
                  <a:lnTo>
                    <a:pt x="220" y="470"/>
                  </a:lnTo>
                  <a:lnTo>
                    <a:pt x="216" y="469"/>
                  </a:lnTo>
                  <a:lnTo>
                    <a:pt x="211" y="472"/>
                  </a:lnTo>
                  <a:lnTo>
                    <a:pt x="210" y="477"/>
                  </a:lnTo>
                  <a:lnTo>
                    <a:pt x="216" y="484"/>
                  </a:lnTo>
                  <a:lnTo>
                    <a:pt x="219" y="484"/>
                  </a:lnTo>
                  <a:lnTo>
                    <a:pt x="221" y="488"/>
                  </a:lnTo>
                  <a:lnTo>
                    <a:pt x="211" y="493"/>
                  </a:lnTo>
                  <a:lnTo>
                    <a:pt x="207" y="499"/>
                  </a:lnTo>
                  <a:lnTo>
                    <a:pt x="199" y="499"/>
                  </a:lnTo>
                  <a:lnTo>
                    <a:pt x="181" y="503"/>
                  </a:lnTo>
                  <a:lnTo>
                    <a:pt x="173" y="509"/>
                  </a:lnTo>
                  <a:lnTo>
                    <a:pt x="164" y="512"/>
                  </a:lnTo>
                  <a:lnTo>
                    <a:pt x="156" y="518"/>
                  </a:lnTo>
                  <a:lnTo>
                    <a:pt x="150" y="519"/>
                  </a:lnTo>
                  <a:lnTo>
                    <a:pt x="147" y="516"/>
                  </a:lnTo>
                  <a:lnTo>
                    <a:pt x="146" y="509"/>
                  </a:lnTo>
                  <a:lnTo>
                    <a:pt x="141" y="505"/>
                  </a:lnTo>
                  <a:lnTo>
                    <a:pt x="138" y="510"/>
                  </a:lnTo>
                  <a:lnTo>
                    <a:pt x="138" y="515"/>
                  </a:lnTo>
                  <a:lnTo>
                    <a:pt x="135" y="523"/>
                  </a:lnTo>
                  <a:lnTo>
                    <a:pt x="126" y="523"/>
                  </a:lnTo>
                  <a:lnTo>
                    <a:pt x="121" y="524"/>
                  </a:lnTo>
                  <a:lnTo>
                    <a:pt x="115" y="524"/>
                  </a:lnTo>
                  <a:lnTo>
                    <a:pt x="114" y="518"/>
                  </a:lnTo>
                  <a:lnTo>
                    <a:pt x="110" y="514"/>
                  </a:lnTo>
                  <a:lnTo>
                    <a:pt x="110" y="509"/>
                  </a:lnTo>
                  <a:lnTo>
                    <a:pt x="104" y="500"/>
                  </a:lnTo>
                  <a:lnTo>
                    <a:pt x="100" y="492"/>
                  </a:lnTo>
                  <a:lnTo>
                    <a:pt x="95" y="488"/>
                  </a:lnTo>
                  <a:lnTo>
                    <a:pt x="83" y="476"/>
                  </a:lnTo>
                  <a:lnTo>
                    <a:pt x="72" y="466"/>
                  </a:lnTo>
                  <a:lnTo>
                    <a:pt x="67" y="464"/>
                  </a:lnTo>
                  <a:lnTo>
                    <a:pt x="66" y="461"/>
                  </a:lnTo>
                  <a:lnTo>
                    <a:pt x="63" y="458"/>
                  </a:lnTo>
                  <a:lnTo>
                    <a:pt x="61" y="455"/>
                  </a:lnTo>
                  <a:lnTo>
                    <a:pt x="61" y="450"/>
                  </a:lnTo>
                  <a:lnTo>
                    <a:pt x="64" y="446"/>
                  </a:lnTo>
                  <a:lnTo>
                    <a:pt x="64" y="441"/>
                  </a:lnTo>
                  <a:lnTo>
                    <a:pt x="68" y="441"/>
                  </a:lnTo>
                  <a:lnTo>
                    <a:pt x="74" y="441"/>
                  </a:lnTo>
                  <a:lnTo>
                    <a:pt x="77" y="442"/>
                  </a:lnTo>
                  <a:lnTo>
                    <a:pt x="82" y="441"/>
                  </a:lnTo>
                  <a:lnTo>
                    <a:pt x="87" y="441"/>
                  </a:lnTo>
                  <a:lnTo>
                    <a:pt x="91" y="441"/>
                  </a:lnTo>
                  <a:lnTo>
                    <a:pt x="98" y="442"/>
                  </a:lnTo>
                  <a:lnTo>
                    <a:pt x="102" y="443"/>
                  </a:lnTo>
                  <a:lnTo>
                    <a:pt x="106" y="444"/>
                  </a:lnTo>
                  <a:lnTo>
                    <a:pt x="110" y="442"/>
                  </a:lnTo>
                  <a:lnTo>
                    <a:pt x="106" y="441"/>
                  </a:lnTo>
                  <a:lnTo>
                    <a:pt x="99" y="434"/>
                  </a:lnTo>
                  <a:lnTo>
                    <a:pt x="96" y="427"/>
                  </a:lnTo>
                  <a:lnTo>
                    <a:pt x="91" y="425"/>
                  </a:lnTo>
                  <a:lnTo>
                    <a:pt x="86" y="417"/>
                  </a:lnTo>
                  <a:lnTo>
                    <a:pt x="86" y="410"/>
                  </a:lnTo>
                  <a:lnTo>
                    <a:pt x="90" y="407"/>
                  </a:lnTo>
                  <a:lnTo>
                    <a:pt x="92" y="398"/>
                  </a:lnTo>
                  <a:lnTo>
                    <a:pt x="89" y="395"/>
                  </a:lnTo>
                  <a:lnTo>
                    <a:pt x="89" y="392"/>
                  </a:lnTo>
                  <a:lnTo>
                    <a:pt x="90" y="388"/>
                  </a:lnTo>
                  <a:lnTo>
                    <a:pt x="90" y="384"/>
                  </a:lnTo>
                  <a:lnTo>
                    <a:pt x="87" y="375"/>
                  </a:lnTo>
                  <a:lnTo>
                    <a:pt x="86" y="370"/>
                  </a:lnTo>
                  <a:lnTo>
                    <a:pt x="82" y="368"/>
                  </a:lnTo>
                  <a:lnTo>
                    <a:pt x="81" y="358"/>
                  </a:lnTo>
                  <a:lnTo>
                    <a:pt x="74" y="351"/>
                  </a:lnTo>
                  <a:lnTo>
                    <a:pt x="58" y="344"/>
                  </a:lnTo>
                  <a:lnTo>
                    <a:pt x="58" y="344"/>
                  </a:lnTo>
                  <a:lnTo>
                    <a:pt x="54" y="336"/>
                  </a:lnTo>
                  <a:lnTo>
                    <a:pt x="45" y="325"/>
                  </a:lnTo>
                  <a:lnTo>
                    <a:pt x="42" y="324"/>
                  </a:lnTo>
                  <a:lnTo>
                    <a:pt x="39" y="283"/>
                  </a:lnTo>
                  <a:lnTo>
                    <a:pt x="40" y="280"/>
                  </a:lnTo>
                  <a:lnTo>
                    <a:pt x="43" y="280"/>
                  </a:lnTo>
                  <a:lnTo>
                    <a:pt x="46" y="279"/>
                  </a:lnTo>
                  <a:lnTo>
                    <a:pt x="48" y="276"/>
                  </a:lnTo>
                  <a:lnTo>
                    <a:pt x="101" y="222"/>
                  </a:lnTo>
                  <a:lnTo>
                    <a:pt x="99" y="176"/>
                  </a:lnTo>
                  <a:lnTo>
                    <a:pt x="107" y="117"/>
                  </a:lnTo>
                  <a:lnTo>
                    <a:pt x="113" y="112"/>
                  </a:lnTo>
                  <a:lnTo>
                    <a:pt x="113" y="101"/>
                  </a:lnTo>
                  <a:lnTo>
                    <a:pt x="92" y="74"/>
                  </a:lnTo>
                  <a:lnTo>
                    <a:pt x="94" y="71"/>
                  </a:lnTo>
                  <a:lnTo>
                    <a:pt x="94" y="62"/>
                  </a:lnTo>
                  <a:lnTo>
                    <a:pt x="79" y="20"/>
                  </a:lnTo>
                  <a:lnTo>
                    <a:pt x="76" y="15"/>
                  </a:lnTo>
                  <a:lnTo>
                    <a:pt x="76" y="15"/>
                  </a:lnTo>
                  <a:close/>
                  <a:moveTo>
                    <a:pt x="10" y="339"/>
                  </a:moveTo>
                  <a:lnTo>
                    <a:pt x="8" y="344"/>
                  </a:lnTo>
                  <a:lnTo>
                    <a:pt x="2" y="345"/>
                  </a:lnTo>
                  <a:lnTo>
                    <a:pt x="0" y="342"/>
                  </a:lnTo>
                  <a:lnTo>
                    <a:pt x="10" y="33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84" name="Freeform 132"/>
            <p:cNvSpPr>
              <a:spLocks/>
            </p:cNvSpPr>
            <p:nvPr/>
          </p:nvSpPr>
          <p:spPr bwMode="auto">
            <a:xfrm>
              <a:off x="2695" y="2219"/>
              <a:ext cx="240" cy="187"/>
            </a:xfrm>
            <a:custGeom>
              <a:avLst/>
              <a:gdLst/>
              <a:ahLst/>
              <a:cxnLst>
                <a:cxn ang="0">
                  <a:pos x="101" y="364"/>
                </a:cxn>
                <a:cxn ang="0">
                  <a:pos x="88" y="355"/>
                </a:cxn>
                <a:cxn ang="0">
                  <a:pos x="75" y="352"/>
                </a:cxn>
                <a:cxn ang="0">
                  <a:pos x="71" y="357"/>
                </a:cxn>
                <a:cxn ang="0">
                  <a:pos x="58" y="350"/>
                </a:cxn>
                <a:cxn ang="0">
                  <a:pos x="61" y="339"/>
                </a:cxn>
                <a:cxn ang="0">
                  <a:pos x="58" y="332"/>
                </a:cxn>
                <a:cxn ang="0">
                  <a:pos x="41" y="338"/>
                </a:cxn>
                <a:cxn ang="0">
                  <a:pos x="29" y="317"/>
                </a:cxn>
                <a:cxn ang="0">
                  <a:pos x="0" y="287"/>
                </a:cxn>
                <a:cxn ang="0">
                  <a:pos x="4" y="272"/>
                </a:cxn>
                <a:cxn ang="0">
                  <a:pos x="14" y="270"/>
                </a:cxn>
                <a:cxn ang="0">
                  <a:pos x="42" y="269"/>
                </a:cxn>
                <a:cxn ang="0">
                  <a:pos x="64" y="264"/>
                </a:cxn>
                <a:cxn ang="0">
                  <a:pos x="79" y="259"/>
                </a:cxn>
                <a:cxn ang="0">
                  <a:pos x="99" y="253"/>
                </a:cxn>
                <a:cxn ang="0">
                  <a:pos x="117" y="237"/>
                </a:cxn>
                <a:cxn ang="0">
                  <a:pos x="122" y="223"/>
                </a:cxn>
                <a:cxn ang="0">
                  <a:pos x="127" y="134"/>
                </a:cxn>
                <a:cxn ang="0">
                  <a:pos x="213" y="87"/>
                </a:cxn>
                <a:cxn ang="0">
                  <a:pos x="410" y="14"/>
                </a:cxn>
                <a:cxn ang="0">
                  <a:pos x="443" y="7"/>
                </a:cxn>
                <a:cxn ang="0">
                  <a:pos x="461" y="54"/>
                </a:cxn>
                <a:cxn ang="0">
                  <a:pos x="459" y="66"/>
                </a:cxn>
                <a:cxn ang="0">
                  <a:pos x="480" y="104"/>
                </a:cxn>
                <a:cxn ang="0">
                  <a:pos x="466" y="168"/>
                </a:cxn>
                <a:cxn ang="0">
                  <a:pos x="415" y="268"/>
                </a:cxn>
                <a:cxn ang="0">
                  <a:pos x="410" y="272"/>
                </a:cxn>
                <a:cxn ang="0">
                  <a:pos x="406" y="275"/>
                </a:cxn>
                <a:cxn ang="0">
                  <a:pos x="402" y="314"/>
                </a:cxn>
                <a:cxn ang="0">
                  <a:pos x="398" y="322"/>
                </a:cxn>
                <a:cxn ang="0">
                  <a:pos x="390" y="322"/>
                </a:cxn>
                <a:cxn ang="0">
                  <a:pos x="384" y="327"/>
                </a:cxn>
                <a:cxn ang="0">
                  <a:pos x="377" y="331"/>
                </a:cxn>
                <a:cxn ang="0">
                  <a:pos x="364" y="332"/>
                </a:cxn>
                <a:cxn ang="0">
                  <a:pos x="344" y="327"/>
                </a:cxn>
                <a:cxn ang="0">
                  <a:pos x="323" y="329"/>
                </a:cxn>
                <a:cxn ang="0">
                  <a:pos x="300" y="329"/>
                </a:cxn>
                <a:cxn ang="0">
                  <a:pos x="285" y="345"/>
                </a:cxn>
                <a:cxn ang="0">
                  <a:pos x="267" y="340"/>
                </a:cxn>
                <a:cxn ang="0">
                  <a:pos x="249" y="333"/>
                </a:cxn>
                <a:cxn ang="0">
                  <a:pos x="244" y="328"/>
                </a:cxn>
                <a:cxn ang="0">
                  <a:pos x="233" y="324"/>
                </a:cxn>
                <a:cxn ang="0">
                  <a:pos x="223" y="327"/>
                </a:cxn>
                <a:cxn ang="0">
                  <a:pos x="213" y="329"/>
                </a:cxn>
                <a:cxn ang="0">
                  <a:pos x="206" y="334"/>
                </a:cxn>
                <a:cxn ang="0">
                  <a:pos x="193" y="321"/>
                </a:cxn>
                <a:cxn ang="0">
                  <a:pos x="181" y="314"/>
                </a:cxn>
                <a:cxn ang="0">
                  <a:pos x="172" y="311"/>
                </a:cxn>
                <a:cxn ang="0">
                  <a:pos x="160" y="308"/>
                </a:cxn>
                <a:cxn ang="0">
                  <a:pos x="153" y="311"/>
                </a:cxn>
                <a:cxn ang="0">
                  <a:pos x="140" y="311"/>
                </a:cxn>
                <a:cxn ang="0">
                  <a:pos x="129" y="313"/>
                </a:cxn>
                <a:cxn ang="0">
                  <a:pos x="123" y="315"/>
                </a:cxn>
                <a:cxn ang="0">
                  <a:pos x="115" y="324"/>
                </a:cxn>
                <a:cxn ang="0">
                  <a:pos x="116" y="329"/>
                </a:cxn>
                <a:cxn ang="0">
                  <a:pos x="116" y="337"/>
                </a:cxn>
                <a:cxn ang="0">
                  <a:pos x="119" y="343"/>
                </a:cxn>
                <a:cxn ang="0">
                  <a:pos x="106" y="351"/>
                </a:cxn>
                <a:cxn ang="0">
                  <a:pos x="106" y="357"/>
                </a:cxn>
                <a:cxn ang="0">
                  <a:pos x="112" y="366"/>
                </a:cxn>
                <a:cxn ang="0">
                  <a:pos x="108" y="374"/>
                </a:cxn>
              </a:cxnLst>
              <a:rect l="0" t="0" r="r" b="b"/>
              <a:pathLst>
                <a:path w="480" h="374">
                  <a:moveTo>
                    <a:pt x="108" y="374"/>
                  </a:moveTo>
                  <a:lnTo>
                    <a:pt x="101" y="364"/>
                  </a:lnTo>
                  <a:lnTo>
                    <a:pt x="94" y="363"/>
                  </a:lnTo>
                  <a:lnTo>
                    <a:pt x="88" y="355"/>
                  </a:lnTo>
                  <a:lnTo>
                    <a:pt x="78" y="346"/>
                  </a:lnTo>
                  <a:lnTo>
                    <a:pt x="75" y="352"/>
                  </a:lnTo>
                  <a:lnTo>
                    <a:pt x="76" y="356"/>
                  </a:lnTo>
                  <a:lnTo>
                    <a:pt x="71" y="357"/>
                  </a:lnTo>
                  <a:lnTo>
                    <a:pt x="65" y="359"/>
                  </a:lnTo>
                  <a:lnTo>
                    <a:pt x="58" y="350"/>
                  </a:lnTo>
                  <a:lnTo>
                    <a:pt x="62" y="344"/>
                  </a:lnTo>
                  <a:lnTo>
                    <a:pt x="61" y="339"/>
                  </a:lnTo>
                  <a:lnTo>
                    <a:pt x="59" y="336"/>
                  </a:lnTo>
                  <a:lnTo>
                    <a:pt x="58" y="332"/>
                  </a:lnTo>
                  <a:lnTo>
                    <a:pt x="54" y="330"/>
                  </a:lnTo>
                  <a:lnTo>
                    <a:pt x="41" y="338"/>
                  </a:lnTo>
                  <a:lnTo>
                    <a:pt x="30" y="329"/>
                  </a:lnTo>
                  <a:lnTo>
                    <a:pt x="29" y="317"/>
                  </a:lnTo>
                  <a:lnTo>
                    <a:pt x="0" y="296"/>
                  </a:lnTo>
                  <a:lnTo>
                    <a:pt x="0" y="287"/>
                  </a:lnTo>
                  <a:lnTo>
                    <a:pt x="3" y="281"/>
                  </a:lnTo>
                  <a:lnTo>
                    <a:pt x="4" y="272"/>
                  </a:lnTo>
                  <a:lnTo>
                    <a:pt x="6" y="268"/>
                  </a:lnTo>
                  <a:lnTo>
                    <a:pt x="14" y="270"/>
                  </a:lnTo>
                  <a:lnTo>
                    <a:pt x="36" y="268"/>
                  </a:lnTo>
                  <a:lnTo>
                    <a:pt x="42" y="269"/>
                  </a:lnTo>
                  <a:lnTo>
                    <a:pt x="51" y="264"/>
                  </a:lnTo>
                  <a:lnTo>
                    <a:pt x="64" y="264"/>
                  </a:lnTo>
                  <a:lnTo>
                    <a:pt x="71" y="264"/>
                  </a:lnTo>
                  <a:lnTo>
                    <a:pt x="79" y="259"/>
                  </a:lnTo>
                  <a:lnTo>
                    <a:pt x="89" y="258"/>
                  </a:lnTo>
                  <a:lnTo>
                    <a:pt x="99" y="253"/>
                  </a:lnTo>
                  <a:lnTo>
                    <a:pt x="115" y="245"/>
                  </a:lnTo>
                  <a:lnTo>
                    <a:pt x="117" y="237"/>
                  </a:lnTo>
                  <a:lnTo>
                    <a:pt x="118" y="226"/>
                  </a:lnTo>
                  <a:lnTo>
                    <a:pt x="122" y="223"/>
                  </a:lnTo>
                  <a:lnTo>
                    <a:pt x="124" y="196"/>
                  </a:lnTo>
                  <a:lnTo>
                    <a:pt x="127" y="134"/>
                  </a:lnTo>
                  <a:lnTo>
                    <a:pt x="175" y="123"/>
                  </a:lnTo>
                  <a:lnTo>
                    <a:pt x="213" y="87"/>
                  </a:lnTo>
                  <a:lnTo>
                    <a:pt x="354" y="0"/>
                  </a:lnTo>
                  <a:lnTo>
                    <a:pt x="410" y="14"/>
                  </a:lnTo>
                  <a:lnTo>
                    <a:pt x="414" y="19"/>
                  </a:lnTo>
                  <a:lnTo>
                    <a:pt x="443" y="7"/>
                  </a:lnTo>
                  <a:lnTo>
                    <a:pt x="446" y="12"/>
                  </a:lnTo>
                  <a:lnTo>
                    <a:pt x="461" y="54"/>
                  </a:lnTo>
                  <a:lnTo>
                    <a:pt x="461" y="63"/>
                  </a:lnTo>
                  <a:lnTo>
                    <a:pt x="459" y="66"/>
                  </a:lnTo>
                  <a:lnTo>
                    <a:pt x="480" y="93"/>
                  </a:lnTo>
                  <a:lnTo>
                    <a:pt x="480" y="104"/>
                  </a:lnTo>
                  <a:lnTo>
                    <a:pt x="474" y="109"/>
                  </a:lnTo>
                  <a:lnTo>
                    <a:pt x="466" y="168"/>
                  </a:lnTo>
                  <a:lnTo>
                    <a:pt x="468" y="214"/>
                  </a:lnTo>
                  <a:lnTo>
                    <a:pt x="415" y="268"/>
                  </a:lnTo>
                  <a:lnTo>
                    <a:pt x="413" y="271"/>
                  </a:lnTo>
                  <a:lnTo>
                    <a:pt x="410" y="272"/>
                  </a:lnTo>
                  <a:lnTo>
                    <a:pt x="407" y="272"/>
                  </a:lnTo>
                  <a:lnTo>
                    <a:pt x="406" y="275"/>
                  </a:lnTo>
                  <a:lnTo>
                    <a:pt x="409" y="316"/>
                  </a:lnTo>
                  <a:lnTo>
                    <a:pt x="402" y="314"/>
                  </a:lnTo>
                  <a:lnTo>
                    <a:pt x="399" y="319"/>
                  </a:lnTo>
                  <a:lnTo>
                    <a:pt x="398" y="322"/>
                  </a:lnTo>
                  <a:lnTo>
                    <a:pt x="395" y="325"/>
                  </a:lnTo>
                  <a:lnTo>
                    <a:pt x="390" y="322"/>
                  </a:lnTo>
                  <a:lnTo>
                    <a:pt x="386" y="324"/>
                  </a:lnTo>
                  <a:lnTo>
                    <a:pt x="384" y="327"/>
                  </a:lnTo>
                  <a:lnTo>
                    <a:pt x="377" y="330"/>
                  </a:lnTo>
                  <a:lnTo>
                    <a:pt x="377" y="331"/>
                  </a:lnTo>
                  <a:lnTo>
                    <a:pt x="367" y="334"/>
                  </a:lnTo>
                  <a:lnTo>
                    <a:pt x="364" y="332"/>
                  </a:lnTo>
                  <a:lnTo>
                    <a:pt x="354" y="332"/>
                  </a:lnTo>
                  <a:lnTo>
                    <a:pt x="344" y="327"/>
                  </a:lnTo>
                  <a:lnTo>
                    <a:pt x="330" y="326"/>
                  </a:lnTo>
                  <a:lnTo>
                    <a:pt x="323" y="329"/>
                  </a:lnTo>
                  <a:lnTo>
                    <a:pt x="307" y="328"/>
                  </a:lnTo>
                  <a:lnTo>
                    <a:pt x="300" y="329"/>
                  </a:lnTo>
                  <a:lnTo>
                    <a:pt x="293" y="341"/>
                  </a:lnTo>
                  <a:lnTo>
                    <a:pt x="285" y="345"/>
                  </a:lnTo>
                  <a:lnTo>
                    <a:pt x="279" y="344"/>
                  </a:lnTo>
                  <a:lnTo>
                    <a:pt x="267" y="340"/>
                  </a:lnTo>
                  <a:lnTo>
                    <a:pt x="260" y="339"/>
                  </a:lnTo>
                  <a:lnTo>
                    <a:pt x="249" y="333"/>
                  </a:lnTo>
                  <a:lnTo>
                    <a:pt x="244" y="331"/>
                  </a:lnTo>
                  <a:lnTo>
                    <a:pt x="244" y="328"/>
                  </a:lnTo>
                  <a:lnTo>
                    <a:pt x="238" y="324"/>
                  </a:lnTo>
                  <a:lnTo>
                    <a:pt x="233" y="324"/>
                  </a:lnTo>
                  <a:lnTo>
                    <a:pt x="232" y="325"/>
                  </a:lnTo>
                  <a:lnTo>
                    <a:pt x="223" y="327"/>
                  </a:lnTo>
                  <a:lnTo>
                    <a:pt x="217" y="329"/>
                  </a:lnTo>
                  <a:lnTo>
                    <a:pt x="213" y="329"/>
                  </a:lnTo>
                  <a:lnTo>
                    <a:pt x="210" y="333"/>
                  </a:lnTo>
                  <a:lnTo>
                    <a:pt x="206" y="334"/>
                  </a:lnTo>
                  <a:lnTo>
                    <a:pt x="201" y="331"/>
                  </a:lnTo>
                  <a:lnTo>
                    <a:pt x="193" y="321"/>
                  </a:lnTo>
                  <a:lnTo>
                    <a:pt x="191" y="318"/>
                  </a:lnTo>
                  <a:lnTo>
                    <a:pt x="181" y="314"/>
                  </a:lnTo>
                  <a:lnTo>
                    <a:pt x="176" y="313"/>
                  </a:lnTo>
                  <a:lnTo>
                    <a:pt x="172" y="311"/>
                  </a:lnTo>
                  <a:lnTo>
                    <a:pt x="164" y="309"/>
                  </a:lnTo>
                  <a:lnTo>
                    <a:pt x="160" y="308"/>
                  </a:lnTo>
                  <a:lnTo>
                    <a:pt x="155" y="308"/>
                  </a:lnTo>
                  <a:lnTo>
                    <a:pt x="153" y="311"/>
                  </a:lnTo>
                  <a:lnTo>
                    <a:pt x="143" y="311"/>
                  </a:lnTo>
                  <a:lnTo>
                    <a:pt x="140" y="311"/>
                  </a:lnTo>
                  <a:lnTo>
                    <a:pt x="135" y="310"/>
                  </a:lnTo>
                  <a:lnTo>
                    <a:pt x="129" y="313"/>
                  </a:lnTo>
                  <a:lnTo>
                    <a:pt x="127" y="314"/>
                  </a:lnTo>
                  <a:lnTo>
                    <a:pt x="123" y="315"/>
                  </a:lnTo>
                  <a:lnTo>
                    <a:pt x="116" y="320"/>
                  </a:lnTo>
                  <a:lnTo>
                    <a:pt x="115" y="324"/>
                  </a:lnTo>
                  <a:lnTo>
                    <a:pt x="117" y="327"/>
                  </a:lnTo>
                  <a:lnTo>
                    <a:pt x="116" y="329"/>
                  </a:lnTo>
                  <a:lnTo>
                    <a:pt x="115" y="331"/>
                  </a:lnTo>
                  <a:lnTo>
                    <a:pt x="116" y="337"/>
                  </a:lnTo>
                  <a:lnTo>
                    <a:pt x="118" y="339"/>
                  </a:lnTo>
                  <a:lnTo>
                    <a:pt x="119" y="343"/>
                  </a:lnTo>
                  <a:lnTo>
                    <a:pt x="112" y="343"/>
                  </a:lnTo>
                  <a:lnTo>
                    <a:pt x="106" y="351"/>
                  </a:lnTo>
                  <a:lnTo>
                    <a:pt x="107" y="354"/>
                  </a:lnTo>
                  <a:lnTo>
                    <a:pt x="106" y="357"/>
                  </a:lnTo>
                  <a:lnTo>
                    <a:pt x="109" y="366"/>
                  </a:lnTo>
                  <a:lnTo>
                    <a:pt x="112" y="366"/>
                  </a:lnTo>
                  <a:lnTo>
                    <a:pt x="112" y="369"/>
                  </a:lnTo>
                  <a:lnTo>
                    <a:pt x="108" y="37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85" name="Freeform 133"/>
            <p:cNvSpPr>
              <a:spLocks/>
            </p:cNvSpPr>
            <p:nvPr/>
          </p:nvSpPr>
          <p:spPr bwMode="auto">
            <a:xfrm>
              <a:off x="2736" y="2373"/>
              <a:ext cx="180" cy="155"/>
            </a:xfrm>
            <a:custGeom>
              <a:avLst/>
              <a:gdLst/>
              <a:ahLst/>
              <a:cxnLst>
                <a:cxn ang="0">
                  <a:pos x="340" y="20"/>
                </a:cxn>
                <a:cxn ang="0">
                  <a:pos x="318" y="11"/>
                </a:cxn>
                <a:cxn ang="0">
                  <a:pos x="309" y="14"/>
                </a:cxn>
                <a:cxn ang="0">
                  <a:pos x="296" y="22"/>
                </a:cxn>
                <a:cxn ang="0">
                  <a:pos x="283" y="24"/>
                </a:cxn>
                <a:cxn ang="0">
                  <a:pos x="249" y="18"/>
                </a:cxn>
                <a:cxn ang="0">
                  <a:pos x="219" y="21"/>
                </a:cxn>
                <a:cxn ang="0">
                  <a:pos x="198" y="36"/>
                </a:cxn>
                <a:cxn ang="0">
                  <a:pos x="168" y="25"/>
                </a:cxn>
                <a:cxn ang="0">
                  <a:pos x="157" y="16"/>
                </a:cxn>
                <a:cxn ang="0">
                  <a:pos x="142" y="19"/>
                </a:cxn>
                <a:cxn ang="0">
                  <a:pos x="129" y="25"/>
                </a:cxn>
                <a:cxn ang="0">
                  <a:pos x="112" y="13"/>
                </a:cxn>
                <a:cxn ang="0">
                  <a:pos x="95" y="5"/>
                </a:cxn>
                <a:cxn ang="0">
                  <a:pos x="79" y="0"/>
                </a:cxn>
                <a:cxn ang="0">
                  <a:pos x="62" y="3"/>
                </a:cxn>
                <a:cxn ang="0">
                  <a:pos x="48" y="5"/>
                </a:cxn>
                <a:cxn ang="0">
                  <a:pos x="35" y="12"/>
                </a:cxn>
                <a:cxn ang="0">
                  <a:pos x="35" y="21"/>
                </a:cxn>
                <a:cxn ang="0">
                  <a:pos x="37" y="31"/>
                </a:cxn>
                <a:cxn ang="0">
                  <a:pos x="25" y="43"/>
                </a:cxn>
                <a:cxn ang="0">
                  <a:pos x="28" y="58"/>
                </a:cxn>
                <a:cxn ang="0">
                  <a:pos x="26" y="66"/>
                </a:cxn>
                <a:cxn ang="0">
                  <a:pos x="35" y="84"/>
                </a:cxn>
                <a:cxn ang="0">
                  <a:pos x="37" y="107"/>
                </a:cxn>
                <a:cxn ang="0">
                  <a:pos x="27" y="114"/>
                </a:cxn>
                <a:cxn ang="0">
                  <a:pos x="28" y="124"/>
                </a:cxn>
                <a:cxn ang="0">
                  <a:pos x="17" y="140"/>
                </a:cxn>
                <a:cxn ang="0">
                  <a:pos x="8" y="149"/>
                </a:cxn>
                <a:cxn ang="0">
                  <a:pos x="1" y="160"/>
                </a:cxn>
                <a:cxn ang="0">
                  <a:pos x="1" y="174"/>
                </a:cxn>
                <a:cxn ang="0">
                  <a:pos x="2" y="184"/>
                </a:cxn>
                <a:cxn ang="0">
                  <a:pos x="2" y="206"/>
                </a:cxn>
                <a:cxn ang="0">
                  <a:pos x="2" y="231"/>
                </a:cxn>
                <a:cxn ang="0">
                  <a:pos x="25" y="237"/>
                </a:cxn>
                <a:cxn ang="0">
                  <a:pos x="69" y="276"/>
                </a:cxn>
                <a:cxn ang="0">
                  <a:pos x="76" y="299"/>
                </a:cxn>
                <a:cxn ang="0">
                  <a:pos x="126" y="308"/>
                </a:cxn>
                <a:cxn ang="0">
                  <a:pos x="152" y="301"/>
                </a:cxn>
                <a:cxn ang="0">
                  <a:pos x="167" y="292"/>
                </a:cxn>
                <a:cxn ang="0">
                  <a:pos x="176" y="297"/>
                </a:cxn>
                <a:cxn ang="0">
                  <a:pos x="188" y="276"/>
                </a:cxn>
                <a:cxn ang="0">
                  <a:pos x="190" y="259"/>
                </a:cxn>
                <a:cxn ang="0">
                  <a:pos x="200" y="246"/>
                </a:cxn>
                <a:cxn ang="0">
                  <a:pos x="212" y="230"/>
                </a:cxn>
                <a:cxn ang="0">
                  <a:pos x="223" y="222"/>
                </a:cxn>
                <a:cxn ang="0">
                  <a:pos x="236" y="226"/>
                </a:cxn>
                <a:cxn ang="0">
                  <a:pos x="251" y="239"/>
                </a:cxn>
                <a:cxn ang="0">
                  <a:pos x="265" y="230"/>
                </a:cxn>
                <a:cxn ang="0">
                  <a:pos x="273" y="222"/>
                </a:cxn>
                <a:cxn ang="0">
                  <a:pos x="279" y="204"/>
                </a:cxn>
                <a:cxn ang="0">
                  <a:pos x="288" y="185"/>
                </a:cxn>
                <a:cxn ang="0">
                  <a:pos x="306" y="166"/>
                </a:cxn>
                <a:cxn ang="0">
                  <a:pos x="307" y="146"/>
                </a:cxn>
                <a:cxn ang="0">
                  <a:pos x="326" y="133"/>
                </a:cxn>
                <a:cxn ang="0">
                  <a:pos x="326" y="112"/>
                </a:cxn>
                <a:cxn ang="0">
                  <a:pos x="339" y="93"/>
                </a:cxn>
                <a:cxn ang="0">
                  <a:pos x="349" y="86"/>
                </a:cxn>
                <a:cxn ang="0">
                  <a:pos x="361" y="73"/>
                </a:cxn>
                <a:cxn ang="0">
                  <a:pos x="356" y="57"/>
                </a:cxn>
                <a:cxn ang="0">
                  <a:pos x="349" y="40"/>
                </a:cxn>
                <a:cxn ang="0">
                  <a:pos x="344" y="28"/>
                </a:cxn>
              </a:cxnLst>
              <a:rect l="0" t="0" r="r" b="b"/>
              <a:pathLst>
                <a:path w="361" h="310">
                  <a:moveTo>
                    <a:pt x="344" y="28"/>
                  </a:moveTo>
                  <a:lnTo>
                    <a:pt x="344" y="28"/>
                  </a:lnTo>
                  <a:lnTo>
                    <a:pt x="340" y="20"/>
                  </a:lnTo>
                  <a:lnTo>
                    <a:pt x="331" y="9"/>
                  </a:lnTo>
                  <a:lnTo>
                    <a:pt x="321" y="6"/>
                  </a:lnTo>
                  <a:lnTo>
                    <a:pt x="318" y="11"/>
                  </a:lnTo>
                  <a:lnTo>
                    <a:pt x="317" y="14"/>
                  </a:lnTo>
                  <a:lnTo>
                    <a:pt x="314" y="17"/>
                  </a:lnTo>
                  <a:lnTo>
                    <a:pt x="309" y="14"/>
                  </a:lnTo>
                  <a:lnTo>
                    <a:pt x="305" y="16"/>
                  </a:lnTo>
                  <a:lnTo>
                    <a:pt x="303" y="19"/>
                  </a:lnTo>
                  <a:lnTo>
                    <a:pt x="296" y="22"/>
                  </a:lnTo>
                  <a:lnTo>
                    <a:pt x="294" y="28"/>
                  </a:lnTo>
                  <a:lnTo>
                    <a:pt x="288" y="29"/>
                  </a:lnTo>
                  <a:lnTo>
                    <a:pt x="283" y="24"/>
                  </a:lnTo>
                  <a:lnTo>
                    <a:pt x="273" y="24"/>
                  </a:lnTo>
                  <a:lnTo>
                    <a:pt x="263" y="19"/>
                  </a:lnTo>
                  <a:lnTo>
                    <a:pt x="249" y="18"/>
                  </a:lnTo>
                  <a:lnTo>
                    <a:pt x="242" y="21"/>
                  </a:lnTo>
                  <a:lnTo>
                    <a:pt x="226" y="20"/>
                  </a:lnTo>
                  <a:lnTo>
                    <a:pt x="219" y="21"/>
                  </a:lnTo>
                  <a:lnTo>
                    <a:pt x="212" y="33"/>
                  </a:lnTo>
                  <a:lnTo>
                    <a:pt x="204" y="37"/>
                  </a:lnTo>
                  <a:lnTo>
                    <a:pt x="198" y="36"/>
                  </a:lnTo>
                  <a:lnTo>
                    <a:pt x="186" y="32"/>
                  </a:lnTo>
                  <a:lnTo>
                    <a:pt x="179" y="31"/>
                  </a:lnTo>
                  <a:lnTo>
                    <a:pt x="168" y="25"/>
                  </a:lnTo>
                  <a:lnTo>
                    <a:pt x="163" y="23"/>
                  </a:lnTo>
                  <a:lnTo>
                    <a:pt x="163" y="20"/>
                  </a:lnTo>
                  <a:lnTo>
                    <a:pt x="157" y="16"/>
                  </a:lnTo>
                  <a:lnTo>
                    <a:pt x="152" y="16"/>
                  </a:lnTo>
                  <a:lnTo>
                    <a:pt x="151" y="17"/>
                  </a:lnTo>
                  <a:lnTo>
                    <a:pt x="142" y="19"/>
                  </a:lnTo>
                  <a:lnTo>
                    <a:pt x="136" y="21"/>
                  </a:lnTo>
                  <a:lnTo>
                    <a:pt x="132" y="21"/>
                  </a:lnTo>
                  <a:lnTo>
                    <a:pt x="129" y="25"/>
                  </a:lnTo>
                  <a:lnTo>
                    <a:pt x="125" y="26"/>
                  </a:lnTo>
                  <a:lnTo>
                    <a:pt x="120" y="23"/>
                  </a:lnTo>
                  <a:lnTo>
                    <a:pt x="112" y="13"/>
                  </a:lnTo>
                  <a:lnTo>
                    <a:pt x="110" y="10"/>
                  </a:lnTo>
                  <a:lnTo>
                    <a:pt x="100" y="6"/>
                  </a:lnTo>
                  <a:lnTo>
                    <a:pt x="95" y="5"/>
                  </a:lnTo>
                  <a:lnTo>
                    <a:pt x="91" y="3"/>
                  </a:lnTo>
                  <a:lnTo>
                    <a:pt x="83" y="1"/>
                  </a:lnTo>
                  <a:lnTo>
                    <a:pt x="79" y="0"/>
                  </a:lnTo>
                  <a:lnTo>
                    <a:pt x="74" y="0"/>
                  </a:lnTo>
                  <a:lnTo>
                    <a:pt x="72" y="3"/>
                  </a:lnTo>
                  <a:lnTo>
                    <a:pt x="62" y="3"/>
                  </a:lnTo>
                  <a:lnTo>
                    <a:pt x="59" y="3"/>
                  </a:lnTo>
                  <a:lnTo>
                    <a:pt x="54" y="2"/>
                  </a:lnTo>
                  <a:lnTo>
                    <a:pt x="48" y="5"/>
                  </a:lnTo>
                  <a:lnTo>
                    <a:pt x="46" y="6"/>
                  </a:lnTo>
                  <a:lnTo>
                    <a:pt x="42" y="7"/>
                  </a:lnTo>
                  <a:lnTo>
                    <a:pt x="35" y="12"/>
                  </a:lnTo>
                  <a:lnTo>
                    <a:pt x="34" y="16"/>
                  </a:lnTo>
                  <a:lnTo>
                    <a:pt x="36" y="19"/>
                  </a:lnTo>
                  <a:lnTo>
                    <a:pt x="35" y="21"/>
                  </a:lnTo>
                  <a:lnTo>
                    <a:pt x="34" y="23"/>
                  </a:lnTo>
                  <a:lnTo>
                    <a:pt x="35" y="29"/>
                  </a:lnTo>
                  <a:lnTo>
                    <a:pt x="37" y="31"/>
                  </a:lnTo>
                  <a:lnTo>
                    <a:pt x="38" y="35"/>
                  </a:lnTo>
                  <a:lnTo>
                    <a:pt x="31" y="35"/>
                  </a:lnTo>
                  <a:lnTo>
                    <a:pt x="25" y="43"/>
                  </a:lnTo>
                  <a:lnTo>
                    <a:pt x="26" y="46"/>
                  </a:lnTo>
                  <a:lnTo>
                    <a:pt x="25" y="49"/>
                  </a:lnTo>
                  <a:lnTo>
                    <a:pt x="28" y="58"/>
                  </a:lnTo>
                  <a:lnTo>
                    <a:pt x="31" y="58"/>
                  </a:lnTo>
                  <a:lnTo>
                    <a:pt x="31" y="61"/>
                  </a:lnTo>
                  <a:lnTo>
                    <a:pt x="26" y="66"/>
                  </a:lnTo>
                  <a:lnTo>
                    <a:pt x="25" y="72"/>
                  </a:lnTo>
                  <a:lnTo>
                    <a:pt x="26" y="78"/>
                  </a:lnTo>
                  <a:lnTo>
                    <a:pt x="35" y="84"/>
                  </a:lnTo>
                  <a:lnTo>
                    <a:pt x="35" y="92"/>
                  </a:lnTo>
                  <a:lnTo>
                    <a:pt x="38" y="103"/>
                  </a:lnTo>
                  <a:lnTo>
                    <a:pt x="37" y="107"/>
                  </a:lnTo>
                  <a:lnTo>
                    <a:pt x="30" y="107"/>
                  </a:lnTo>
                  <a:lnTo>
                    <a:pt x="28" y="112"/>
                  </a:lnTo>
                  <a:lnTo>
                    <a:pt x="27" y="114"/>
                  </a:lnTo>
                  <a:lnTo>
                    <a:pt x="34" y="122"/>
                  </a:lnTo>
                  <a:lnTo>
                    <a:pt x="32" y="125"/>
                  </a:lnTo>
                  <a:lnTo>
                    <a:pt x="28" y="124"/>
                  </a:lnTo>
                  <a:lnTo>
                    <a:pt x="24" y="128"/>
                  </a:lnTo>
                  <a:lnTo>
                    <a:pt x="21" y="133"/>
                  </a:lnTo>
                  <a:lnTo>
                    <a:pt x="17" y="140"/>
                  </a:lnTo>
                  <a:lnTo>
                    <a:pt x="15" y="146"/>
                  </a:lnTo>
                  <a:lnTo>
                    <a:pt x="12" y="149"/>
                  </a:lnTo>
                  <a:lnTo>
                    <a:pt x="8" y="149"/>
                  </a:lnTo>
                  <a:lnTo>
                    <a:pt x="3" y="151"/>
                  </a:lnTo>
                  <a:lnTo>
                    <a:pt x="1" y="154"/>
                  </a:lnTo>
                  <a:lnTo>
                    <a:pt x="1" y="160"/>
                  </a:lnTo>
                  <a:lnTo>
                    <a:pt x="1" y="165"/>
                  </a:lnTo>
                  <a:lnTo>
                    <a:pt x="0" y="172"/>
                  </a:lnTo>
                  <a:lnTo>
                    <a:pt x="1" y="174"/>
                  </a:lnTo>
                  <a:lnTo>
                    <a:pt x="1" y="180"/>
                  </a:lnTo>
                  <a:lnTo>
                    <a:pt x="1" y="182"/>
                  </a:lnTo>
                  <a:lnTo>
                    <a:pt x="2" y="184"/>
                  </a:lnTo>
                  <a:lnTo>
                    <a:pt x="2" y="187"/>
                  </a:lnTo>
                  <a:lnTo>
                    <a:pt x="1" y="193"/>
                  </a:lnTo>
                  <a:lnTo>
                    <a:pt x="2" y="206"/>
                  </a:lnTo>
                  <a:lnTo>
                    <a:pt x="2" y="210"/>
                  </a:lnTo>
                  <a:lnTo>
                    <a:pt x="3" y="216"/>
                  </a:lnTo>
                  <a:lnTo>
                    <a:pt x="2" y="231"/>
                  </a:lnTo>
                  <a:lnTo>
                    <a:pt x="3" y="238"/>
                  </a:lnTo>
                  <a:lnTo>
                    <a:pt x="15" y="240"/>
                  </a:lnTo>
                  <a:lnTo>
                    <a:pt x="25" y="237"/>
                  </a:lnTo>
                  <a:lnTo>
                    <a:pt x="48" y="249"/>
                  </a:lnTo>
                  <a:lnTo>
                    <a:pt x="61" y="261"/>
                  </a:lnTo>
                  <a:lnTo>
                    <a:pt x="69" y="276"/>
                  </a:lnTo>
                  <a:lnTo>
                    <a:pt x="69" y="286"/>
                  </a:lnTo>
                  <a:lnTo>
                    <a:pt x="73" y="288"/>
                  </a:lnTo>
                  <a:lnTo>
                    <a:pt x="76" y="299"/>
                  </a:lnTo>
                  <a:lnTo>
                    <a:pt x="85" y="307"/>
                  </a:lnTo>
                  <a:lnTo>
                    <a:pt x="96" y="310"/>
                  </a:lnTo>
                  <a:lnTo>
                    <a:pt x="126" y="308"/>
                  </a:lnTo>
                  <a:lnTo>
                    <a:pt x="132" y="304"/>
                  </a:lnTo>
                  <a:lnTo>
                    <a:pt x="137" y="305"/>
                  </a:lnTo>
                  <a:lnTo>
                    <a:pt x="152" y="301"/>
                  </a:lnTo>
                  <a:lnTo>
                    <a:pt x="156" y="303"/>
                  </a:lnTo>
                  <a:lnTo>
                    <a:pt x="165" y="301"/>
                  </a:lnTo>
                  <a:lnTo>
                    <a:pt x="167" y="292"/>
                  </a:lnTo>
                  <a:lnTo>
                    <a:pt x="174" y="298"/>
                  </a:lnTo>
                  <a:lnTo>
                    <a:pt x="176" y="297"/>
                  </a:lnTo>
                  <a:lnTo>
                    <a:pt x="176" y="297"/>
                  </a:lnTo>
                  <a:lnTo>
                    <a:pt x="176" y="293"/>
                  </a:lnTo>
                  <a:lnTo>
                    <a:pt x="184" y="284"/>
                  </a:lnTo>
                  <a:lnTo>
                    <a:pt x="188" y="276"/>
                  </a:lnTo>
                  <a:lnTo>
                    <a:pt x="187" y="268"/>
                  </a:lnTo>
                  <a:lnTo>
                    <a:pt x="186" y="262"/>
                  </a:lnTo>
                  <a:lnTo>
                    <a:pt x="190" y="259"/>
                  </a:lnTo>
                  <a:lnTo>
                    <a:pt x="190" y="255"/>
                  </a:lnTo>
                  <a:lnTo>
                    <a:pt x="194" y="250"/>
                  </a:lnTo>
                  <a:lnTo>
                    <a:pt x="200" y="246"/>
                  </a:lnTo>
                  <a:lnTo>
                    <a:pt x="203" y="243"/>
                  </a:lnTo>
                  <a:lnTo>
                    <a:pt x="212" y="235"/>
                  </a:lnTo>
                  <a:lnTo>
                    <a:pt x="212" y="230"/>
                  </a:lnTo>
                  <a:lnTo>
                    <a:pt x="213" y="227"/>
                  </a:lnTo>
                  <a:lnTo>
                    <a:pt x="221" y="226"/>
                  </a:lnTo>
                  <a:lnTo>
                    <a:pt x="223" y="222"/>
                  </a:lnTo>
                  <a:lnTo>
                    <a:pt x="225" y="223"/>
                  </a:lnTo>
                  <a:lnTo>
                    <a:pt x="233" y="227"/>
                  </a:lnTo>
                  <a:lnTo>
                    <a:pt x="236" y="226"/>
                  </a:lnTo>
                  <a:lnTo>
                    <a:pt x="242" y="229"/>
                  </a:lnTo>
                  <a:lnTo>
                    <a:pt x="246" y="235"/>
                  </a:lnTo>
                  <a:lnTo>
                    <a:pt x="251" y="239"/>
                  </a:lnTo>
                  <a:lnTo>
                    <a:pt x="254" y="241"/>
                  </a:lnTo>
                  <a:lnTo>
                    <a:pt x="261" y="237"/>
                  </a:lnTo>
                  <a:lnTo>
                    <a:pt x="265" y="230"/>
                  </a:lnTo>
                  <a:lnTo>
                    <a:pt x="265" y="227"/>
                  </a:lnTo>
                  <a:lnTo>
                    <a:pt x="268" y="223"/>
                  </a:lnTo>
                  <a:lnTo>
                    <a:pt x="273" y="222"/>
                  </a:lnTo>
                  <a:lnTo>
                    <a:pt x="276" y="216"/>
                  </a:lnTo>
                  <a:lnTo>
                    <a:pt x="276" y="211"/>
                  </a:lnTo>
                  <a:lnTo>
                    <a:pt x="279" y="204"/>
                  </a:lnTo>
                  <a:lnTo>
                    <a:pt x="288" y="195"/>
                  </a:lnTo>
                  <a:lnTo>
                    <a:pt x="290" y="189"/>
                  </a:lnTo>
                  <a:lnTo>
                    <a:pt x="288" y="185"/>
                  </a:lnTo>
                  <a:lnTo>
                    <a:pt x="291" y="180"/>
                  </a:lnTo>
                  <a:lnTo>
                    <a:pt x="299" y="171"/>
                  </a:lnTo>
                  <a:lnTo>
                    <a:pt x="306" y="166"/>
                  </a:lnTo>
                  <a:lnTo>
                    <a:pt x="306" y="160"/>
                  </a:lnTo>
                  <a:lnTo>
                    <a:pt x="308" y="156"/>
                  </a:lnTo>
                  <a:lnTo>
                    <a:pt x="307" y="146"/>
                  </a:lnTo>
                  <a:lnTo>
                    <a:pt x="311" y="142"/>
                  </a:lnTo>
                  <a:lnTo>
                    <a:pt x="320" y="139"/>
                  </a:lnTo>
                  <a:lnTo>
                    <a:pt x="326" y="133"/>
                  </a:lnTo>
                  <a:lnTo>
                    <a:pt x="327" y="125"/>
                  </a:lnTo>
                  <a:lnTo>
                    <a:pt x="327" y="117"/>
                  </a:lnTo>
                  <a:lnTo>
                    <a:pt x="326" y="112"/>
                  </a:lnTo>
                  <a:lnTo>
                    <a:pt x="330" y="106"/>
                  </a:lnTo>
                  <a:lnTo>
                    <a:pt x="334" y="95"/>
                  </a:lnTo>
                  <a:lnTo>
                    <a:pt x="339" y="93"/>
                  </a:lnTo>
                  <a:lnTo>
                    <a:pt x="339" y="90"/>
                  </a:lnTo>
                  <a:lnTo>
                    <a:pt x="345" y="86"/>
                  </a:lnTo>
                  <a:lnTo>
                    <a:pt x="349" y="86"/>
                  </a:lnTo>
                  <a:lnTo>
                    <a:pt x="353" y="81"/>
                  </a:lnTo>
                  <a:lnTo>
                    <a:pt x="361" y="78"/>
                  </a:lnTo>
                  <a:lnTo>
                    <a:pt x="361" y="73"/>
                  </a:lnTo>
                  <a:lnTo>
                    <a:pt x="358" y="66"/>
                  </a:lnTo>
                  <a:lnTo>
                    <a:pt x="358" y="61"/>
                  </a:lnTo>
                  <a:lnTo>
                    <a:pt x="356" y="57"/>
                  </a:lnTo>
                  <a:lnTo>
                    <a:pt x="351" y="55"/>
                  </a:lnTo>
                  <a:lnTo>
                    <a:pt x="347" y="49"/>
                  </a:lnTo>
                  <a:lnTo>
                    <a:pt x="349" y="40"/>
                  </a:lnTo>
                  <a:lnTo>
                    <a:pt x="347" y="35"/>
                  </a:lnTo>
                  <a:lnTo>
                    <a:pt x="344" y="28"/>
                  </a:lnTo>
                  <a:lnTo>
                    <a:pt x="344" y="2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86" name="Freeform 134"/>
            <p:cNvSpPr>
              <a:spLocks/>
            </p:cNvSpPr>
            <p:nvPr/>
          </p:nvSpPr>
          <p:spPr bwMode="auto">
            <a:xfrm>
              <a:off x="2789" y="2589"/>
              <a:ext cx="5" cy="5"/>
            </a:xfrm>
            <a:custGeom>
              <a:avLst/>
              <a:gdLst/>
              <a:ahLst/>
              <a:cxnLst>
                <a:cxn ang="0">
                  <a:pos x="1" y="10"/>
                </a:cxn>
                <a:cxn ang="0">
                  <a:pos x="0" y="5"/>
                </a:cxn>
                <a:cxn ang="0">
                  <a:pos x="4" y="0"/>
                </a:cxn>
                <a:cxn ang="0">
                  <a:pos x="10" y="4"/>
                </a:cxn>
                <a:cxn ang="0">
                  <a:pos x="7" y="8"/>
                </a:cxn>
                <a:cxn ang="0">
                  <a:pos x="3" y="10"/>
                </a:cxn>
                <a:cxn ang="0">
                  <a:pos x="1" y="10"/>
                </a:cxn>
              </a:cxnLst>
              <a:rect l="0" t="0" r="r" b="b"/>
              <a:pathLst>
                <a:path w="10" h="10">
                  <a:moveTo>
                    <a:pt x="1" y="10"/>
                  </a:moveTo>
                  <a:lnTo>
                    <a:pt x="0" y="5"/>
                  </a:lnTo>
                  <a:lnTo>
                    <a:pt x="4" y="0"/>
                  </a:lnTo>
                  <a:lnTo>
                    <a:pt x="10" y="4"/>
                  </a:lnTo>
                  <a:lnTo>
                    <a:pt x="7" y="8"/>
                  </a:lnTo>
                  <a:lnTo>
                    <a:pt x="3" y="10"/>
                  </a:lnTo>
                  <a:lnTo>
                    <a:pt x="1" y="1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87" name="Freeform 135"/>
            <p:cNvSpPr>
              <a:spLocks/>
            </p:cNvSpPr>
            <p:nvPr/>
          </p:nvSpPr>
          <p:spPr bwMode="auto">
            <a:xfrm>
              <a:off x="2819" y="2533"/>
              <a:ext cx="9" cy="12"/>
            </a:xfrm>
            <a:custGeom>
              <a:avLst/>
              <a:gdLst/>
              <a:ahLst/>
              <a:cxnLst>
                <a:cxn ang="0">
                  <a:pos x="0" y="19"/>
                </a:cxn>
                <a:cxn ang="0">
                  <a:pos x="0" y="14"/>
                </a:cxn>
                <a:cxn ang="0">
                  <a:pos x="4" y="14"/>
                </a:cxn>
                <a:cxn ang="0">
                  <a:pos x="7" y="6"/>
                </a:cxn>
                <a:cxn ang="0">
                  <a:pos x="13" y="0"/>
                </a:cxn>
                <a:cxn ang="0">
                  <a:pos x="15" y="2"/>
                </a:cxn>
                <a:cxn ang="0">
                  <a:pos x="16" y="11"/>
                </a:cxn>
                <a:cxn ang="0">
                  <a:pos x="12" y="23"/>
                </a:cxn>
                <a:cxn ang="0">
                  <a:pos x="5" y="23"/>
                </a:cxn>
                <a:cxn ang="0">
                  <a:pos x="0" y="19"/>
                </a:cxn>
              </a:cxnLst>
              <a:rect l="0" t="0" r="r" b="b"/>
              <a:pathLst>
                <a:path w="16" h="23">
                  <a:moveTo>
                    <a:pt x="0" y="19"/>
                  </a:moveTo>
                  <a:lnTo>
                    <a:pt x="0" y="14"/>
                  </a:lnTo>
                  <a:lnTo>
                    <a:pt x="4" y="14"/>
                  </a:lnTo>
                  <a:lnTo>
                    <a:pt x="7" y="6"/>
                  </a:lnTo>
                  <a:lnTo>
                    <a:pt x="13" y="0"/>
                  </a:lnTo>
                  <a:lnTo>
                    <a:pt x="15" y="2"/>
                  </a:lnTo>
                  <a:lnTo>
                    <a:pt x="16" y="11"/>
                  </a:lnTo>
                  <a:lnTo>
                    <a:pt x="12" y="23"/>
                  </a:lnTo>
                  <a:lnTo>
                    <a:pt x="5" y="23"/>
                  </a:lnTo>
                  <a:lnTo>
                    <a:pt x="0" y="1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88" name="Freeform 136"/>
            <p:cNvSpPr>
              <a:spLocks/>
            </p:cNvSpPr>
            <p:nvPr/>
          </p:nvSpPr>
          <p:spPr bwMode="auto">
            <a:xfrm>
              <a:off x="2824" y="2387"/>
              <a:ext cx="120" cy="180"/>
            </a:xfrm>
            <a:custGeom>
              <a:avLst/>
              <a:gdLst/>
              <a:ahLst/>
              <a:cxnLst>
                <a:cxn ang="0">
                  <a:pos x="8" y="256"/>
                </a:cxn>
                <a:cxn ang="0">
                  <a:pos x="10" y="234"/>
                </a:cxn>
                <a:cxn ang="0">
                  <a:pos x="18" y="222"/>
                </a:cxn>
                <a:cxn ang="0">
                  <a:pos x="36" y="207"/>
                </a:cxn>
                <a:cxn ang="0">
                  <a:pos x="45" y="198"/>
                </a:cxn>
                <a:cxn ang="0">
                  <a:pos x="57" y="199"/>
                </a:cxn>
                <a:cxn ang="0">
                  <a:pos x="70" y="207"/>
                </a:cxn>
                <a:cxn ang="0">
                  <a:pos x="85" y="209"/>
                </a:cxn>
                <a:cxn ang="0">
                  <a:pos x="92" y="195"/>
                </a:cxn>
                <a:cxn ang="0">
                  <a:pos x="100" y="183"/>
                </a:cxn>
                <a:cxn ang="0">
                  <a:pos x="114" y="161"/>
                </a:cxn>
                <a:cxn ang="0">
                  <a:pos x="123" y="143"/>
                </a:cxn>
                <a:cxn ang="0">
                  <a:pos x="132" y="128"/>
                </a:cxn>
                <a:cxn ang="0">
                  <a:pos x="144" y="111"/>
                </a:cxn>
                <a:cxn ang="0">
                  <a:pos x="151" y="89"/>
                </a:cxn>
                <a:cxn ang="0">
                  <a:pos x="158" y="67"/>
                </a:cxn>
                <a:cxn ang="0">
                  <a:pos x="169" y="58"/>
                </a:cxn>
                <a:cxn ang="0">
                  <a:pos x="185" y="50"/>
                </a:cxn>
                <a:cxn ang="0">
                  <a:pos x="182" y="33"/>
                </a:cxn>
                <a:cxn ang="0">
                  <a:pos x="171" y="21"/>
                </a:cxn>
                <a:cxn ang="0">
                  <a:pos x="168" y="0"/>
                </a:cxn>
                <a:cxn ang="0">
                  <a:pos x="192" y="24"/>
                </a:cxn>
                <a:cxn ang="0">
                  <a:pos x="200" y="40"/>
                </a:cxn>
                <a:cxn ang="0">
                  <a:pos x="199" y="51"/>
                </a:cxn>
                <a:cxn ang="0">
                  <a:pos x="196" y="66"/>
                </a:cxn>
                <a:cxn ang="0">
                  <a:pos x="206" y="83"/>
                </a:cxn>
                <a:cxn ang="0">
                  <a:pos x="220" y="98"/>
                </a:cxn>
                <a:cxn ang="0">
                  <a:pos x="208" y="98"/>
                </a:cxn>
                <a:cxn ang="0">
                  <a:pos x="192" y="97"/>
                </a:cxn>
                <a:cxn ang="0">
                  <a:pos x="178" y="97"/>
                </a:cxn>
                <a:cxn ang="0">
                  <a:pos x="171" y="106"/>
                </a:cxn>
                <a:cxn ang="0">
                  <a:pos x="176" y="117"/>
                </a:cxn>
                <a:cxn ang="0">
                  <a:pos x="193" y="132"/>
                </a:cxn>
                <a:cxn ang="0">
                  <a:pos x="214" y="156"/>
                </a:cxn>
                <a:cxn ang="0">
                  <a:pos x="214" y="180"/>
                </a:cxn>
                <a:cxn ang="0">
                  <a:pos x="201" y="200"/>
                </a:cxn>
                <a:cxn ang="0">
                  <a:pos x="188" y="217"/>
                </a:cxn>
                <a:cxn ang="0">
                  <a:pos x="189" y="236"/>
                </a:cxn>
                <a:cxn ang="0">
                  <a:pos x="191" y="259"/>
                </a:cxn>
                <a:cxn ang="0">
                  <a:pos x="203" y="279"/>
                </a:cxn>
                <a:cxn ang="0">
                  <a:pos x="217" y="303"/>
                </a:cxn>
                <a:cxn ang="0">
                  <a:pos x="236" y="323"/>
                </a:cxn>
                <a:cxn ang="0">
                  <a:pos x="238" y="337"/>
                </a:cxn>
                <a:cxn ang="0">
                  <a:pos x="236" y="343"/>
                </a:cxn>
                <a:cxn ang="0">
                  <a:pos x="234" y="356"/>
                </a:cxn>
                <a:cxn ang="0">
                  <a:pos x="229" y="357"/>
                </a:cxn>
                <a:cxn ang="0">
                  <a:pos x="221" y="356"/>
                </a:cxn>
                <a:cxn ang="0">
                  <a:pos x="208" y="354"/>
                </a:cxn>
                <a:cxn ang="0">
                  <a:pos x="201" y="356"/>
                </a:cxn>
                <a:cxn ang="0">
                  <a:pos x="192" y="353"/>
                </a:cxn>
                <a:cxn ang="0">
                  <a:pos x="185" y="351"/>
                </a:cxn>
                <a:cxn ang="0">
                  <a:pos x="139" y="346"/>
                </a:cxn>
                <a:cxn ang="0">
                  <a:pos x="127" y="346"/>
                </a:cxn>
                <a:cxn ang="0">
                  <a:pos x="117" y="346"/>
                </a:cxn>
                <a:cxn ang="0">
                  <a:pos x="101" y="345"/>
                </a:cxn>
                <a:cxn ang="0">
                  <a:pos x="86" y="346"/>
                </a:cxn>
                <a:cxn ang="0">
                  <a:pos x="82" y="350"/>
                </a:cxn>
                <a:cxn ang="0">
                  <a:pos x="39" y="349"/>
                </a:cxn>
                <a:cxn ang="0">
                  <a:pos x="36" y="339"/>
                </a:cxn>
                <a:cxn ang="0">
                  <a:pos x="33" y="308"/>
                </a:cxn>
                <a:cxn ang="0">
                  <a:pos x="30" y="287"/>
                </a:cxn>
                <a:cxn ang="0">
                  <a:pos x="13" y="287"/>
                </a:cxn>
                <a:cxn ang="0">
                  <a:pos x="0" y="269"/>
                </a:cxn>
              </a:cxnLst>
              <a:rect l="0" t="0" r="r" b="b"/>
              <a:pathLst>
                <a:path w="239" h="360">
                  <a:moveTo>
                    <a:pt x="0" y="269"/>
                  </a:moveTo>
                  <a:lnTo>
                    <a:pt x="0" y="265"/>
                  </a:lnTo>
                  <a:lnTo>
                    <a:pt x="8" y="256"/>
                  </a:lnTo>
                  <a:lnTo>
                    <a:pt x="12" y="248"/>
                  </a:lnTo>
                  <a:lnTo>
                    <a:pt x="11" y="240"/>
                  </a:lnTo>
                  <a:lnTo>
                    <a:pt x="10" y="234"/>
                  </a:lnTo>
                  <a:lnTo>
                    <a:pt x="14" y="231"/>
                  </a:lnTo>
                  <a:lnTo>
                    <a:pt x="14" y="227"/>
                  </a:lnTo>
                  <a:lnTo>
                    <a:pt x="18" y="222"/>
                  </a:lnTo>
                  <a:lnTo>
                    <a:pt x="24" y="218"/>
                  </a:lnTo>
                  <a:lnTo>
                    <a:pt x="27" y="215"/>
                  </a:lnTo>
                  <a:lnTo>
                    <a:pt x="36" y="207"/>
                  </a:lnTo>
                  <a:lnTo>
                    <a:pt x="36" y="202"/>
                  </a:lnTo>
                  <a:lnTo>
                    <a:pt x="37" y="199"/>
                  </a:lnTo>
                  <a:lnTo>
                    <a:pt x="45" y="198"/>
                  </a:lnTo>
                  <a:lnTo>
                    <a:pt x="47" y="194"/>
                  </a:lnTo>
                  <a:lnTo>
                    <a:pt x="49" y="195"/>
                  </a:lnTo>
                  <a:lnTo>
                    <a:pt x="57" y="199"/>
                  </a:lnTo>
                  <a:lnTo>
                    <a:pt x="60" y="198"/>
                  </a:lnTo>
                  <a:lnTo>
                    <a:pt x="66" y="201"/>
                  </a:lnTo>
                  <a:lnTo>
                    <a:pt x="70" y="207"/>
                  </a:lnTo>
                  <a:lnTo>
                    <a:pt x="75" y="211"/>
                  </a:lnTo>
                  <a:lnTo>
                    <a:pt x="78" y="213"/>
                  </a:lnTo>
                  <a:lnTo>
                    <a:pt x="85" y="209"/>
                  </a:lnTo>
                  <a:lnTo>
                    <a:pt x="89" y="202"/>
                  </a:lnTo>
                  <a:lnTo>
                    <a:pt x="89" y="199"/>
                  </a:lnTo>
                  <a:lnTo>
                    <a:pt x="92" y="195"/>
                  </a:lnTo>
                  <a:lnTo>
                    <a:pt x="97" y="194"/>
                  </a:lnTo>
                  <a:lnTo>
                    <a:pt x="100" y="188"/>
                  </a:lnTo>
                  <a:lnTo>
                    <a:pt x="100" y="183"/>
                  </a:lnTo>
                  <a:lnTo>
                    <a:pt x="103" y="176"/>
                  </a:lnTo>
                  <a:lnTo>
                    <a:pt x="112" y="167"/>
                  </a:lnTo>
                  <a:lnTo>
                    <a:pt x="114" y="161"/>
                  </a:lnTo>
                  <a:lnTo>
                    <a:pt x="112" y="157"/>
                  </a:lnTo>
                  <a:lnTo>
                    <a:pt x="115" y="152"/>
                  </a:lnTo>
                  <a:lnTo>
                    <a:pt x="123" y="143"/>
                  </a:lnTo>
                  <a:lnTo>
                    <a:pt x="130" y="138"/>
                  </a:lnTo>
                  <a:lnTo>
                    <a:pt x="130" y="132"/>
                  </a:lnTo>
                  <a:lnTo>
                    <a:pt x="132" y="128"/>
                  </a:lnTo>
                  <a:lnTo>
                    <a:pt x="131" y="118"/>
                  </a:lnTo>
                  <a:lnTo>
                    <a:pt x="135" y="114"/>
                  </a:lnTo>
                  <a:lnTo>
                    <a:pt x="144" y="111"/>
                  </a:lnTo>
                  <a:lnTo>
                    <a:pt x="150" y="105"/>
                  </a:lnTo>
                  <a:lnTo>
                    <a:pt x="151" y="97"/>
                  </a:lnTo>
                  <a:lnTo>
                    <a:pt x="151" y="89"/>
                  </a:lnTo>
                  <a:lnTo>
                    <a:pt x="150" y="84"/>
                  </a:lnTo>
                  <a:lnTo>
                    <a:pt x="154" y="78"/>
                  </a:lnTo>
                  <a:lnTo>
                    <a:pt x="158" y="67"/>
                  </a:lnTo>
                  <a:lnTo>
                    <a:pt x="163" y="65"/>
                  </a:lnTo>
                  <a:lnTo>
                    <a:pt x="163" y="62"/>
                  </a:lnTo>
                  <a:lnTo>
                    <a:pt x="169" y="58"/>
                  </a:lnTo>
                  <a:lnTo>
                    <a:pt x="173" y="58"/>
                  </a:lnTo>
                  <a:lnTo>
                    <a:pt x="177" y="53"/>
                  </a:lnTo>
                  <a:lnTo>
                    <a:pt x="185" y="50"/>
                  </a:lnTo>
                  <a:lnTo>
                    <a:pt x="185" y="45"/>
                  </a:lnTo>
                  <a:lnTo>
                    <a:pt x="182" y="38"/>
                  </a:lnTo>
                  <a:lnTo>
                    <a:pt x="182" y="33"/>
                  </a:lnTo>
                  <a:lnTo>
                    <a:pt x="180" y="29"/>
                  </a:lnTo>
                  <a:lnTo>
                    <a:pt x="175" y="27"/>
                  </a:lnTo>
                  <a:lnTo>
                    <a:pt x="171" y="21"/>
                  </a:lnTo>
                  <a:lnTo>
                    <a:pt x="173" y="12"/>
                  </a:lnTo>
                  <a:lnTo>
                    <a:pt x="171" y="7"/>
                  </a:lnTo>
                  <a:lnTo>
                    <a:pt x="168" y="0"/>
                  </a:lnTo>
                  <a:lnTo>
                    <a:pt x="184" y="7"/>
                  </a:lnTo>
                  <a:lnTo>
                    <a:pt x="191" y="14"/>
                  </a:lnTo>
                  <a:lnTo>
                    <a:pt x="192" y="24"/>
                  </a:lnTo>
                  <a:lnTo>
                    <a:pt x="196" y="26"/>
                  </a:lnTo>
                  <a:lnTo>
                    <a:pt x="197" y="31"/>
                  </a:lnTo>
                  <a:lnTo>
                    <a:pt x="200" y="40"/>
                  </a:lnTo>
                  <a:lnTo>
                    <a:pt x="200" y="44"/>
                  </a:lnTo>
                  <a:lnTo>
                    <a:pt x="199" y="48"/>
                  </a:lnTo>
                  <a:lnTo>
                    <a:pt x="199" y="51"/>
                  </a:lnTo>
                  <a:lnTo>
                    <a:pt x="202" y="54"/>
                  </a:lnTo>
                  <a:lnTo>
                    <a:pt x="200" y="63"/>
                  </a:lnTo>
                  <a:lnTo>
                    <a:pt x="196" y="66"/>
                  </a:lnTo>
                  <a:lnTo>
                    <a:pt x="196" y="73"/>
                  </a:lnTo>
                  <a:lnTo>
                    <a:pt x="201" y="81"/>
                  </a:lnTo>
                  <a:lnTo>
                    <a:pt x="206" y="83"/>
                  </a:lnTo>
                  <a:lnTo>
                    <a:pt x="209" y="90"/>
                  </a:lnTo>
                  <a:lnTo>
                    <a:pt x="216" y="97"/>
                  </a:lnTo>
                  <a:lnTo>
                    <a:pt x="220" y="98"/>
                  </a:lnTo>
                  <a:lnTo>
                    <a:pt x="216" y="100"/>
                  </a:lnTo>
                  <a:lnTo>
                    <a:pt x="212" y="99"/>
                  </a:lnTo>
                  <a:lnTo>
                    <a:pt x="208" y="98"/>
                  </a:lnTo>
                  <a:lnTo>
                    <a:pt x="201" y="97"/>
                  </a:lnTo>
                  <a:lnTo>
                    <a:pt x="197" y="97"/>
                  </a:lnTo>
                  <a:lnTo>
                    <a:pt x="192" y="97"/>
                  </a:lnTo>
                  <a:lnTo>
                    <a:pt x="187" y="98"/>
                  </a:lnTo>
                  <a:lnTo>
                    <a:pt x="184" y="97"/>
                  </a:lnTo>
                  <a:lnTo>
                    <a:pt x="178" y="97"/>
                  </a:lnTo>
                  <a:lnTo>
                    <a:pt x="174" y="97"/>
                  </a:lnTo>
                  <a:lnTo>
                    <a:pt x="174" y="102"/>
                  </a:lnTo>
                  <a:lnTo>
                    <a:pt x="171" y="106"/>
                  </a:lnTo>
                  <a:lnTo>
                    <a:pt x="171" y="111"/>
                  </a:lnTo>
                  <a:lnTo>
                    <a:pt x="173" y="114"/>
                  </a:lnTo>
                  <a:lnTo>
                    <a:pt x="176" y="117"/>
                  </a:lnTo>
                  <a:lnTo>
                    <a:pt x="177" y="120"/>
                  </a:lnTo>
                  <a:lnTo>
                    <a:pt x="182" y="122"/>
                  </a:lnTo>
                  <a:lnTo>
                    <a:pt x="193" y="132"/>
                  </a:lnTo>
                  <a:lnTo>
                    <a:pt x="205" y="144"/>
                  </a:lnTo>
                  <a:lnTo>
                    <a:pt x="210" y="148"/>
                  </a:lnTo>
                  <a:lnTo>
                    <a:pt x="214" y="156"/>
                  </a:lnTo>
                  <a:lnTo>
                    <a:pt x="220" y="165"/>
                  </a:lnTo>
                  <a:lnTo>
                    <a:pt x="221" y="172"/>
                  </a:lnTo>
                  <a:lnTo>
                    <a:pt x="214" y="180"/>
                  </a:lnTo>
                  <a:lnTo>
                    <a:pt x="210" y="182"/>
                  </a:lnTo>
                  <a:lnTo>
                    <a:pt x="206" y="189"/>
                  </a:lnTo>
                  <a:lnTo>
                    <a:pt x="201" y="200"/>
                  </a:lnTo>
                  <a:lnTo>
                    <a:pt x="198" y="207"/>
                  </a:lnTo>
                  <a:lnTo>
                    <a:pt x="191" y="216"/>
                  </a:lnTo>
                  <a:lnTo>
                    <a:pt x="188" y="217"/>
                  </a:lnTo>
                  <a:lnTo>
                    <a:pt x="186" y="222"/>
                  </a:lnTo>
                  <a:lnTo>
                    <a:pt x="186" y="228"/>
                  </a:lnTo>
                  <a:lnTo>
                    <a:pt x="189" y="236"/>
                  </a:lnTo>
                  <a:lnTo>
                    <a:pt x="187" y="244"/>
                  </a:lnTo>
                  <a:lnTo>
                    <a:pt x="190" y="252"/>
                  </a:lnTo>
                  <a:lnTo>
                    <a:pt x="191" y="259"/>
                  </a:lnTo>
                  <a:lnTo>
                    <a:pt x="191" y="272"/>
                  </a:lnTo>
                  <a:lnTo>
                    <a:pt x="193" y="274"/>
                  </a:lnTo>
                  <a:lnTo>
                    <a:pt x="203" y="279"/>
                  </a:lnTo>
                  <a:lnTo>
                    <a:pt x="208" y="285"/>
                  </a:lnTo>
                  <a:lnTo>
                    <a:pt x="210" y="292"/>
                  </a:lnTo>
                  <a:lnTo>
                    <a:pt x="217" y="303"/>
                  </a:lnTo>
                  <a:lnTo>
                    <a:pt x="222" y="312"/>
                  </a:lnTo>
                  <a:lnTo>
                    <a:pt x="226" y="316"/>
                  </a:lnTo>
                  <a:lnTo>
                    <a:pt x="236" y="323"/>
                  </a:lnTo>
                  <a:lnTo>
                    <a:pt x="237" y="330"/>
                  </a:lnTo>
                  <a:lnTo>
                    <a:pt x="237" y="334"/>
                  </a:lnTo>
                  <a:lnTo>
                    <a:pt x="238" y="337"/>
                  </a:lnTo>
                  <a:lnTo>
                    <a:pt x="239" y="338"/>
                  </a:lnTo>
                  <a:lnTo>
                    <a:pt x="238" y="339"/>
                  </a:lnTo>
                  <a:lnTo>
                    <a:pt x="236" y="343"/>
                  </a:lnTo>
                  <a:lnTo>
                    <a:pt x="233" y="349"/>
                  </a:lnTo>
                  <a:lnTo>
                    <a:pt x="232" y="351"/>
                  </a:lnTo>
                  <a:lnTo>
                    <a:pt x="234" y="356"/>
                  </a:lnTo>
                  <a:lnTo>
                    <a:pt x="234" y="360"/>
                  </a:lnTo>
                  <a:lnTo>
                    <a:pt x="229" y="360"/>
                  </a:lnTo>
                  <a:lnTo>
                    <a:pt x="229" y="357"/>
                  </a:lnTo>
                  <a:lnTo>
                    <a:pt x="226" y="358"/>
                  </a:lnTo>
                  <a:lnTo>
                    <a:pt x="224" y="357"/>
                  </a:lnTo>
                  <a:lnTo>
                    <a:pt x="221" y="356"/>
                  </a:lnTo>
                  <a:lnTo>
                    <a:pt x="214" y="356"/>
                  </a:lnTo>
                  <a:lnTo>
                    <a:pt x="212" y="357"/>
                  </a:lnTo>
                  <a:lnTo>
                    <a:pt x="208" y="354"/>
                  </a:lnTo>
                  <a:lnTo>
                    <a:pt x="205" y="353"/>
                  </a:lnTo>
                  <a:lnTo>
                    <a:pt x="204" y="355"/>
                  </a:lnTo>
                  <a:lnTo>
                    <a:pt x="201" y="356"/>
                  </a:lnTo>
                  <a:lnTo>
                    <a:pt x="199" y="353"/>
                  </a:lnTo>
                  <a:lnTo>
                    <a:pt x="194" y="352"/>
                  </a:lnTo>
                  <a:lnTo>
                    <a:pt x="192" y="353"/>
                  </a:lnTo>
                  <a:lnTo>
                    <a:pt x="188" y="350"/>
                  </a:lnTo>
                  <a:lnTo>
                    <a:pt x="186" y="350"/>
                  </a:lnTo>
                  <a:lnTo>
                    <a:pt x="185" y="351"/>
                  </a:lnTo>
                  <a:lnTo>
                    <a:pt x="181" y="350"/>
                  </a:lnTo>
                  <a:lnTo>
                    <a:pt x="141" y="349"/>
                  </a:lnTo>
                  <a:lnTo>
                    <a:pt x="139" y="346"/>
                  </a:lnTo>
                  <a:lnTo>
                    <a:pt x="136" y="346"/>
                  </a:lnTo>
                  <a:lnTo>
                    <a:pt x="134" y="347"/>
                  </a:lnTo>
                  <a:lnTo>
                    <a:pt x="127" y="346"/>
                  </a:lnTo>
                  <a:lnTo>
                    <a:pt x="127" y="345"/>
                  </a:lnTo>
                  <a:lnTo>
                    <a:pt x="121" y="345"/>
                  </a:lnTo>
                  <a:lnTo>
                    <a:pt x="117" y="346"/>
                  </a:lnTo>
                  <a:lnTo>
                    <a:pt x="114" y="345"/>
                  </a:lnTo>
                  <a:lnTo>
                    <a:pt x="104" y="345"/>
                  </a:lnTo>
                  <a:lnTo>
                    <a:pt x="101" y="345"/>
                  </a:lnTo>
                  <a:lnTo>
                    <a:pt x="93" y="345"/>
                  </a:lnTo>
                  <a:lnTo>
                    <a:pt x="89" y="347"/>
                  </a:lnTo>
                  <a:lnTo>
                    <a:pt x="86" y="346"/>
                  </a:lnTo>
                  <a:lnTo>
                    <a:pt x="83" y="349"/>
                  </a:lnTo>
                  <a:lnTo>
                    <a:pt x="82" y="350"/>
                  </a:lnTo>
                  <a:lnTo>
                    <a:pt x="82" y="350"/>
                  </a:lnTo>
                  <a:lnTo>
                    <a:pt x="45" y="350"/>
                  </a:lnTo>
                  <a:lnTo>
                    <a:pt x="43" y="349"/>
                  </a:lnTo>
                  <a:lnTo>
                    <a:pt x="39" y="349"/>
                  </a:lnTo>
                  <a:lnTo>
                    <a:pt x="35" y="349"/>
                  </a:lnTo>
                  <a:lnTo>
                    <a:pt x="40" y="344"/>
                  </a:lnTo>
                  <a:lnTo>
                    <a:pt x="36" y="339"/>
                  </a:lnTo>
                  <a:lnTo>
                    <a:pt x="40" y="328"/>
                  </a:lnTo>
                  <a:lnTo>
                    <a:pt x="39" y="316"/>
                  </a:lnTo>
                  <a:lnTo>
                    <a:pt x="33" y="308"/>
                  </a:lnTo>
                  <a:lnTo>
                    <a:pt x="33" y="299"/>
                  </a:lnTo>
                  <a:lnTo>
                    <a:pt x="35" y="295"/>
                  </a:lnTo>
                  <a:lnTo>
                    <a:pt x="30" y="287"/>
                  </a:lnTo>
                  <a:lnTo>
                    <a:pt x="22" y="292"/>
                  </a:lnTo>
                  <a:lnTo>
                    <a:pt x="18" y="288"/>
                  </a:lnTo>
                  <a:lnTo>
                    <a:pt x="13" y="287"/>
                  </a:lnTo>
                  <a:lnTo>
                    <a:pt x="10" y="269"/>
                  </a:lnTo>
                  <a:lnTo>
                    <a:pt x="4" y="271"/>
                  </a:lnTo>
                  <a:lnTo>
                    <a:pt x="0" y="26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89" name="Freeform 137"/>
            <p:cNvSpPr>
              <a:spLocks/>
            </p:cNvSpPr>
            <p:nvPr/>
          </p:nvSpPr>
          <p:spPr bwMode="auto">
            <a:xfrm>
              <a:off x="2825" y="2560"/>
              <a:ext cx="90" cy="97"/>
            </a:xfrm>
            <a:custGeom>
              <a:avLst/>
              <a:gdLst/>
              <a:ahLst/>
              <a:cxnLst>
                <a:cxn ang="0">
                  <a:pos x="81" y="4"/>
                </a:cxn>
                <a:cxn ang="0">
                  <a:pos x="87" y="2"/>
                </a:cxn>
                <a:cxn ang="0">
                  <a:pos x="99" y="0"/>
                </a:cxn>
                <a:cxn ang="0">
                  <a:pos x="112" y="0"/>
                </a:cxn>
                <a:cxn ang="0">
                  <a:pos x="119" y="0"/>
                </a:cxn>
                <a:cxn ang="0">
                  <a:pos x="125" y="1"/>
                </a:cxn>
                <a:cxn ang="0">
                  <a:pos x="134" y="1"/>
                </a:cxn>
                <a:cxn ang="0">
                  <a:pos x="139" y="4"/>
                </a:cxn>
                <a:cxn ang="0">
                  <a:pos x="137" y="10"/>
                </a:cxn>
                <a:cxn ang="0">
                  <a:pos x="139" y="24"/>
                </a:cxn>
                <a:cxn ang="0">
                  <a:pos x="139" y="33"/>
                </a:cxn>
                <a:cxn ang="0">
                  <a:pos x="147" y="32"/>
                </a:cxn>
                <a:cxn ang="0">
                  <a:pos x="159" y="32"/>
                </a:cxn>
                <a:cxn ang="0">
                  <a:pos x="175" y="29"/>
                </a:cxn>
                <a:cxn ang="0">
                  <a:pos x="179" y="41"/>
                </a:cxn>
                <a:cxn ang="0">
                  <a:pos x="179" y="48"/>
                </a:cxn>
                <a:cxn ang="0">
                  <a:pos x="173" y="55"/>
                </a:cxn>
                <a:cxn ang="0">
                  <a:pos x="165" y="64"/>
                </a:cxn>
                <a:cxn ang="0">
                  <a:pos x="168" y="69"/>
                </a:cxn>
                <a:cxn ang="0">
                  <a:pos x="165" y="71"/>
                </a:cxn>
                <a:cxn ang="0">
                  <a:pos x="161" y="76"/>
                </a:cxn>
                <a:cxn ang="0">
                  <a:pos x="165" y="80"/>
                </a:cxn>
                <a:cxn ang="0">
                  <a:pos x="169" y="86"/>
                </a:cxn>
                <a:cxn ang="0">
                  <a:pos x="176" y="93"/>
                </a:cxn>
                <a:cxn ang="0">
                  <a:pos x="178" y="102"/>
                </a:cxn>
                <a:cxn ang="0">
                  <a:pos x="167" y="138"/>
                </a:cxn>
                <a:cxn ang="0">
                  <a:pos x="168" y="149"/>
                </a:cxn>
                <a:cxn ang="0">
                  <a:pos x="164" y="146"/>
                </a:cxn>
                <a:cxn ang="0">
                  <a:pos x="151" y="143"/>
                </a:cxn>
                <a:cxn ang="0">
                  <a:pos x="143" y="145"/>
                </a:cxn>
                <a:cxn ang="0">
                  <a:pos x="132" y="141"/>
                </a:cxn>
                <a:cxn ang="0">
                  <a:pos x="120" y="128"/>
                </a:cxn>
                <a:cxn ang="0">
                  <a:pos x="119" y="139"/>
                </a:cxn>
                <a:cxn ang="0">
                  <a:pos x="106" y="145"/>
                </a:cxn>
                <a:cxn ang="0">
                  <a:pos x="99" y="149"/>
                </a:cxn>
                <a:cxn ang="0">
                  <a:pos x="91" y="148"/>
                </a:cxn>
                <a:cxn ang="0">
                  <a:pos x="81" y="151"/>
                </a:cxn>
                <a:cxn ang="0">
                  <a:pos x="83" y="162"/>
                </a:cxn>
                <a:cxn ang="0">
                  <a:pos x="92" y="159"/>
                </a:cxn>
                <a:cxn ang="0">
                  <a:pos x="101" y="165"/>
                </a:cxn>
                <a:cxn ang="0">
                  <a:pos x="101" y="186"/>
                </a:cxn>
                <a:cxn ang="0">
                  <a:pos x="90" y="180"/>
                </a:cxn>
                <a:cxn ang="0">
                  <a:pos x="82" y="183"/>
                </a:cxn>
                <a:cxn ang="0">
                  <a:pos x="79" y="190"/>
                </a:cxn>
                <a:cxn ang="0">
                  <a:pos x="73" y="194"/>
                </a:cxn>
                <a:cxn ang="0">
                  <a:pos x="67" y="187"/>
                </a:cxn>
                <a:cxn ang="0">
                  <a:pos x="52" y="174"/>
                </a:cxn>
                <a:cxn ang="0">
                  <a:pos x="29" y="155"/>
                </a:cxn>
                <a:cxn ang="0">
                  <a:pos x="24" y="146"/>
                </a:cxn>
                <a:cxn ang="0">
                  <a:pos x="15" y="134"/>
                </a:cxn>
                <a:cxn ang="0">
                  <a:pos x="10" y="116"/>
                </a:cxn>
                <a:cxn ang="0">
                  <a:pos x="6" y="109"/>
                </a:cxn>
                <a:cxn ang="0">
                  <a:pos x="0" y="92"/>
                </a:cxn>
                <a:cxn ang="0">
                  <a:pos x="13" y="89"/>
                </a:cxn>
                <a:cxn ang="0">
                  <a:pos x="16" y="64"/>
                </a:cxn>
                <a:cxn ang="0">
                  <a:pos x="33" y="64"/>
                </a:cxn>
                <a:cxn ang="0">
                  <a:pos x="17" y="51"/>
                </a:cxn>
                <a:cxn ang="0">
                  <a:pos x="24" y="43"/>
                </a:cxn>
                <a:cxn ang="0">
                  <a:pos x="32" y="41"/>
                </a:cxn>
                <a:cxn ang="0">
                  <a:pos x="37" y="42"/>
                </a:cxn>
                <a:cxn ang="0">
                  <a:pos x="80" y="5"/>
                </a:cxn>
              </a:cxnLst>
              <a:rect l="0" t="0" r="r" b="b"/>
              <a:pathLst>
                <a:path w="179" h="195">
                  <a:moveTo>
                    <a:pt x="80" y="5"/>
                  </a:moveTo>
                  <a:lnTo>
                    <a:pt x="81" y="4"/>
                  </a:lnTo>
                  <a:lnTo>
                    <a:pt x="84" y="1"/>
                  </a:lnTo>
                  <a:lnTo>
                    <a:pt x="87" y="2"/>
                  </a:lnTo>
                  <a:lnTo>
                    <a:pt x="91" y="0"/>
                  </a:lnTo>
                  <a:lnTo>
                    <a:pt x="99" y="0"/>
                  </a:lnTo>
                  <a:lnTo>
                    <a:pt x="102" y="0"/>
                  </a:lnTo>
                  <a:lnTo>
                    <a:pt x="112" y="0"/>
                  </a:lnTo>
                  <a:lnTo>
                    <a:pt x="115" y="1"/>
                  </a:lnTo>
                  <a:lnTo>
                    <a:pt x="119" y="0"/>
                  </a:lnTo>
                  <a:lnTo>
                    <a:pt x="125" y="0"/>
                  </a:lnTo>
                  <a:lnTo>
                    <a:pt x="125" y="1"/>
                  </a:lnTo>
                  <a:lnTo>
                    <a:pt x="132" y="2"/>
                  </a:lnTo>
                  <a:lnTo>
                    <a:pt x="134" y="1"/>
                  </a:lnTo>
                  <a:lnTo>
                    <a:pt x="137" y="1"/>
                  </a:lnTo>
                  <a:lnTo>
                    <a:pt x="139" y="4"/>
                  </a:lnTo>
                  <a:lnTo>
                    <a:pt x="139" y="4"/>
                  </a:lnTo>
                  <a:lnTo>
                    <a:pt x="137" y="10"/>
                  </a:lnTo>
                  <a:lnTo>
                    <a:pt x="139" y="17"/>
                  </a:lnTo>
                  <a:lnTo>
                    <a:pt x="139" y="24"/>
                  </a:lnTo>
                  <a:lnTo>
                    <a:pt x="140" y="29"/>
                  </a:lnTo>
                  <a:lnTo>
                    <a:pt x="139" y="33"/>
                  </a:lnTo>
                  <a:lnTo>
                    <a:pt x="142" y="35"/>
                  </a:lnTo>
                  <a:lnTo>
                    <a:pt x="147" y="32"/>
                  </a:lnTo>
                  <a:lnTo>
                    <a:pt x="152" y="33"/>
                  </a:lnTo>
                  <a:lnTo>
                    <a:pt x="159" y="32"/>
                  </a:lnTo>
                  <a:lnTo>
                    <a:pt x="165" y="29"/>
                  </a:lnTo>
                  <a:lnTo>
                    <a:pt x="175" y="29"/>
                  </a:lnTo>
                  <a:lnTo>
                    <a:pt x="178" y="32"/>
                  </a:lnTo>
                  <a:lnTo>
                    <a:pt x="179" y="41"/>
                  </a:lnTo>
                  <a:lnTo>
                    <a:pt x="177" y="45"/>
                  </a:lnTo>
                  <a:lnTo>
                    <a:pt x="179" y="48"/>
                  </a:lnTo>
                  <a:lnTo>
                    <a:pt x="178" y="54"/>
                  </a:lnTo>
                  <a:lnTo>
                    <a:pt x="173" y="55"/>
                  </a:lnTo>
                  <a:lnTo>
                    <a:pt x="165" y="59"/>
                  </a:lnTo>
                  <a:lnTo>
                    <a:pt x="165" y="64"/>
                  </a:lnTo>
                  <a:lnTo>
                    <a:pt x="167" y="65"/>
                  </a:lnTo>
                  <a:lnTo>
                    <a:pt x="168" y="69"/>
                  </a:lnTo>
                  <a:lnTo>
                    <a:pt x="166" y="70"/>
                  </a:lnTo>
                  <a:lnTo>
                    <a:pt x="165" y="71"/>
                  </a:lnTo>
                  <a:lnTo>
                    <a:pt x="161" y="74"/>
                  </a:lnTo>
                  <a:lnTo>
                    <a:pt x="161" y="76"/>
                  </a:lnTo>
                  <a:lnTo>
                    <a:pt x="163" y="78"/>
                  </a:lnTo>
                  <a:lnTo>
                    <a:pt x="165" y="80"/>
                  </a:lnTo>
                  <a:lnTo>
                    <a:pt x="168" y="82"/>
                  </a:lnTo>
                  <a:lnTo>
                    <a:pt x="169" y="86"/>
                  </a:lnTo>
                  <a:lnTo>
                    <a:pt x="174" y="89"/>
                  </a:lnTo>
                  <a:lnTo>
                    <a:pt x="176" y="93"/>
                  </a:lnTo>
                  <a:lnTo>
                    <a:pt x="179" y="97"/>
                  </a:lnTo>
                  <a:lnTo>
                    <a:pt x="178" y="102"/>
                  </a:lnTo>
                  <a:lnTo>
                    <a:pt x="176" y="115"/>
                  </a:lnTo>
                  <a:lnTo>
                    <a:pt x="167" y="138"/>
                  </a:lnTo>
                  <a:lnTo>
                    <a:pt x="169" y="144"/>
                  </a:lnTo>
                  <a:lnTo>
                    <a:pt x="168" y="149"/>
                  </a:lnTo>
                  <a:lnTo>
                    <a:pt x="166" y="149"/>
                  </a:lnTo>
                  <a:lnTo>
                    <a:pt x="164" y="146"/>
                  </a:lnTo>
                  <a:lnTo>
                    <a:pt x="157" y="143"/>
                  </a:lnTo>
                  <a:lnTo>
                    <a:pt x="151" y="143"/>
                  </a:lnTo>
                  <a:lnTo>
                    <a:pt x="148" y="146"/>
                  </a:lnTo>
                  <a:lnTo>
                    <a:pt x="143" y="145"/>
                  </a:lnTo>
                  <a:lnTo>
                    <a:pt x="136" y="147"/>
                  </a:lnTo>
                  <a:lnTo>
                    <a:pt x="132" y="141"/>
                  </a:lnTo>
                  <a:lnTo>
                    <a:pt x="127" y="128"/>
                  </a:lnTo>
                  <a:lnTo>
                    <a:pt x="120" y="128"/>
                  </a:lnTo>
                  <a:lnTo>
                    <a:pt x="118" y="132"/>
                  </a:lnTo>
                  <a:lnTo>
                    <a:pt x="119" y="139"/>
                  </a:lnTo>
                  <a:lnTo>
                    <a:pt x="117" y="145"/>
                  </a:lnTo>
                  <a:lnTo>
                    <a:pt x="106" y="145"/>
                  </a:lnTo>
                  <a:lnTo>
                    <a:pt x="102" y="145"/>
                  </a:lnTo>
                  <a:lnTo>
                    <a:pt x="99" y="149"/>
                  </a:lnTo>
                  <a:lnTo>
                    <a:pt x="97" y="151"/>
                  </a:lnTo>
                  <a:lnTo>
                    <a:pt x="91" y="148"/>
                  </a:lnTo>
                  <a:lnTo>
                    <a:pt x="84" y="148"/>
                  </a:lnTo>
                  <a:lnTo>
                    <a:pt x="81" y="151"/>
                  </a:lnTo>
                  <a:lnTo>
                    <a:pt x="83" y="156"/>
                  </a:lnTo>
                  <a:lnTo>
                    <a:pt x="83" y="162"/>
                  </a:lnTo>
                  <a:lnTo>
                    <a:pt x="87" y="160"/>
                  </a:lnTo>
                  <a:lnTo>
                    <a:pt x="92" y="159"/>
                  </a:lnTo>
                  <a:lnTo>
                    <a:pt x="95" y="161"/>
                  </a:lnTo>
                  <a:lnTo>
                    <a:pt x="101" y="165"/>
                  </a:lnTo>
                  <a:lnTo>
                    <a:pt x="102" y="181"/>
                  </a:lnTo>
                  <a:lnTo>
                    <a:pt x="101" y="186"/>
                  </a:lnTo>
                  <a:lnTo>
                    <a:pt x="92" y="180"/>
                  </a:lnTo>
                  <a:lnTo>
                    <a:pt x="90" y="180"/>
                  </a:lnTo>
                  <a:lnTo>
                    <a:pt x="89" y="183"/>
                  </a:lnTo>
                  <a:lnTo>
                    <a:pt x="82" y="183"/>
                  </a:lnTo>
                  <a:lnTo>
                    <a:pt x="80" y="185"/>
                  </a:lnTo>
                  <a:lnTo>
                    <a:pt x="79" y="190"/>
                  </a:lnTo>
                  <a:lnTo>
                    <a:pt x="74" y="195"/>
                  </a:lnTo>
                  <a:lnTo>
                    <a:pt x="73" y="194"/>
                  </a:lnTo>
                  <a:lnTo>
                    <a:pt x="68" y="192"/>
                  </a:lnTo>
                  <a:lnTo>
                    <a:pt x="67" y="187"/>
                  </a:lnTo>
                  <a:lnTo>
                    <a:pt x="55" y="182"/>
                  </a:lnTo>
                  <a:lnTo>
                    <a:pt x="52" y="174"/>
                  </a:lnTo>
                  <a:lnTo>
                    <a:pt x="38" y="163"/>
                  </a:lnTo>
                  <a:lnTo>
                    <a:pt x="29" y="155"/>
                  </a:lnTo>
                  <a:lnTo>
                    <a:pt x="32" y="152"/>
                  </a:lnTo>
                  <a:lnTo>
                    <a:pt x="24" y="146"/>
                  </a:lnTo>
                  <a:lnTo>
                    <a:pt x="20" y="138"/>
                  </a:lnTo>
                  <a:lnTo>
                    <a:pt x="15" y="134"/>
                  </a:lnTo>
                  <a:lnTo>
                    <a:pt x="15" y="124"/>
                  </a:lnTo>
                  <a:lnTo>
                    <a:pt x="10" y="116"/>
                  </a:lnTo>
                  <a:lnTo>
                    <a:pt x="10" y="112"/>
                  </a:lnTo>
                  <a:lnTo>
                    <a:pt x="6" y="109"/>
                  </a:lnTo>
                  <a:lnTo>
                    <a:pt x="0" y="95"/>
                  </a:lnTo>
                  <a:lnTo>
                    <a:pt x="0" y="92"/>
                  </a:lnTo>
                  <a:lnTo>
                    <a:pt x="8" y="94"/>
                  </a:lnTo>
                  <a:lnTo>
                    <a:pt x="13" y="89"/>
                  </a:lnTo>
                  <a:lnTo>
                    <a:pt x="15" y="72"/>
                  </a:lnTo>
                  <a:lnTo>
                    <a:pt x="16" y="64"/>
                  </a:lnTo>
                  <a:lnTo>
                    <a:pt x="20" y="67"/>
                  </a:lnTo>
                  <a:lnTo>
                    <a:pt x="33" y="64"/>
                  </a:lnTo>
                  <a:lnTo>
                    <a:pt x="24" y="62"/>
                  </a:lnTo>
                  <a:lnTo>
                    <a:pt x="17" y="51"/>
                  </a:lnTo>
                  <a:lnTo>
                    <a:pt x="24" y="51"/>
                  </a:lnTo>
                  <a:lnTo>
                    <a:pt x="24" y="43"/>
                  </a:lnTo>
                  <a:lnTo>
                    <a:pt x="28" y="43"/>
                  </a:lnTo>
                  <a:lnTo>
                    <a:pt x="32" y="41"/>
                  </a:lnTo>
                  <a:lnTo>
                    <a:pt x="36" y="40"/>
                  </a:lnTo>
                  <a:lnTo>
                    <a:pt x="37" y="42"/>
                  </a:lnTo>
                  <a:lnTo>
                    <a:pt x="80" y="42"/>
                  </a:lnTo>
                  <a:lnTo>
                    <a:pt x="80" y="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90" name="Freeform 138"/>
            <p:cNvSpPr>
              <a:spLocks/>
            </p:cNvSpPr>
            <p:nvPr/>
          </p:nvSpPr>
          <p:spPr bwMode="auto">
            <a:xfrm>
              <a:off x="2833" y="2561"/>
              <a:ext cx="32" cy="20"/>
            </a:xfrm>
            <a:custGeom>
              <a:avLst/>
              <a:gdLst/>
              <a:ahLst/>
              <a:cxnLst>
                <a:cxn ang="0">
                  <a:pos x="8" y="39"/>
                </a:cxn>
                <a:cxn ang="0">
                  <a:pos x="12" y="39"/>
                </a:cxn>
                <a:cxn ang="0">
                  <a:pos x="16" y="37"/>
                </a:cxn>
                <a:cxn ang="0">
                  <a:pos x="20" y="36"/>
                </a:cxn>
                <a:cxn ang="0">
                  <a:pos x="21" y="38"/>
                </a:cxn>
                <a:cxn ang="0">
                  <a:pos x="64" y="38"/>
                </a:cxn>
                <a:cxn ang="0">
                  <a:pos x="64" y="1"/>
                </a:cxn>
                <a:cxn ang="0">
                  <a:pos x="27" y="1"/>
                </a:cxn>
                <a:cxn ang="0">
                  <a:pos x="25" y="0"/>
                </a:cxn>
                <a:cxn ang="0">
                  <a:pos x="21" y="0"/>
                </a:cxn>
                <a:cxn ang="0">
                  <a:pos x="17" y="0"/>
                </a:cxn>
                <a:cxn ang="0">
                  <a:pos x="16" y="1"/>
                </a:cxn>
                <a:cxn ang="0">
                  <a:pos x="19" y="6"/>
                </a:cxn>
                <a:cxn ang="0">
                  <a:pos x="8" y="18"/>
                </a:cxn>
                <a:cxn ang="0">
                  <a:pos x="0" y="32"/>
                </a:cxn>
                <a:cxn ang="0">
                  <a:pos x="8" y="37"/>
                </a:cxn>
                <a:cxn ang="0">
                  <a:pos x="8" y="39"/>
                </a:cxn>
              </a:cxnLst>
              <a:rect l="0" t="0" r="r" b="b"/>
              <a:pathLst>
                <a:path w="64" h="39">
                  <a:moveTo>
                    <a:pt x="8" y="39"/>
                  </a:moveTo>
                  <a:lnTo>
                    <a:pt x="12" y="39"/>
                  </a:lnTo>
                  <a:lnTo>
                    <a:pt x="16" y="37"/>
                  </a:lnTo>
                  <a:lnTo>
                    <a:pt x="20" y="36"/>
                  </a:lnTo>
                  <a:lnTo>
                    <a:pt x="21" y="38"/>
                  </a:lnTo>
                  <a:lnTo>
                    <a:pt x="64" y="38"/>
                  </a:lnTo>
                  <a:lnTo>
                    <a:pt x="64" y="1"/>
                  </a:lnTo>
                  <a:lnTo>
                    <a:pt x="27" y="1"/>
                  </a:lnTo>
                  <a:lnTo>
                    <a:pt x="25" y="0"/>
                  </a:lnTo>
                  <a:lnTo>
                    <a:pt x="21" y="0"/>
                  </a:lnTo>
                  <a:lnTo>
                    <a:pt x="17" y="0"/>
                  </a:lnTo>
                  <a:lnTo>
                    <a:pt x="16" y="1"/>
                  </a:lnTo>
                  <a:lnTo>
                    <a:pt x="19" y="6"/>
                  </a:lnTo>
                  <a:lnTo>
                    <a:pt x="8" y="18"/>
                  </a:lnTo>
                  <a:lnTo>
                    <a:pt x="0" y="32"/>
                  </a:lnTo>
                  <a:lnTo>
                    <a:pt x="8" y="37"/>
                  </a:lnTo>
                  <a:lnTo>
                    <a:pt x="8" y="3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91" name="Freeform 139"/>
            <p:cNvSpPr>
              <a:spLocks/>
            </p:cNvSpPr>
            <p:nvPr/>
          </p:nvSpPr>
          <p:spPr bwMode="auto">
            <a:xfrm>
              <a:off x="2862" y="2534"/>
              <a:ext cx="121" cy="142"/>
            </a:xfrm>
            <a:custGeom>
              <a:avLst/>
              <a:gdLst/>
              <a:ahLst/>
              <a:cxnLst>
                <a:cxn ang="0">
                  <a:pos x="6" y="235"/>
                </a:cxn>
                <a:cxn ang="0">
                  <a:pos x="16" y="230"/>
                </a:cxn>
                <a:cxn ang="0">
                  <a:pos x="28" y="231"/>
                </a:cxn>
                <a:cxn ang="0">
                  <a:pos x="18" y="209"/>
                </a:cxn>
                <a:cxn ang="0">
                  <a:pos x="9" y="206"/>
                </a:cxn>
                <a:cxn ang="0">
                  <a:pos x="17" y="198"/>
                </a:cxn>
                <a:cxn ang="0">
                  <a:pos x="28" y="195"/>
                </a:cxn>
                <a:cxn ang="0">
                  <a:pos x="45" y="189"/>
                </a:cxn>
                <a:cxn ang="0">
                  <a:pos x="53" y="178"/>
                </a:cxn>
                <a:cxn ang="0">
                  <a:pos x="69" y="195"/>
                </a:cxn>
                <a:cxn ang="0">
                  <a:pos x="83" y="193"/>
                </a:cxn>
                <a:cxn ang="0">
                  <a:pos x="94" y="199"/>
                </a:cxn>
                <a:cxn ang="0">
                  <a:pos x="102" y="165"/>
                </a:cxn>
                <a:cxn ang="0">
                  <a:pos x="102" y="143"/>
                </a:cxn>
                <a:cxn ang="0">
                  <a:pos x="94" y="132"/>
                </a:cxn>
                <a:cxn ang="0">
                  <a:pos x="87" y="126"/>
                </a:cxn>
                <a:cxn ang="0">
                  <a:pos x="92" y="120"/>
                </a:cxn>
                <a:cxn ang="0">
                  <a:pos x="91" y="114"/>
                </a:cxn>
                <a:cxn ang="0">
                  <a:pos x="104" y="104"/>
                </a:cxn>
                <a:cxn ang="0">
                  <a:pos x="105" y="91"/>
                </a:cxn>
                <a:cxn ang="0">
                  <a:pos x="91" y="79"/>
                </a:cxn>
                <a:cxn ang="0">
                  <a:pos x="73" y="82"/>
                </a:cxn>
                <a:cxn ang="0">
                  <a:pos x="66" y="79"/>
                </a:cxn>
                <a:cxn ang="0">
                  <a:pos x="63" y="60"/>
                </a:cxn>
                <a:cxn ang="0">
                  <a:pos x="109" y="56"/>
                </a:cxn>
                <a:cxn ang="0">
                  <a:pos x="116" y="58"/>
                </a:cxn>
                <a:cxn ang="0">
                  <a:pos x="125" y="61"/>
                </a:cxn>
                <a:cxn ang="0">
                  <a:pos x="132" y="59"/>
                </a:cxn>
                <a:cxn ang="0">
                  <a:pos x="145" y="61"/>
                </a:cxn>
                <a:cxn ang="0">
                  <a:pos x="153" y="62"/>
                </a:cxn>
                <a:cxn ang="0">
                  <a:pos x="158" y="61"/>
                </a:cxn>
                <a:cxn ang="0">
                  <a:pos x="160" y="48"/>
                </a:cxn>
                <a:cxn ang="0">
                  <a:pos x="185" y="12"/>
                </a:cxn>
                <a:cxn ang="0">
                  <a:pos x="206" y="2"/>
                </a:cxn>
                <a:cxn ang="0">
                  <a:pos x="220" y="0"/>
                </a:cxn>
                <a:cxn ang="0">
                  <a:pos x="232" y="5"/>
                </a:cxn>
                <a:cxn ang="0">
                  <a:pos x="239" y="5"/>
                </a:cxn>
                <a:cxn ang="0">
                  <a:pos x="236" y="27"/>
                </a:cxn>
                <a:cxn ang="0">
                  <a:pos x="223" y="61"/>
                </a:cxn>
                <a:cxn ang="0">
                  <a:pos x="217" y="81"/>
                </a:cxn>
                <a:cxn ang="0">
                  <a:pos x="215" y="104"/>
                </a:cxn>
                <a:cxn ang="0">
                  <a:pos x="210" y="116"/>
                </a:cxn>
                <a:cxn ang="0">
                  <a:pos x="197" y="153"/>
                </a:cxn>
                <a:cxn ang="0">
                  <a:pos x="182" y="159"/>
                </a:cxn>
                <a:cxn ang="0">
                  <a:pos x="169" y="178"/>
                </a:cxn>
                <a:cxn ang="0">
                  <a:pos x="157" y="203"/>
                </a:cxn>
                <a:cxn ang="0">
                  <a:pos x="156" y="232"/>
                </a:cxn>
                <a:cxn ang="0">
                  <a:pos x="145" y="247"/>
                </a:cxn>
                <a:cxn ang="0">
                  <a:pos x="125" y="268"/>
                </a:cxn>
                <a:cxn ang="0">
                  <a:pos x="105" y="273"/>
                </a:cxn>
                <a:cxn ang="0">
                  <a:pos x="105" y="259"/>
                </a:cxn>
                <a:cxn ang="0">
                  <a:pos x="90" y="266"/>
                </a:cxn>
                <a:cxn ang="0">
                  <a:pos x="81" y="271"/>
                </a:cxn>
                <a:cxn ang="0">
                  <a:pos x="71" y="272"/>
                </a:cxn>
                <a:cxn ang="0">
                  <a:pos x="62" y="271"/>
                </a:cxn>
                <a:cxn ang="0">
                  <a:pos x="57" y="263"/>
                </a:cxn>
                <a:cxn ang="0">
                  <a:pos x="46" y="265"/>
                </a:cxn>
                <a:cxn ang="0">
                  <a:pos x="35" y="273"/>
                </a:cxn>
                <a:cxn ang="0">
                  <a:pos x="27" y="283"/>
                </a:cxn>
                <a:cxn ang="0">
                  <a:pos x="18" y="267"/>
                </a:cxn>
                <a:cxn ang="0">
                  <a:pos x="6" y="252"/>
                </a:cxn>
              </a:cxnLst>
              <a:rect l="0" t="0" r="r" b="b"/>
              <a:pathLst>
                <a:path w="242" h="283">
                  <a:moveTo>
                    <a:pt x="0" y="245"/>
                  </a:moveTo>
                  <a:lnTo>
                    <a:pt x="5" y="240"/>
                  </a:lnTo>
                  <a:lnTo>
                    <a:pt x="6" y="235"/>
                  </a:lnTo>
                  <a:lnTo>
                    <a:pt x="8" y="233"/>
                  </a:lnTo>
                  <a:lnTo>
                    <a:pt x="15" y="233"/>
                  </a:lnTo>
                  <a:lnTo>
                    <a:pt x="16" y="230"/>
                  </a:lnTo>
                  <a:lnTo>
                    <a:pt x="18" y="230"/>
                  </a:lnTo>
                  <a:lnTo>
                    <a:pt x="27" y="236"/>
                  </a:lnTo>
                  <a:lnTo>
                    <a:pt x="28" y="231"/>
                  </a:lnTo>
                  <a:lnTo>
                    <a:pt x="27" y="215"/>
                  </a:lnTo>
                  <a:lnTo>
                    <a:pt x="21" y="211"/>
                  </a:lnTo>
                  <a:lnTo>
                    <a:pt x="18" y="209"/>
                  </a:lnTo>
                  <a:lnTo>
                    <a:pt x="13" y="210"/>
                  </a:lnTo>
                  <a:lnTo>
                    <a:pt x="9" y="212"/>
                  </a:lnTo>
                  <a:lnTo>
                    <a:pt x="9" y="206"/>
                  </a:lnTo>
                  <a:lnTo>
                    <a:pt x="7" y="201"/>
                  </a:lnTo>
                  <a:lnTo>
                    <a:pt x="10" y="198"/>
                  </a:lnTo>
                  <a:lnTo>
                    <a:pt x="17" y="198"/>
                  </a:lnTo>
                  <a:lnTo>
                    <a:pt x="23" y="201"/>
                  </a:lnTo>
                  <a:lnTo>
                    <a:pt x="25" y="199"/>
                  </a:lnTo>
                  <a:lnTo>
                    <a:pt x="28" y="195"/>
                  </a:lnTo>
                  <a:lnTo>
                    <a:pt x="32" y="195"/>
                  </a:lnTo>
                  <a:lnTo>
                    <a:pt x="43" y="195"/>
                  </a:lnTo>
                  <a:lnTo>
                    <a:pt x="45" y="189"/>
                  </a:lnTo>
                  <a:lnTo>
                    <a:pt x="44" y="182"/>
                  </a:lnTo>
                  <a:lnTo>
                    <a:pt x="46" y="178"/>
                  </a:lnTo>
                  <a:lnTo>
                    <a:pt x="53" y="178"/>
                  </a:lnTo>
                  <a:lnTo>
                    <a:pt x="58" y="191"/>
                  </a:lnTo>
                  <a:lnTo>
                    <a:pt x="62" y="197"/>
                  </a:lnTo>
                  <a:lnTo>
                    <a:pt x="69" y="195"/>
                  </a:lnTo>
                  <a:lnTo>
                    <a:pt x="74" y="196"/>
                  </a:lnTo>
                  <a:lnTo>
                    <a:pt x="77" y="193"/>
                  </a:lnTo>
                  <a:lnTo>
                    <a:pt x="83" y="193"/>
                  </a:lnTo>
                  <a:lnTo>
                    <a:pt x="90" y="196"/>
                  </a:lnTo>
                  <a:lnTo>
                    <a:pt x="92" y="199"/>
                  </a:lnTo>
                  <a:lnTo>
                    <a:pt x="94" y="199"/>
                  </a:lnTo>
                  <a:lnTo>
                    <a:pt x="95" y="194"/>
                  </a:lnTo>
                  <a:lnTo>
                    <a:pt x="93" y="188"/>
                  </a:lnTo>
                  <a:lnTo>
                    <a:pt x="102" y="165"/>
                  </a:lnTo>
                  <a:lnTo>
                    <a:pt x="104" y="152"/>
                  </a:lnTo>
                  <a:lnTo>
                    <a:pt x="105" y="147"/>
                  </a:lnTo>
                  <a:lnTo>
                    <a:pt x="102" y="143"/>
                  </a:lnTo>
                  <a:lnTo>
                    <a:pt x="100" y="139"/>
                  </a:lnTo>
                  <a:lnTo>
                    <a:pt x="95" y="136"/>
                  </a:lnTo>
                  <a:lnTo>
                    <a:pt x="94" y="132"/>
                  </a:lnTo>
                  <a:lnTo>
                    <a:pt x="91" y="130"/>
                  </a:lnTo>
                  <a:lnTo>
                    <a:pt x="89" y="128"/>
                  </a:lnTo>
                  <a:lnTo>
                    <a:pt x="87" y="126"/>
                  </a:lnTo>
                  <a:lnTo>
                    <a:pt x="87" y="124"/>
                  </a:lnTo>
                  <a:lnTo>
                    <a:pt x="91" y="121"/>
                  </a:lnTo>
                  <a:lnTo>
                    <a:pt x="92" y="120"/>
                  </a:lnTo>
                  <a:lnTo>
                    <a:pt x="94" y="119"/>
                  </a:lnTo>
                  <a:lnTo>
                    <a:pt x="93" y="115"/>
                  </a:lnTo>
                  <a:lnTo>
                    <a:pt x="91" y="114"/>
                  </a:lnTo>
                  <a:lnTo>
                    <a:pt x="91" y="109"/>
                  </a:lnTo>
                  <a:lnTo>
                    <a:pt x="99" y="105"/>
                  </a:lnTo>
                  <a:lnTo>
                    <a:pt x="104" y="104"/>
                  </a:lnTo>
                  <a:lnTo>
                    <a:pt x="105" y="98"/>
                  </a:lnTo>
                  <a:lnTo>
                    <a:pt x="103" y="95"/>
                  </a:lnTo>
                  <a:lnTo>
                    <a:pt x="105" y="91"/>
                  </a:lnTo>
                  <a:lnTo>
                    <a:pt x="104" y="82"/>
                  </a:lnTo>
                  <a:lnTo>
                    <a:pt x="101" y="79"/>
                  </a:lnTo>
                  <a:lnTo>
                    <a:pt x="91" y="79"/>
                  </a:lnTo>
                  <a:lnTo>
                    <a:pt x="85" y="82"/>
                  </a:lnTo>
                  <a:lnTo>
                    <a:pt x="78" y="83"/>
                  </a:lnTo>
                  <a:lnTo>
                    <a:pt x="73" y="82"/>
                  </a:lnTo>
                  <a:lnTo>
                    <a:pt x="68" y="85"/>
                  </a:lnTo>
                  <a:lnTo>
                    <a:pt x="65" y="83"/>
                  </a:lnTo>
                  <a:lnTo>
                    <a:pt x="66" y="79"/>
                  </a:lnTo>
                  <a:lnTo>
                    <a:pt x="65" y="74"/>
                  </a:lnTo>
                  <a:lnTo>
                    <a:pt x="65" y="67"/>
                  </a:lnTo>
                  <a:lnTo>
                    <a:pt x="63" y="60"/>
                  </a:lnTo>
                  <a:lnTo>
                    <a:pt x="65" y="54"/>
                  </a:lnTo>
                  <a:lnTo>
                    <a:pt x="105" y="55"/>
                  </a:lnTo>
                  <a:lnTo>
                    <a:pt x="109" y="56"/>
                  </a:lnTo>
                  <a:lnTo>
                    <a:pt x="110" y="55"/>
                  </a:lnTo>
                  <a:lnTo>
                    <a:pt x="112" y="55"/>
                  </a:lnTo>
                  <a:lnTo>
                    <a:pt x="116" y="58"/>
                  </a:lnTo>
                  <a:lnTo>
                    <a:pt x="118" y="57"/>
                  </a:lnTo>
                  <a:lnTo>
                    <a:pt x="123" y="58"/>
                  </a:lnTo>
                  <a:lnTo>
                    <a:pt x="125" y="61"/>
                  </a:lnTo>
                  <a:lnTo>
                    <a:pt x="128" y="60"/>
                  </a:lnTo>
                  <a:lnTo>
                    <a:pt x="129" y="58"/>
                  </a:lnTo>
                  <a:lnTo>
                    <a:pt x="132" y="59"/>
                  </a:lnTo>
                  <a:lnTo>
                    <a:pt x="136" y="62"/>
                  </a:lnTo>
                  <a:lnTo>
                    <a:pt x="138" y="61"/>
                  </a:lnTo>
                  <a:lnTo>
                    <a:pt x="145" y="61"/>
                  </a:lnTo>
                  <a:lnTo>
                    <a:pt x="148" y="62"/>
                  </a:lnTo>
                  <a:lnTo>
                    <a:pt x="150" y="63"/>
                  </a:lnTo>
                  <a:lnTo>
                    <a:pt x="153" y="62"/>
                  </a:lnTo>
                  <a:lnTo>
                    <a:pt x="153" y="65"/>
                  </a:lnTo>
                  <a:lnTo>
                    <a:pt x="158" y="65"/>
                  </a:lnTo>
                  <a:lnTo>
                    <a:pt x="158" y="61"/>
                  </a:lnTo>
                  <a:lnTo>
                    <a:pt x="156" y="56"/>
                  </a:lnTo>
                  <a:lnTo>
                    <a:pt x="157" y="54"/>
                  </a:lnTo>
                  <a:lnTo>
                    <a:pt x="160" y="48"/>
                  </a:lnTo>
                  <a:lnTo>
                    <a:pt x="162" y="44"/>
                  </a:lnTo>
                  <a:lnTo>
                    <a:pt x="176" y="20"/>
                  </a:lnTo>
                  <a:lnTo>
                    <a:pt x="185" y="12"/>
                  </a:lnTo>
                  <a:lnTo>
                    <a:pt x="191" y="11"/>
                  </a:lnTo>
                  <a:lnTo>
                    <a:pt x="193" y="8"/>
                  </a:lnTo>
                  <a:lnTo>
                    <a:pt x="206" y="2"/>
                  </a:lnTo>
                  <a:lnTo>
                    <a:pt x="211" y="2"/>
                  </a:lnTo>
                  <a:lnTo>
                    <a:pt x="215" y="0"/>
                  </a:lnTo>
                  <a:lnTo>
                    <a:pt x="220" y="0"/>
                  </a:lnTo>
                  <a:lnTo>
                    <a:pt x="223" y="0"/>
                  </a:lnTo>
                  <a:lnTo>
                    <a:pt x="226" y="2"/>
                  </a:lnTo>
                  <a:lnTo>
                    <a:pt x="232" y="5"/>
                  </a:lnTo>
                  <a:lnTo>
                    <a:pt x="234" y="4"/>
                  </a:lnTo>
                  <a:lnTo>
                    <a:pt x="239" y="3"/>
                  </a:lnTo>
                  <a:lnTo>
                    <a:pt x="239" y="5"/>
                  </a:lnTo>
                  <a:lnTo>
                    <a:pt x="241" y="11"/>
                  </a:lnTo>
                  <a:lnTo>
                    <a:pt x="242" y="24"/>
                  </a:lnTo>
                  <a:lnTo>
                    <a:pt x="236" y="27"/>
                  </a:lnTo>
                  <a:lnTo>
                    <a:pt x="234" y="33"/>
                  </a:lnTo>
                  <a:lnTo>
                    <a:pt x="220" y="50"/>
                  </a:lnTo>
                  <a:lnTo>
                    <a:pt x="223" y="61"/>
                  </a:lnTo>
                  <a:lnTo>
                    <a:pt x="221" y="68"/>
                  </a:lnTo>
                  <a:lnTo>
                    <a:pt x="221" y="74"/>
                  </a:lnTo>
                  <a:lnTo>
                    <a:pt x="217" y="81"/>
                  </a:lnTo>
                  <a:lnTo>
                    <a:pt x="216" y="90"/>
                  </a:lnTo>
                  <a:lnTo>
                    <a:pt x="217" y="94"/>
                  </a:lnTo>
                  <a:lnTo>
                    <a:pt x="215" y="104"/>
                  </a:lnTo>
                  <a:lnTo>
                    <a:pt x="216" y="105"/>
                  </a:lnTo>
                  <a:lnTo>
                    <a:pt x="215" y="114"/>
                  </a:lnTo>
                  <a:lnTo>
                    <a:pt x="210" y="116"/>
                  </a:lnTo>
                  <a:lnTo>
                    <a:pt x="208" y="127"/>
                  </a:lnTo>
                  <a:lnTo>
                    <a:pt x="208" y="137"/>
                  </a:lnTo>
                  <a:lnTo>
                    <a:pt x="197" y="153"/>
                  </a:lnTo>
                  <a:lnTo>
                    <a:pt x="192" y="155"/>
                  </a:lnTo>
                  <a:lnTo>
                    <a:pt x="186" y="160"/>
                  </a:lnTo>
                  <a:lnTo>
                    <a:pt x="182" y="159"/>
                  </a:lnTo>
                  <a:lnTo>
                    <a:pt x="174" y="163"/>
                  </a:lnTo>
                  <a:lnTo>
                    <a:pt x="169" y="171"/>
                  </a:lnTo>
                  <a:lnTo>
                    <a:pt x="169" y="178"/>
                  </a:lnTo>
                  <a:lnTo>
                    <a:pt x="159" y="188"/>
                  </a:lnTo>
                  <a:lnTo>
                    <a:pt x="156" y="195"/>
                  </a:lnTo>
                  <a:lnTo>
                    <a:pt x="157" y="203"/>
                  </a:lnTo>
                  <a:lnTo>
                    <a:pt x="159" y="206"/>
                  </a:lnTo>
                  <a:lnTo>
                    <a:pt x="158" y="223"/>
                  </a:lnTo>
                  <a:lnTo>
                    <a:pt x="156" y="232"/>
                  </a:lnTo>
                  <a:lnTo>
                    <a:pt x="156" y="237"/>
                  </a:lnTo>
                  <a:lnTo>
                    <a:pt x="150" y="246"/>
                  </a:lnTo>
                  <a:lnTo>
                    <a:pt x="145" y="247"/>
                  </a:lnTo>
                  <a:lnTo>
                    <a:pt x="140" y="250"/>
                  </a:lnTo>
                  <a:lnTo>
                    <a:pt x="138" y="255"/>
                  </a:lnTo>
                  <a:lnTo>
                    <a:pt x="125" y="268"/>
                  </a:lnTo>
                  <a:lnTo>
                    <a:pt x="121" y="275"/>
                  </a:lnTo>
                  <a:lnTo>
                    <a:pt x="113" y="278"/>
                  </a:lnTo>
                  <a:lnTo>
                    <a:pt x="105" y="273"/>
                  </a:lnTo>
                  <a:lnTo>
                    <a:pt x="104" y="268"/>
                  </a:lnTo>
                  <a:lnTo>
                    <a:pt x="102" y="267"/>
                  </a:lnTo>
                  <a:lnTo>
                    <a:pt x="105" y="259"/>
                  </a:lnTo>
                  <a:lnTo>
                    <a:pt x="106" y="256"/>
                  </a:lnTo>
                  <a:lnTo>
                    <a:pt x="97" y="260"/>
                  </a:lnTo>
                  <a:lnTo>
                    <a:pt x="90" y="266"/>
                  </a:lnTo>
                  <a:lnTo>
                    <a:pt x="86" y="264"/>
                  </a:lnTo>
                  <a:lnTo>
                    <a:pt x="81" y="265"/>
                  </a:lnTo>
                  <a:lnTo>
                    <a:pt x="81" y="271"/>
                  </a:lnTo>
                  <a:lnTo>
                    <a:pt x="78" y="276"/>
                  </a:lnTo>
                  <a:lnTo>
                    <a:pt x="71" y="276"/>
                  </a:lnTo>
                  <a:lnTo>
                    <a:pt x="71" y="272"/>
                  </a:lnTo>
                  <a:lnTo>
                    <a:pt x="70" y="269"/>
                  </a:lnTo>
                  <a:lnTo>
                    <a:pt x="66" y="271"/>
                  </a:lnTo>
                  <a:lnTo>
                    <a:pt x="62" y="271"/>
                  </a:lnTo>
                  <a:lnTo>
                    <a:pt x="60" y="272"/>
                  </a:lnTo>
                  <a:lnTo>
                    <a:pt x="60" y="267"/>
                  </a:lnTo>
                  <a:lnTo>
                    <a:pt x="57" y="263"/>
                  </a:lnTo>
                  <a:lnTo>
                    <a:pt x="54" y="260"/>
                  </a:lnTo>
                  <a:lnTo>
                    <a:pt x="52" y="260"/>
                  </a:lnTo>
                  <a:lnTo>
                    <a:pt x="46" y="265"/>
                  </a:lnTo>
                  <a:lnTo>
                    <a:pt x="42" y="266"/>
                  </a:lnTo>
                  <a:lnTo>
                    <a:pt x="40" y="271"/>
                  </a:lnTo>
                  <a:lnTo>
                    <a:pt x="35" y="273"/>
                  </a:lnTo>
                  <a:lnTo>
                    <a:pt x="33" y="273"/>
                  </a:lnTo>
                  <a:lnTo>
                    <a:pt x="30" y="281"/>
                  </a:lnTo>
                  <a:lnTo>
                    <a:pt x="27" y="283"/>
                  </a:lnTo>
                  <a:lnTo>
                    <a:pt x="23" y="279"/>
                  </a:lnTo>
                  <a:lnTo>
                    <a:pt x="23" y="272"/>
                  </a:lnTo>
                  <a:lnTo>
                    <a:pt x="18" y="267"/>
                  </a:lnTo>
                  <a:lnTo>
                    <a:pt x="18" y="261"/>
                  </a:lnTo>
                  <a:lnTo>
                    <a:pt x="8" y="256"/>
                  </a:lnTo>
                  <a:lnTo>
                    <a:pt x="6" y="252"/>
                  </a:lnTo>
                  <a:lnTo>
                    <a:pt x="0" y="24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92" name="Freeform 140"/>
            <p:cNvSpPr>
              <a:spLocks/>
            </p:cNvSpPr>
            <p:nvPr/>
          </p:nvSpPr>
          <p:spPr bwMode="auto">
            <a:xfrm>
              <a:off x="2875" y="2665"/>
              <a:ext cx="17" cy="23"/>
            </a:xfrm>
            <a:custGeom>
              <a:avLst/>
              <a:gdLst/>
              <a:ahLst/>
              <a:cxnLst>
                <a:cxn ang="0">
                  <a:pos x="33" y="12"/>
                </a:cxn>
                <a:cxn ang="0">
                  <a:pos x="33" y="7"/>
                </a:cxn>
                <a:cxn ang="0">
                  <a:pos x="30" y="3"/>
                </a:cxn>
                <a:cxn ang="0">
                  <a:pos x="27" y="0"/>
                </a:cxn>
                <a:cxn ang="0">
                  <a:pos x="25" y="0"/>
                </a:cxn>
                <a:cxn ang="0">
                  <a:pos x="19" y="5"/>
                </a:cxn>
                <a:cxn ang="0">
                  <a:pos x="15" y="6"/>
                </a:cxn>
                <a:cxn ang="0">
                  <a:pos x="13" y="11"/>
                </a:cxn>
                <a:cxn ang="0">
                  <a:pos x="8" y="13"/>
                </a:cxn>
                <a:cxn ang="0">
                  <a:pos x="6" y="13"/>
                </a:cxn>
                <a:cxn ang="0">
                  <a:pos x="3" y="21"/>
                </a:cxn>
                <a:cxn ang="0">
                  <a:pos x="0" y="23"/>
                </a:cxn>
                <a:cxn ang="0">
                  <a:pos x="3" y="27"/>
                </a:cxn>
                <a:cxn ang="0">
                  <a:pos x="5" y="36"/>
                </a:cxn>
                <a:cxn ang="0">
                  <a:pos x="2" y="43"/>
                </a:cxn>
                <a:cxn ang="0">
                  <a:pos x="4" y="46"/>
                </a:cxn>
                <a:cxn ang="0">
                  <a:pos x="9" y="43"/>
                </a:cxn>
                <a:cxn ang="0">
                  <a:pos x="15" y="42"/>
                </a:cxn>
                <a:cxn ang="0">
                  <a:pos x="19" y="39"/>
                </a:cxn>
                <a:cxn ang="0">
                  <a:pos x="18" y="27"/>
                </a:cxn>
                <a:cxn ang="0">
                  <a:pos x="20" y="23"/>
                </a:cxn>
                <a:cxn ang="0">
                  <a:pos x="28" y="18"/>
                </a:cxn>
                <a:cxn ang="0">
                  <a:pos x="33" y="12"/>
                </a:cxn>
              </a:cxnLst>
              <a:rect l="0" t="0" r="r" b="b"/>
              <a:pathLst>
                <a:path w="33" h="46">
                  <a:moveTo>
                    <a:pt x="33" y="12"/>
                  </a:moveTo>
                  <a:lnTo>
                    <a:pt x="33" y="7"/>
                  </a:lnTo>
                  <a:lnTo>
                    <a:pt x="30" y="3"/>
                  </a:lnTo>
                  <a:lnTo>
                    <a:pt x="27" y="0"/>
                  </a:lnTo>
                  <a:lnTo>
                    <a:pt x="25" y="0"/>
                  </a:lnTo>
                  <a:lnTo>
                    <a:pt x="19" y="5"/>
                  </a:lnTo>
                  <a:lnTo>
                    <a:pt x="15" y="6"/>
                  </a:lnTo>
                  <a:lnTo>
                    <a:pt x="13" y="11"/>
                  </a:lnTo>
                  <a:lnTo>
                    <a:pt x="8" y="13"/>
                  </a:lnTo>
                  <a:lnTo>
                    <a:pt x="6" y="13"/>
                  </a:lnTo>
                  <a:lnTo>
                    <a:pt x="3" y="21"/>
                  </a:lnTo>
                  <a:lnTo>
                    <a:pt x="0" y="23"/>
                  </a:lnTo>
                  <a:lnTo>
                    <a:pt x="3" y="27"/>
                  </a:lnTo>
                  <a:lnTo>
                    <a:pt x="5" y="36"/>
                  </a:lnTo>
                  <a:lnTo>
                    <a:pt x="2" y="43"/>
                  </a:lnTo>
                  <a:lnTo>
                    <a:pt x="4" y="46"/>
                  </a:lnTo>
                  <a:lnTo>
                    <a:pt x="9" y="43"/>
                  </a:lnTo>
                  <a:lnTo>
                    <a:pt x="15" y="42"/>
                  </a:lnTo>
                  <a:lnTo>
                    <a:pt x="19" y="39"/>
                  </a:lnTo>
                  <a:lnTo>
                    <a:pt x="18" y="27"/>
                  </a:lnTo>
                  <a:lnTo>
                    <a:pt x="20" y="23"/>
                  </a:lnTo>
                  <a:lnTo>
                    <a:pt x="28" y="18"/>
                  </a:lnTo>
                  <a:lnTo>
                    <a:pt x="33" y="1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93" name="Freeform 141"/>
            <p:cNvSpPr>
              <a:spLocks/>
            </p:cNvSpPr>
            <p:nvPr/>
          </p:nvSpPr>
          <p:spPr bwMode="auto">
            <a:xfrm>
              <a:off x="3149" y="2609"/>
              <a:ext cx="176" cy="180"/>
            </a:xfrm>
            <a:custGeom>
              <a:avLst/>
              <a:gdLst/>
              <a:ahLst/>
              <a:cxnLst>
                <a:cxn ang="0">
                  <a:pos x="43" y="5"/>
                </a:cxn>
                <a:cxn ang="0">
                  <a:pos x="149" y="0"/>
                </a:cxn>
                <a:cxn ang="0">
                  <a:pos x="270" y="81"/>
                </a:cxn>
                <a:cxn ang="0">
                  <a:pos x="312" y="115"/>
                </a:cxn>
                <a:cxn ang="0">
                  <a:pos x="314" y="121"/>
                </a:cxn>
                <a:cxn ang="0">
                  <a:pos x="299" y="158"/>
                </a:cxn>
                <a:cxn ang="0">
                  <a:pos x="315" y="181"/>
                </a:cxn>
                <a:cxn ang="0">
                  <a:pos x="321" y="196"/>
                </a:cxn>
                <a:cxn ang="0">
                  <a:pos x="314" y="206"/>
                </a:cxn>
                <a:cxn ang="0">
                  <a:pos x="318" y="229"/>
                </a:cxn>
                <a:cxn ang="0">
                  <a:pos x="318" y="248"/>
                </a:cxn>
                <a:cxn ang="0">
                  <a:pos x="319" y="258"/>
                </a:cxn>
                <a:cxn ang="0">
                  <a:pos x="323" y="270"/>
                </a:cxn>
                <a:cxn ang="0">
                  <a:pos x="337" y="295"/>
                </a:cxn>
                <a:cxn ang="0">
                  <a:pos x="352" y="305"/>
                </a:cxn>
                <a:cxn ang="0">
                  <a:pos x="349" y="309"/>
                </a:cxn>
                <a:cxn ang="0">
                  <a:pos x="334" y="316"/>
                </a:cxn>
                <a:cxn ang="0">
                  <a:pos x="316" y="323"/>
                </a:cxn>
                <a:cxn ang="0">
                  <a:pos x="304" y="325"/>
                </a:cxn>
                <a:cxn ang="0">
                  <a:pos x="284" y="332"/>
                </a:cxn>
                <a:cxn ang="0">
                  <a:pos x="270" y="328"/>
                </a:cxn>
                <a:cxn ang="0">
                  <a:pos x="266" y="338"/>
                </a:cxn>
                <a:cxn ang="0">
                  <a:pos x="247" y="339"/>
                </a:cxn>
                <a:cxn ang="0">
                  <a:pos x="239" y="335"/>
                </a:cxn>
                <a:cxn ang="0">
                  <a:pos x="226" y="343"/>
                </a:cxn>
                <a:cxn ang="0">
                  <a:pos x="215" y="339"/>
                </a:cxn>
                <a:cxn ang="0">
                  <a:pos x="203" y="335"/>
                </a:cxn>
                <a:cxn ang="0">
                  <a:pos x="196" y="336"/>
                </a:cxn>
                <a:cxn ang="0">
                  <a:pos x="155" y="360"/>
                </a:cxn>
                <a:cxn ang="0">
                  <a:pos x="144" y="283"/>
                </a:cxn>
                <a:cxn ang="0">
                  <a:pos x="135" y="276"/>
                </a:cxn>
                <a:cxn ang="0">
                  <a:pos x="128" y="273"/>
                </a:cxn>
                <a:cxn ang="0">
                  <a:pos x="120" y="271"/>
                </a:cxn>
                <a:cxn ang="0">
                  <a:pos x="113" y="269"/>
                </a:cxn>
                <a:cxn ang="0">
                  <a:pos x="106" y="262"/>
                </a:cxn>
                <a:cxn ang="0">
                  <a:pos x="97" y="254"/>
                </a:cxn>
                <a:cxn ang="0">
                  <a:pos x="73" y="248"/>
                </a:cxn>
                <a:cxn ang="0">
                  <a:pos x="64" y="239"/>
                </a:cxn>
                <a:cxn ang="0">
                  <a:pos x="52" y="237"/>
                </a:cxn>
                <a:cxn ang="0">
                  <a:pos x="12" y="177"/>
                </a:cxn>
                <a:cxn ang="0">
                  <a:pos x="16" y="114"/>
                </a:cxn>
                <a:cxn ang="0">
                  <a:pos x="40" y="94"/>
                </a:cxn>
                <a:cxn ang="0">
                  <a:pos x="53" y="81"/>
                </a:cxn>
                <a:cxn ang="0">
                  <a:pos x="48" y="67"/>
                </a:cxn>
                <a:cxn ang="0">
                  <a:pos x="42" y="57"/>
                </a:cxn>
                <a:cxn ang="0">
                  <a:pos x="41" y="52"/>
                </a:cxn>
                <a:cxn ang="0">
                  <a:pos x="51" y="48"/>
                </a:cxn>
                <a:cxn ang="0">
                  <a:pos x="53" y="34"/>
                </a:cxn>
                <a:cxn ang="0">
                  <a:pos x="47" y="16"/>
                </a:cxn>
              </a:cxnLst>
              <a:rect l="0" t="0" r="r" b="b"/>
              <a:pathLst>
                <a:path w="352" h="360">
                  <a:moveTo>
                    <a:pt x="39" y="8"/>
                  </a:moveTo>
                  <a:lnTo>
                    <a:pt x="41" y="5"/>
                  </a:lnTo>
                  <a:lnTo>
                    <a:pt x="43" y="5"/>
                  </a:lnTo>
                  <a:lnTo>
                    <a:pt x="47" y="3"/>
                  </a:lnTo>
                  <a:lnTo>
                    <a:pt x="85" y="3"/>
                  </a:lnTo>
                  <a:lnTo>
                    <a:pt x="149" y="0"/>
                  </a:lnTo>
                  <a:lnTo>
                    <a:pt x="264" y="67"/>
                  </a:lnTo>
                  <a:lnTo>
                    <a:pt x="271" y="78"/>
                  </a:lnTo>
                  <a:lnTo>
                    <a:pt x="270" y="81"/>
                  </a:lnTo>
                  <a:lnTo>
                    <a:pt x="271" y="84"/>
                  </a:lnTo>
                  <a:lnTo>
                    <a:pt x="273" y="87"/>
                  </a:lnTo>
                  <a:lnTo>
                    <a:pt x="312" y="115"/>
                  </a:lnTo>
                  <a:lnTo>
                    <a:pt x="311" y="115"/>
                  </a:lnTo>
                  <a:lnTo>
                    <a:pt x="312" y="117"/>
                  </a:lnTo>
                  <a:lnTo>
                    <a:pt x="314" y="121"/>
                  </a:lnTo>
                  <a:lnTo>
                    <a:pt x="311" y="125"/>
                  </a:lnTo>
                  <a:lnTo>
                    <a:pt x="305" y="145"/>
                  </a:lnTo>
                  <a:lnTo>
                    <a:pt x="299" y="158"/>
                  </a:lnTo>
                  <a:lnTo>
                    <a:pt x="299" y="166"/>
                  </a:lnTo>
                  <a:lnTo>
                    <a:pt x="308" y="174"/>
                  </a:lnTo>
                  <a:lnTo>
                    <a:pt x="315" y="181"/>
                  </a:lnTo>
                  <a:lnTo>
                    <a:pt x="319" y="180"/>
                  </a:lnTo>
                  <a:lnTo>
                    <a:pt x="323" y="192"/>
                  </a:lnTo>
                  <a:lnTo>
                    <a:pt x="321" y="196"/>
                  </a:lnTo>
                  <a:lnTo>
                    <a:pt x="319" y="196"/>
                  </a:lnTo>
                  <a:lnTo>
                    <a:pt x="316" y="198"/>
                  </a:lnTo>
                  <a:lnTo>
                    <a:pt x="314" y="206"/>
                  </a:lnTo>
                  <a:lnTo>
                    <a:pt x="314" y="216"/>
                  </a:lnTo>
                  <a:lnTo>
                    <a:pt x="319" y="222"/>
                  </a:lnTo>
                  <a:lnTo>
                    <a:pt x="318" y="229"/>
                  </a:lnTo>
                  <a:lnTo>
                    <a:pt x="314" y="233"/>
                  </a:lnTo>
                  <a:lnTo>
                    <a:pt x="315" y="239"/>
                  </a:lnTo>
                  <a:lnTo>
                    <a:pt x="318" y="248"/>
                  </a:lnTo>
                  <a:lnTo>
                    <a:pt x="317" y="248"/>
                  </a:lnTo>
                  <a:lnTo>
                    <a:pt x="318" y="251"/>
                  </a:lnTo>
                  <a:lnTo>
                    <a:pt x="319" y="258"/>
                  </a:lnTo>
                  <a:lnTo>
                    <a:pt x="323" y="261"/>
                  </a:lnTo>
                  <a:lnTo>
                    <a:pt x="320" y="267"/>
                  </a:lnTo>
                  <a:lnTo>
                    <a:pt x="323" y="270"/>
                  </a:lnTo>
                  <a:lnTo>
                    <a:pt x="327" y="279"/>
                  </a:lnTo>
                  <a:lnTo>
                    <a:pt x="326" y="284"/>
                  </a:lnTo>
                  <a:lnTo>
                    <a:pt x="337" y="295"/>
                  </a:lnTo>
                  <a:lnTo>
                    <a:pt x="344" y="296"/>
                  </a:lnTo>
                  <a:lnTo>
                    <a:pt x="352" y="302"/>
                  </a:lnTo>
                  <a:lnTo>
                    <a:pt x="352" y="305"/>
                  </a:lnTo>
                  <a:lnTo>
                    <a:pt x="352" y="305"/>
                  </a:lnTo>
                  <a:lnTo>
                    <a:pt x="351" y="306"/>
                  </a:lnTo>
                  <a:lnTo>
                    <a:pt x="349" y="309"/>
                  </a:lnTo>
                  <a:lnTo>
                    <a:pt x="342" y="307"/>
                  </a:lnTo>
                  <a:lnTo>
                    <a:pt x="339" y="313"/>
                  </a:lnTo>
                  <a:lnTo>
                    <a:pt x="334" y="316"/>
                  </a:lnTo>
                  <a:lnTo>
                    <a:pt x="328" y="317"/>
                  </a:lnTo>
                  <a:lnTo>
                    <a:pt x="323" y="322"/>
                  </a:lnTo>
                  <a:lnTo>
                    <a:pt x="316" y="323"/>
                  </a:lnTo>
                  <a:lnTo>
                    <a:pt x="314" y="326"/>
                  </a:lnTo>
                  <a:lnTo>
                    <a:pt x="309" y="327"/>
                  </a:lnTo>
                  <a:lnTo>
                    <a:pt x="304" y="325"/>
                  </a:lnTo>
                  <a:lnTo>
                    <a:pt x="293" y="329"/>
                  </a:lnTo>
                  <a:lnTo>
                    <a:pt x="289" y="331"/>
                  </a:lnTo>
                  <a:lnTo>
                    <a:pt x="284" y="332"/>
                  </a:lnTo>
                  <a:lnTo>
                    <a:pt x="280" y="329"/>
                  </a:lnTo>
                  <a:lnTo>
                    <a:pt x="275" y="330"/>
                  </a:lnTo>
                  <a:lnTo>
                    <a:pt x="270" y="328"/>
                  </a:lnTo>
                  <a:lnTo>
                    <a:pt x="268" y="330"/>
                  </a:lnTo>
                  <a:lnTo>
                    <a:pt x="269" y="334"/>
                  </a:lnTo>
                  <a:lnTo>
                    <a:pt x="266" y="338"/>
                  </a:lnTo>
                  <a:lnTo>
                    <a:pt x="258" y="339"/>
                  </a:lnTo>
                  <a:lnTo>
                    <a:pt x="251" y="341"/>
                  </a:lnTo>
                  <a:lnTo>
                    <a:pt x="247" y="339"/>
                  </a:lnTo>
                  <a:lnTo>
                    <a:pt x="244" y="339"/>
                  </a:lnTo>
                  <a:lnTo>
                    <a:pt x="242" y="337"/>
                  </a:lnTo>
                  <a:lnTo>
                    <a:pt x="239" y="335"/>
                  </a:lnTo>
                  <a:lnTo>
                    <a:pt x="237" y="337"/>
                  </a:lnTo>
                  <a:lnTo>
                    <a:pt x="234" y="338"/>
                  </a:lnTo>
                  <a:lnTo>
                    <a:pt x="226" y="343"/>
                  </a:lnTo>
                  <a:lnTo>
                    <a:pt x="217" y="346"/>
                  </a:lnTo>
                  <a:lnTo>
                    <a:pt x="218" y="343"/>
                  </a:lnTo>
                  <a:lnTo>
                    <a:pt x="215" y="339"/>
                  </a:lnTo>
                  <a:lnTo>
                    <a:pt x="211" y="339"/>
                  </a:lnTo>
                  <a:lnTo>
                    <a:pt x="207" y="337"/>
                  </a:lnTo>
                  <a:lnTo>
                    <a:pt x="203" y="335"/>
                  </a:lnTo>
                  <a:lnTo>
                    <a:pt x="203" y="332"/>
                  </a:lnTo>
                  <a:lnTo>
                    <a:pt x="199" y="334"/>
                  </a:lnTo>
                  <a:lnTo>
                    <a:pt x="196" y="336"/>
                  </a:lnTo>
                  <a:lnTo>
                    <a:pt x="192" y="337"/>
                  </a:lnTo>
                  <a:lnTo>
                    <a:pt x="161" y="337"/>
                  </a:lnTo>
                  <a:lnTo>
                    <a:pt x="155" y="360"/>
                  </a:lnTo>
                  <a:lnTo>
                    <a:pt x="156" y="306"/>
                  </a:lnTo>
                  <a:lnTo>
                    <a:pt x="154" y="294"/>
                  </a:lnTo>
                  <a:lnTo>
                    <a:pt x="144" y="283"/>
                  </a:lnTo>
                  <a:lnTo>
                    <a:pt x="141" y="280"/>
                  </a:lnTo>
                  <a:lnTo>
                    <a:pt x="136" y="278"/>
                  </a:lnTo>
                  <a:lnTo>
                    <a:pt x="135" y="276"/>
                  </a:lnTo>
                  <a:lnTo>
                    <a:pt x="133" y="276"/>
                  </a:lnTo>
                  <a:lnTo>
                    <a:pt x="131" y="273"/>
                  </a:lnTo>
                  <a:lnTo>
                    <a:pt x="128" y="273"/>
                  </a:lnTo>
                  <a:lnTo>
                    <a:pt x="125" y="274"/>
                  </a:lnTo>
                  <a:lnTo>
                    <a:pt x="124" y="272"/>
                  </a:lnTo>
                  <a:lnTo>
                    <a:pt x="120" y="271"/>
                  </a:lnTo>
                  <a:lnTo>
                    <a:pt x="118" y="268"/>
                  </a:lnTo>
                  <a:lnTo>
                    <a:pt x="116" y="268"/>
                  </a:lnTo>
                  <a:lnTo>
                    <a:pt x="113" y="269"/>
                  </a:lnTo>
                  <a:lnTo>
                    <a:pt x="113" y="268"/>
                  </a:lnTo>
                  <a:lnTo>
                    <a:pt x="111" y="268"/>
                  </a:lnTo>
                  <a:lnTo>
                    <a:pt x="106" y="262"/>
                  </a:lnTo>
                  <a:lnTo>
                    <a:pt x="103" y="257"/>
                  </a:lnTo>
                  <a:lnTo>
                    <a:pt x="99" y="257"/>
                  </a:lnTo>
                  <a:lnTo>
                    <a:pt x="97" y="254"/>
                  </a:lnTo>
                  <a:lnTo>
                    <a:pt x="94" y="254"/>
                  </a:lnTo>
                  <a:lnTo>
                    <a:pt x="79" y="249"/>
                  </a:lnTo>
                  <a:lnTo>
                    <a:pt x="73" y="248"/>
                  </a:lnTo>
                  <a:lnTo>
                    <a:pt x="70" y="245"/>
                  </a:lnTo>
                  <a:lnTo>
                    <a:pt x="68" y="243"/>
                  </a:lnTo>
                  <a:lnTo>
                    <a:pt x="64" y="239"/>
                  </a:lnTo>
                  <a:lnTo>
                    <a:pt x="61" y="239"/>
                  </a:lnTo>
                  <a:lnTo>
                    <a:pt x="56" y="237"/>
                  </a:lnTo>
                  <a:lnTo>
                    <a:pt x="52" y="237"/>
                  </a:lnTo>
                  <a:lnTo>
                    <a:pt x="41" y="233"/>
                  </a:lnTo>
                  <a:lnTo>
                    <a:pt x="33" y="208"/>
                  </a:lnTo>
                  <a:lnTo>
                    <a:pt x="12" y="177"/>
                  </a:lnTo>
                  <a:lnTo>
                    <a:pt x="4" y="140"/>
                  </a:lnTo>
                  <a:lnTo>
                    <a:pt x="0" y="114"/>
                  </a:lnTo>
                  <a:lnTo>
                    <a:pt x="16" y="114"/>
                  </a:lnTo>
                  <a:lnTo>
                    <a:pt x="26" y="110"/>
                  </a:lnTo>
                  <a:lnTo>
                    <a:pt x="31" y="103"/>
                  </a:lnTo>
                  <a:lnTo>
                    <a:pt x="40" y="94"/>
                  </a:lnTo>
                  <a:lnTo>
                    <a:pt x="43" y="91"/>
                  </a:lnTo>
                  <a:lnTo>
                    <a:pt x="48" y="86"/>
                  </a:lnTo>
                  <a:lnTo>
                    <a:pt x="53" y="81"/>
                  </a:lnTo>
                  <a:lnTo>
                    <a:pt x="53" y="76"/>
                  </a:lnTo>
                  <a:lnTo>
                    <a:pt x="52" y="68"/>
                  </a:lnTo>
                  <a:lnTo>
                    <a:pt x="48" y="67"/>
                  </a:lnTo>
                  <a:lnTo>
                    <a:pt x="47" y="63"/>
                  </a:lnTo>
                  <a:lnTo>
                    <a:pt x="42" y="60"/>
                  </a:lnTo>
                  <a:lnTo>
                    <a:pt x="42" y="57"/>
                  </a:lnTo>
                  <a:lnTo>
                    <a:pt x="40" y="53"/>
                  </a:lnTo>
                  <a:lnTo>
                    <a:pt x="40" y="50"/>
                  </a:lnTo>
                  <a:lnTo>
                    <a:pt x="41" y="52"/>
                  </a:lnTo>
                  <a:lnTo>
                    <a:pt x="44" y="52"/>
                  </a:lnTo>
                  <a:lnTo>
                    <a:pt x="48" y="50"/>
                  </a:lnTo>
                  <a:lnTo>
                    <a:pt x="51" y="48"/>
                  </a:lnTo>
                  <a:lnTo>
                    <a:pt x="52" y="44"/>
                  </a:lnTo>
                  <a:lnTo>
                    <a:pt x="53" y="39"/>
                  </a:lnTo>
                  <a:lnTo>
                    <a:pt x="53" y="34"/>
                  </a:lnTo>
                  <a:lnTo>
                    <a:pt x="50" y="24"/>
                  </a:lnTo>
                  <a:lnTo>
                    <a:pt x="48" y="20"/>
                  </a:lnTo>
                  <a:lnTo>
                    <a:pt x="47" y="16"/>
                  </a:lnTo>
                  <a:lnTo>
                    <a:pt x="42" y="13"/>
                  </a:lnTo>
                  <a:lnTo>
                    <a:pt x="39" y="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94" name="Freeform 142"/>
            <p:cNvSpPr>
              <a:spLocks/>
            </p:cNvSpPr>
            <p:nvPr/>
          </p:nvSpPr>
          <p:spPr bwMode="auto">
            <a:xfrm>
              <a:off x="3144" y="2613"/>
              <a:ext cx="32" cy="26"/>
            </a:xfrm>
            <a:custGeom>
              <a:avLst/>
              <a:gdLst/>
              <a:ahLst/>
              <a:cxnLst>
                <a:cxn ang="0">
                  <a:pos x="18" y="8"/>
                </a:cxn>
                <a:cxn ang="0">
                  <a:pos x="19" y="9"/>
                </a:cxn>
                <a:cxn ang="0">
                  <a:pos x="25" y="8"/>
                </a:cxn>
                <a:cxn ang="0">
                  <a:pos x="30" y="4"/>
                </a:cxn>
                <a:cxn ang="0">
                  <a:pos x="34" y="5"/>
                </a:cxn>
                <a:cxn ang="0">
                  <a:pos x="36" y="8"/>
                </a:cxn>
                <a:cxn ang="0">
                  <a:pos x="40" y="8"/>
                </a:cxn>
                <a:cxn ang="0">
                  <a:pos x="42" y="6"/>
                </a:cxn>
                <a:cxn ang="0">
                  <a:pos x="43" y="2"/>
                </a:cxn>
                <a:cxn ang="0">
                  <a:pos x="48" y="0"/>
                </a:cxn>
                <a:cxn ang="0">
                  <a:pos x="52" y="7"/>
                </a:cxn>
                <a:cxn ang="0">
                  <a:pos x="57" y="10"/>
                </a:cxn>
                <a:cxn ang="0">
                  <a:pos x="58" y="14"/>
                </a:cxn>
                <a:cxn ang="0">
                  <a:pos x="60" y="18"/>
                </a:cxn>
                <a:cxn ang="0">
                  <a:pos x="63" y="28"/>
                </a:cxn>
                <a:cxn ang="0">
                  <a:pos x="63" y="33"/>
                </a:cxn>
                <a:cxn ang="0">
                  <a:pos x="62" y="38"/>
                </a:cxn>
                <a:cxn ang="0">
                  <a:pos x="61" y="42"/>
                </a:cxn>
                <a:cxn ang="0">
                  <a:pos x="58" y="44"/>
                </a:cxn>
                <a:cxn ang="0">
                  <a:pos x="54" y="46"/>
                </a:cxn>
                <a:cxn ang="0">
                  <a:pos x="51" y="46"/>
                </a:cxn>
                <a:cxn ang="0">
                  <a:pos x="50" y="44"/>
                </a:cxn>
                <a:cxn ang="0">
                  <a:pos x="50" y="43"/>
                </a:cxn>
                <a:cxn ang="0">
                  <a:pos x="47" y="41"/>
                </a:cxn>
                <a:cxn ang="0">
                  <a:pos x="45" y="35"/>
                </a:cxn>
                <a:cxn ang="0">
                  <a:pos x="41" y="35"/>
                </a:cxn>
                <a:cxn ang="0">
                  <a:pos x="39" y="32"/>
                </a:cxn>
                <a:cxn ang="0">
                  <a:pos x="36" y="32"/>
                </a:cxn>
                <a:cxn ang="0">
                  <a:pos x="37" y="39"/>
                </a:cxn>
                <a:cxn ang="0">
                  <a:pos x="33" y="49"/>
                </a:cxn>
                <a:cxn ang="0">
                  <a:pos x="33" y="51"/>
                </a:cxn>
                <a:cxn ang="0">
                  <a:pos x="26" y="53"/>
                </a:cxn>
                <a:cxn ang="0">
                  <a:pos x="24" y="51"/>
                </a:cxn>
                <a:cxn ang="0">
                  <a:pos x="22" y="51"/>
                </a:cxn>
                <a:cxn ang="0">
                  <a:pos x="19" y="53"/>
                </a:cxn>
                <a:cxn ang="0">
                  <a:pos x="14" y="51"/>
                </a:cxn>
                <a:cxn ang="0">
                  <a:pos x="12" y="45"/>
                </a:cxn>
                <a:cxn ang="0">
                  <a:pos x="8" y="44"/>
                </a:cxn>
                <a:cxn ang="0">
                  <a:pos x="3" y="44"/>
                </a:cxn>
                <a:cxn ang="0">
                  <a:pos x="0" y="45"/>
                </a:cxn>
                <a:cxn ang="0">
                  <a:pos x="1" y="40"/>
                </a:cxn>
                <a:cxn ang="0">
                  <a:pos x="5" y="21"/>
                </a:cxn>
                <a:cxn ang="0">
                  <a:pos x="12" y="15"/>
                </a:cxn>
                <a:cxn ang="0">
                  <a:pos x="18" y="8"/>
                </a:cxn>
              </a:cxnLst>
              <a:rect l="0" t="0" r="r" b="b"/>
              <a:pathLst>
                <a:path w="63" h="53">
                  <a:moveTo>
                    <a:pt x="18" y="8"/>
                  </a:moveTo>
                  <a:lnTo>
                    <a:pt x="19" y="9"/>
                  </a:lnTo>
                  <a:lnTo>
                    <a:pt x="25" y="8"/>
                  </a:lnTo>
                  <a:lnTo>
                    <a:pt x="30" y="4"/>
                  </a:lnTo>
                  <a:lnTo>
                    <a:pt x="34" y="5"/>
                  </a:lnTo>
                  <a:lnTo>
                    <a:pt x="36" y="8"/>
                  </a:lnTo>
                  <a:lnTo>
                    <a:pt x="40" y="8"/>
                  </a:lnTo>
                  <a:lnTo>
                    <a:pt x="42" y="6"/>
                  </a:lnTo>
                  <a:lnTo>
                    <a:pt x="43" y="2"/>
                  </a:lnTo>
                  <a:lnTo>
                    <a:pt x="48" y="0"/>
                  </a:lnTo>
                  <a:lnTo>
                    <a:pt x="52" y="7"/>
                  </a:lnTo>
                  <a:lnTo>
                    <a:pt x="57" y="10"/>
                  </a:lnTo>
                  <a:lnTo>
                    <a:pt x="58" y="14"/>
                  </a:lnTo>
                  <a:lnTo>
                    <a:pt x="60" y="18"/>
                  </a:lnTo>
                  <a:lnTo>
                    <a:pt x="63" y="28"/>
                  </a:lnTo>
                  <a:lnTo>
                    <a:pt x="63" y="33"/>
                  </a:lnTo>
                  <a:lnTo>
                    <a:pt x="62" y="38"/>
                  </a:lnTo>
                  <a:lnTo>
                    <a:pt x="61" y="42"/>
                  </a:lnTo>
                  <a:lnTo>
                    <a:pt x="58" y="44"/>
                  </a:lnTo>
                  <a:lnTo>
                    <a:pt x="54" y="46"/>
                  </a:lnTo>
                  <a:lnTo>
                    <a:pt x="51" y="46"/>
                  </a:lnTo>
                  <a:lnTo>
                    <a:pt x="50" y="44"/>
                  </a:lnTo>
                  <a:lnTo>
                    <a:pt x="50" y="43"/>
                  </a:lnTo>
                  <a:lnTo>
                    <a:pt x="47" y="41"/>
                  </a:lnTo>
                  <a:lnTo>
                    <a:pt x="45" y="35"/>
                  </a:lnTo>
                  <a:lnTo>
                    <a:pt x="41" y="35"/>
                  </a:lnTo>
                  <a:lnTo>
                    <a:pt x="39" y="32"/>
                  </a:lnTo>
                  <a:lnTo>
                    <a:pt x="36" y="32"/>
                  </a:lnTo>
                  <a:lnTo>
                    <a:pt x="37" y="39"/>
                  </a:lnTo>
                  <a:lnTo>
                    <a:pt x="33" y="49"/>
                  </a:lnTo>
                  <a:lnTo>
                    <a:pt x="33" y="51"/>
                  </a:lnTo>
                  <a:lnTo>
                    <a:pt x="26" y="53"/>
                  </a:lnTo>
                  <a:lnTo>
                    <a:pt x="24" y="51"/>
                  </a:lnTo>
                  <a:lnTo>
                    <a:pt x="22" y="51"/>
                  </a:lnTo>
                  <a:lnTo>
                    <a:pt x="19" y="53"/>
                  </a:lnTo>
                  <a:lnTo>
                    <a:pt x="14" y="51"/>
                  </a:lnTo>
                  <a:lnTo>
                    <a:pt x="12" y="45"/>
                  </a:lnTo>
                  <a:lnTo>
                    <a:pt x="8" y="44"/>
                  </a:lnTo>
                  <a:lnTo>
                    <a:pt x="3" y="44"/>
                  </a:lnTo>
                  <a:lnTo>
                    <a:pt x="0" y="45"/>
                  </a:lnTo>
                  <a:lnTo>
                    <a:pt x="1" y="40"/>
                  </a:lnTo>
                  <a:lnTo>
                    <a:pt x="5" y="21"/>
                  </a:lnTo>
                  <a:lnTo>
                    <a:pt x="12" y="15"/>
                  </a:lnTo>
                  <a:lnTo>
                    <a:pt x="18" y="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95" name="Freeform 143"/>
            <p:cNvSpPr>
              <a:spLocks/>
            </p:cNvSpPr>
            <p:nvPr/>
          </p:nvSpPr>
          <p:spPr bwMode="auto">
            <a:xfrm>
              <a:off x="3144" y="2629"/>
              <a:ext cx="32" cy="37"/>
            </a:xfrm>
            <a:custGeom>
              <a:avLst/>
              <a:gdLst/>
              <a:ahLst/>
              <a:cxnLst>
                <a:cxn ang="0">
                  <a:pos x="10" y="76"/>
                </a:cxn>
                <a:cxn ang="0">
                  <a:pos x="26" y="76"/>
                </a:cxn>
                <a:cxn ang="0">
                  <a:pos x="36" y="72"/>
                </a:cxn>
                <a:cxn ang="0">
                  <a:pos x="41" y="65"/>
                </a:cxn>
                <a:cxn ang="0">
                  <a:pos x="50" y="56"/>
                </a:cxn>
                <a:cxn ang="0">
                  <a:pos x="53" y="53"/>
                </a:cxn>
                <a:cxn ang="0">
                  <a:pos x="58" y="48"/>
                </a:cxn>
                <a:cxn ang="0">
                  <a:pos x="63" y="43"/>
                </a:cxn>
                <a:cxn ang="0">
                  <a:pos x="63" y="38"/>
                </a:cxn>
                <a:cxn ang="0">
                  <a:pos x="62" y="30"/>
                </a:cxn>
                <a:cxn ang="0">
                  <a:pos x="58" y="29"/>
                </a:cxn>
                <a:cxn ang="0">
                  <a:pos x="57" y="25"/>
                </a:cxn>
                <a:cxn ang="0">
                  <a:pos x="52" y="22"/>
                </a:cxn>
                <a:cxn ang="0">
                  <a:pos x="52" y="19"/>
                </a:cxn>
                <a:cxn ang="0">
                  <a:pos x="50" y="15"/>
                </a:cxn>
                <a:cxn ang="0">
                  <a:pos x="50" y="11"/>
                </a:cxn>
                <a:cxn ang="0">
                  <a:pos x="47" y="9"/>
                </a:cxn>
                <a:cxn ang="0">
                  <a:pos x="45" y="3"/>
                </a:cxn>
                <a:cxn ang="0">
                  <a:pos x="41" y="3"/>
                </a:cxn>
                <a:cxn ang="0">
                  <a:pos x="39" y="0"/>
                </a:cxn>
                <a:cxn ang="0">
                  <a:pos x="36" y="0"/>
                </a:cxn>
                <a:cxn ang="0">
                  <a:pos x="37" y="7"/>
                </a:cxn>
                <a:cxn ang="0">
                  <a:pos x="33" y="17"/>
                </a:cxn>
                <a:cxn ang="0">
                  <a:pos x="33" y="19"/>
                </a:cxn>
                <a:cxn ang="0">
                  <a:pos x="26" y="21"/>
                </a:cxn>
                <a:cxn ang="0">
                  <a:pos x="24" y="19"/>
                </a:cxn>
                <a:cxn ang="0">
                  <a:pos x="22" y="19"/>
                </a:cxn>
                <a:cxn ang="0">
                  <a:pos x="19" y="21"/>
                </a:cxn>
                <a:cxn ang="0">
                  <a:pos x="14" y="19"/>
                </a:cxn>
                <a:cxn ang="0">
                  <a:pos x="12" y="13"/>
                </a:cxn>
                <a:cxn ang="0">
                  <a:pos x="8" y="12"/>
                </a:cxn>
                <a:cxn ang="0">
                  <a:pos x="3" y="12"/>
                </a:cxn>
                <a:cxn ang="0">
                  <a:pos x="0" y="13"/>
                </a:cxn>
                <a:cxn ang="0">
                  <a:pos x="0" y="17"/>
                </a:cxn>
                <a:cxn ang="0">
                  <a:pos x="4" y="23"/>
                </a:cxn>
                <a:cxn ang="0">
                  <a:pos x="4" y="31"/>
                </a:cxn>
                <a:cxn ang="0">
                  <a:pos x="4" y="38"/>
                </a:cxn>
                <a:cxn ang="0">
                  <a:pos x="10" y="76"/>
                </a:cxn>
              </a:cxnLst>
              <a:rect l="0" t="0" r="r" b="b"/>
              <a:pathLst>
                <a:path w="63" h="76">
                  <a:moveTo>
                    <a:pt x="10" y="76"/>
                  </a:moveTo>
                  <a:lnTo>
                    <a:pt x="26" y="76"/>
                  </a:lnTo>
                  <a:lnTo>
                    <a:pt x="36" y="72"/>
                  </a:lnTo>
                  <a:lnTo>
                    <a:pt x="41" y="65"/>
                  </a:lnTo>
                  <a:lnTo>
                    <a:pt x="50" y="56"/>
                  </a:lnTo>
                  <a:lnTo>
                    <a:pt x="53" y="53"/>
                  </a:lnTo>
                  <a:lnTo>
                    <a:pt x="58" y="48"/>
                  </a:lnTo>
                  <a:lnTo>
                    <a:pt x="63" y="43"/>
                  </a:lnTo>
                  <a:lnTo>
                    <a:pt x="63" y="38"/>
                  </a:lnTo>
                  <a:lnTo>
                    <a:pt x="62" y="30"/>
                  </a:lnTo>
                  <a:lnTo>
                    <a:pt x="58" y="29"/>
                  </a:lnTo>
                  <a:lnTo>
                    <a:pt x="57" y="25"/>
                  </a:lnTo>
                  <a:lnTo>
                    <a:pt x="52" y="22"/>
                  </a:lnTo>
                  <a:lnTo>
                    <a:pt x="52" y="19"/>
                  </a:lnTo>
                  <a:lnTo>
                    <a:pt x="50" y="15"/>
                  </a:lnTo>
                  <a:lnTo>
                    <a:pt x="50" y="11"/>
                  </a:lnTo>
                  <a:lnTo>
                    <a:pt x="47" y="9"/>
                  </a:lnTo>
                  <a:lnTo>
                    <a:pt x="45" y="3"/>
                  </a:lnTo>
                  <a:lnTo>
                    <a:pt x="41" y="3"/>
                  </a:lnTo>
                  <a:lnTo>
                    <a:pt x="39" y="0"/>
                  </a:lnTo>
                  <a:lnTo>
                    <a:pt x="36" y="0"/>
                  </a:lnTo>
                  <a:lnTo>
                    <a:pt x="37" y="7"/>
                  </a:lnTo>
                  <a:lnTo>
                    <a:pt x="33" y="17"/>
                  </a:lnTo>
                  <a:lnTo>
                    <a:pt x="33" y="19"/>
                  </a:lnTo>
                  <a:lnTo>
                    <a:pt x="26" y="21"/>
                  </a:lnTo>
                  <a:lnTo>
                    <a:pt x="24" y="19"/>
                  </a:lnTo>
                  <a:lnTo>
                    <a:pt x="22" y="19"/>
                  </a:lnTo>
                  <a:lnTo>
                    <a:pt x="19" y="21"/>
                  </a:lnTo>
                  <a:lnTo>
                    <a:pt x="14" y="19"/>
                  </a:lnTo>
                  <a:lnTo>
                    <a:pt x="12" y="13"/>
                  </a:lnTo>
                  <a:lnTo>
                    <a:pt x="8" y="12"/>
                  </a:lnTo>
                  <a:lnTo>
                    <a:pt x="3" y="12"/>
                  </a:lnTo>
                  <a:lnTo>
                    <a:pt x="0" y="13"/>
                  </a:lnTo>
                  <a:lnTo>
                    <a:pt x="0" y="17"/>
                  </a:lnTo>
                  <a:lnTo>
                    <a:pt x="4" y="23"/>
                  </a:lnTo>
                  <a:lnTo>
                    <a:pt x="4" y="31"/>
                  </a:lnTo>
                  <a:lnTo>
                    <a:pt x="4" y="38"/>
                  </a:lnTo>
                  <a:lnTo>
                    <a:pt x="10" y="7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96" name="Freeform 144"/>
            <p:cNvSpPr>
              <a:spLocks/>
            </p:cNvSpPr>
            <p:nvPr/>
          </p:nvSpPr>
          <p:spPr bwMode="auto">
            <a:xfrm>
              <a:off x="2877" y="2510"/>
              <a:ext cx="301" cy="298"/>
            </a:xfrm>
            <a:custGeom>
              <a:avLst/>
              <a:gdLst/>
              <a:ahLst/>
              <a:cxnLst>
                <a:cxn ang="0">
                  <a:pos x="16" y="332"/>
                </a:cxn>
                <a:cxn ang="0">
                  <a:pos x="40" y="325"/>
                </a:cxn>
                <a:cxn ang="0">
                  <a:pos x="66" y="309"/>
                </a:cxn>
                <a:cxn ang="0">
                  <a:pos x="82" y="327"/>
                </a:cxn>
                <a:cxn ang="0">
                  <a:pos x="119" y="295"/>
                </a:cxn>
                <a:cxn ang="0">
                  <a:pos x="125" y="244"/>
                </a:cxn>
                <a:cxn ang="0">
                  <a:pos x="155" y="209"/>
                </a:cxn>
                <a:cxn ang="0">
                  <a:pos x="184" y="163"/>
                </a:cxn>
                <a:cxn ang="0">
                  <a:pos x="190" y="123"/>
                </a:cxn>
                <a:cxn ang="0">
                  <a:pos x="211" y="73"/>
                </a:cxn>
                <a:cxn ang="0">
                  <a:pos x="207" y="34"/>
                </a:cxn>
                <a:cxn ang="0">
                  <a:pos x="217" y="16"/>
                </a:cxn>
                <a:cxn ang="0">
                  <a:pos x="237" y="7"/>
                </a:cxn>
                <a:cxn ang="0">
                  <a:pos x="269" y="29"/>
                </a:cxn>
                <a:cxn ang="0">
                  <a:pos x="303" y="33"/>
                </a:cxn>
                <a:cxn ang="0">
                  <a:pos x="324" y="30"/>
                </a:cxn>
                <a:cxn ang="0">
                  <a:pos x="349" y="22"/>
                </a:cxn>
                <a:cxn ang="0">
                  <a:pos x="390" y="8"/>
                </a:cxn>
                <a:cxn ang="0">
                  <a:pos x="409" y="12"/>
                </a:cxn>
                <a:cxn ang="0">
                  <a:pos x="425" y="0"/>
                </a:cxn>
                <a:cxn ang="0">
                  <a:pos x="451" y="8"/>
                </a:cxn>
                <a:cxn ang="0">
                  <a:pos x="489" y="11"/>
                </a:cxn>
                <a:cxn ang="0">
                  <a:pos x="513" y="31"/>
                </a:cxn>
                <a:cxn ang="0">
                  <a:pos x="536" y="27"/>
                </a:cxn>
                <a:cxn ang="0">
                  <a:pos x="560" y="19"/>
                </a:cxn>
                <a:cxn ang="0">
                  <a:pos x="583" y="46"/>
                </a:cxn>
                <a:cxn ang="0">
                  <a:pos x="599" y="58"/>
                </a:cxn>
                <a:cxn ang="0">
                  <a:pos x="595" y="97"/>
                </a:cxn>
                <a:cxn ang="0">
                  <a:pos x="571" y="147"/>
                </a:cxn>
                <a:cxn ang="0">
                  <a:pos x="552" y="212"/>
                </a:cxn>
                <a:cxn ang="0">
                  <a:pos x="537" y="268"/>
                </a:cxn>
                <a:cxn ang="0">
                  <a:pos x="580" y="430"/>
                </a:cxn>
                <a:cxn ang="0">
                  <a:pos x="524" y="482"/>
                </a:cxn>
                <a:cxn ang="0">
                  <a:pos x="518" y="505"/>
                </a:cxn>
                <a:cxn ang="0">
                  <a:pos x="512" y="546"/>
                </a:cxn>
                <a:cxn ang="0">
                  <a:pos x="544" y="566"/>
                </a:cxn>
                <a:cxn ang="0">
                  <a:pos x="552" y="596"/>
                </a:cxn>
                <a:cxn ang="0">
                  <a:pos x="531" y="596"/>
                </a:cxn>
                <a:cxn ang="0">
                  <a:pos x="487" y="561"/>
                </a:cxn>
                <a:cxn ang="0">
                  <a:pos x="468" y="539"/>
                </a:cxn>
                <a:cxn ang="0">
                  <a:pos x="445" y="552"/>
                </a:cxn>
                <a:cxn ang="0">
                  <a:pos x="413" y="542"/>
                </a:cxn>
                <a:cxn ang="0">
                  <a:pos x="401" y="528"/>
                </a:cxn>
                <a:cxn ang="0">
                  <a:pos x="383" y="533"/>
                </a:cxn>
                <a:cxn ang="0">
                  <a:pos x="370" y="521"/>
                </a:cxn>
                <a:cxn ang="0">
                  <a:pos x="345" y="527"/>
                </a:cxn>
                <a:cxn ang="0">
                  <a:pos x="322" y="525"/>
                </a:cxn>
                <a:cxn ang="0">
                  <a:pos x="317" y="515"/>
                </a:cxn>
                <a:cxn ang="0">
                  <a:pos x="312" y="492"/>
                </a:cxn>
                <a:cxn ang="0">
                  <a:pos x="306" y="475"/>
                </a:cxn>
                <a:cxn ang="0">
                  <a:pos x="303" y="444"/>
                </a:cxn>
                <a:cxn ang="0">
                  <a:pos x="302" y="421"/>
                </a:cxn>
                <a:cxn ang="0">
                  <a:pos x="266" y="397"/>
                </a:cxn>
                <a:cxn ang="0">
                  <a:pos x="227" y="401"/>
                </a:cxn>
                <a:cxn ang="0">
                  <a:pos x="196" y="426"/>
                </a:cxn>
                <a:cxn ang="0">
                  <a:pos x="162" y="413"/>
                </a:cxn>
                <a:cxn ang="0">
                  <a:pos x="149" y="387"/>
                </a:cxn>
                <a:cxn ang="0">
                  <a:pos x="143" y="363"/>
                </a:cxn>
                <a:cxn ang="0">
                  <a:pos x="68" y="357"/>
                </a:cxn>
                <a:cxn ang="0">
                  <a:pos x="32" y="356"/>
                </a:cxn>
                <a:cxn ang="0">
                  <a:pos x="14" y="362"/>
                </a:cxn>
              </a:cxnLst>
              <a:rect l="0" t="0" r="r" b="b"/>
              <a:pathLst>
                <a:path w="601" h="596">
                  <a:moveTo>
                    <a:pt x="0" y="355"/>
                  </a:moveTo>
                  <a:lnTo>
                    <a:pt x="5" y="352"/>
                  </a:lnTo>
                  <a:lnTo>
                    <a:pt x="11" y="351"/>
                  </a:lnTo>
                  <a:lnTo>
                    <a:pt x="15" y="348"/>
                  </a:lnTo>
                  <a:lnTo>
                    <a:pt x="14" y="336"/>
                  </a:lnTo>
                  <a:lnTo>
                    <a:pt x="16" y="332"/>
                  </a:lnTo>
                  <a:lnTo>
                    <a:pt x="24" y="327"/>
                  </a:lnTo>
                  <a:lnTo>
                    <a:pt x="31" y="320"/>
                  </a:lnTo>
                  <a:lnTo>
                    <a:pt x="35" y="320"/>
                  </a:lnTo>
                  <a:lnTo>
                    <a:pt x="39" y="318"/>
                  </a:lnTo>
                  <a:lnTo>
                    <a:pt x="40" y="321"/>
                  </a:lnTo>
                  <a:lnTo>
                    <a:pt x="40" y="325"/>
                  </a:lnTo>
                  <a:lnTo>
                    <a:pt x="47" y="325"/>
                  </a:lnTo>
                  <a:lnTo>
                    <a:pt x="50" y="320"/>
                  </a:lnTo>
                  <a:lnTo>
                    <a:pt x="50" y="314"/>
                  </a:lnTo>
                  <a:lnTo>
                    <a:pt x="55" y="313"/>
                  </a:lnTo>
                  <a:lnTo>
                    <a:pt x="59" y="315"/>
                  </a:lnTo>
                  <a:lnTo>
                    <a:pt x="66" y="309"/>
                  </a:lnTo>
                  <a:lnTo>
                    <a:pt x="75" y="305"/>
                  </a:lnTo>
                  <a:lnTo>
                    <a:pt x="74" y="308"/>
                  </a:lnTo>
                  <a:lnTo>
                    <a:pt x="71" y="316"/>
                  </a:lnTo>
                  <a:lnTo>
                    <a:pt x="73" y="317"/>
                  </a:lnTo>
                  <a:lnTo>
                    <a:pt x="74" y="322"/>
                  </a:lnTo>
                  <a:lnTo>
                    <a:pt x="82" y="327"/>
                  </a:lnTo>
                  <a:lnTo>
                    <a:pt x="90" y="324"/>
                  </a:lnTo>
                  <a:lnTo>
                    <a:pt x="94" y="317"/>
                  </a:lnTo>
                  <a:lnTo>
                    <a:pt x="107" y="304"/>
                  </a:lnTo>
                  <a:lnTo>
                    <a:pt x="109" y="299"/>
                  </a:lnTo>
                  <a:lnTo>
                    <a:pt x="114" y="296"/>
                  </a:lnTo>
                  <a:lnTo>
                    <a:pt x="119" y="295"/>
                  </a:lnTo>
                  <a:lnTo>
                    <a:pt x="125" y="286"/>
                  </a:lnTo>
                  <a:lnTo>
                    <a:pt x="125" y="281"/>
                  </a:lnTo>
                  <a:lnTo>
                    <a:pt x="127" y="272"/>
                  </a:lnTo>
                  <a:lnTo>
                    <a:pt x="128" y="255"/>
                  </a:lnTo>
                  <a:lnTo>
                    <a:pt x="126" y="252"/>
                  </a:lnTo>
                  <a:lnTo>
                    <a:pt x="125" y="244"/>
                  </a:lnTo>
                  <a:lnTo>
                    <a:pt x="128" y="237"/>
                  </a:lnTo>
                  <a:lnTo>
                    <a:pt x="138" y="227"/>
                  </a:lnTo>
                  <a:lnTo>
                    <a:pt x="138" y="220"/>
                  </a:lnTo>
                  <a:lnTo>
                    <a:pt x="143" y="212"/>
                  </a:lnTo>
                  <a:lnTo>
                    <a:pt x="151" y="208"/>
                  </a:lnTo>
                  <a:lnTo>
                    <a:pt x="155" y="209"/>
                  </a:lnTo>
                  <a:lnTo>
                    <a:pt x="161" y="204"/>
                  </a:lnTo>
                  <a:lnTo>
                    <a:pt x="166" y="202"/>
                  </a:lnTo>
                  <a:lnTo>
                    <a:pt x="177" y="186"/>
                  </a:lnTo>
                  <a:lnTo>
                    <a:pt x="177" y="176"/>
                  </a:lnTo>
                  <a:lnTo>
                    <a:pt x="179" y="165"/>
                  </a:lnTo>
                  <a:lnTo>
                    <a:pt x="184" y="163"/>
                  </a:lnTo>
                  <a:lnTo>
                    <a:pt x="185" y="154"/>
                  </a:lnTo>
                  <a:lnTo>
                    <a:pt x="184" y="153"/>
                  </a:lnTo>
                  <a:lnTo>
                    <a:pt x="186" y="143"/>
                  </a:lnTo>
                  <a:lnTo>
                    <a:pt x="185" y="139"/>
                  </a:lnTo>
                  <a:lnTo>
                    <a:pt x="186" y="130"/>
                  </a:lnTo>
                  <a:lnTo>
                    <a:pt x="190" y="123"/>
                  </a:lnTo>
                  <a:lnTo>
                    <a:pt x="190" y="117"/>
                  </a:lnTo>
                  <a:lnTo>
                    <a:pt x="192" y="110"/>
                  </a:lnTo>
                  <a:lnTo>
                    <a:pt x="189" y="99"/>
                  </a:lnTo>
                  <a:lnTo>
                    <a:pt x="203" y="82"/>
                  </a:lnTo>
                  <a:lnTo>
                    <a:pt x="205" y="76"/>
                  </a:lnTo>
                  <a:lnTo>
                    <a:pt x="211" y="73"/>
                  </a:lnTo>
                  <a:lnTo>
                    <a:pt x="210" y="60"/>
                  </a:lnTo>
                  <a:lnTo>
                    <a:pt x="208" y="54"/>
                  </a:lnTo>
                  <a:lnTo>
                    <a:pt x="208" y="47"/>
                  </a:lnTo>
                  <a:lnTo>
                    <a:pt x="210" y="42"/>
                  </a:lnTo>
                  <a:lnTo>
                    <a:pt x="211" y="40"/>
                  </a:lnTo>
                  <a:lnTo>
                    <a:pt x="207" y="34"/>
                  </a:lnTo>
                  <a:lnTo>
                    <a:pt x="207" y="30"/>
                  </a:lnTo>
                  <a:lnTo>
                    <a:pt x="211" y="29"/>
                  </a:lnTo>
                  <a:lnTo>
                    <a:pt x="213" y="27"/>
                  </a:lnTo>
                  <a:lnTo>
                    <a:pt x="213" y="24"/>
                  </a:lnTo>
                  <a:lnTo>
                    <a:pt x="217" y="21"/>
                  </a:lnTo>
                  <a:lnTo>
                    <a:pt x="217" y="16"/>
                  </a:lnTo>
                  <a:lnTo>
                    <a:pt x="219" y="14"/>
                  </a:lnTo>
                  <a:lnTo>
                    <a:pt x="223" y="14"/>
                  </a:lnTo>
                  <a:lnTo>
                    <a:pt x="227" y="10"/>
                  </a:lnTo>
                  <a:lnTo>
                    <a:pt x="233" y="11"/>
                  </a:lnTo>
                  <a:lnTo>
                    <a:pt x="234" y="7"/>
                  </a:lnTo>
                  <a:lnTo>
                    <a:pt x="237" y="7"/>
                  </a:lnTo>
                  <a:lnTo>
                    <a:pt x="242" y="11"/>
                  </a:lnTo>
                  <a:lnTo>
                    <a:pt x="245" y="12"/>
                  </a:lnTo>
                  <a:lnTo>
                    <a:pt x="255" y="19"/>
                  </a:lnTo>
                  <a:lnTo>
                    <a:pt x="259" y="21"/>
                  </a:lnTo>
                  <a:lnTo>
                    <a:pt x="268" y="28"/>
                  </a:lnTo>
                  <a:lnTo>
                    <a:pt x="269" y="29"/>
                  </a:lnTo>
                  <a:lnTo>
                    <a:pt x="277" y="29"/>
                  </a:lnTo>
                  <a:lnTo>
                    <a:pt x="283" y="33"/>
                  </a:lnTo>
                  <a:lnTo>
                    <a:pt x="291" y="34"/>
                  </a:lnTo>
                  <a:lnTo>
                    <a:pt x="295" y="34"/>
                  </a:lnTo>
                  <a:lnTo>
                    <a:pt x="299" y="33"/>
                  </a:lnTo>
                  <a:lnTo>
                    <a:pt x="303" y="33"/>
                  </a:lnTo>
                  <a:lnTo>
                    <a:pt x="308" y="35"/>
                  </a:lnTo>
                  <a:lnTo>
                    <a:pt x="316" y="36"/>
                  </a:lnTo>
                  <a:lnTo>
                    <a:pt x="319" y="38"/>
                  </a:lnTo>
                  <a:lnTo>
                    <a:pt x="326" y="36"/>
                  </a:lnTo>
                  <a:lnTo>
                    <a:pt x="327" y="34"/>
                  </a:lnTo>
                  <a:lnTo>
                    <a:pt x="324" y="30"/>
                  </a:lnTo>
                  <a:lnTo>
                    <a:pt x="324" y="27"/>
                  </a:lnTo>
                  <a:lnTo>
                    <a:pt x="329" y="23"/>
                  </a:lnTo>
                  <a:lnTo>
                    <a:pt x="334" y="16"/>
                  </a:lnTo>
                  <a:lnTo>
                    <a:pt x="339" y="16"/>
                  </a:lnTo>
                  <a:lnTo>
                    <a:pt x="346" y="18"/>
                  </a:lnTo>
                  <a:lnTo>
                    <a:pt x="349" y="22"/>
                  </a:lnTo>
                  <a:lnTo>
                    <a:pt x="353" y="21"/>
                  </a:lnTo>
                  <a:lnTo>
                    <a:pt x="366" y="18"/>
                  </a:lnTo>
                  <a:lnTo>
                    <a:pt x="369" y="15"/>
                  </a:lnTo>
                  <a:lnTo>
                    <a:pt x="374" y="14"/>
                  </a:lnTo>
                  <a:lnTo>
                    <a:pt x="387" y="7"/>
                  </a:lnTo>
                  <a:lnTo>
                    <a:pt x="390" y="8"/>
                  </a:lnTo>
                  <a:lnTo>
                    <a:pt x="392" y="11"/>
                  </a:lnTo>
                  <a:lnTo>
                    <a:pt x="394" y="11"/>
                  </a:lnTo>
                  <a:lnTo>
                    <a:pt x="395" y="15"/>
                  </a:lnTo>
                  <a:lnTo>
                    <a:pt x="398" y="15"/>
                  </a:lnTo>
                  <a:lnTo>
                    <a:pt x="401" y="12"/>
                  </a:lnTo>
                  <a:lnTo>
                    <a:pt x="409" y="12"/>
                  </a:lnTo>
                  <a:lnTo>
                    <a:pt x="413" y="11"/>
                  </a:lnTo>
                  <a:lnTo>
                    <a:pt x="418" y="11"/>
                  </a:lnTo>
                  <a:lnTo>
                    <a:pt x="421" y="4"/>
                  </a:lnTo>
                  <a:lnTo>
                    <a:pt x="420" y="3"/>
                  </a:lnTo>
                  <a:lnTo>
                    <a:pt x="420" y="0"/>
                  </a:lnTo>
                  <a:lnTo>
                    <a:pt x="425" y="0"/>
                  </a:lnTo>
                  <a:lnTo>
                    <a:pt x="428" y="3"/>
                  </a:lnTo>
                  <a:lnTo>
                    <a:pt x="435" y="4"/>
                  </a:lnTo>
                  <a:lnTo>
                    <a:pt x="439" y="3"/>
                  </a:lnTo>
                  <a:lnTo>
                    <a:pt x="442" y="5"/>
                  </a:lnTo>
                  <a:lnTo>
                    <a:pt x="446" y="6"/>
                  </a:lnTo>
                  <a:lnTo>
                    <a:pt x="451" y="8"/>
                  </a:lnTo>
                  <a:lnTo>
                    <a:pt x="463" y="8"/>
                  </a:lnTo>
                  <a:lnTo>
                    <a:pt x="464" y="10"/>
                  </a:lnTo>
                  <a:lnTo>
                    <a:pt x="474" y="5"/>
                  </a:lnTo>
                  <a:lnTo>
                    <a:pt x="481" y="6"/>
                  </a:lnTo>
                  <a:lnTo>
                    <a:pt x="487" y="10"/>
                  </a:lnTo>
                  <a:lnTo>
                    <a:pt x="489" y="11"/>
                  </a:lnTo>
                  <a:lnTo>
                    <a:pt x="490" y="15"/>
                  </a:lnTo>
                  <a:lnTo>
                    <a:pt x="493" y="19"/>
                  </a:lnTo>
                  <a:lnTo>
                    <a:pt x="497" y="21"/>
                  </a:lnTo>
                  <a:lnTo>
                    <a:pt x="501" y="24"/>
                  </a:lnTo>
                  <a:lnTo>
                    <a:pt x="508" y="29"/>
                  </a:lnTo>
                  <a:lnTo>
                    <a:pt x="513" y="31"/>
                  </a:lnTo>
                  <a:lnTo>
                    <a:pt x="517" y="30"/>
                  </a:lnTo>
                  <a:lnTo>
                    <a:pt x="520" y="27"/>
                  </a:lnTo>
                  <a:lnTo>
                    <a:pt x="523" y="25"/>
                  </a:lnTo>
                  <a:lnTo>
                    <a:pt x="531" y="25"/>
                  </a:lnTo>
                  <a:lnTo>
                    <a:pt x="535" y="25"/>
                  </a:lnTo>
                  <a:lnTo>
                    <a:pt x="536" y="27"/>
                  </a:lnTo>
                  <a:lnTo>
                    <a:pt x="538" y="27"/>
                  </a:lnTo>
                  <a:lnTo>
                    <a:pt x="545" y="25"/>
                  </a:lnTo>
                  <a:lnTo>
                    <a:pt x="548" y="22"/>
                  </a:lnTo>
                  <a:lnTo>
                    <a:pt x="551" y="17"/>
                  </a:lnTo>
                  <a:lnTo>
                    <a:pt x="558" y="18"/>
                  </a:lnTo>
                  <a:lnTo>
                    <a:pt x="560" y="19"/>
                  </a:lnTo>
                  <a:lnTo>
                    <a:pt x="564" y="27"/>
                  </a:lnTo>
                  <a:lnTo>
                    <a:pt x="568" y="31"/>
                  </a:lnTo>
                  <a:lnTo>
                    <a:pt x="570" y="35"/>
                  </a:lnTo>
                  <a:lnTo>
                    <a:pt x="578" y="37"/>
                  </a:lnTo>
                  <a:lnTo>
                    <a:pt x="581" y="40"/>
                  </a:lnTo>
                  <a:lnTo>
                    <a:pt x="583" y="46"/>
                  </a:lnTo>
                  <a:lnTo>
                    <a:pt x="585" y="48"/>
                  </a:lnTo>
                  <a:lnTo>
                    <a:pt x="587" y="52"/>
                  </a:lnTo>
                  <a:lnTo>
                    <a:pt x="587" y="56"/>
                  </a:lnTo>
                  <a:lnTo>
                    <a:pt x="589" y="56"/>
                  </a:lnTo>
                  <a:lnTo>
                    <a:pt x="597" y="56"/>
                  </a:lnTo>
                  <a:lnTo>
                    <a:pt x="599" y="58"/>
                  </a:lnTo>
                  <a:lnTo>
                    <a:pt x="597" y="63"/>
                  </a:lnTo>
                  <a:lnTo>
                    <a:pt x="594" y="68"/>
                  </a:lnTo>
                  <a:lnTo>
                    <a:pt x="594" y="76"/>
                  </a:lnTo>
                  <a:lnTo>
                    <a:pt x="593" y="87"/>
                  </a:lnTo>
                  <a:lnTo>
                    <a:pt x="592" y="95"/>
                  </a:lnTo>
                  <a:lnTo>
                    <a:pt x="595" y="97"/>
                  </a:lnTo>
                  <a:lnTo>
                    <a:pt x="598" y="101"/>
                  </a:lnTo>
                  <a:lnTo>
                    <a:pt x="601" y="107"/>
                  </a:lnTo>
                  <a:lnTo>
                    <a:pt x="601" y="110"/>
                  </a:lnTo>
                  <a:lnTo>
                    <a:pt x="584" y="132"/>
                  </a:lnTo>
                  <a:lnTo>
                    <a:pt x="574" y="143"/>
                  </a:lnTo>
                  <a:lnTo>
                    <a:pt x="571" y="147"/>
                  </a:lnTo>
                  <a:lnTo>
                    <a:pt x="559" y="169"/>
                  </a:lnTo>
                  <a:lnTo>
                    <a:pt x="557" y="174"/>
                  </a:lnTo>
                  <a:lnTo>
                    <a:pt x="557" y="181"/>
                  </a:lnTo>
                  <a:lnTo>
                    <a:pt x="556" y="193"/>
                  </a:lnTo>
                  <a:lnTo>
                    <a:pt x="551" y="204"/>
                  </a:lnTo>
                  <a:lnTo>
                    <a:pt x="552" y="212"/>
                  </a:lnTo>
                  <a:lnTo>
                    <a:pt x="545" y="220"/>
                  </a:lnTo>
                  <a:lnTo>
                    <a:pt x="538" y="226"/>
                  </a:lnTo>
                  <a:lnTo>
                    <a:pt x="534" y="245"/>
                  </a:lnTo>
                  <a:lnTo>
                    <a:pt x="533" y="254"/>
                  </a:lnTo>
                  <a:lnTo>
                    <a:pt x="537" y="260"/>
                  </a:lnTo>
                  <a:lnTo>
                    <a:pt x="537" y="268"/>
                  </a:lnTo>
                  <a:lnTo>
                    <a:pt x="537" y="275"/>
                  </a:lnTo>
                  <a:lnTo>
                    <a:pt x="547" y="339"/>
                  </a:lnTo>
                  <a:lnTo>
                    <a:pt x="555" y="376"/>
                  </a:lnTo>
                  <a:lnTo>
                    <a:pt x="576" y="407"/>
                  </a:lnTo>
                  <a:lnTo>
                    <a:pt x="584" y="432"/>
                  </a:lnTo>
                  <a:lnTo>
                    <a:pt x="580" y="430"/>
                  </a:lnTo>
                  <a:lnTo>
                    <a:pt x="528" y="442"/>
                  </a:lnTo>
                  <a:lnTo>
                    <a:pt x="515" y="466"/>
                  </a:lnTo>
                  <a:lnTo>
                    <a:pt x="517" y="473"/>
                  </a:lnTo>
                  <a:lnTo>
                    <a:pt x="521" y="477"/>
                  </a:lnTo>
                  <a:lnTo>
                    <a:pt x="524" y="478"/>
                  </a:lnTo>
                  <a:lnTo>
                    <a:pt x="524" y="482"/>
                  </a:lnTo>
                  <a:lnTo>
                    <a:pt x="522" y="484"/>
                  </a:lnTo>
                  <a:lnTo>
                    <a:pt x="522" y="488"/>
                  </a:lnTo>
                  <a:lnTo>
                    <a:pt x="522" y="492"/>
                  </a:lnTo>
                  <a:lnTo>
                    <a:pt x="522" y="498"/>
                  </a:lnTo>
                  <a:lnTo>
                    <a:pt x="522" y="504"/>
                  </a:lnTo>
                  <a:lnTo>
                    <a:pt x="518" y="505"/>
                  </a:lnTo>
                  <a:lnTo>
                    <a:pt x="520" y="507"/>
                  </a:lnTo>
                  <a:lnTo>
                    <a:pt x="518" y="511"/>
                  </a:lnTo>
                  <a:lnTo>
                    <a:pt x="512" y="516"/>
                  </a:lnTo>
                  <a:lnTo>
                    <a:pt x="511" y="521"/>
                  </a:lnTo>
                  <a:lnTo>
                    <a:pt x="512" y="538"/>
                  </a:lnTo>
                  <a:lnTo>
                    <a:pt x="512" y="546"/>
                  </a:lnTo>
                  <a:lnTo>
                    <a:pt x="516" y="549"/>
                  </a:lnTo>
                  <a:lnTo>
                    <a:pt x="525" y="558"/>
                  </a:lnTo>
                  <a:lnTo>
                    <a:pt x="526" y="563"/>
                  </a:lnTo>
                  <a:lnTo>
                    <a:pt x="529" y="566"/>
                  </a:lnTo>
                  <a:lnTo>
                    <a:pt x="543" y="568"/>
                  </a:lnTo>
                  <a:lnTo>
                    <a:pt x="544" y="566"/>
                  </a:lnTo>
                  <a:lnTo>
                    <a:pt x="541" y="563"/>
                  </a:lnTo>
                  <a:lnTo>
                    <a:pt x="541" y="560"/>
                  </a:lnTo>
                  <a:lnTo>
                    <a:pt x="548" y="559"/>
                  </a:lnTo>
                  <a:lnTo>
                    <a:pt x="552" y="560"/>
                  </a:lnTo>
                  <a:lnTo>
                    <a:pt x="553" y="594"/>
                  </a:lnTo>
                  <a:lnTo>
                    <a:pt x="552" y="596"/>
                  </a:lnTo>
                  <a:lnTo>
                    <a:pt x="547" y="595"/>
                  </a:lnTo>
                  <a:lnTo>
                    <a:pt x="547" y="594"/>
                  </a:lnTo>
                  <a:lnTo>
                    <a:pt x="545" y="593"/>
                  </a:lnTo>
                  <a:lnTo>
                    <a:pt x="539" y="595"/>
                  </a:lnTo>
                  <a:lnTo>
                    <a:pt x="534" y="596"/>
                  </a:lnTo>
                  <a:lnTo>
                    <a:pt x="531" y="596"/>
                  </a:lnTo>
                  <a:lnTo>
                    <a:pt x="524" y="591"/>
                  </a:lnTo>
                  <a:lnTo>
                    <a:pt x="517" y="583"/>
                  </a:lnTo>
                  <a:lnTo>
                    <a:pt x="512" y="577"/>
                  </a:lnTo>
                  <a:lnTo>
                    <a:pt x="505" y="569"/>
                  </a:lnTo>
                  <a:lnTo>
                    <a:pt x="499" y="564"/>
                  </a:lnTo>
                  <a:lnTo>
                    <a:pt x="487" y="561"/>
                  </a:lnTo>
                  <a:lnTo>
                    <a:pt x="479" y="557"/>
                  </a:lnTo>
                  <a:lnTo>
                    <a:pt x="478" y="553"/>
                  </a:lnTo>
                  <a:lnTo>
                    <a:pt x="474" y="548"/>
                  </a:lnTo>
                  <a:lnTo>
                    <a:pt x="474" y="538"/>
                  </a:lnTo>
                  <a:lnTo>
                    <a:pt x="471" y="538"/>
                  </a:lnTo>
                  <a:lnTo>
                    <a:pt x="468" y="539"/>
                  </a:lnTo>
                  <a:lnTo>
                    <a:pt x="464" y="540"/>
                  </a:lnTo>
                  <a:lnTo>
                    <a:pt x="462" y="548"/>
                  </a:lnTo>
                  <a:lnTo>
                    <a:pt x="461" y="551"/>
                  </a:lnTo>
                  <a:lnTo>
                    <a:pt x="452" y="554"/>
                  </a:lnTo>
                  <a:lnTo>
                    <a:pt x="446" y="554"/>
                  </a:lnTo>
                  <a:lnTo>
                    <a:pt x="445" y="552"/>
                  </a:lnTo>
                  <a:lnTo>
                    <a:pt x="439" y="551"/>
                  </a:lnTo>
                  <a:lnTo>
                    <a:pt x="432" y="550"/>
                  </a:lnTo>
                  <a:lnTo>
                    <a:pt x="424" y="546"/>
                  </a:lnTo>
                  <a:lnTo>
                    <a:pt x="422" y="545"/>
                  </a:lnTo>
                  <a:lnTo>
                    <a:pt x="416" y="542"/>
                  </a:lnTo>
                  <a:lnTo>
                    <a:pt x="413" y="542"/>
                  </a:lnTo>
                  <a:lnTo>
                    <a:pt x="413" y="540"/>
                  </a:lnTo>
                  <a:lnTo>
                    <a:pt x="413" y="535"/>
                  </a:lnTo>
                  <a:lnTo>
                    <a:pt x="411" y="533"/>
                  </a:lnTo>
                  <a:lnTo>
                    <a:pt x="411" y="526"/>
                  </a:lnTo>
                  <a:lnTo>
                    <a:pt x="409" y="526"/>
                  </a:lnTo>
                  <a:lnTo>
                    <a:pt x="401" y="528"/>
                  </a:lnTo>
                  <a:lnTo>
                    <a:pt x="399" y="530"/>
                  </a:lnTo>
                  <a:lnTo>
                    <a:pt x="394" y="530"/>
                  </a:lnTo>
                  <a:lnTo>
                    <a:pt x="389" y="533"/>
                  </a:lnTo>
                  <a:lnTo>
                    <a:pt x="386" y="536"/>
                  </a:lnTo>
                  <a:lnTo>
                    <a:pt x="384" y="535"/>
                  </a:lnTo>
                  <a:lnTo>
                    <a:pt x="383" y="533"/>
                  </a:lnTo>
                  <a:lnTo>
                    <a:pt x="383" y="527"/>
                  </a:lnTo>
                  <a:lnTo>
                    <a:pt x="382" y="525"/>
                  </a:lnTo>
                  <a:lnTo>
                    <a:pt x="376" y="524"/>
                  </a:lnTo>
                  <a:lnTo>
                    <a:pt x="373" y="524"/>
                  </a:lnTo>
                  <a:lnTo>
                    <a:pt x="371" y="522"/>
                  </a:lnTo>
                  <a:lnTo>
                    <a:pt x="370" y="521"/>
                  </a:lnTo>
                  <a:lnTo>
                    <a:pt x="364" y="522"/>
                  </a:lnTo>
                  <a:lnTo>
                    <a:pt x="360" y="524"/>
                  </a:lnTo>
                  <a:lnTo>
                    <a:pt x="354" y="526"/>
                  </a:lnTo>
                  <a:lnTo>
                    <a:pt x="351" y="527"/>
                  </a:lnTo>
                  <a:lnTo>
                    <a:pt x="348" y="528"/>
                  </a:lnTo>
                  <a:lnTo>
                    <a:pt x="345" y="527"/>
                  </a:lnTo>
                  <a:lnTo>
                    <a:pt x="337" y="527"/>
                  </a:lnTo>
                  <a:lnTo>
                    <a:pt x="334" y="526"/>
                  </a:lnTo>
                  <a:lnTo>
                    <a:pt x="329" y="523"/>
                  </a:lnTo>
                  <a:lnTo>
                    <a:pt x="326" y="523"/>
                  </a:lnTo>
                  <a:lnTo>
                    <a:pt x="324" y="524"/>
                  </a:lnTo>
                  <a:lnTo>
                    <a:pt x="322" y="525"/>
                  </a:lnTo>
                  <a:lnTo>
                    <a:pt x="319" y="527"/>
                  </a:lnTo>
                  <a:lnTo>
                    <a:pt x="316" y="527"/>
                  </a:lnTo>
                  <a:lnTo>
                    <a:pt x="315" y="525"/>
                  </a:lnTo>
                  <a:lnTo>
                    <a:pt x="315" y="519"/>
                  </a:lnTo>
                  <a:lnTo>
                    <a:pt x="317" y="517"/>
                  </a:lnTo>
                  <a:lnTo>
                    <a:pt x="317" y="515"/>
                  </a:lnTo>
                  <a:lnTo>
                    <a:pt x="319" y="511"/>
                  </a:lnTo>
                  <a:lnTo>
                    <a:pt x="315" y="507"/>
                  </a:lnTo>
                  <a:lnTo>
                    <a:pt x="314" y="501"/>
                  </a:lnTo>
                  <a:lnTo>
                    <a:pt x="316" y="500"/>
                  </a:lnTo>
                  <a:lnTo>
                    <a:pt x="316" y="495"/>
                  </a:lnTo>
                  <a:lnTo>
                    <a:pt x="312" y="492"/>
                  </a:lnTo>
                  <a:lnTo>
                    <a:pt x="312" y="489"/>
                  </a:lnTo>
                  <a:lnTo>
                    <a:pt x="313" y="484"/>
                  </a:lnTo>
                  <a:lnTo>
                    <a:pt x="313" y="481"/>
                  </a:lnTo>
                  <a:lnTo>
                    <a:pt x="310" y="480"/>
                  </a:lnTo>
                  <a:lnTo>
                    <a:pt x="307" y="477"/>
                  </a:lnTo>
                  <a:lnTo>
                    <a:pt x="306" y="475"/>
                  </a:lnTo>
                  <a:lnTo>
                    <a:pt x="306" y="471"/>
                  </a:lnTo>
                  <a:lnTo>
                    <a:pt x="303" y="468"/>
                  </a:lnTo>
                  <a:lnTo>
                    <a:pt x="303" y="465"/>
                  </a:lnTo>
                  <a:lnTo>
                    <a:pt x="301" y="461"/>
                  </a:lnTo>
                  <a:lnTo>
                    <a:pt x="304" y="456"/>
                  </a:lnTo>
                  <a:lnTo>
                    <a:pt x="303" y="444"/>
                  </a:lnTo>
                  <a:lnTo>
                    <a:pt x="302" y="441"/>
                  </a:lnTo>
                  <a:lnTo>
                    <a:pt x="302" y="438"/>
                  </a:lnTo>
                  <a:lnTo>
                    <a:pt x="304" y="436"/>
                  </a:lnTo>
                  <a:lnTo>
                    <a:pt x="304" y="431"/>
                  </a:lnTo>
                  <a:lnTo>
                    <a:pt x="301" y="426"/>
                  </a:lnTo>
                  <a:lnTo>
                    <a:pt x="302" y="421"/>
                  </a:lnTo>
                  <a:lnTo>
                    <a:pt x="304" y="415"/>
                  </a:lnTo>
                  <a:lnTo>
                    <a:pt x="304" y="411"/>
                  </a:lnTo>
                  <a:lnTo>
                    <a:pt x="304" y="407"/>
                  </a:lnTo>
                  <a:lnTo>
                    <a:pt x="304" y="402"/>
                  </a:lnTo>
                  <a:lnTo>
                    <a:pt x="267" y="400"/>
                  </a:lnTo>
                  <a:lnTo>
                    <a:pt x="266" y="397"/>
                  </a:lnTo>
                  <a:lnTo>
                    <a:pt x="268" y="394"/>
                  </a:lnTo>
                  <a:lnTo>
                    <a:pt x="269" y="390"/>
                  </a:lnTo>
                  <a:lnTo>
                    <a:pt x="259" y="389"/>
                  </a:lnTo>
                  <a:lnTo>
                    <a:pt x="259" y="391"/>
                  </a:lnTo>
                  <a:lnTo>
                    <a:pt x="229" y="392"/>
                  </a:lnTo>
                  <a:lnTo>
                    <a:pt x="227" y="401"/>
                  </a:lnTo>
                  <a:lnTo>
                    <a:pt x="225" y="407"/>
                  </a:lnTo>
                  <a:lnTo>
                    <a:pt x="222" y="408"/>
                  </a:lnTo>
                  <a:lnTo>
                    <a:pt x="223" y="414"/>
                  </a:lnTo>
                  <a:lnTo>
                    <a:pt x="223" y="422"/>
                  </a:lnTo>
                  <a:lnTo>
                    <a:pt x="200" y="424"/>
                  </a:lnTo>
                  <a:lnTo>
                    <a:pt x="196" y="426"/>
                  </a:lnTo>
                  <a:lnTo>
                    <a:pt x="185" y="425"/>
                  </a:lnTo>
                  <a:lnTo>
                    <a:pt x="182" y="424"/>
                  </a:lnTo>
                  <a:lnTo>
                    <a:pt x="175" y="425"/>
                  </a:lnTo>
                  <a:lnTo>
                    <a:pt x="167" y="426"/>
                  </a:lnTo>
                  <a:lnTo>
                    <a:pt x="164" y="424"/>
                  </a:lnTo>
                  <a:lnTo>
                    <a:pt x="162" y="413"/>
                  </a:lnTo>
                  <a:lnTo>
                    <a:pt x="157" y="407"/>
                  </a:lnTo>
                  <a:lnTo>
                    <a:pt x="155" y="403"/>
                  </a:lnTo>
                  <a:lnTo>
                    <a:pt x="152" y="401"/>
                  </a:lnTo>
                  <a:lnTo>
                    <a:pt x="152" y="397"/>
                  </a:lnTo>
                  <a:lnTo>
                    <a:pt x="151" y="395"/>
                  </a:lnTo>
                  <a:lnTo>
                    <a:pt x="149" y="387"/>
                  </a:lnTo>
                  <a:lnTo>
                    <a:pt x="145" y="382"/>
                  </a:lnTo>
                  <a:lnTo>
                    <a:pt x="145" y="377"/>
                  </a:lnTo>
                  <a:lnTo>
                    <a:pt x="148" y="374"/>
                  </a:lnTo>
                  <a:lnTo>
                    <a:pt x="147" y="371"/>
                  </a:lnTo>
                  <a:lnTo>
                    <a:pt x="144" y="366"/>
                  </a:lnTo>
                  <a:lnTo>
                    <a:pt x="143" y="363"/>
                  </a:lnTo>
                  <a:lnTo>
                    <a:pt x="144" y="362"/>
                  </a:lnTo>
                  <a:lnTo>
                    <a:pt x="144" y="357"/>
                  </a:lnTo>
                  <a:lnTo>
                    <a:pt x="112" y="357"/>
                  </a:lnTo>
                  <a:lnTo>
                    <a:pt x="89" y="357"/>
                  </a:lnTo>
                  <a:lnTo>
                    <a:pt x="78" y="357"/>
                  </a:lnTo>
                  <a:lnTo>
                    <a:pt x="68" y="357"/>
                  </a:lnTo>
                  <a:lnTo>
                    <a:pt x="63" y="357"/>
                  </a:lnTo>
                  <a:lnTo>
                    <a:pt x="54" y="357"/>
                  </a:lnTo>
                  <a:lnTo>
                    <a:pt x="47" y="357"/>
                  </a:lnTo>
                  <a:lnTo>
                    <a:pt x="40" y="357"/>
                  </a:lnTo>
                  <a:lnTo>
                    <a:pt x="36" y="357"/>
                  </a:lnTo>
                  <a:lnTo>
                    <a:pt x="32" y="356"/>
                  </a:lnTo>
                  <a:lnTo>
                    <a:pt x="26" y="357"/>
                  </a:lnTo>
                  <a:lnTo>
                    <a:pt x="21" y="360"/>
                  </a:lnTo>
                  <a:lnTo>
                    <a:pt x="19" y="361"/>
                  </a:lnTo>
                  <a:lnTo>
                    <a:pt x="16" y="361"/>
                  </a:lnTo>
                  <a:lnTo>
                    <a:pt x="15" y="362"/>
                  </a:lnTo>
                  <a:lnTo>
                    <a:pt x="14" y="362"/>
                  </a:lnTo>
                  <a:lnTo>
                    <a:pt x="14" y="362"/>
                  </a:lnTo>
                  <a:lnTo>
                    <a:pt x="14" y="362"/>
                  </a:lnTo>
                  <a:lnTo>
                    <a:pt x="10" y="360"/>
                  </a:lnTo>
                  <a:lnTo>
                    <a:pt x="1" y="359"/>
                  </a:lnTo>
                  <a:lnTo>
                    <a:pt x="0" y="35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97" name="Freeform 145"/>
            <p:cNvSpPr>
              <a:spLocks/>
            </p:cNvSpPr>
            <p:nvPr/>
          </p:nvSpPr>
          <p:spPr bwMode="auto">
            <a:xfrm>
              <a:off x="3201" y="2743"/>
              <a:ext cx="50" cy="127"/>
            </a:xfrm>
            <a:custGeom>
              <a:avLst/>
              <a:gdLst/>
              <a:ahLst/>
              <a:cxnLst>
                <a:cxn ang="0">
                  <a:pos x="13" y="0"/>
                </a:cxn>
                <a:cxn ang="0">
                  <a:pos x="17" y="3"/>
                </a:cxn>
                <a:cxn ang="0">
                  <a:pos x="22" y="6"/>
                </a:cxn>
                <a:cxn ang="0">
                  <a:pos x="28" y="5"/>
                </a:cxn>
                <a:cxn ang="0">
                  <a:pos x="32" y="8"/>
                </a:cxn>
                <a:cxn ang="0">
                  <a:pos x="38" y="12"/>
                </a:cxn>
                <a:cxn ang="0">
                  <a:pos x="51" y="26"/>
                </a:cxn>
                <a:cxn ang="0">
                  <a:pos x="52" y="92"/>
                </a:cxn>
                <a:cxn ang="0">
                  <a:pos x="56" y="127"/>
                </a:cxn>
                <a:cxn ang="0">
                  <a:pos x="70" y="136"/>
                </a:cxn>
                <a:cxn ang="0">
                  <a:pos x="76" y="140"/>
                </a:cxn>
                <a:cxn ang="0">
                  <a:pos x="89" y="155"/>
                </a:cxn>
                <a:cxn ang="0">
                  <a:pos x="99" y="173"/>
                </a:cxn>
                <a:cxn ang="0">
                  <a:pos x="101" y="180"/>
                </a:cxn>
                <a:cxn ang="0">
                  <a:pos x="96" y="185"/>
                </a:cxn>
                <a:cxn ang="0">
                  <a:pos x="91" y="188"/>
                </a:cxn>
                <a:cxn ang="0">
                  <a:pos x="91" y="194"/>
                </a:cxn>
                <a:cxn ang="0">
                  <a:pos x="95" y="208"/>
                </a:cxn>
                <a:cxn ang="0">
                  <a:pos x="88" y="217"/>
                </a:cxn>
                <a:cxn ang="0">
                  <a:pos x="79" y="227"/>
                </a:cxn>
                <a:cxn ang="0">
                  <a:pos x="75" y="238"/>
                </a:cxn>
                <a:cxn ang="0">
                  <a:pos x="76" y="252"/>
                </a:cxn>
                <a:cxn ang="0">
                  <a:pos x="68" y="249"/>
                </a:cxn>
                <a:cxn ang="0">
                  <a:pos x="66" y="240"/>
                </a:cxn>
                <a:cxn ang="0">
                  <a:pos x="58" y="234"/>
                </a:cxn>
                <a:cxn ang="0">
                  <a:pos x="48" y="223"/>
                </a:cxn>
                <a:cxn ang="0">
                  <a:pos x="44" y="211"/>
                </a:cxn>
                <a:cxn ang="0">
                  <a:pos x="48" y="200"/>
                </a:cxn>
                <a:cxn ang="0">
                  <a:pos x="55" y="186"/>
                </a:cxn>
                <a:cxn ang="0">
                  <a:pos x="56" y="169"/>
                </a:cxn>
                <a:cxn ang="0">
                  <a:pos x="45" y="163"/>
                </a:cxn>
                <a:cxn ang="0">
                  <a:pos x="35" y="166"/>
                </a:cxn>
                <a:cxn ang="0">
                  <a:pos x="29" y="167"/>
                </a:cxn>
                <a:cxn ang="0">
                  <a:pos x="23" y="160"/>
                </a:cxn>
                <a:cxn ang="0">
                  <a:pos x="20" y="154"/>
                </a:cxn>
                <a:cxn ang="0">
                  <a:pos x="9" y="153"/>
                </a:cxn>
                <a:cxn ang="0">
                  <a:pos x="6" y="143"/>
                </a:cxn>
                <a:cxn ang="0">
                  <a:pos x="0" y="136"/>
                </a:cxn>
                <a:cxn ang="0">
                  <a:pos x="9" y="128"/>
                </a:cxn>
                <a:cxn ang="0">
                  <a:pos x="10" y="120"/>
                </a:cxn>
                <a:cxn ang="0">
                  <a:pos x="9" y="114"/>
                </a:cxn>
                <a:cxn ang="0">
                  <a:pos x="17" y="106"/>
                </a:cxn>
                <a:cxn ang="0">
                  <a:pos x="23" y="101"/>
                </a:cxn>
                <a:cxn ang="0">
                  <a:pos x="26" y="97"/>
                </a:cxn>
                <a:cxn ang="0">
                  <a:pos x="21" y="92"/>
                </a:cxn>
                <a:cxn ang="0">
                  <a:pos x="22" y="86"/>
                </a:cxn>
                <a:cxn ang="0">
                  <a:pos x="20" y="79"/>
                </a:cxn>
                <a:cxn ang="0">
                  <a:pos x="21" y="70"/>
                </a:cxn>
                <a:cxn ang="0">
                  <a:pos x="19" y="60"/>
                </a:cxn>
                <a:cxn ang="0">
                  <a:pos x="27" y="48"/>
                </a:cxn>
                <a:cxn ang="0">
                  <a:pos x="29" y="44"/>
                </a:cxn>
                <a:cxn ang="0">
                  <a:pos x="27" y="33"/>
                </a:cxn>
                <a:cxn ang="0">
                  <a:pos x="20" y="25"/>
                </a:cxn>
                <a:cxn ang="0">
                  <a:pos x="25" y="15"/>
                </a:cxn>
                <a:cxn ang="0">
                  <a:pos x="16" y="12"/>
                </a:cxn>
                <a:cxn ang="0">
                  <a:pos x="13" y="5"/>
                </a:cxn>
              </a:cxnLst>
              <a:rect l="0" t="0" r="r" b="b"/>
              <a:pathLst>
                <a:path w="101" h="254">
                  <a:moveTo>
                    <a:pt x="10" y="1"/>
                  </a:moveTo>
                  <a:lnTo>
                    <a:pt x="13" y="0"/>
                  </a:lnTo>
                  <a:lnTo>
                    <a:pt x="15" y="0"/>
                  </a:lnTo>
                  <a:lnTo>
                    <a:pt x="17" y="3"/>
                  </a:lnTo>
                  <a:lnTo>
                    <a:pt x="21" y="4"/>
                  </a:lnTo>
                  <a:lnTo>
                    <a:pt x="22" y="6"/>
                  </a:lnTo>
                  <a:lnTo>
                    <a:pt x="25" y="5"/>
                  </a:lnTo>
                  <a:lnTo>
                    <a:pt x="28" y="5"/>
                  </a:lnTo>
                  <a:lnTo>
                    <a:pt x="30" y="8"/>
                  </a:lnTo>
                  <a:lnTo>
                    <a:pt x="32" y="8"/>
                  </a:lnTo>
                  <a:lnTo>
                    <a:pt x="33" y="10"/>
                  </a:lnTo>
                  <a:lnTo>
                    <a:pt x="38" y="12"/>
                  </a:lnTo>
                  <a:lnTo>
                    <a:pt x="41" y="15"/>
                  </a:lnTo>
                  <a:lnTo>
                    <a:pt x="51" y="26"/>
                  </a:lnTo>
                  <a:lnTo>
                    <a:pt x="53" y="38"/>
                  </a:lnTo>
                  <a:lnTo>
                    <a:pt x="52" y="92"/>
                  </a:lnTo>
                  <a:lnTo>
                    <a:pt x="51" y="97"/>
                  </a:lnTo>
                  <a:lnTo>
                    <a:pt x="56" y="127"/>
                  </a:lnTo>
                  <a:lnTo>
                    <a:pt x="66" y="131"/>
                  </a:lnTo>
                  <a:lnTo>
                    <a:pt x="70" y="136"/>
                  </a:lnTo>
                  <a:lnTo>
                    <a:pt x="73" y="139"/>
                  </a:lnTo>
                  <a:lnTo>
                    <a:pt x="76" y="140"/>
                  </a:lnTo>
                  <a:lnTo>
                    <a:pt x="87" y="150"/>
                  </a:lnTo>
                  <a:lnTo>
                    <a:pt x="89" y="155"/>
                  </a:lnTo>
                  <a:lnTo>
                    <a:pt x="96" y="165"/>
                  </a:lnTo>
                  <a:lnTo>
                    <a:pt x="99" y="173"/>
                  </a:lnTo>
                  <a:lnTo>
                    <a:pt x="100" y="177"/>
                  </a:lnTo>
                  <a:lnTo>
                    <a:pt x="101" y="180"/>
                  </a:lnTo>
                  <a:lnTo>
                    <a:pt x="97" y="182"/>
                  </a:lnTo>
                  <a:lnTo>
                    <a:pt x="96" y="185"/>
                  </a:lnTo>
                  <a:lnTo>
                    <a:pt x="92" y="186"/>
                  </a:lnTo>
                  <a:lnTo>
                    <a:pt x="91" y="188"/>
                  </a:lnTo>
                  <a:lnTo>
                    <a:pt x="92" y="190"/>
                  </a:lnTo>
                  <a:lnTo>
                    <a:pt x="91" y="194"/>
                  </a:lnTo>
                  <a:lnTo>
                    <a:pt x="95" y="197"/>
                  </a:lnTo>
                  <a:lnTo>
                    <a:pt x="95" y="208"/>
                  </a:lnTo>
                  <a:lnTo>
                    <a:pt x="92" y="213"/>
                  </a:lnTo>
                  <a:lnTo>
                    <a:pt x="88" y="217"/>
                  </a:lnTo>
                  <a:lnTo>
                    <a:pt x="81" y="219"/>
                  </a:lnTo>
                  <a:lnTo>
                    <a:pt x="79" y="227"/>
                  </a:lnTo>
                  <a:lnTo>
                    <a:pt x="78" y="233"/>
                  </a:lnTo>
                  <a:lnTo>
                    <a:pt x="75" y="238"/>
                  </a:lnTo>
                  <a:lnTo>
                    <a:pt x="77" y="246"/>
                  </a:lnTo>
                  <a:lnTo>
                    <a:pt x="76" y="252"/>
                  </a:lnTo>
                  <a:lnTo>
                    <a:pt x="69" y="254"/>
                  </a:lnTo>
                  <a:lnTo>
                    <a:pt x="68" y="249"/>
                  </a:lnTo>
                  <a:lnTo>
                    <a:pt x="70" y="245"/>
                  </a:lnTo>
                  <a:lnTo>
                    <a:pt x="66" y="240"/>
                  </a:lnTo>
                  <a:lnTo>
                    <a:pt x="62" y="236"/>
                  </a:lnTo>
                  <a:lnTo>
                    <a:pt x="58" y="234"/>
                  </a:lnTo>
                  <a:lnTo>
                    <a:pt x="53" y="230"/>
                  </a:lnTo>
                  <a:lnTo>
                    <a:pt x="48" y="223"/>
                  </a:lnTo>
                  <a:lnTo>
                    <a:pt x="46" y="218"/>
                  </a:lnTo>
                  <a:lnTo>
                    <a:pt x="44" y="211"/>
                  </a:lnTo>
                  <a:lnTo>
                    <a:pt x="43" y="206"/>
                  </a:lnTo>
                  <a:lnTo>
                    <a:pt x="48" y="200"/>
                  </a:lnTo>
                  <a:lnTo>
                    <a:pt x="49" y="192"/>
                  </a:lnTo>
                  <a:lnTo>
                    <a:pt x="55" y="186"/>
                  </a:lnTo>
                  <a:lnTo>
                    <a:pt x="56" y="178"/>
                  </a:lnTo>
                  <a:lnTo>
                    <a:pt x="56" y="169"/>
                  </a:lnTo>
                  <a:lnTo>
                    <a:pt x="53" y="165"/>
                  </a:lnTo>
                  <a:lnTo>
                    <a:pt x="45" y="163"/>
                  </a:lnTo>
                  <a:lnTo>
                    <a:pt x="39" y="163"/>
                  </a:lnTo>
                  <a:lnTo>
                    <a:pt x="35" y="166"/>
                  </a:lnTo>
                  <a:lnTo>
                    <a:pt x="32" y="166"/>
                  </a:lnTo>
                  <a:lnTo>
                    <a:pt x="29" y="167"/>
                  </a:lnTo>
                  <a:lnTo>
                    <a:pt x="25" y="164"/>
                  </a:lnTo>
                  <a:lnTo>
                    <a:pt x="23" y="160"/>
                  </a:lnTo>
                  <a:lnTo>
                    <a:pt x="21" y="156"/>
                  </a:lnTo>
                  <a:lnTo>
                    <a:pt x="20" y="154"/>
                  </a:lnTo>
                  <a:lnTo>
                    <a:pt x="18" y="151"/>
                  </a:lnTo>
                  <a:lnTo>
                    <a:pt x="9" y="153"/>
                  </a:lnTo>
                  <a:lnTo>
                    <a:pt x="9" y="150"/>
                  </a:lnTo>
                  <a:lnTo>
                    <a:pt x="6" y="143"/>
                  </a:lnTo>
                  <a:lnTo>
                    <a:pt x="2" y="138"/>
                  </a:lnTo>
                  <a:lnTo>
                    <a:pt x="0" y="136"/>
                  </a:lnTo>
                  <a:lnTo>
                    <a:pt x="4" y="133"/>
                  </a:lnTo>
                  <a:lnTo>
                    <a:pt x="9" y="128"/>
                  </a:lnTo>
                  <a:lnTo>
                    <a:pt x="9" y="124"/>
                  </a:lnTo>
                  <a:lnTo>
                    <a:pt x="10" y="120"/>
                  </a:lnTo>
                  <a:lnTo>
                    <a:pt x="9" y="118"/>
                  </a:lnTo>
                  <a:lnTo>
                    <a:pt x="9" y="114"/>
                  </a:lnTo>
                  <a:lnTo>
                    <a:pt x="10" y="110"/>
                  </a:lnTo>
                  <a:lnTo>
                    <a:pt x="17" y="106"/>
                  </a:lnTo>
                  <a:lnTo>
                    <a:pt x="21" y="104"/>
                  </a:lnTo>
                  <a:lnTo>
                    <a:pt x="23" y="101"/>
                  </a:lnTo>
                  <a:lnTo>
                    <a:pt x="26" y="99"/>
                  </a:lnTo>
                  <a:lnTo>
                    <a:pt x="26" y="97"/>
                  </a:lnTo>
                  <a:lnTo>
                    <a:pt x="22" y="95"/>
                  </a:lnTo>
                  <a:lnTo>
                    <a:pt x="21" y="92"/>
                  </a:lnTo>
                  <a:lnTo>
                    <a:pt x="20" y="87"/>
                  </a:lnTo>
                  <a:lnTo>
                    <a:pt x="22" y="86"/>
                  </a:lnTo>
                  <a:lnTo>
                    <a:pt x="23" y="83"/>
                  </a:lnTo>
                  <a:lnTo>
                    <a:pt x="20" y="79"/>
                  </a:lnTo>
                  <a:lnTo>
                    <a:pt x="23" y="74"/>
                  </a:lnTo>
                  <a:lnTo>
                    <a:pt x="21" y="70"/>
                  </a:lnTo>
                  <a:lnTo>
                    <a:pt x="21" y="66"/>
                  </a:lnTo>
                  <a:lnTo>
                    <a:pt x="19" y="60"/>
                  </a:lnTo>
                  <a:lnTo>
                    <a:pt x="20" y="55"/>
                  </a:lnTo>
                  <a:lnTo>
                    <a:pt x="27" y="48"/>
                  </a:lnTo>
                  <a:lnTo>
                    <a:pt x="27" y="46"/>
                  </a:lnTo>
                  <a:lnTo>
                    <a:pt x="29" y="44"/>
                  </a:lnTo>
                  <a:lnTo>
                    <a:pt x="29" y="37"/>
                  </a:lnTo>
                  <a:lnTo>
                    <a:pt x="27" y="33"/>
                  </a:lnTo>
                  <a:lnTo>
                    <a:pt x="21" y="28"/>
                  </a:lnTo>
                  <a:lnTo>
                    <a:pt x="20" y="25"/>
                  </a:lnTo>
                  <a:lnTo>
                    <a:pt x="25" y="17"/>
                  </a:lnTo>
                  <a:lnTo>
                    <a:pt x="25" y="15"/>
                  </a:lnTo>
                  <a:lnTo>
                    <a:pt x="20" y="14"/>
                  </a:lnTo>
                  <a:lnTo>
                    <a:pt x="16" y="12"/>
                  </a:lnTo>
                  <a:lnTo>
                    <a:pt x="15" y="6"/>
                  </a:lnTo>
                  <a:lnTo>
                    <a:pt x="13" y="5"/>
                  </a:lnTo>
                  <a:lnTo>
                    <a:pt x="10" y="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98" name="Freeform 146"/>
            <p:cNvSpPr>
              <a:spLocks/>
            </p:cNvSpPr>
            <p:nvPr/>
          </p:nvSpPr>
          <p:spPr bwMode="auto">
            <a:xfrm>
              <a:off x="3028" y="2725"/>
              <a:ext cx="187" cy="158"/>
            </a:xfrm>
            <a:custGeom>
              <a:avLst/>
              <a:gdLst/>
              <a:ahLst/>
              <a:cxnLst>
                <a:cxn ang="0">
                  <a:pos x="80" y="95"/>
                </a:cxn>
                <a:cxn ang="0">
                  <a:pos x="84" y="106"/>
                </a:cxn>
                <a:cxn ang="0">
                  <a:pos x="99" y="98"/>
                </a:cxn>
                <a:cxn ang="0">
                  <a:pos x="111" y="105"/>
                </a:cxn>
                <a:cxn ang="0">
                  <a:pos x="120" y="115"/>
                </a:cxn>
                <a:cxn ang="0">
                  <a:pos x="143" y="122"/>
                </a:cxn>
                <a:cxn ang="0">
                  <a:pos x="160" y="118"/>
                </a:cxn>
                <a:cxn ang="0">
                  <a:pos x="172" y="108"/>
                </a:cxn>
                <a:cxn ang="0">
                  <a:pos x="185" y="131"/>
                </a:cxn>
                <a:cxn ang="0">
                  <a:pos x="215" y="153"/>
                </a:cxn>
                <a:cxn ang="0">
                  <a:pos x="237" y="165"/>
                </a:cxn>
                <a:cxn ang="0">
                  <a:pos x="250" y="166"/>
                </a:cxn>
                <a:cxn ang="0">
                  <a:pos x="239" y="130"/>
                </a:cxn>
                <a:cxn ang="0">
                  <a:pos x="227" y="136"/>
                </a:cxn>
                <a:cxn ang="0">
                  <a:pos x="210" y="116"/>
                </a:cxn>
                <a:cxn ang="0">
                  <a:pos x="216" y="81"/>
                </a:cxn>
                <a:cxn ang="0">
                  <a:pos x="220" y="68"/>
                </a:cxn>
                <a:cxn ang="0">
                  <a:pos x="222" y="52"/>
                </a:cxn>
                <a:cxn ang="0">
                  <a:pos x="213" y="36"/>
                </a:cxn>
                <a:cxn ang="0">
                  <a:pos x="297" y="6"/>
                </a:cxn>
                <a:cxn ang="0">
                  <a:pos x="311" y="14"/>
                </a:cxn>
                <a:cxn ang="0">
                  <a:pos x="338" y="23"/>
                </a:cxn>
                <a:cxn ang="0">
                  <a:pos x="352" y="37"/>
                </a:cxn>
                <a:cxn ang="0">
                  <a:pos x="360" y="49"/>
                </a:cxn>
                <a:cxn ang="0">
                  <a:pos x="364" y="62"/>
                </a:cxn>
                <a:cxn ang="0">
                  <a:pos x="373" y="81"/>
                </a:cxn>
                <a:cxn ang="0">
                  <a:pos x="363" y="97"/>
                </a:cxn>
                <a:cxn ang="0">
                  <a:pos x="364" y="116"/>
                </a:cxn>
                <a:cxn ang="0">
                  <a:pos x="365" y="129"/>
                </a:cxn>
                <a:cxn ang="0">
                  <a:pos x="367" y="138"/>
                </a:cxn>
                <a:cxn ang="0">
                  <a:pos x="353" y="151"/>
                </a:cxn>
                <a:cxn ang="0">
                  <a:pos x="353" y="165"/>
                </a:cxn>
                <a:cxn ang="0">
                  <a:pos x="350" y="180"/>
                </a:cxn>
                <a:cxn ang="0">
                  <a:pos x="343" y="192"/>
                </a:cxn>
                <a:cxn ang="0">
                  <a:pos x="281" y="215"/>
                </a:cxn>
                <a:cxn ang="0">
                  <a:pos x="269" y="239"/>
                </a:cxn>
                <a:cxn ang="0">
                  <a:pos x="255" y="239"/>
                </a:cxn>
                <a:cxn ang="0">
                  <a:pos x="234" y="241"/>
                </a:cxn>
                <a:cxn ang="0">
                  <a:pos x="219" y="255"/>
                </a:cxn>
                <a:cxn ang="0">
                  <a:pos x="215" y="266"/>
                </a:cxn>
                <a:cxn ang="0">
                  <a:pos x="162" y="314"/>
                </a:cxn>
                <a:cxn ang="0">
                  <a:pos x="142" y="310"/>
                </a:cxn>
                <a:cxn ang="0">
                  <a:pos x="128" y="309"/>
                </a:cxn>
                <a:cxn ang="0">
                  <a:pos x="110" y="308"/>
                </a:cxn>
                <a:cxn ang="0">
                  <a:pos x="94" y="301"/>
                </a:cxn>
                <a:cxn ang="0">
                  <a:pos x="85" y="298"/>
                </a:cxn>
                <a:cxn ang="0">
                  <a:pos x="44" y="305"/>
                </a:cxn>
                <a:cxn ang="0">
                  <a:pos x="32" y="291"/>
                </a:cxn>
                <a:cxn ang="0">
                  <a:pos x="12" y="275"/>
                </a:cxn>
                <a:cxn ang="0">
                  <a:pos x="0" y="259"/>
                </a:cxn>
                <a:cxn ang="0">
                  <a:pos x="70" y="142"/>
                </a:cxn>
                <a:cxn ang="0">
                  <a:pos x="68" y="121"/>
                </a:cxn>
                <a:cxn ang="0">
                  <a:pos x="69" y="93"/>
                </a:cxn>
              </a:cxnLst>
              <a:rect l="0" t="0" r="r" b="b"/>
              <a:pathLst>
                <a:path w="373" h="316">
                  <a:moveTo>
                    <a:pt x="69" y="92"/>
                  </a:moveTo>
                  <a:lnTo>
                    <a:pt x="71" y="94"/>
                  </a:lnTo>
                  <a:lnTo>
                    <a:pt x="74" y="94"/>
                  </a:lnTo>
                  <a:lnTo>
                    <a:pt x="80" y="95"/>
                  </a:lnTo>
                  <a:lnTo>
                    <a:pt x="81" y="97"/>
                  </a:lnTo>
                  <a:lnTo>
                    <a:pt x="81" y="103"/>
                  </a:lnTo>
                  <a:lnTo>
                    <a:pt x="82" y="105"/>
                  </a:lnTo>
                  <a:lnTo>
                    <a:pt x="84" y="106"/>
                  </a:lnTo>
                  <a:lnTo>
                    <a:pt x="87" y="103"/>
                  </a:lnTo>
                  <a:lnTo>
                    <a:pt x="92" y="100"/>
                  </a:lnTo>
                  <a:lnTo>
                    <a:pt x="97" y="100"/>
                  </a:lnTo>
                  <a:lnTo>
                    <a:pt x="99" y="98"/>
                  </a:lnTo>
                  <a:lnTo>
                    <a:pt x="107" y="96"/>
                  </a:lnTo>
                  <a:lnTo>
                    <a:pt x="109" y="96"/>
                  </a:lnTo>
                  <a:lnTo>
                    <a:pt x="109" y="103"/>
                  </a:lnTo>
                  <a:lnTo>
                    <a:pt x="111" y="105"/>
                  </a:lnTo>
                  <a:lnTo>
                    <a:pt x="111" y="110"/>
                  </a:lnTo>
                  <a:lnTo>
                    <a:pt x="111" y="112"/>
                  </a:lnTo>
                  <a:lnTo>
                    <a:pt x="114" y="112"/>
                  </a:lnTo>
                  <a:lnTo>
                    <a:pt x="120" y="115"/>
                  </a:lnTo>
                  <a:lnTo>
                    <a:pt x="122" y="116"/>
                  </a:lnTo>
                  <a:lnTo>
                    <a:pt x="130" y="120"/>
                  </a:lnTo>
                  <a:lnTo>
                    <a:pt x="137" y="121"/>
                  </a:lnTo>
                  <a:lnTo>
                    <a:pt x="143" y="122"/>
                  </a:lnTo>
                  <a:lnTo>
                    <a:pt x="144" y="124"/>
                  </a:lnTo>
                  <a:lnTo>
                    <a:pt x="150" y="124"/>
                  </a:lnTo>
                  <a:lnTo>
                    <a:pt x="159" y="121"/>
                  </a:lnTo>
                  <a:lnTo>
                    <a:pt x="160" y="118"/>
                  </a:lnTo>
                  <a:lnTo>
                    <a:pt x="162" y="110"/>
                  </a:lnTo>
                  <a:lnTo>
                    <a:pt x="166" y="109"/>
                  </a:lnTo>
                  <a:lnTo>
                    <a:pt x="169" y="108"/>
                  </a:lnTo>
                  <a:lnTo>
                    <a:pt x="172" y="108"/>
                  </a:lnTo>
                  <a:lnTo>
                    <a:pt x="172" y="118"/>
                  </a:lnTo>
                  <a:lnTo>
                    <a:pt x="176" y="123"/>
                  </a:lnTo>
                  <a:lnTo>
                    <a:pt x="177" y="127"/>
                  </a:lnTo>
                  <a:lnTo>
                    <a:pt x="185" y="131"/>
                  </a:lnTo>
                  <a:lnTo>
                    <a:pt x="197" y="134"/>
                  </a:lnTo>
                  <a:lnTo>
                    <a:pt x="203" y="139"/>
                  </a:lnTo>
                  <a:lnTo>
                    <a:pt x="210" y="147"/>
                  </a:lnTo>
                  <a:lnTo>
                    <a:pt x="215" y="153"/>
                  </a:lnTo>
                  <a:lnTo>
                    <a:pt x="222" y="161"/>
                  </a:lnTo>
                  <a:lnTo>
                    <a:pt x="229" y="166"/>
                  </a:lnTo>
                  <a:lnTo>
                    <a:pt x="232" y="166"/>
                  </a:lnTo>
                  <a:lnTo>
                    <a:pt x="237" y="165"/>
                  </a:lnTo>
                  <a:lnTo>
                    <a:pt x="243" y="163"/>
                  </a:lnTo>
                  <a:lnTo>
                    <a:pt x="245" y="164"/>
                  </a:lnTo>
                  <a:lnTo>
                    <a:pt x="245" y="165"/>
                  </a:lnTo>
                  <a:lnTo>
                    <a:pt x="250" y="166"/>
                  </a:lnTo>
                  <a:lnTo>
                    <a:pt x="251" y="164"/>
                  </a:lnTo>
                  <a:lnTo>
                    <a:pt x="250" y="130"/>
                  </a:lnTo>
                  <a:lnTo>
                    <a:pt x="246" y="129"/>
                  </a:lnTo>
                  <a:lnTo>
                    <a:pt x="239" y="130"/>
                  </a:lnTo>
                  <a:lnTo>
                    <a:pt x="239" y="133"/>
                  </a:lnTo>
                  <a:lnTo>
                    <a:pt x="242" y="136"/>
                  </a:lnTo>
                  <a:lnTo>
                    <a:pt x="241" y="138"/>
                  </a:lnTo>
                  <a:lnTo>
                    <a:pt x="227" y="136"/>
                  </a:lnTo>
                  <a:lnTo>
                    <a:pt x="224" y="133"/>
                  </a:lnTo>
                  <a:lnTo>
                    <a:pt x="223" y="128"/>
                  </a:lnTo>
                  <a:lnTo>
                    <a:pt x="214" y="119"/>
                  </a:lnTo>
                  <a:lnTo>
                    <a:pt x="210" y="116"/>
                  </a:lnTo>
                  <a:lnTo>
                    <a:pt x="210" y="108"/>
                  </a:lnTo>
                  <a:lnTo>
                    <a:pt x="209" y="91"/>
                  </a:lnTo>
                  <a:lnTo>
                    <a:pt x="210" y="86"/>
                  </a:lnTo>
                  <a:lnTo>
                    <a:pt x="216" y="81"/>
                  </a:lnTo>
                  <a:lnTo>
                    <a:pt x="218" y="77"/>
                  </a:lnTo>
                  <a:lnTo>
                    <a:pt x="216" y="75"/>
                  </a:lnTo>
                  <a:lnTo>
                    <a:pt x="220" y="74"/>
                  </a:lnTo>
                  <a:lnTo>
                    <a:pt x="220" y="68"/>
                  </a:lnTo>
                  <a:lnTo>
                    <a:pt x="220" y="62"/>
                  </a:lnTo>
                  <a:lnTo>
                    <a:pt x="220" y="58"/>
                  </a:lnTo>
                  <a:lnTo>
                    <a:pt x="220" y="54"/>
                  </a:lnTo>
                  <a:lnTo>
                    <a:pt x="222" y="52"/>
                  </a:lnTo>
                  <a:lnTo>
                    <a:pt x="222" y="48"/>
                  </a:lnTo>
                  <a:lnTo>
                    <a:pt x="219" y="47"/>
                  </a:lnTo>
                  <a:lnTo>
                    <a:pt x="215" y="43"/>
                  </a:lnTo>
                  <a:lnTo>
                    <a:pt x="213" y="36"/>
                  </a:lnTo>
                  <a:lnTo>
                    <a:pt x="226" y="12"/>
                  </a:lnTo>
                  <a:lnTo>
                    <a:pt x="278" y="0"/>
                  </a:lnTo>
                  <a:lnTo>
                    <a:pt x="293" y="6"/>
                  </a:lnTo>
                  <a:lnTo>
                    <a:pt x="297" y="6"/>
                  </a:lnTo>
                  <a:lnTo>
                    <a:pt x="302" y="8"/>
                  </a:lnTo>
                  <a:lnTo>
                    <a:pt x="305" y="8"/>
                  </a:lnTo>
                  <a:lnTo>
                    <a:pt x="309" y="12"/>
                  </a:lnTo>
                  <a:lnTo>
                    <a:pt x="311" y="14"/>
                  </a:lnTo>
                  <a:lnTo>
                    <a:pt x="314" y="17"/>
                  </a:lnTo>
                  <a:lnTo>
                    <a:pt x="320" y="18"/>
                  </a:lnTo>
                  <a:lnTo>
                    <a:pt x="335" y="23"/>
                  </a:lnTo>
                  <a:lnTo>
                    <a:pt x="338" y="23"/>
                  </a:lnTo>
                  <a:lnTo>
                    <a:pt x="340" y="26"/>
                  </a:lnTo>
                  <a:lnTo>
                    <a:pt x="344" y="26"/>
                  </a:lnTo>
                  <a:lnTo>
                    <a:pt x="347" y="31"/>
                  </a:lnTo>
                  <a:lnTo>
                    <a:pt x="352" y="37"/>
                  </a:lnTo>
                  <a:lnTo>
                    <a:pt x="354" y="37"/>
                  </a:lnTo>
                  <a:lnTo>
                    <a:pt x="357" y="42"/>
                  </a:lnTo>
                  <a:lnTo>
                    <a:pt x="359" y="43"/>
                  </a:lnTo>
                  <a:lnTo>
                    <a:pt x="360" y="49"/>
                  </a:lnTo>
                  <a:lnTo>
                    <a:pt x="364" y="51"/>
                  </a:lnTo>
                  <a:lnTo>
                    <a:pt x="369" y="52"/>
                  </a:lnTo>
                  <a:lnTo>
                    <a:pt x="369" y="54"/>
                  </a:lnTo>
                  <a:lnTo>
                    <a:pt x="364" y="62"/>
                  </a:lnTo>
                  <a:lnTo>
                    <a:pt x="365" y="65"/>
                  </a:lnTo>
                  <a:lnTo>
                    <a:pt x="371" y="70"/>
                  </a:lnTo>
                  <a:lnTo>
                    <a:pt x="373" y="74"/>
                  </a:lnTo>
                  <a:lnTo>
                    <a:pt x="373" y="81"/>
                  </a:lnTo>
                  <a:lnTo>
                    <a:pt x="371" y="83"/>
                  </a:lnTo>
                  <a:lnTo>
                    <a:pt x="371" y="85"/>
                  </a:lnTo>
                  <a:lnTo>
                    <a:pt x="364" y="92"/>
                  </a:lnTo>
                  <a:lnTo>
                    <a:pt x="363" y="97"/>
                  </a:lnTo>
                  <a:lnTo>
                    <a:pt x="365" y="103"/>
                  </a:lnTo>
                  <a:lnTo>
                    <a:pt x="365" y="107"/>
                  </a:lnTo>
                  <a:lnTo>
                    <a:pt x="367" y="111"/>
                  </a:lnTo>
                  <a:lnTo>
                    <a:pt x="364" y="116"/>
                  </a:lnTo>
                  <a:lnTo>
                    <a:pt x="367" y="120"/>
                  </a:lnTo>
                  <a:lnTo>
                    <a:pt x="366" y="123"/>
                  </a:lnTo>
                  <a:lnTo>
                    <a:pt x="364" y="124"/>
                  </a:lnTo>
                  <a:lnTo>
                    <a:pt x="365" y="129"/>
                  </a:lnTo>
                  <a:lnTo>
                    <a:pt x="366" y="132"/>
                  </a:lnTo>
                  <a:lnTo>
                    <a:pt x="370" y="134"/>
                  </a:lnTo>
                  <a:lnTo>
                    <a:pt x="370" y="136"/>
                  </a:lnTo>
                  <a:lnTo>
                    <a:pt x="367" y="138"/>
                  </a:lnTo>
                  <a:lnTo>
                    <a:pt x="365" y="141"/>
                  </a:lnTo>
                  <a:lnTo>
                    <a:pt x="361" y="143"/>
                  </a:lnTo>
                  <a:lnTo>
                    <a:pt x="354" y="147"/>
                  </a:lnTo>
                  <a:lnTo>
                    <a:pt x="353" y="151"/>
                  </a:lnTo>
                  <a:lnTo>
                    <a:pt x="353" y="155"/>
                  </a:lnTo>
                  <a:lnTo>
                    <a:pt x="354" y="157"/>
                  </a:lnTo>
                  <a:lnTo>
                    <a:pt x="353" y="161"/>
                  </a:lnTo>
                  <a:lnTo>
                    <a:pt x="353" y="165"/>
                  </a:lnTo>
                  <a:lnTo>
                    <a:pt x="348" y="170"/>
                  </a:lnTo>
                  <a:lnTo>
                    <a:pt x="344" y="173"/>
                  </a:lnTo>
                  <a:lnTo>
                    <a:pt x="346" y="175"/>
                  </a:lnTo>
                  <a:lnTo>
                    <a:pt x="350" y="180"/>
                  </a:lnTo>
                  <a:lnTo>
                    <a:pt x="353" y="187"/>
                  </a:lnTo>
                  <a:lnTo>
                    <a:pt x="353" y="190"/>
                  </a:lnTo>
                  <a:lnTo>
                    <a:pt x="353" y="190"/>
                  </a:lnTo>
                  <a:lnTo>
                    <a:pt x="343" y="192"/>
                  </a:lnTo>
                  <a:lnTo>
                    <a:pt x="325" y="200"/>
                  </a:lnTo>
                  <a:lnTo>
                    <a:pt x="319" y="201"/>
                  </a:lnTo>
                  <a:lnTo>
                    <a:pt x="288" y="215"/>
                  </a:lnTo>
                  <a:lnTo>
                    <a:pt x="281" y="215"/>
                  </a:lnTo>
                  <a:lnTo>
                    <a:pt x="269" y="221"/>
                  </a:lnTo>
                  <a:lnTo>
                    <a:pt x="266" y="226"/>
                  </a:lnTo>
                  <a:lnTo>
                    <a:pt x="269" y="236"/>
                  </a:lnTo>
                  <a:lnTo>
                    <a:pt x="269" y="239"/>
                  </a:lnTo>
                  <a:lnTo>
                    <a:pt x="268" y="239"/>
                  </a:lnTo>
                  <a:lnTo>
                    <a:pt x="265" y="239"/>
                  </a:lnTo>
                  <a:lnTo>
                    <a:pt x="258" y="238"/>
                  </a:lnTo>
                  <a:lnTo>
                    <a:pt x="255" y="239"/>
                  </a:lnTo>
                  <a:lnTo>
                    <a:pt x="254" y="237"/>
                  </a:lnTo>
                  <a:lnTo>
                    <a:pt x="245" y="237"/>
                  </a:lnTo>
                  <a:lnTo>
                    <a:pt x="238" y="239"/>
                  </a:lnTo>
                  <a:lnTo>
                    <a:pt x="234" y="241"/>
                  </a:lnTo>
                  <a:lnTo>
                    <a:pt x="230" y="243"/>
                  </a:lnTo>
                  <a:lnTo>
                    <a:pt x="221" y="247"/>
                  </a:lnTo>
                  <a:lnTo>
                    <a:pt x="218" y="252"/>
                  </a:lnTo>
                  <a:lnTo>
                    <a:pt x="219" y="255"/>
                  </a:lnTo>
                  <a:lnTo>
                    <a:pt x="218" y="258"/>
                  </a:lnTo>
                  <a:lnTo>
                    <a:pt x="218" y="261"/>
                  </a:lnTo>
                  <a:lnTo>
                    <a:pt x="218" y="263"/>
                  </a:lnTo>
                  <a:lnTo>
                    <a:pt x="215" y="266"/>
                  </a:lnTo>
                  <a:lnTo>
                    <a:pt x="204" y="269"/>
                  </a:lnTo>
                  <a:lnTo>
                    <a:pt x="186" y="282"/>
                  </a:lnTo>
                  <a:lnTo>
                    <a:pt x="171" y="301"/>
                  </a:lnTo>
                  <a:lnTo>
                    <a:pt x="162" y="314"/>
                  </a:lnTo>
                  <a:lnTo>
                    <a:pt x="153" y="316"/>
                  </a:lnTo>
                  <a:lnTo>
                    <a:pt x="148" y="315"/>
                  </a:lnTo>
                  <a:lnTo>
                    <a:pt x="142" y="312"/>
                  </a:lnTo>
                  <a:lnTo>
                    <a:pt x="142" y="310"/>
                  </a:lnTo>
                  <a:lnTo>
                    <a:pt x="140" y="310"/>
                  </a:lnTo>
                  <a:lnTo>
                    <a:pt x="139" y="310"/>
                  </a:lnTo>
                  <a:lnTo>
                    <a:pt x="136" y="308"/>
                  </a:lnTo>
                  <a:lnTo>
                    <a:pt x="128" y="309"/>
                  </a:lnTo>
                  <a:lnTo>
                    <a:pt x="122" y="314"/>
                  </a:lnTo>
                  <a:lnTo>
                    <a:pt x="119" y="314"/>
                  </a:lnTo>
                  <a:lnTo>
                    <a:pt x="117" y="310"/>
                  </a:lnTo>
                  <a:lnTo>
                    <a:pt x="110" y="308"/>
                  </a:lnTo>
                  <a:lnTo>
                    <a:pt x="104" y="307"/>
                  </a:lnTo>
                  <a:lnTo>
                    <a:pt x="101" y="307"/>
                  </a:lnTo>
                  <a:lnTo>
                    <a:pt x="95" y="302"/>
                  </a:lnTo>
                  <a:lnTo>
                    <a:pt x="94" y="301"/>
                  </a:lnTo>
                  <a:lnTo>
                    <a:pt x="93" y="299"/>
                  </a:lnTo>
                  <a:lnTo>
                    <a:pt x="88" y="299"/>
                  </a:lnTo>
                  <a:lnTo>
                    <a:pt x="87" y="298"/>
                  </a:lnTo>
                  <a:lnTo>
                    <a:pt x="85" y="298"/>
                  </a:lnTo>
                  <a:lnTo>
                    <a:pt x="83" y="297"/>
                  </a:lnTo>
                  <a:lnTo>
                    <a:pt x="76" y="298"/>
                  </a:lnTo>
                  <a:lnTo>
                    <a:pt x="73" y="298"/>
                  </a:lnTo>
                  <a:lnTo>
                    <a:pt x="44" y="305"/>
                  </a:lnTo>
                  <a:lnTo>
                    <a:pt x="41" y="301"/>
                  </a:lnTo>
                  <a:lnTo>
                    <a:pt x="38" y="298"/>
                  </a:lnTo>
                  <a:lnTo>
                    <a:pt x="34" y="294"/>
                  </a:lnTo>
                  <a:lnTo>
                    <a:pt x="32" y="291"/>
                  </a:lnTo>
                  <a:lnTo>
                    <a:pt x="27" y="289"/>
                  </a:lnTo>
                  <a:lnTo>
                    <a:pt x="23" y="285"/>
                  </a:lnTo>
                  <a:lnTo>
                    <a:pt x="16" y="278"/>
                  </a:lnTo>
                  <a:lnTo>
                    <a:pt x="12" y="275"/>
                  </a:lnTo>
                  <a:lnTo>
                    <a:pt x="10" y="272"/>
                  </a:lnTo>
                  <a:lnTo>
                    <a:pt x="6" y="268"/>
                  </a:lnTo>
                  <a:lnTo>
                    <a:pt x="2" y="263"/>
                  </a:lnTo>
                  <a:lnTo>
                    <a:pt x="0" y="259"/>
                  </a:lnTo>
                  <a:lnTo>
                    <a:pt x="2" y="154"/>
                  </a:lnTo>
                  <a:lnTo>
                    <a:pt x="70" y="154"/>
                  </a:lnTo>
                  <a:lnTo>
                    <a:pt x="68" y="151"/>
                  </a:lnTo>
                  <a:lnTo>
                    <a:pt x="70" y="142"/>
                  </a:lnTo>
                  <a:lnTo>
                    <a:pt x="72" y="140"/>
                  </a:lnTo>
                  <a:lnTo>
                    <a:pt x="72" y="134"/>
                  </a:lnTo>
                  <a:lnTo>
                    <a:pt x="68" y="129"/>
                  </a:lnTo>
                  <a:lnTo>
                    <a:pt x="68" y="121"/>
                  </a:lnTo>
                  <a:lnTo>
                    <a:pt x="69" y="110"/>
                  </a:lnTo>
                  <a:lnTo>
                    <a:pt x="67" y="97"/>
                  </a:lnTo>
                  <a:lnTo>
                    <a:pt x="68" y="95"/>
                  </a:lnTo>
                  <a:lnTo>
                    <a:pt x="69" y="93"/>
                  </a:lnTo>
                  <a:lnTo>
                    <a:pt x="69" y="9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199" name="Freeform 147"/>
            <p:cNvSpPr>
              <a:spLocks/>
            </p:cNvSpPr>
            <p:nvPr/>
          </p:nvSpPr>
          <p:spPr bwMode="auto">
            <a:xfrm>
              <a:off x="2867" y="2688"/>
              <a:ext cx="198" cy="195"/>
            </a:xfrm>
            <a:custGeom>
              <a:avLst/>
              <a:gdLst/>
              <a:ahLst/>
              <a:cxnLst>
                <a:cxn ang="0">
                  <a:pos x="357" y="368"/>
                </a:cxn>
                <a:cxn ang="0">
                  <a:pos x="339" y="352"/>
                </a:cxn>
                <a:cxn ang="0">
                  <a:pos x="325" y="337"/>
                </a:cxn>
                <a:cxn ang="0">
                  <a:pos x="391" y="225"/>
                </a:cxn>
                <a:cxn ang="0">
                  <a:pos x="391" y="203"/>
                </a:cxn>
                <a:cxn ang="0">
                  <a:pos x="391" y="169"/>
                </a:cxn>
                <a:cxn ang="0">
                  <a:pos x="381" y="168"/>
                </a:cxn>
                <a:cxn ang="0">
                  <a:pos x="366" y="171"/>
                </a:cxn>
                <a:cxn ang="0">
                  <a:pos x="347" y="167"/>
                </a:cxn>
                <a:cxn ang="0">
                  <a:pos x="337" y="171"/>
                </a:cxn>
                <a:cxn ang="0">
                  <a:pos x="338" y="159"/>
                </a:cxn>
                <a:cxn ang="0">
                  <a:pos x="337" y="144"/>
                </a:cxn>
                <a:cxn ang="0">
                  <a:pos x="334" y="128"/>
                </a:cxn>
                <a:cxn ang="0">
                  <a:pos x="327" y="119"/>
                </a:cxn>
                <a:cxn ang="0">
                  <a:pos x="322" y="105"/>
                </a:cxn>
                <a:cxn ang="0">
                  <a:pos x="323" y="82"/>
                </a:cxn>
                <a:cxn ang="0">
                  <a:pos x="323" y="65"/>
                </a:cxn>
                <a:cxn ang="0">
                  <a:pos x="325" y="46"/>
                </a:cxn>
                <a:cxn ang="0">
                  <a:pos x="290" y="34"/>
                </a:cxn>
                <a:cxn ang="0">
                  <a:pos x="248" y="45"/>
                </a:cxn>
                <a:cxn ang="0">
                  <a:pos x="244" y="66"/>
                </a:cxn>
                <a:cxn ang="0">
                  <a:pos x="203" y="68"/>
                </a:cxn>
                <a:cxn ang="0">
                  <a:pos x="183" y="57"/>
                </a:cxn>
                <a:cxn ang="0">
                  <a:pos x="173" y="41"/>
                </a:cxn>
                <a:cxn ang="0">
                  <a:pos x="166" y="21"/>
                </a:cxn>
                <a:cxn ang="0">
                  <a:pos x="164" y="7"/>
                </a:cxn>
                <a:cxn ang="0">
                  <a:pos x="110" y="1"/>
                </a:cxn>
                <a:cxn ang="0">
                  <a:pos x="75" y="1"/>
                </a:cxn>
                <a:cxn ang="0">
                  <a:pos x="53" y="0"/>
                </a:cxn>
                <a:cxn ang="0">
                  <a:pos x="37" y="5"/>
                </a:cxn>
                <a:cxn ang="0">
                  <a:pos x="26" y="11"/>
                </a:cxn>
                <a:cxn ang="0">
                  <a:pos x="47" y="64"/>
                </a:cxn>
                <a:cxn ang="0">
                  <a:pos x="52" y="105"/>
                </a:cxn>
                <a:cxn ang="0">
                  <a:pos x="68" y="151"/>
                </a:cxn>
                <a:cxn ang="0">
                  <a:pos x="59" y="213"/>
                </a:cxn>
                <a:cxn ang="0">
                  <a:pos x="23" y="247"/>
                </a:cxn>
                <a:cxn ang="0">
                  <a:pos x="12" y="295"/>
                </a:cxn>
                <a:cxn ang="0">
                  <a:pos x="0" y="338"/>
                </a:cxn>
                <a:cxn ang="0">
                  <a:pos x="0" y="367"/>
                </a:cxn>
                <a:cxn ang="0">
                  <a:pos x="10" y="364"/>
                </a:cxn>
                <a:cxn ang="0">
                  <a:pos x="26" y="365"/>
                </a:cxn>
                <a:cxn ang="0">
                  <a:pos x="46" y="356"/>
                </a:cxn>
                <a:cxn ang="0">
                  <a:pos x="56" y="356"/>
                </a:cxn>
                <a:cxn ang="0">
                  <a:pos x="61" y="364"/>
                </a:cxn>
                <a:cxn ang="0">
                  <a:pos x="81" y="370"/>
                </a:cxn>
                <a:cxn ang="0">
                  <a:pos x="208" y="368"/>
                </a:cxn>
                <a:cxn ang="0">
                  <a:pos x="222" y="380"/>
                </a:cxn>
                <a:cxn ang="0">
                  <a:pos x="239" y="384"/>
                </a:cxn>
                <a:cxn ang="0">
                  <a:pos x="261" y="384"/>
                </a:cxn>
                <a:cxn ang="0">
                  <a:pos x="270" y="381"/>
                </a:cxn>
                <a:cxn ang="0">
                  <a:pos x="292" y="389"/>
                </a:cxn>
                <a:cxn ang="0">
                  <a:pos x="301" y="388"/>
                </a:cxn>
                <a:cxn ang="0">
                  <a:pos x="310" y="390"/>
                </a:cxn>
                <a:cxn ang="0">
                  <a:pos x="367" y="379"/>
                </a:cxn>
              </a:cxnLst>
              <a:rect l="0" t="0" r="r" b="b"/>
              <a:pathLst>
                <a:path w="395" h="391">
                  <a:moveTo>
                    <a:pt x="367" y="379"/>
                  </a:moveTo>
                  <a:lnTo>
                    <a:pt x="364" y="375"/>
                  </a:lnTo>
                  <a:lnTo>
                    <a:pt x="361" y="372"/>
                  </a:lnTo>
                  <a:lnTo>
                    <a:pt x="357" y="368"/>
                  </a:lnTo>
                  <a:lnTo>
                    <a:pt x="355" y="365"/>
                  </a:lnTo>
                  <a:lnTo>
                    <a:pt x="350" y="363"/>
                  </a:lnTo>
                  <a:lnTo>
                    <a:pt x="346" y="359"/>
                  </a:lnTo>
                  <a:lnTo>
                    <a:pt x="339" y="352"/>
                  </a:lnTo>
                  <a:lnTo>
                    <a:pt x="335" y="349"/>
                  </a:lnTo>
                  <a:lnTo>
                    <a:pt x="333" y="346"/>
                  </a:lnTo>
                  <a:lnTo>
                    <a:pt x="329" y="342"/>
                  </a:lnTo>
                  <a:lnTo>
                    <a:pt x="325" y="337"/>
                  </a:lnTo>
                  <a:lnTo>
                    <a:pt x="323" y="333"/>
                  </a:lnTo>
                  <a:lnTo>
                    <a:pt x="325" y="228"/>
                  </a:lnTo>
                  <a:lnTo>
                    <a:pt x="393" y="228"/>
                  </a:lnTo>
                  <a:lnTo>
                    <a:pt x="391" y="225"/>
                  </a:lnTo>
                  <a:lnTo>
                    <a:pt x="393" y="216"/>
                  </a:lnTo>
                  <a:lnTo>
                    <a:pt x="395" y="214"/>
                  </a:lnTo>
                  <a:lnTo>
                    <a:pt x="395" y="208"/>
                  </a:lnTo>
                  <a:lnTo>
                    <a:pt x="391" y="203"/>
                  </a:lnTo>
                  <a:lnTo>
                    <a:pt x="391" y="195"/>
                  </a:lnTo>
                  <a:lnTo>
                    <a:pt x="392" y="184"/>
                  </a:lnTo>
                  <a:lnTo>
                    <a:pt x="390" y="171"/>
                  </a:lnTo>
                  <a:lnTo>
                    <a:pt x="391" y="169"/>
                  </a:lnTo>
                  <a:lnTo>
                    <a:pt x="392" y="167"/>
                  </a:lnTo>
                  <a:lnTo>
                    <a:pt x="391" y="165"/>
                  </a:lnTo>
                  <a:lnTo>
                    <a:pt x="385" y="166"/>
                  </a:lnTo>
                  <a:lnTo>
                    <a:pt x="381" y="168"/>
                  </a:lnTo>
                  <a:lnTo>
                    <a:pt x="375" y="170"/>
                  </a:lnTo>
                  <a:lnTo>
                    <a:pt x="372" y="171"/>
                  </a:lnTo>
                  <a:lnTo>
                    <a:pt x="369" y="172"/>
                  </a:lnTo>
                  <a:lnTo>
                    <a:pt x="366" y="171"/>
                  </a:lnTo>
                  <a:lnTo>
                    <a:pt x="358" y="171"/>
                  </a:lnTo>
                  <a:lnTo>
                    <a:pt x="355" y="170"/>
                  </a:lnTo>
                  <a:lnTo>
                    <a:pt x="350" y="167"/>
                  </a:lnTo>
                  <a:lnTo>
                    <a:pt x="347" y="167"/>
                  </a:lnTo>
                  <a:lnTo>
                    <a:pt x="345" y="168"/>
                  </a:lnTo>
                  <a:lnTo>
                    <a:pt x="343" y="169"/>
                  </a:lnTo>
                  <a:lnTo>
                    <a:pt x="340" y="171"/>
                  </a:lnTo>
                  <a:lnTo>
                    <a:pt x="337" y="171"/>
                  </a:lnTo>
                  <a:lnTo>
                    <a:pt x="336" y="169"/>
                  </a:lnTo>
                  <a:lnTo>
                    <a:pt x="336" y="163"/>
                  </a:lnTo>
                  <a:lnTo>
                    <a:pt x="338" y="161"/>
                  </a:lnTo>
                  <a:lnTo>
                    <a:pt x="338" y="159"/>
                  </a:lnTo>
                  <a:lnTo>
                    <a:pt x="340" y="155"/>
                  </a:lnTo>
                  <a:lnTo>
                    <a:pt x="336" y="151"/>
                  </a:lnTo>
                  <a:lnTo>
                    <a:pt x="335" y="145"/>
                  </a:lnTo>
                  <a:lnTo>
                    <a:pt x="337" y="144"/>
                  </a:lnTo>
                  <a:lnTo>
                    <a:pt x="337" y="139"/>
                  </a:lnTo>
                  <a:lnTo>
                    <a:pt x="333" y="136"/>
                  </a:lnTo>
                  <a:lnTo>
                    <a:pt x="333" y="133"/>
                  </a:lnTo>
                  <a:lnTo>
                    <a:pt x="334" y="128"/>
                  </a:lnTo>
                  <a:lnTo>
                    <a:pt x="334" y="125"/>
                  </a:lnTo>
                  <a:lnTo>
                    <a:pt x="331" y="124"/>
                  </a:lnTo>
                  <a:lnTo>
                    <a:pt x="328" y="121"/>
                  </a:lnTo>
                  <a:lnTo>
                    <a:pt x="327" y="119"/>
                  </a:lnTo>
                  <a:lnTo>
                    <a:pt x="327" y="115"/>
                  </a:lnTo>
                  <a:lnTo>
                    <a:pt x="324" y="112"/>
                  </a:lnTo>
                  <a:lnTo>
                    <a:pt x="324" y="109"/>
                  </a:lnTo>
                  <a:lnTo>
                    <a:pt x="322" y="105"/>
                  </a:lnTo>
                  <a:lnTo>
                    <a:pt x="325" y="100"/>
                  </a:lnTo>
                  <a:lnTo>
                    <a:pt x="324" y="88"/>
                  </a:lnTo>
                  <a:lnTo>
                    <a:pt x="323" y="85"/>
                  </a:lnTo>
                  <a:lnTo>
                    <a:pt x="323" y="82"/>
                  </a:lnTo>
                  <a:lnTo>
                    <a:pt x="325" y="80"/>
                  </a:lnTo>
                  <a:lnTo>
                    <a:pt x="325" y="75"/>
                  </a:lnTo>
                  <a:lnTo>
                    <a:pt x="322" y="70"/>
                  </a:lnTo>
                  <a:lnTo>
                    <a:pt x="323" y="65"/>
                  </a:lnTo>
                  <a:lnTo>
                    <a:pt x="325" y="59"/>
                  </a:lnTo>
                  <a:lnTo>
                    <a:pt x="325" y="55"/>
                  </a:lnTo>
                  <a:lnTo>
                    <a:pt x="325" y="51"/>
                  </a:lnTo>
                  <a:lnTo>
                    <a:pt x="325" y="46"/>
                  </a:lnTo>
                  <a:lnTo>
                    <a:pt x="288" y="44"/>
                  </a:lnTo>
                  <a:lnTo>
                    <a:pt x="287" y="41"/>
                  </a:lnTo>
                  <a:lnTo>
                    <a:pt x="289" y="38"/>
                  </a:lnTo>
                  <a:lnTo>
                    <a:pt x="290" y="34"/>
                  </a:lnTo>
                  <a:lnTo>
                    <a:pt x="280" y="33"/>
                  </a:lnTo>
                  <a:lnTo>
                    <a:pt x="280" y="35"/>
                  </a:lnTo>
                  <a:lnTo>
                    <a:pt x="250" y="36"/>
                  </a:lnTo>
                  <a:lnTo>
                    <a:pt x="248" y="45"/>
                  </a:lnTo>
                  <a:lnTo>
                    <a:pt x="246" y="51"/>
                  </a:lnTo>
                  <a:lnTo>
                    <a:pt x="243" y="52"/>
                  </a:lnTo>
                  <a:lnTo>
                    <a:pt x="244" y="58"/>
                  </a:lnTo>
                  <a:lnTo>
                    <a:pt x="244" y="66"/>
                  </a:lnTo>
                  <a:lnTo>
                    <a:pt x="221" y="68"/>
                  </a:lnTo>
                  <a:lnTo>
                    <a:pt x="217" y="70"/>
                  </a:lnTo>
                  <a:lnTo>
                    <a:pt x="206" y="69"/>
                  </a:lnTo>
                  <a:lnTo>
                    <a:pt x="203" y="68"/>
                  </a:lnTo>
                  <a:lnTo>
                    <a:pt x="196" y="69"/>
                  </a:lnTo>
                  <a:lnTo>
                    <a:pt x="188" y="70"/>
                  </a:lnTo>
                  <a:lnTo>
                    <a:pt x="185" y="68"/>
                  </a:lnTo>
                  <a:lnTo>
                    <a:pt x="183" y="57"/>
                  </a:lnTo>
                  <a:lnTo>
                    <a:pt x="178" y="51"/>
                  </a:lnTo>
                  <a:lnTo>
                    <a:pt x="176" y="47"/>
                  </a:lnTo>
                  <a:lnTo>
                    <a:pt x="173" y="45"/>
                  </a:lnTo>
                  <a:lnTo>
                    <a:pt x="173" y="41"/>
                  </a:lnTo>
                  <a:lnTo>
                    <a:pt x="172" y="39"/>
                  </a:lnTo>
                  <a:lnTo>
                    <a:pt x="170" y="31"/>
                  </a:lnTo>
                  <a:lnTo>
                    <a:pt x="166" y="26"/>
                  </a:lnTo>
                  <a:lnTo>
                    <a:pt x="166" y="21"/>
                  </a:lnTo>
                  <a:lnTo>
                    <a:pt x="169" y="18"/>
                  </a:lnTo>
                  <a:lnTo>
                    <a:pt x="168" y="15"/>
                  </a:lnTo>
                  <a:lnTo>
                    <a:pt x="165" y="10"/>
                  </a:lnTo>
                  <a:lnTo>
                    <a:pt x="164" y="7"/>
                  </a:lnTo>
                  <a:lnTo>
                    <a:pt x="165" y="6"/>
                  </a:lnTo>
                  <a:lnTo>
                    <a:pt x="165" y="1"/>
                  </a:lnTo>
                  <a:lnTo>
                    <a:pt x="133" y="1"/>
                  </a:lnTo>
                  <a:lnTo>
                    <a:pt x="110" y="1"/>
                  </a:lnTo>
                  <a:lnTo>
                    <a:pt x="99" y="1"/>
                  </a:lnTo>
                  <a:lnTo>
                    <a:pt x="89" y="1"/>
                  </a:lnTo>
                  <a:lnTo>
                    <a:pt x="84" y="1"/>
                  </a:lnTo>
                  <a:lnTo>
                    <a:pt x="75" y="1"/>
                  </a:lnTo>
                  <a:lnTo>
                    <a:pt x="68" y="1"/>
                  </a:lnTo>
                  <a:lnTo>
                    <a:pt x="61" y="1"/>
                  </a:lnTo>
                  <a:lnTo>
                    <a:pt x="57" y="1"/>
                  </a:lnTo>
                  <a:lnTo>
                    <a:pt x="53" y="0"/>
                  </a:lnTo>
                  <a:lnTo>
                    <a:pt x="47" y="1"/>
                  </a:lnTo>
                  <a:lnTo>
                    <a:pt x="42" y="4"/>
                  </a:lnTo>
                  <a:lnTo>
                    <a:pt x="40" y="5"/>
                  </a:lnTo>
                  <a:lnTo>
                    <a:pt x="37" y="5"/>
                  </a:lnTo>
                  <a:lnTo>
                    <a:pt x="36" y="6"/>
                  </a:lnTo>
                  <a:lnTo>
                    <a:pt x="35" y="6"/>
                  </a:lnTo>
                  <a:lnTo>
                    <a:pt x="35" y="6"/>
                  </a:lnTo>
                  <a:lnTo>
                    <a:pt x="26" y="11"/>
                  </a:lnTo>
                  <a:lnTo>
                    <a:pt x="30" y="16"/>
                  </a:lnTo>
                  <a:lnTo>
                    <a:pt x="30" y="20"/>
                  </a:lnTo>
                  <a:lnTo>
                    <a:pt x="47" y="40"/>
                  </a:lnTo>
                  <a:lnTo>
                    <a:pt x="47" y="64"/>
                  </a:lnTo>
                  <a:lnTo>
                    <a:pt x="57" y="77"/>
                  </a:lnTo>
                  <a:lnTo>
                    <a:pt x="56" y="89"/>
                  </a:lnTo>
                  <a:lnTo>
                    <a:pt x="45" y="102"/>
                  </a:lnTo>
                  <a:lnTo>
                    <a:pt x="52" y="105"/>
                  </a:lnTo>
                  <a:lnTo>
                    <a:pt x="52" y="116"/>
                  </a:lnTo>
                  <a:lnTo>
                    <a:pt x="56" y="124"/>
                  </a:lnTo>
                  <a:lnTo>
                    <a:pt x="56" y="133"/>
                  </a:lnTo>
                  <a:lnTo>
                    <a:pt x="68" y="151"/>
                  </a:lnTo>
                  <a:lnTo>
                    <a:pt x="67" y="157"/>
                  </a:lnTo>
                  <a:lnTo>
                    <a:pt x="71" y="162"/>
                  </a:lnTo>
                  <a:lnTo>
                    <a:pt x="71" y="190"/>
                  </a:lnTo>
                  <a:lnTo>
                    <a:pt x="59" y="213"/>
                  </a:lnTo>
                  <a:lnTo>
                    <a:pt x="55" y="213"/>
                  </a:lnTo>
                  <a:lnTo>
                    <a:pt x="41" y="224"/>
                  </a:lnTo>
                  <a:lnTo>
                    <a:pt x="41" y="231"/>
                  </a:lnTo>
                  <a:lnTo>
                    <a:pt x="23" y="247"/>
                  </a:lnTo>
                  <a:lnTo>
                    <a:pt x="23" y="256"/>
                  </a:lnTo>
                  <a:lnTo>
                    <a:pt x="20" y="259"/>
                  </a:lnTo>
                  <a:lnTo>
                    <a:pt x="20" y="284"/>
                  </a:lnTo>
                  <a:lnTo>
                    <a:pt x="12" y="295"/>
                  </a:lnTo>
                  <a:lnTo>
                    <a:pt x="11" y="306"/>
                  </a:lnTo>
                  <a:lnTo>
                    <a:pt x="2" y="317"/>
                  </a:lnTo>
                  <a:lnTo>
                    <a:pt x="2" y="328"/>
                  </a:lnTo>
                  <a:lnTo>
                    <a:pt x="0" y="338"/>
                  </a:lnTo>
                  <a:lnTo>
                    <a:pt x="1" y="354"/>
                  </a:lnTo>
                  <a:lnTo>
                    <a:pt x="0" y="364"/>
                  </a:lnTo>
                  <a:lnTo>
                    <a:pt x="0" y="367"/>
                  </a:lnTo>
                  <a:lnTo>
                    <a:pt x="0" y="367"/>
                  </a:lnTo>
                  <a:lnTo>
                    <a:pt x="5" y="368"/>
                  </a:lnTo>
                  <a:lnTo>
                    <a:pt x="7" y="369"/>
                  </a:lnTo>
                  <a:lnTo>
                    <a:pt x="9" y="368"/>
                  </a:lnTo>
                  <a:lnTo>
                    <a:pt x="10" y="364"/>
                  </a:lnTo>
                  <a:lnTo>
                    <a:pt x="12" y="363"/>
                  </a:lnTo>
                  <a:lnTo>
                    <a:pt x="20" y="364"/>
                  </a:lnTo>
                  <a:lnTo>
                    <a:pt x="24" y="367"/>
                  </a:lnTo>
                  <a:lnTo>
                    <a:pt x="26" y="365"/>
                  </a:lnTo>
                  <a:lnTo>
                    <a:pt x="28" y="360"/>
                  </a:lnTo>
                  <a:lnTo>
                    <a:pt x="37" y="354"/>
                  </a:lnTo>
                  <a:lnTo>
                    <a:pt x="41" y="354"/>
                  </a:lnTo>
                  <a:lnTo>
                    <a:pt x="46" y="356"/>
                  </a:lnTo>
                  <a:lnTo>
                    <a:pt x="47" y="357"/>
                  </a:lnTo>
                  <a:lnTo>
                    <a:pt x="49" y="355"/>
                  </a:lnTo>
                  <a:lnTo>
                    <a:pt x="52" y="354"/>
                  </a:lnTo>
                  <a:lnTo>
                    <a:pt x="56" y="356"/>
                  </a:lnTo>
                  <a:lnTo>
                    <a:pt x="56" y="358"/>
                  </a:lnTo>
                  <a:lnTo>
                    <a:pt x="60" y="359"/>
                  </a:lnTo>
                  <a:lnTo>
                    <a:pt x="59" y="363"/>
                  </a:lnTo>
                  <a:lnTo>
                    <a:pt x="61" y="364"/>
                  </a:lnTo>
                  <a:lnTo>
                    <a:pt x="68" y="370"/>
                  </a:lnTo>
                  <a:lnTo>
                    <a:pt x="75" y="372"/>
                  </a:lnTo>
                  <a:lnTo>
                    <a:pt x="80" y="369"/>
                  </a:lnTo>
                  <a:lnTo>
                    <a:pt x="81" y="370"/>
                  </a:lnTo>
                  <a:lnTo>
                    <a:pt x="85" y="367"/>
                  </a:lnTo>
                  <a:lnTo>
                    <a:pt x="89" y="367"/>
                  </a:lnTo>
                  <a:lnTo>
                    <a:pt x="91" y="368"/>
                  </a:lnTo>
                  <a:lnTo>
                    <a:pt x="208" y="368"/>
                  </a:lnTo>
                  <a:lnTo>
                    <a:pt x="210" y="369"/>
                  </a:lnTo>
                  <a:lnTo>
                    <a:pt x="213" y="375"/>
                  </a:lnTo>
                  <a:lnTo>
                    <a:pt x="216" y="377"/>
                  </a:lnTo>
                  <a:lnTo>
                    <a:pt x="222" y="380"/>
                  </a:lnTo>
                  <a:lnTo>
                    <a:pt x="229" y="381"/>
                  </a:lnTo>
                  <a:lnTo>
                    <a:pt x="234" y="381"/>
                  </a:lnTo>
                  <a:lnTo>
                    <a:pt x="238" y="382"/>
                  </a:lnTo>
                  <a:lnTo>
                    <a:pt x="239" y="384"/>
                  </a:lnTo>
                  <a:lnTo>
                    <a:pt x="243" y="386"/>
                  </a:lnTo>
                  <a:lnTo>
                    <a:pt x="247" y="383"/>
                  </a:lnTo>
                  <a:lnTo>
                    <a:pt x="253" y="382"/>
                  </a:lnTo>
                  <a:lnTo>
                    <a:pt x="261" y="384"/>
                  </a:lnTo>
                  <a:lnTo>
                    <a:pt x="265" y="383"/>
                  </a:lnTo>
                  <a:lnTo>
                    <a:pt x="266" y="380"/>
                  </a:lnTo>
                  <a:lnTo>
                    <a:pt x="267" y="380"/>
                  </a:lnTo>
                  <a:lnTo>
                    <a:pt x="270" y="381"/>
                  </a:lnTo>
                  <a:lnTo>
                    <a:pt x="278" y="388"/>
                  </a:lnTo>
                  <a:lnTo>
                    <a:pt x="283" y="390"/>
                  </a:lnTo>
                  <a:lnTo>
                    <a:pt x="290" y="390"/>
                  </a:lnTo>
                  <a:lnTo>
                    <a:pt x="292" y="389"/>
                  </a:lnTo>
                  <a:lnTo>
                    <a:pt x="292" y="387"/>
                  </a:lnTo>
                  <a:lnTo>
                    <a:pt x="296" y="386"/>
                  </a:lnTo>
                  <a:lnTo>
                    <a:pt x="299" y="387"/>
                  </a:lnTo>
                  <a:lnTo>
                    <a:pt x="301" y="388"/>
                  </a:lnTo>
                  <a:lnTo>
                    <a:pt x="304" y="387"/>
                  </a:lnTo>
                  <a:lnTo>
                    <a:pt x="305" y="389"/>
                  </a:lnTo>
                  <a:lnTo>
                    <a:pt x="308" y="389"/>
                  </a:lnTo>
                  <a:lnTo>
                    <a:pt x="310" y="390"/>
                  </a:lnTo>
                  <a:lnTo>
                    <a:pt x="312" y="391"/>
                  </a:lnTo>
                  <a:lnTo>
                    <a:pt x="315" y="390"/>
                  </a:lnTo>
                  <a:lnTo>
                    <a:pt x="317" y="390"/>
                  </a:lnTo>
                  <a:lnTo>
                    <a:pt x="367" y="37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00" name="Freeform 148"/>
            <p:cNvSpPr>
              <a:spLocks/>
            </p:cNvSpPr>
            <p:nvPr/>
          </p:nvSpPr>
          <p:spPr bwMode="auto">
            <a:xfrm>
              <a:off x="3079" y="2844"/>
              <a:ext cx="123" cy="112"/>
            </a:xfrm>
            <a:custGeom>
              <a:avLst/>
              <a:gdLst/>
              <a:ahLst/>
              <a:cxnLst>
                <a:cxn ang="0">
                  <a:pos x="9" y="71"/>
                </a:cxn>
                <a:cxn ang="0">
                  <a:pos x="21" y="77"/>
                </a:cxn>
                <a:cxn ang="0">
                  <a:pos x="38" y="73"/>
                </a:cxn>
                <a:cxn ang="0">
                  <a:pos x="41" y="75"/>
                </a:cxn>
                <a:cxn ang="0">
                  <a:pos x="61" y="77"/>
                </a:cxn>
                <a:cxn ang="0">
                  <a:pos x="103" y="32"/>
                </a:cxn>
                <a:cxn ang="0">
                  <a:pos x="117" y="24"/>
                </a:cxn>
                <a:cxn ang="0">
                  <a:pos x="117" y="15"/>
                </a:cxn>
                <a:cxn ang="0">
                  <a:pos x="133" y="4"/>
                </a:cxn>
                <a:cxn ang="0">
                  <a:pos x="153" y="0"/>
                </a:cxn>
                <a:cxn ang="0">
                  <a:pos x="164" y="2"/>
                </a:cxn>
                <a:cxn ang="0">
                  <a:pos x="168" y="13"/>
                </a:cxn>
                <a:cxn ang="0">
                  <a:pos x="186" y="18"/>
                </a:cxn>
                <a:cxn ang="0">
                  <a:pos x="200" y="17"/>
                </a:cxn>
                <a:cxn ang="0">
                  <a:pos x="219" y="29"/>
                </a:cxn>
                <a:cxn ang="0">
                  <a:pos x="239" y="38"/>
                </a:cxn>
                <a:cxn ang="0">
                  <a:pos x="243" y="49"/>
                </a:cxn>
                <a:cxn ang="0">
                  <a:pos x="243" y="62"/>
                </a:cxn>
                <a:cxn ang="0">
                  <a:pos x="240" y="80"/>
                </a:cxn>
                <a:cxn ang="0">
                  <a:pos x="245" y="88"/>
                </a:cxn>
                <a:cxn ang="0">
                  <a:pos x="238" y="101"/>
                </a:cxn>
                <a:cxn ang="0">
                  <a:pos x="234" y="113"/>
                </a:cxn>
                <a:cxn ang="0">
                  <a:pos x="237" y="125"/>
                </a:cxn>
                <a:cxn ang="0">
                  <a:pos x="241" y="138"/>
                </a:cxn>
                <a:cxn ang="0">
                  <a:pos x="229" y="152"/>
                </a:cxn>
                <a:cxn ang="0">
                  <a:pos x="226" y="162"/>
                </a:cxn>
                <a:cxn ang="0">
                  <a:pos x="222" y="180"/>
                </a:cxn>
                <a:cxn ang="0">
                  <a:pos x="181" y="220"/>
                </a:cxn>
                <a:cxn ang="0">
                  <a:pos x="158" y="221"/>
                </a:cxn>
                <a:cxn ang="0">
                  <a:pos x="144" y="217"/>
                </a:cxn>
                <a:cxn ang="0">
                  <a:pos x="124" y="212"/>
                </a:cxn>
                <a:cxn ang="0">
                  <a:pos x="119" y="204"/>
                </a:cxn>
                <a:cxn ang="0">
                  <a:pos x="107" y="197"/>
                </a:cxn>
                <a:cxn ang="0">
                  <a:pos x="90" y="195"/>
                </a:cxn>
                <a:cxn ang="0">
                  <a:pos x="74" y="184"/>
                </a:cxn>
                <a:cxn ang="0">
                  <a:pos x="71" y="166"/>
                </a:cxn>
                <a:cxn ang="0">
                  <a:pos x="62" y="157"/>
                </a:cxn>
                <a:cxn ang="0">
                  <a:pos x="61" y="150"/>
                </a:cxn>
                <a:cxn ang="0">
                  <a:pos x="48" y="140"/>
                </a:cxn>
                <a:cxn ang="0">
                  <a:pos x="30" y="118"/>
                </a:cxn>
                <a:cxn ang="0">
                  <a:pos x="24" y="112"/>
                </a:cxn>
                <a:cxn ang="0">
                  <a:pos x="16" y="97"/>
                </a:cxn>
                <a:cxn ang="0">
                  <a:pos x="12" y="90"/>
                </a:cxn>
                <a:cxn ang="0">
                  <a:pos x="1" y="81"/>
                </a:cxn>
                <a:cxn ang="0">
                  <a:pos x="1" y="72"/>
                </a:cxn>
                <a:cxn ang="0">
                  <a:pos x="0" y="70"/>
                </a:cxn>
              </a:cxnLst>
              <a:rect l="0" t="0" r="r" b="b"/>
              <a:pathLst>
                <a:path w="246" h="224">
                  <a:moveTo>
                    <a:pt x="0" y="70"/>
                  </a:moveTo>
                  <a:lnTo>
                    <a:pt x="3" y="70"/>
                  </a:lnTo>
                  <a:lnTo>
                    <a:pt x="9" y="71"/>
                  </a:lnTo>
                  <a:lnTo>
                    <a:pt x="16" y="73"/>
                  </a:lnTo>
                  <a:lnTo>
                    <a:pt x="18" y="77"/>
                  </a:lnTo>
                  <a:lnTo>
                    <a:pt x="21" y="77"/>
                  </a:lnTo>
                  <a:lnTo>
                    <a:pt x="27" y="72"/>
                  </a:lnTo>
                  <a:lnTo>
                    <a:pt x="35" y="71"/>
                  </a:lnTo>
                  <a:lnTo>
                    <a:pt x="38" y="73"/>
                  </a:lnTo>
                  <a:lnTo>
                    <a:pt x="39" y="73"/>
                  </a:lnTo>
                  <a:lnTo>
                    <a:pt x="41" y="73"/>
                  </a:lnTo>
                  <a:lnTo>
                    <a:pt x="41" y="75"/>
                  </a:lnTo>
                  <a:lnTo>
                    <a:pt x="47" y="78"/>
                  </a:lnTo>
                  <a:lnTo>
                    <a:pt x="52" y="79"/>
                  </a:lnTo>
                  <a:lnTo>
                    <a:pt x="61" y="77"/>
                  </a:lnTo>
                  <a:lnTo>
                    <a:pt x="70" y="64"/>
                  </a:lnTo>
                  <a:lnTo>
                    <a:pt x="85" y="45"/>
                  </a:lnTo>
                  <a:lnTo>
                    <a:pt x="103" y="32"/>
                  </a:lnTo>
                  <a:lnTo>
                    <a:pt x="114" y="29"/>
                  </a:lnTo>
                  <a:lnTo>
                    <a:pt x="117" y="26"/>
                  </a:lnTo>
                  <a:lnTo>
                    <a:pt x="117" y="24"/>
                  </a:lnTo>
                  <a:lnTo>
                    <a:pt x="117" y="21"/>
                  </a:lnTo>
                  <a:lnTo>
                    <a:pt x="118" y="18"/>
                  </a:lnTo>
                  <a:lnTo>
                    <a:pt x="117" y="15"/>
                  </a:lnTo>
                  <a:lnTo>
                    <a:pt x="120" y="10"/>
                  </a:lnTo>
                  <a:lnTo>
                    <a:pt x="129" y="6"/>
                  </a:lnTo>
                  <a:lnTo>
                    <a:pt x="133" y="4"/>
                  </a:lnTo>
                  <a:lnTo>
                    <a:pt x="137" y="2"/>
                  </a:lnTo>
                  <a:lnTo>
                    <a:pt x="144" y="0"/>
                  </a:lnTo>
                  <a:lnTo>
                    <a:pt x="153" y="0"/>
                  </a:lnTo>
                  <a:lnTo>
                    <a:pt x="154" y="2"/>
                  </a:lnTo>
                  <a:lnTo>
                    <a:pt x="157" y="1"/>
                  </a:lnTo>
                  <a:lnTo>
                    <a:pt x="164" y="2"/>
                  </a:lnTo>
                  <a:lnTo>
                    <a:pt x="167" y="2"/>
                  </a:lnTo>
                  <a:lnTo>
                    <a:pt x="168" y="2"/>
                  </a:lnTo>
                  <a:lnTo>
                    <a:pt x="168" y="13"/>
                  </a:lnTo>
                  <a:lnTo>
                    <a:pt x="180" y="13"/>
                  </a:lnTo>
                  <a:lnTo>
                    <a:pt x="184" y="14"/>
                  </a:lnTo>
                  <a:lnTo>
                    <a:pt x="186" y="18"/>
                  </a:lnTo>
                  <a:lnTo>
                    <a:pt x="189" y="17"/>
                  </a:lnTo>
                  <a:lnTo>
                    <a:pt x="191" y="13"/>
                  </a:lnTo>
                  <a:lnTo>
                    <a:pt x="200" y="17"/>
                  </a:lnTo>
                  <a:lnTo>
                    <a:pt x="208" y="21"/>
                  </a:lnTo>
                  <a:lnTo>
                    <a:pt x="214" y="29"/>
                  </a:lnTo>
                  <a:lnTo>
                    <a:pt x="219" y="29"/>
                  </a:lnTo>
                  <a:lnTo>
                    <a:pt x="229" y="30"/>
                  </a:lnTo>
                  <a:lnTo>
                    <a:pt x="236" y="35"/>
                  </a:lnTo>
                  <a:lnTo>
                    <a:pt x="239" y="38"/>
                  </a:lnTo>
                  <a:lnTo>
                    <a:pt x="246" y="40"/>
                  </a:lnTo>
                  <a:lnTo>
                    <a:pt x="246" y="45"/>
                  </a:lnTo>
                  <a:lnTo>
                    <a:pt x="243" y="49"/>
                  </a:lnTo>
                  <a:lnTo>
                    <a:pt x="245" y="54"/>
                  </a:lnTo>
                  <a:lnTo>
                    <a:pt x="243" y="58"/>
                  </a:lnTo>
                  <a:lnTo>
                    <a:pt x="243" y="62"/>
                  </a:lnTo>
                  <a:lnTo>
                    <a:pt x="243" y="66"/>
                  </a:lnTo>
                  <a:lnTo>
                    <a:pt x="241" y="70"/>
                  </a:lnTo>
                  <a:lnTo>
                    <a:pt x="240" y="80"/>
                  </a:lnTo>
                  <a:lnTo>
                    <a:pt x="237" y="85"/>
                  </a:lnTo>
                  <a:lnTo>
                    <a:pt x="239" y="89"/>
                  </a:lnTo>
                  <a:lnTo>
                    <a:pt x="245" y="88"/>
                  </a:lnTo>
                  <a:lnTo>
                    <a:pt x="242" y="92"/>
                  </a:lnTo>
                  <a:lnTo>
                    <a:pt x="238" y="95"/>
                  </a:lnTo>
                  <a:lnTo>
                    <a:pt x="238" y="101"/>
                  </a:lnTo>
                  <a:lnTo>
                    <a:pt x="237" y="107"/>
                  </a:lnTo>
                  <a:lnTo>
                    <a:pt x="234" y="108"/>
                  </a:lnTo>
                  <a:lnTo>
                    <a:pt x="234" y="113"/>
                  </a:lnTo>
                  <a:lnTo>
                    <a:pt x="238" y="117"/>
                  </a:lnTo>
                  <a:lnTo>
                    <a:pt x="240" y="123"/>
                  </a:lnTo>
                  <a:lnTo>
                    <a:pt x="237" y="125"/>
                  </a:lnTo>
                  <a:lnTo>
                    <a:pt x="237" y="131"/>
                  </a:lnTo>
                  <a:lnTo>
                    <a:pt x="240" y="134"/>
                  </a:lnTo>
                  <a:lnTo>
                    <a:pt x="241" y="138"/>
                  </a:lnTo>
                  <a:lnTo>
                    <a:pt x="238" y="145"/>
                  </a:lnTo>
                  <a:lnTo>
                    <a:pt x="231" y="149"/>
                  </a:lnTo>
                  <a:lnTo>
                    <a:pt x="229" y="152"/>
                  </a:lnTo>
                  <a:lnTo>
                    <a:pt x="225" y="153"/>
                  </a:lnTo>
                  <a:lnTo>
                    <a:pt x="224" y="158"/>
                  </a:lnTo>
                  <a:lnTo>
                    <a:pt x="226" y="162"/>
                  </a:lnTo>
                  <a:lnTo>
                    <a:pt x="224" y="166"/>
                  </a:lnTo>
                  <a:lnTo>
                    <a:pt x="224" y="175"/>
                  </a:lnTo>
                  <a:lnTo>
                    <a:pt x="222" y="180"/>
                  </a:lnTo>
                  <a:lnTo>
                    <a:pt x="222" y="190"/>
                  </a:lnTo>
                  <a:lnTo>
                    <a:pt x="187" y="224"/>
                  </a:lnTo>
                  <a:lnTo>
                    <a:pt x="181" y="220"/>
                  </a:lnTo>
                  <a:lnTo>
                    <a:pt x="171" y="218"/>
                  </a:lnTo>
                  <a:lnTo>
                    <a:pt x="163" y="219"/>
                  </a:lnTo>
                  <a:lnTo>
                    <a:pt x="158" y="221"/>
                  </a:lnTo>
                  <a:lnTo>
                    <a:pt x="156" y="219"/>
                  </a:lnTo>
                  <a:lnTo>
                    <a:pt x="149" y="216"/>
                  </a:lnTo>
                  <a:lnTo>
                    <a:pt x="144" y="217"/>
                  </a:lnTo>
                  <a:lnTo>
                    <a:pt x="142" y="212"/>
                  </a:lnTo>
                  <a:lnTo>
                    <a:pt x="135" y="211"/>
                  </a:lnTo>
                  <a:lnTo>
                    <a:pt x="124" y="212"/>
                  </a:lnTo>
                  <a:lnTo>
                    <a:pt x="122" y="209"/>
                  </a:lnTo>
                  <a:lnTo>
                    <a:pt x="119" y="207"/>
                  </a:lnTo>
                  <a:lnTo>
                    <a:pt x="119" y="204"/>
                  </a:lnTo>
                  <a:lnTo>
                    <a:pt x="117" y="200"/>
                  </a:lnTo>
                  <a:lnTo>
                    <a:pt x="112" y="200"/>
                  </a:lnTo>
                  <a:lnTo>
                    <a:pt x="107" y="197"/>
                  </a:lnTo>
                  <a:lnTo>
                    <a:pt x="102" y="196"/>
                  </a:lnTo>
                  <a:lnTo>
                    <a:pt x="94" y="194"/>
                  </a:lnTo>
                  <a:lnTo>
                    <a:pt x="90" y="195"/>
                  </a:lnTo>
                  <a:lnTo>
                    <a:pt x="84" y="194"/>
                  </a:lnTo>
                  <a:lnTo>
                    <a:pt x="80" y="188"/>
                  </a:lnTo>
                  <a:lnTo>
                    <a:pt x="74" y="184"/>
                  </a:lnTo>
                  <a:lnTo>
                    <a:pt x="72" y="178"/>
                  </a:lnTo>
                  <a:lnTo>
                    <a:pt x="72" y="174"/>
                  </a:lnTo>
                  <a:lnTo>
                    <a:pt x="71" y="166"/>
                  </a:lnTo>
                  <a:lnTo>
                    <a:pt x="72" y="162"/>
                  </a:lnTo>
                  <a:lnTo>
                    <a:pt x="67" y="159"/>
                  </a:lnTo>
                  <a:lnTo>
                    <a:pt x="62" y="157"/>
                  </a:lnTo>
                  <a:lnTo>
                    <a:pt x="61" y="153"/>
                  </a:lnTo>
                  <a:lnTo>
                    <a:pt x="61" y="151"/>
                  </a:lnTo>
                  <a:lnTo>
                    <a:pt x="61" y="150"/>
                  </a:lnTo>
                  <a:lnTo>
                    <a:pt x="56" y="147"/>
                  </a:lnTo>
                  <a:lnTo>
                    <a:pt x="53" y="145"/>
                  </a:lnTo>
                  <a:lnTo>
                    <a:pt x="48" y="140"/>
                  </a:lnTo>
                  <a:lnTo>
                    <a:pt x="42" y="137"/>
                  </a:lnTo>
                  <a:lnTo>
                    <a:pt x="32" y="123"/>
                  </a:lnTo>
                  <a:lnTo>
                    <a:pt x="30" y="118"/>
                  </a:lnTo>
                  <a:lnTo>
                    <a:pt x="29" y="118"/>
                  </a:lnTo>
                  <a:lnTo>
                    <a:pt x="25" y="116"/>
                  </a:lnTo>
                  <a:lnTo>
                    <a:pt x="24" y="112"/>
                  </a:lnTo>
                  <a:lnTo>
                    <a:pt x="20" y="108"/>
                  </a:lnTo>
                  <a:lnTo>
                    <a:pt x="19" y="103"/>
                  </a:lnTo>
                  <a:lnTo>
                    <a:pt x="16" y="97"/>
                  </a:lnTo>
                  <a:lnTo>
                    <a:pt x="15" y="96"/>
                  </a:lnTo>
                  <a:lnTo>
                    <a:pt x="14" y="93"/>
                  </a:lnTo>
                  <a:lnTo>
                    <a:pt x="12" y="90"/>
                  </a:lnTo>
                  <a:lnTo>
                    <a:pt x="7" y="87"/>
                  </a:lnTo>
                  <a:lnTo>
                    <a:pt x="5" y="84"/>
                  </a:lnTo>
                  <a:lnTo>
                    <a:pt x="1" y="81"/>
                  </a:lnTo>
                  <a:lnTo>
                    <a:pt x="1" y="78"/>
                  </a:lnTo>
                  <a:lnTo>
                    <a:pt x="0" y="76"/>
                  </a:lnTo>
                  <a:lnTo>
                    <a:pt x="1" y="72"/>
                  </a:lnTo>
                  <a:lnTo>
                    <a:pt x="0" y="70"/>
                  </a:lnTo>
                  <a:lnTo>
                    <a:pt x="0" y="70"/>
                  </a:lnTo>
                  <a:lnTo>
                    <a:pt x="0" y="7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01" name="Freeform 149"/>
            <p:cNvSpPr>
              <a:spLocks/>
            </p:cNvSpPr>
            <p:nvPr/>
          </p:nvSpPr>
          <p:spPr bwMode="auto">
            <a:xfrm>
              <a:off x="2994" y="2879"/>
              <a:ext cx="147" cy="147"/>
            </a:xfrm>
            <a:custGeom>
              <a:avLst/>
              <a:gdLst/>
              <a:ahLst/>
              <a:cxnLst>
                <a:cxn ang="0">
                  <a:pos x="170" y="6"/>
                </a:cxn>
                <a:cxn ang="0">
                  <a:pos x="175" y="14"/>
                </a:cxn>
                <a:cxn ang="0">
                  <a:pos x="184" y="23"/>
                </a:cxn>
                <a:cxn ang="0">
                  <a:pos x="189" y="33"/>
                </a:cxn>
                <a:cxn ang="0">
                  <a:pos x="195" y="46"/>
                </a:cxn>
                <a:cxn ang="0">
                  <a:pos x="202" y="53"/>
                </a:cxn>
                <a:cxn ang="0">
                  <a:pos x="223" y="75"/>
                </a:cxn>
                <a:cxn ang="0">
                  <a:pos x="231" y="81"/>
                </a:cxn>
                <a:cxn ang="0">
                  <a:pos x="237" y="89"/>
                </a:cxn>
                <a:cxn ang="0">
                  <a:pos x="242" y="104"/>
                </a:cxn>
                <a:cxn ang="0">
                  <a:pos x="250" y="118"/>
                </a:cxn>
                <a:cxn ang="0">
                  <a:pos x="264" y="124"/>
                </a:cxn>
                <a:cxn ang="0">
                  <a:pos x="282" y="130"/>
                </a:cxn>
                <a:cxn ang="0">
                  <a:pos x="289" y="137"/>
                </a:cxn>
                <a:cxn ang="0">
                  <a:pos x="290" y="143"/>
                </a:cxn>
                <a:cxn ang="0">
                  <a:pos x="279" y="148"/>
                </a:cxn>
                <a:cxn ang="0">
                  <a:pos x="273" y="158"/>
                </a:cxn>
                <a:cxn ang="0">
                  <a:pos x="260" y="162"/>
                </a:cxn>
                <a:cxn ang="0">
                  <a:pos x="245" y="168"/>
                </a:cxn>
                <a:cxn ang="0">
                  <a:pos x="237" y="176"/>
                </a:cxn>
                <a:cxn ang="0">
                  <a:pos x="226" y="182"/>
                </a:cxn>
                <a:cxn ang="0">
                  <a:pos x="213" y="203"/>
                </a:cxn>
                <a:cxn ang="0">
                  <a:pos x="210" y="211"/>
                </a:cxn>
                <a:cxn ang="0">
                  <a:pos x="200" y="218"/>
                </a:cxn>
                <a:cxn ang="0">
                  <a:pos x="195" y="227"/>
                </a:cxn>
                <a:cxn ang="0">
                  <a:pos x="179" y="231"/>
                </a:cxn>
                <a:cxn ang="0">
                  <a:pos x="175" y="247"/>
                </a:cxn>
                <a:cxn ang="0">
                  <a:pos x="175" y="259"/>
                </a:cxn>
                <a:cxn ang="0">
                  <a:pos x="161" y="259"/>
                </a:cxn>
                <a:cxn ang="0">
                  <a:pos x="142" y="262"/>
                </a:cxn>
                <a:cxn ang="0">
                  <a:pos x="120" y="254"/>
                </a:cxn>
                <a:cxn ang="0">
                  <a:pos x="103" y="248"/>
                </a:cxn>
                <a:cxn ang="0">
                  <a:pos x="82" y="269"/>
                </a:cxn>
                <a:cxn ang="0">
                  <a:pos x="63" y="284"/>
                </a:cxn>
                <a:cxn ang="0">
                  <a:pos x="46" y="293"/>
                </a:cxn>
                <a:cxn ang="0">
                  <a:pos x="25" y="292"/>
                </a:cxn>
                <a:cxn ang="0">
                  <a:pos x="21" y="278"/>
                </a:cxn>
                <a:cxn ang="0">
                  <a:pos x="10" y="243"/>
                </a:cxn>
                <a:cxn ang="0">
                  <a:pos x="0" y="235"/>
                </a:cxn>
                <a:cxn ang="0">
                  <a:pos x="33" y="135"/>
                </a:cxn>
                <a:cxn ang="0">
                  <a:pos x="93" y="15"/>
                </a:cxn>
                <a:cxn ang="0">
                  <a:pos x="107" y="12"/>
                </a:cxn>
                <a:cxn ang="0">
                  <a:pos x="114" y="20"/>
                </a:cxn>
                <a:cxn ang="0">
                  <a:pos x="114" y="27"/>
                </a:cxn>
                <a:cxn ang="0">
                  <a:pos x="136" y="6"/>
                </a:cxn>
                <a:cxn ang="0">
                  <a:pos x="149" y="8"/>
                </a:cxn>
                <a:cxn ang="0">
                  <a:pos x="170" y="0"/>
                </a:cxn>
              </a:cxnLst>
              <a:rect l="0" t="0" r="r" b="b"/>
              <a:pathLst>
                <a:path w="294" h="294">
                  <a:moveTo>
                    <a:pt x="170" y="0"/>
                  </a:moveTo>
                  <a:lnTo>
                    <a:pt x="171" y="2"/>
                  </a:lnTo>
                  <a:lnTo>
                    <a:pt x="170" y="6"/>
                  </a:lnTo>
                  <a:lnTo>
                    <a:pt x="171" y="8"/>
                  </a:lnTo>
                  <a:lnTo>
                    <a:pt x="171" y="11"/>
                  </a:lnTo>
                  <a:lnTo>
                    <a:pt x="175" y="14"/>
                  </a:lnTo>
                  <a:lnTo>
                    <a:pt x="177" y="17"/>
                  </a:lnTo>
                  <a:lnTo>
                    <a:pt x="182" y="20"/>
                  </a:lnTo>
                  <a:lnTo>
                    <a:pt x="184" y="23"/>
                  </a:lnTo>
                  <a:lnTo>
                    <a:pt x="185" y="26"/>
                  </a:lnTo>
                  <a:lnTo>
                    <a:pt x="186" y="27"/>
                  </a:lnTo>
                  <a:lnTo>
                    <a:pt x="189" y="33"/>
                  </a:lnTo>
                  <a:lnTo>
                    <a:pt x="190" y="38"/>
                  </a:lnTo>
                  <a:lnTo>
                    <a:pt x="194" y="42"/>
                  </a:lnTo>
                  <a:lnTo>
                    <a:pt x="195" y="46"/>
                  </a:lnTo>
                  <a:lnTo>
                    <a:pt x="199" y="48"/>
                  </a:lnTo>
                  <a:lnTo>
                    <a:pt x="200" y="48"/>
                  </a:lnTo>
                  <a:lnTo>
                    <a:pt x="202" y="53"/>
                  </a:lnTo>
                  <a:lnTo>
                    <a:pt x="212" y="67"/>
                  </a:lnTo>
                  <a:lnTo>
                    <a:pt x="218" y="70"/>
                  </a:lnTo>
                  <a:lnTo>
                    <a:pt x="223" y="75"/>
                  </a:lnTo>
                  <a:lnTo>
                    <a:pt x="226" y="77"/>
                  </a:lnTo>
                  <a:lnTo>
                    <a:pt x="231" y="80"/>
                  </a:lnTo>
                  <a:lnTo>
                    <a:pt x="231" y="81"/>
                  </a:lnTo>
                  <a:lnTo>
                    <a:pt x="231" y="83"/>
                  </a:lnTo>
                  <a:lnTo>
                    <a:pt x="232" y="87"/>
                  </a:lnTo>
                  <a:lnTo>
                    <a:pt x="237" y="89"/>
                  </a:lnTo>
                  <a:lnTo>
                    <a:pt x="242" y="92"/>
                  </a:lnTo>
                  <a:lnTo>
                    <a:pt x="241" y="96"/>
                  </a:lnTo>
                  <a:lnTo>
                    <a:pt x="242" y="104"/>
                  </a:lnTo>
                  <a:lnTo>
                    <a:pt x="242" y="108"/>
                  </a:lnTo>
                  <a:lnTo>
                    <a:pt x="244" y="114"/>
                  </a:lnTo>
                  <a:lnTo>
                    <a:pt x="250" y="118"/>
                  </a:lnTo>
                  <a:lnTo>
                    <a:pt x="254" y="124"/>
                  </a:lnTo>
                  <a:lnTo>
                    <a:pt x="260" y="125"/>
                  </a:lnTo>
                  <a:lnTo>
                    <a:pt x="264" y="124"/>
                  </a:lnTo>
                  <a:lnTo>
                    <a:pt x="272" y="126"/>
                  </a:lnTo>
                  <a:lnTo>
                    <a:pt x="277" y="127"/>
                  </a:lnTo>
                  <a:lnTo>
                    <a:pt x="282" y="130"/>
                  </a:lnTo>
                  <a:lnTo>
                    <a:pt x="287" y="130"/>
                  </a:lnTo>
                  <a:lnTo>
                    <a:pt x="289" y="134"/>
                  </a:lnTo>
                  <a:lnTo>
                    <a:pt x="289" y="137"/>
                  </a:lnTo>
                  <a:lnTo>
                    <a:pt x="292" y="139"/>
                  </a:lnTo>
                  <a:lnTo>
                    <a:pt x="294" y="142"/>
                  </a:lnTo>
                  <a:lnTo>
                    <a:pt x="290" y="143"/>
                  </a:lnTo>
                  <a:lnTo>
                    <a:pt x="288" y="146"/>
                  </a:lnTo>
                  <a:lnTo>
                    <a:pt x="282" y="146"/>
                  </a:lnTo>
                  <a:lnTo>
                    <a:pt x="279" y="148"/>
                  </a:lnTo>
                  <a:lnTo>
                    <a:pt x="279" y="151"/>
                  </a:lnTo>
                  <a:lnTo>
                    <a:pt x="278" y="157"/>
                  </a:lnTo>
                  <a:lnTo>
                    <a:pt x="273" y="158"/>
                  </a:lnTo>
                  <a:lnTo>
                    <a:pt x="269" y="161"/>
                  </a:lnTo>
                  <a:lnTo>
                    <a:pt x="264" y="161"/>
                  </a:lnTo>
                  <a:lnTo>
                    <a:pt x="260" y="162"/>
                  </a:lnTo>
                  <a:lnTo>
                    <a:pt x="258" y="161"/>
                  </a:lnTo>
                  <a:lnTo>
                    <a:pt x="253" y="162"/>
                  </a:lnTo>
                  <a:lnTo>
                    <a:pt x="245" y="168"/>
                  </a:lnTo>
                  <a:lnTo>
                    <a:pt x="242" y="171"/>
                  </a:lnTo>
                  <a:lnTo>
                    <a:pt x="238" y="173"/>
                  </a:lnTo>
                  <a:lnTo>
                    <a:pt x="237" y="176"/>
                  </a:lnTo>
                  <a:lnTo>
                    <a:pt x="233" y="177"/>
                  </a:lnTo>
                  <a:lnTo>
                    <a:pt x="230" y="181"/>
                  </a:lnTo>
                  <a:lnTo>
                    <a:pt x="226" y="182"/>
                  </a:lnTo>
                  <a:lnTo>
                    <a:pt x="222" y="184"/>
                  </a:lnTo>
                  <a:lnTo>
                    <a:pt x="214" y="195"/>
                  </a:lnTo>
                  <a:lnTo>
                    <a:pt x="213" y="203"/>
                  </a:lnTo>
                  <a:lnTo>
                    <a:pt x="214" y="205"/>
                  </a:lnTo>
                  <a:lnTo>
                    <a:pt x="214" y="210"/>
                  </a:lnTo>
                  <a:lnTo>
                    <a:pt x="210" y="211"/>
                  </a:lnTo>
                  <a:lnTo>
                    <a:pt x="208" y="213"/>
                  </a:lnTo>
                  <a:lnTo>
                    <a:pt x="205" y="215"/>
                  </a:lnTo>
                  <a:lnTo>
                    <a:pt x="200" y="218"/>
                  </a:lnTo>
                  <a:lnTo>
                    <a:pt x="199" y="222"/>
                  </a:lnTo>
                  <a:lnTo>
                    <a:pt x="197" y="223"/>
                  </a:lnTo>
                  <a:lnTo>
                    <a:pt x="195" y="227"/>
                  </a:lnTo>
                  <a:lnTo>
                    <a:pt x="190" y="227"/>
                  </a:lnTo>
                  <a:lnTo>
                    <a:pt x="186" y="230"/>
                  </a:lnTo>
                  <a:lnTo>
                    <a:pt x="179" y="231"/>
                  </a:lnTo>
                  <a:lnTo>
                    <a:pt x="177" y="236"/>
                  </a:lnTo>
                  <a:lnTo>
                    <a:pt x="177" y="244"/>
                  </a:lnTo>
                  <a:lnTo>
                    <a:pt x="175" y="247"/>
                  </a:lnTo>
                  <a:lnTo>
                    <a:pt x="175" y="252"/>
                  </a:lnTo>
                  <a:lnTo>
                    <a:pt x="173" y="257"/>
                  </a:lnTo>
                  <a:lnTo>
                    <a:pt x="175" y="259"/>
                  </a:lnTo>
                  <a:lnTo>
                    <a:pt x="167" y="264"/>
                  </a:lnTo>
                  <a:lnTo>
                    <a:pt x="164" y="263"/>
                  </a:lnTo>
                  <a:lnTo>
                    <a:pt x="161" y="259"/>
                  </a:lnTo>
                  <a:lnTo>
                    <a:pt x="156" y="261"/>
                  </a:lnTo>
                  <a:lnTo>
                    <a:pt x="149" y="261"/>
                  </a:lnTo>
                  <a:lnTo>
                    <a:pt x="142" y="262"/>
                  </a:lnTo>
                  <a:lnTo>
                    <a:pt x="137" y="261"/>
                  </a:lnTo>
                  <a:lnTo>
                    <a:pt x="131" y="261"/>
                  </a:lnTo>
                  <a:lnTo>
                    <a:pt x="120" y="254"/>
                  </a:lnTo>
                  <a:lnTo>
                    <a:pt x="116" y="254"/>
                  </a:lnTo>
                  <a:lnTo>
                    <a:pt x="114" y="250"/>
                  </a:lnTo>
                  <a:lnTo>
                    <a:pt x="103" y="248"/>
                  </a:lnTo>
                  <a:lnTo>
                    <a:pt x="95" y="250"/>
                  </a:lnTo>
                  <a:lnTo>
                    <a:pt x="86" y="257"/>
                  </a:lnTo>
                  <a:lnTo>
                    <a:pt x="82" y="269"/>
                  </a:lnTo>
                  <a:lnTo>
                    <a:pt x="75" y="276"/>
                  </a:lnTo>
                  <a:lnTo>
                    <a:pt x="66" y="279"/>
                  </a:lnTo>
                  <a:lnTo>
                    <a:pt x="63" y="284"/>
                  </a:lnTo>
                  <a:lnTo>
                    <a:pt x="57" y="288"/>
                  </a:lnTo>
                  <a:lnTo>
                    <a:pt x="50" y="290"/>
                  </a:lnTo>
                  <a:lnTo>
                    <a:pt x="46" y="293"/>
                  </a:lnTo>
                  <a:lnTo>
                    <a:pt x="38" y="292"/>
                  </a:lnTo>
                  <a:lnTo>
                    <a:pt x="33" y="294"/>
                  </a:lnTo>
                  <a:lnTo>
                    <a:pt x="25" y="292"/>
                  </a:lnTo>
                  <a:lnTo>
                    <a:pt x="16" y="293"/>
                  </a:lnTo>
                  <a:lnTo>
                    <a:pt x="16" y="288"/>
                  </a:lnTo>
                  <a:lnTo>
                    <a:pt x="21" y="278"/>
                  </a:lnTo>
                  <a:lnTo>
                    <a:pt x="22" y="269"/>
                  </a:lnTo>
                  <a:lnTo>
                    <a:pt x="13" y="252"/>
                  </a:lnTo>
                  <a:lnTo>
                    <a:pt x="10" y="243"/>
                  </a:lnTo>
                  <a:lnTo>
                    <a:pt x="0" y="235"/>
                  </a:lnTo>
                  <a:lnTo>
                    <a:pt x="0" y="235"/>
                  </a:lnTo>
                  <a:lnTo>
                    <a:pt x="0" y="235"/>
                  </a:lnTo>
                  <a:lnTo>
                    <a:pt x="0" y="234"/>
                  </a:lnTo>
                  <a:lnTo>
                    <a:pt x="5" y="136"/>
                  </a:lnTo>
                  <a:lnTo>
                    <a:pt x="33" y="135"/>
                  </a:lnTo>
                  <a:lnTo>
                    <a:pt x="38" y="22"/>
                  </a:lnTo>
                  <a:lnTo>
                    <a:pt x="62" y="23"/>
                  </a:lnTo>
                  <a:lnTo>
                    <a:pt x="93" y="15"/>
                  </a:lnTo>
                  <a:lnTo>
                    <a:pt x="102" y="13"/>
                  </a:lnTo>
                  <a:lnTo>
                    <a:pt x="106" y="12"/>
                  </a:lnTo>
                  <a:lnTo>
                    <a:pt x="107" y="12"/>
                  </a:lnTo>
                  <a:lnTo>
                    <a:pt x="109" y="13"/>
                  </a:lnTo>
                  <a:lnTo>
                    <a:pt x="110" y="18"/>
                  </a:lnTo>
                  <a:lnTo>
                    <a:pt x="114" y="20"/>
                  </a:lnTo>
                  <a:lnTo>
                    <a:pt x="112" y="22"/>
                  </a:lnTo>
                  <a:lnTo>
                    <a:pt x="110" y="26"/>
                  </a:lnTo>
                  <a:lnTo>
                    <a:pt x="114" y="27"/>
                  </a:lnTo>
                  <a:lnTo>
                    <a:pt x="124" y="20"/>
                  </a:lnTo>
                  <a:lnTo>
                    <a:pt x="130" y="12"/>
                  </a:lnTo>
                  <a:lnTo>
                    <a:pt x="136" y="6"/>
                  </a:lnTo>
                  <a:lnTo>
                    <a:pt x="143" y="5"/>
                  </a:lnTo>
                  <a:lnTo>
                    <a:pt x="144" y="8"/>
                  </a:lnTo>
                  <a:lnTo>
                    <a:pt x="149" y="8"/>
                  </a:lnTo>
                  <a:lnTo>
                    <a:pt x="152" y="6"/>
                  </a:lnTo>
                  <a:lnTo>
                    <a:pt x="163" y="1"/>
                  </a:lnTo>
                  <a:lnTo>
                    <a:pt x="170" y="0"/>
                  </a:lnTo>
                  <a:lnTo>
                    <a:pt x="170" y="0"/>
                  </a:lnTo>
                  <a:lnTo>
                    <a:pt x="170"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02" name="Freeform 150"/>
            <p:cNvSpPr>
              <a:spLocks/>
            </p:cNvSpPr>
            <p:nvPr/>
          </p:nvSpPr>
          <p:spPr bwMode="auto">
            <a:xfrm>
              <a:off x="2867" y="2865"/>
              <a:ext cx="212" cy="198"/>
            </a:xfrm>
            <a:custGeom>
              <a:avLst/>
              <a:gdLst/>
              <a:ahLst/>
              <a:cxnLst>
                <a:cxn ang="0">
                  <a:pos x="259" y="163"/>
                </a:cxn>
                <a:cxn ang="0">
                  <a:pos x="316" y="50"/>
                </a:cxn>
                <a:cxn ang="0">
                  <a:pos x="360" y="39"/>
                </a:cxn>
                <a:cxn ang="0">
                  <a:pos x="364" y="45"/>
                </a:cxn>
                <a:cxn ang="0">
                  <a:pos x="364" y="53"/>
                </a:cxn>
                <a:cxn ang="0">
                  <a:pos x="384" y="39"/>
                </a:cxn>
                <a:cxn ang="0">
                  <a:pos x="398" y="35"/>
                </a:cxn>
                <a:cxn ang="0">
                  <a:pos x="417" y="28"/>
                </a:cxn>
                <a:cxn ang="0">
                  <a:pos x="417" y="21"/>
                </a:cxn>
                <a:cxn ang="0">
                  <a:pos x="410" y="18"/>
                </a:cxn>
                <a:cxn ang="0">
                  <a:pos x="399" y="18"/>
                </a:cxn>
                <a:cxn ang="0">
                  <a:pos x="315" y="36"/>
                </a:cxn>
                <a:cxn ang="0">
                  <a:pos x="308" y="35"/>
                </a:cxn>
                <a:cxn ang="0">
                  <a:pos x="301" y="34"/>
                </a:cxn>
                <a:cxn ang="0">
                  <a:pos x="292" y="33"/>
                </a:cxn>
                <a:cxn ang="0">
                  <a:pos x="283" y="36"/>
                </a:cxn>
                <a:cxn ang="0">
                  <a:pos x="267" y="26"/>
                </a:cxn>
                <a:cxn ang="0">
                  <a:pos x="261" y="30"/>
                </a:cxn>
                <a:cxn ang="0">
                  <a:pos x="243" y="32"/>
                </a:cxn>
                <a:cxn ang="0">
                  <a:pos x="234" y="27"/>
                </a:cxn>
                <a:cxn ang="0">
                  <a:pos x="216" y="23"/>
                </a:cxn>
                <a:cxn ang="0">
                  <a:pos x="208" y="14"/>
                </a:cxn>
                <a:cxn ang="0">
                  <a:pos x="85" y="13"/>
                </a:cxn>
                <a:cxn ang="0">
                  <a:pos x="75" y="18"/>
                </a:cxn>
                <a:cxn ang="0">
                  <a:pos x="59" y="9"/>
                </a:cxn>
                <a:cxn ang="0">
                  <a:pos x="56" y="2"/>
                </a:cxn>
                <a:cxn ang="0">
                  <a:pos x="47" y="3"/>
                </a:cxn>
                <a:cxn ang="0">
                  <a:pos x="37" y="0"/>
                </a:cxn>
                <a:cxn ang="0">
                  <a:pos x="24" y="13"/>
                </a:cxn>
                <a:cxn ang="0">
                  <a:pos x="10" y="10"/>
                </a:cxn>
                <a:cxn ang="0">
                  <a:pos x="5" y="14"/>
                </a:cxn>
                <a:cxn ang="0">
                  <a:pos x="1" y="39"/>
                </a:cxn>
                <a:cxn ang="0">
                  <a:pos x="46" y="110"/>
                </a:cxn>
                <a:cxn ang="0">
                  <a:pos x="64" y="155"/>
                </a:cxn>
                <a:cxn ang="0">
                  <a:pos x="77" y="195"/>
                </a:cxn>
                <a:cxn ang="0">
                  <a:pos x="91" y="259"/>
                </a:cxn>
                <a:cxn ang="0">
                  <a:pos x="89" y="284"/>
                </a:cxn>
                <a:cxn ang="0">
                  <a:pos x="99" y="308"/>
                </a:cxn>
                <a:cxn ang="0">
                  <a:pos x="99" y="323"/>
                </a:cxn>
                <a:cxn ang="0">
                  <a:pos x="110" y="348"/>
                </a:cxn>
                <a:cxn ang="0">
                  <a:pos x="127" y="375"/>
                </a:cxn>
                <a:cxn ang="0">
                  <a:pos x="149" y="378"/>
                </a:cxn>
                <a:cxn ang="0">
                  <a:pos x="150" y="367"/>
                </a:cxn>
                <a:cxn ang="0">
                  <a:pos x="168" y="372"/>
                </a:cxn>
                <a:cxn ang="0">
                  <a:pos x="180" y="389"/>
                </a:cxn>
                <a:cxn ang="0">
                  <a:pos x="195" y="394"/>
                </a:cxn>
                <a:cxn ang="0">
                  <a:pos x="207" y="391"/>
                </a:cxn>
                <a:cxn ang="0">
                  <a:pos x="218" y="397"/>
                </a:cxn>
                <a:cxn ang="0">
                  <a:pos x="224" y="386"/>
                </a:cxn>
                <a:cxn ang="0">
                  <a:pos x="246" y="376"/>
                </a:cxn>
                <a:cxn ang="0">
                  <a:pos x="254" y="262"/>
                </a:cxn>
              </a:cxnLst>
              <a:rect l="0" t="0" r="r" b="b"/>
              <a:pathLst>
                <a:path w="424" h="397">
                  <a:moveTo>
                    <a:pt x="254" y="262"/>
                  </a:moveTo>
                  <a:lnTo>
                    <a:pt x="254" y="261"/>
                  </a:lnTo>
                  <a:lnTo>
                    <a:pt x="259" y="163"/>
                  </a:lnTo>
                  <a:lnTo>
                    <a:pt x="287" y="162"/>
                  </a:lnTo>
                  <a:lnTo>
                    <a:pt x="292" y="49"/>
                  </a:lnTo>
                  <a:lnTo>
                    <a:pt x="316" y="50"/>
                  </a:lnTo>
                  <a:lnTo>
                    <a:pt x="347" y="42"/>
                  </a:lnTo>
                  <a:lnTo>
                    <a:pt x="356" y="40"/>
                  </a:lnTo>
                  <a:lnTo>
                    <a:pt x="360" y="39"/>
                  </a:lnTo>
                  <a:lnTo>
                    <a:pt x="361" y="39"/>
                  </a:lnTo>
                  <a:lnTo>
                    <a:pt x="363" y="40"/>
                  </a:lnTo>
                  <a:lnTo>
                    <a:pt x="364" y="45"/>
                  </a:lnTo>
                  <a:lnTo>
                    <a:pt x="368" y="47"/>
                  </a:lnTo>
                  <a:lnTo>
                    <a:pt x="366" y="49"/>
                  </a:lnTo>
                  <a:lnTo>
                    <a:pt x="364" y="53"/>
                  </a:lnTo>
                  <a:lnTo>
                    <a:pt x="368" y="54"/>
                  </a:lnTo>
                  <a:lnTo>
                    <a:pt x="378" y="47"/>
                  </a:lnTo>
                  <a:lnTo>
                    <a:pt x="384" y="39"/>
                  </a:lnTo>
                  <a:lnTo>
                    <a:pt x="390" y="33"/>
                  </a:lnTo>
                  <a:lnTo>
                    <a:pt x="397" y="32"/>
                  </a:lnTo>
                  <a:lnTo>
                    <a:pt x="398" y="35"/>
                  </a:lnTo>
                  <a:lnTo>
                    <a:pt x="403" y="35"/>
                  </a:lnTo>
                  <a:lnTo>
                    <a:pt x="406" y="33"/>
                  </a:lnTo>
                  <a:lnTo>
                    <a:pt x="417" y="28"/>
                  </a:lnTo>
                  <a:lnTo>
                    <a:pt x="424" y="27"/>
                  </a:lnTo>
                  <a:lnTo>
                    <a:pt x="418" y="22"/>
                  </a:lnTo>
                  <a:lnTo>
                    <a:pt x="417" y="21"/>
                  </a:lnTo>
                  <a:lnTo>
                    <a:pt x="416" y="19"/>
                  </a:lnTo>
                  <a:lnTo>
                    <a:pt x="411" y="19"/>
                  </a:lnTo>
                  <a:lnTo>
                    <a:pt x="410" y="18"/>
                  </a:lnTo>
                  <a:lnTo>
                    <a:pt x="408" y="18"/>
                  </a:lnTo>
                  <a:lnTo>
                    <a:pt x="406" y="17"/>
                  </a:lnTo>
                  <a:lnTo>
                    <a:pt x="399" y="18"/>
                  </a:lnTo>
                  <a:lnTo>
                    <a:pt x="396" y="18"/>
                  </a:lnTo>
                  <a:lnTo>
                    <a:pt x="317" y="36"/>
                  </a:lnTo>
                  <a:lnTo>
                    <a:pt x="315" y="36"/>
                  </a:lnTo>
                  <a:lnTo>
                    <a:pt x="312" y="37"/>
                  </a:lnTo>
                  <a:lnTo>
                    <a:pt x="310" y="36"/>
                  </a:lnTo>
                  <a:lnTo>
                    <a:pt x="308" y="35"/>
                  </a:lnTo>
                  <a:lnTo>
                    <a:pt x="305" y="35"/>
                  </a:lnTo>
                  <a:lnTo>
                    <a:pt x="304" y="33"/>
                  </a:lnTo>
                  <a:lnTo>
                    <a:pt x="301" y="34"/>
                  </a:lnTo>
                  <a:lnTo>
                    <a:pt x="299" y="33"/>
                  </a:lnTo>
                  <a:lnTo>
                    <a:pt x="296" y="32"/>
                  </a:lnTo>
                  <a:lnTo>
                    <a:pt x="292" y="33"/>
                  </a:lnTo>
                  <a:lnTo>
                    <a:pt x="292" y="35"/>
                  </a:lnTo>
                  <a:lnTo>
                    <a:pt x="290" y="36"/>
                  </a:lnTo>
                  <a:lnTo>
                    <a:pt x="283" y="36"/>
                  </a:lnTo>
                  <a:lnTo>
                    <a:pt x="278" y="34"/>
                  </a:lnTo>
                  <a:lnTo>
                    <a:pt x="270" y="27"/>
                  </a:lnTo>
                  <a:lnTo>
                    <a:pt x="267" y="26"/>
                  </a:lnTo>
                  <a:lnTo>
                    <a:pt x="266" y="26"/>
                  </a:lnTo>
                  <a:lnTo>
                    <a:pt x="265" y="29"/>
                  </a:lnTo>
                  <a:lnTo>
                    <a:pt x="261" y="30"/>
                  </a:lnTo>
                  <a:lnTo>
                    <a:pt x="253" y="28"/>
                  </a:lnTo>
                  <a:lnTo>
                    <a:pt x="247" y="29"/>
                  </a:lnTo>
                  <a:lnTo>
                    <a:pt x="243" y="32"/>
                  </a:lnTo>
                  <a:lnTo>
                    <a:pt x="239" y="30"/>
                  </a:lnTo>
                  <a:lnTo>
                    <a:pt x="238" y="28"/>
                  </a:lnTo>
                  <a:lnTo>
                    <a:pt x="234" y="27"/>
                  </a:lnTo>
                  <a:lnTo>
                    <a:pt x="229" y="27"/>
                  </a:lnTo>
                  <a:lnTo>
                    <a:pt x="222" y="26"/>
                  </a:lnTo>
                  <a:lnTo>
                    <a:pt x="216" y="23"/>
                  </a:lnTo>
                  <a:lnTo>
                    <a:pt x="213" y="21"/>
                  </a:lnTo>
                  <a:lnTo>
                    <a:pt x="210" y="15"/>
                  </a:lnTo>
                  <a:lnTo>
                    <a:pt x="208" y="14"/>
                  </a:lnTo>
                  <a:lnTo>
                    <a:pt x="91" y="14"/>
                  </a:lnTo>
                  <a:lnTo>
                    <a:pt x="89" y="13"/>
                  </a:lnTo>
                  <a:lnTo>
                    <a:pt x="85" y="13"/>
                  </a:lnTo>
                  <a:lnTo>
                    <a:pt x="81" y="16"/>
                  </a:lnTo>
                  <a:lnTo>
                    <a:pt x="80" y="15"/>
                  </a:lnTo>
                  <a:lnTo>
                    <a:pt x="75" y="18"/>
                  </a:lnTo>
                  <a:lnTo>
                    <a:pt x="68" y="16"/>
                  </a:lnTo>
                  <a:lnTo>
                    <a:pt x="61" y="10"/>
                  </a:lnTo>
                  <a:lnTo>
                    <a:pt x="59" y="9"/>
                  </a:lnTo>
                  <a:lnTo>
                    <a:pt x="60" y="5"/>
                  </a:lnTo>
                  <a:lnTo>
                    <a:pt x="56" y="4"/>
                  </a:lnTo>
                  <a:lnTo>
                    <a:pt x="56" y="2"/>
                  </a:lnTo>
                  <a:lnTo>
                    <a:pt x="52" y="0"/>
                  </a:lnTo>
                  <a:lnTo>
                    <a:pt x="49" y="1"/>
                  </a:lnTo>
                  <a:lnTo>
                    <a:pt x="47" y="3"/>
                  </a:lnTo>
                  <a:lnTo>
                    <a:pt x="46" y="2"/>
                  </a:lnTo>
                  <a:lnTo>
                    <a:pt x="41" y="0"/>
                  </a:lnTo>
                  <a:lnTo>
                    <a:pt x="37" y="0"/>
                  </a:lnTo>
                  <a:lnTo>
                    <a:pt x="28" y="6"/>
                  </a:lnTo>
                  <a:lnTo>
                    <a:pt x="26" y="11"/>
                  </a:lnTo>
                  <a:lnTo>
                    <a:pt x="24" y="13"/>
                  </a:lnTo>
                  <a:lnTo>
                    <a:pt x="20" y="10"/>
                  </a:lnTo>
                  <a:lnTo>
                    <a:pt x="12" y="9"/>
                  </a:lnTo>
                  <a:lnTo>
                    <a:pt x="10" y="10"/>
                  </a:lnTo>
                  <a:lnTo>
                    <a:pt x="9" y="14"/>
                  </a:lnTo>
                  <a:lnTo>
                    <a:pt x="7" y="15"/>
                  </a:lnTo>
                  <a:lnTo>
                    <a:pt x="5" y="14"/>
                  </a:lnTo>
                  <a:lnTo>
                    <a:pt x="0" y="13"/>
                  </a:lnTo>
                  <a:lnTo>
                    <a:pt x="0" y="13"/>
                  </a:lnTo>
                  <a:lnTo>
                    <a:pt x="1" y="39"/>
                  </a:lnTo>
                  <a:lnTo>
                    <a:pt x="20" y="59"/>
                  </a:lnTo>
                  <a:lnTo>
                    <a:pt x="30" y="75"/>
                  </a:lnTo>
                  <a:lnTo>
                    <a:pt x="46" y="110"/>
                  </a:lnTo>
                  <a:lnTo>
                    <a:pt x="48" y="125"/>
                  </a:lnTo>
                  <a:lnTo>
                    <a:pt x="64" y="146"/>
                  </a:lnTo>
                  <a:lnTo>
                    <a:pt x="64" y="155"/>
                  </a:lnTo>
                  <a:lnTo>
                    <a:pt x="80" y="179"/>
                  </a:lnTo>
                  <a:lnTo>
                    <a:pt x="80" y="192"/>
                  </a:lnTo>
                  <a:lnTo>
                    <a:pt x="77" y="195"/>
                  </a:lnTo>
                  <a:lnTo>
                    <a:pt x="81" y="211"/>
                  </a:lnTo>
                  <a:lnTo>
                    <a:pt x="82" y="235"/>
                  </a:lnTo>
                  <a:lnTo>
                    <a:pt x="91" y="259"/>
                  </a:lnTo>
                  <a:lnTo>
                    <a:pt x="90" y="273"/>
                  </a:lnTo>
                  <a:lnTo>
                    <a:pt x="93" y="282"/>
                  </a:lnTo>
                  <a:lnTo>
                    <a:pt x="89" y="284"/>
                  </a:lnTo>
                  <a:lnTo>
                    <a:pt x="92" y="290"/>
                  </a:lnTo>
                  <a:lnTo>
                    <a:pt x="94" y="306"/>
                  </a:lnTo>
                  <a:lnTo>
                    <a:pt x="99" y="308"/>
                  </a:lnTo>
                  <a:lnTo>
                    <a:pt x="102" y="314"/>
                  </a:lnTo>
                  <a:lnTo>
                    <a:pt x="99" y="316"/>
                  </a:lnTo>
                  <a:lnTo>
                    <a:pt x="99" y="323"/>
                  </a:lnTo>
                  <a:lnTo>
                    <a:pt x="103" y="328"/>
                  </a:lnTo>
                  <a:lnTo>
                    <a:pt x="104" y="340"/>
                  </a:lnTo>
                  <a:lnTo>
                    <a:pt x="110" y="348"/>
                  </a:lnTo>
                  <a:lnTo>
                    <a:pt x="117" y="363"/>
                  </a:lnTo>
                  <a:lnTo>
                    <a:pt x="125" y="371"/>
                  </a:lnTo>
                  <a:lnTo>
                    <a:pt x="127" y="375"/>
                  </a:lnTo>
                  <a:lnTo>
                    <a:pt x="137" y="383"/>
                  </a:lnTo>
                  <a:lnTo>
                    <a:pt x="142" y="381"/>
                  </a:lnTo>
                  <a:lnTo>
                    <a:pt x="149" y="378"/>
                  </a:lnTo>
                  <a:lnTo>
                    <a:pt x="149" y="375"/>
                  </a:lnTo>
                  <a:lnTo>
                    <a:pt x="147" y="373"/>
                  </a:lnTo>
                  <a:lnTo>
                    <a:pt x="150" y="367"/>
                  </a:lnTo>
                  <a:lnTo>
                    <a:pt x="158" y="364"/>
                  </a:lnTo>
                  <a:lnTo>
                    <a:pt x="161" y="371"/>
                  </a:lnTo>
                  <a:lnTo>
                    <a:pt x="168" y="372"/>
                  </a:lnTo>
                  <a:lnTo>
                    <a:pt x="164" y="378"/>
                  </a:lnTo>
                  <a:lnTo>
                    <a:pt x="169" y="387"/>
                  </a:lnTo>
                  <a:lnTo>
                    <a:pt x="180" y="389"/>
                  </a:lnTo>
                  <a:lnTo>
                    <a:pt x="186" y="394"/>
                  </a:lnTo>
                  <a:lnTo>
                    <a:pt x="192" y="393"/>
                  </a:lnTo>
                  <a:lnTo>
                    <a:pt x="195" y="394"/>
                  </a:lnTo>
                  <a:lnTo>
                    <a:pt x="200" y="395"/>
                  </a:lnTo>
                  <a:lnTo>
                    <a:pt x="203" y="391"/>
                  </a:lnTo>
                  <a:lnTo>
                    <a:pt x="207" y="391"/>
                  </a:lnTo>
                  <a:lnTo>
                    <a:pt x="209" y="396"/>
                  </a:lnTo>
                  <a:lnTo>
                    <a:pt x="215" y="396"/>
                  </a:lnTo>
                  <a:lnTo>
                    <a:pt x="218" y="397"/>
                  </a:lnTo>
                  <a:lnTo>
                    <a:pt x="218" y="390"/>
                  </a:lnTo>
                  <a:lnTo>
                    <a:pt x="221" y="387"/>
                  </a:lnTo>
                  <a:lnTo>
                    <a:pt x="224" y="386"/>
                  </a:lnTo>
                  <a:lnTo>
                    <a:pt x="228" y="379"/>
                  </a:lnTo>
                  <a:lnTo>
                    <a:pt x="236" y="375"/>
                  </a:lnTo>
                  <a:lnTo>
                    <a:pt x="246" y="376"/>
                  </a:lnTo>
                  <a:lnTo>
                    <a:pt x="250" y="376"/>
                  </a:lnTo>
                  <a:lnTo>
                    <a:pt x="254" y="262"/>
                  </a:lnTo>
                  <a:lnTo>
                    <a:pt x="254" y="26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03" name="Freeform 151"/>
            <p:cNvSpPr>
              <a:spLocks noEditPoints="1"/>
            </p:cNvSpPr>
            <p:nvPr/>
          </p:nvSpPr>
          <p:spPr bwMode="auto">
            <a:xfrm>
              <a:off x="5260" y="2946"/>
              <a:ext cx="62" cy="46"/>
            </a:xfrm>
            <a:custGeom>
              <a:avLst/>
              <a:gdLst/>
              <a:ahLst/>
              <a:cxnLst>
                <a:cxn ang="0">
                  <a:pos x="10" y="12"/>
                </a:cxn>
                <a:cxn ang="0">
                  <a:pos x="16" y="11"/>
                </a:cxn>
                <a:cxn ang="0">
                  <a:pos x="25" y="22"/>
                </a:cxn>
                <a:cxn ang="0">
                  <a:pos x="32" y="28"/>
                </a:cxn>
                <a:cxn ang="0">
                  <a:pos x="51" y="57"/>
                </a:cxn>
                <a:cxn ang="0">
                  <a:pos x="60" y="59"/>
                </a:cxn>
                <a:cxn ang="0">
                  <a:pos x="79" y="81"/>
                </a:cxn>
                <a:cxn ang="0">
                  <a:pos x="83" y="92"/>
                </a:cxn>
                <a:cxn ang="0">
                  <a:pos x="76" y="89"/>
                </a:cxn>
                <a:cxn ang="0">
                  <a:pos x="64" y="87"/>
                </a:cxn>
                <a:cxn ang="0">
                  <a:pos x="56" y="76"/>
                </a:cxn>
                <a:cxn ang="0">
                  <a:pos x="46" y="66"/>
                </a:cxn>
                <a:cxn ang="0">
                  <a:pos x="40" y="68"/>
                </a:cxn>
                <a:cxn ang="0">
                  <a:pos x="29" y="52"/>
                </a:cxn>
                <a:cxn ang="0">
                  <a:pos x="22" y="48"/>
                </a:cxn>
                <a:cxn ang="0">
                  <a:pos x="19" y="37"/>
                </a:cxn>
                <a:cxn ang="0">
                  <a:pos x="5" y="16"/>
                </a:cxn>
                <a:cxn ang="0">
                  <a:pos x="0" y="6"/>
                </a:cxn>
                <a:cxn ang="0">
                  <a:pos x="1" y="0"/>
                </a:cxn>
                <a:cxn ang="0">
                  <a:pos x="121" y="53"/>
                </a:cxn>
                <a:cxn ang="0">
                  <a:pos x="125" y="63"/>
                </a:cxn>
                <a:cxn ang="0">
                  <a:pos x="118" y="66"/>
                </a:cxn>
                <a:cxn ang="0">
                  <a:pos x="112" y="54"/>
                </a:cxn>
                <a:cxn ang="0">
                  <a:pos x="100" y="24"/>
                </a:cxn>
                <a:cxn ang="0">
                  <a:pos x="94" y="30"/>
                </a:cxn>
                <a:cxn ang="0">
                  <a:pos x="97" y="40"/>
                </a:cxn>
                <a:cxn ang="0">
                  <a:pos x="106" y="41"/>
                </a:cxn>
                <a:cxn ang="0">
                  <a:pos x="102" y="31"/>
                </a:cxn>
                <a:cxn ang="0">
                  <a:pos x="100" y="24"/>
                </a:cxn>
                <a:cxn ang="0">
                  <a:pos x="79" y="16"/>
                </a:cxn>
                <a:cxn ang="0">
                  <a:pos x="75" y="25"/>
                </a:cxn>
                <a:cxn ang="0">
                  <a:pos x="84" y="19"/>
                </a:cxn>
                <a:cxn ang="0">
                  <a:pos x="79" y="16"/>
                </a:cxn>
              </a:cxnLst>
              <a:rect l="0" t="0" r="r" b="b"/>
              <a:pathLst>
                <a:path w="125" h="92">
                  <a:moveTo>
                    <a:pt x="1" y="0"/>
                  </a:moveTo>
                  <a:lnTo>
                    <a:pt x="10" y="12"/>
                  </a:lnTo>
                  <a:lnTo>
                    <a:pt x="12" y="6"/>
                  </a:lnTo>
                  <a:lnTo>
                    <a:pt x="16" y="11"/>
                  </a:lnTo>
                  <a:lnTo>
                    <a:pt x="18" y="16"/>
                  </a:lnTo>
                  <a:lnTo>
                    <a:pt x="25" y="22"/>
                  </a:lnTo>
                  <a:lnTo>
                    <a:pt x="29" y="27"/>
                  </a:lnTo>
                  <a:lnTo>
                    <a:pt x="32" y="28"/>
                  </a:lnTo>
                  <a:lnTo>
                    <a:pt x="45" y="45"/>
                  </a:lnTo>
                  <a:lnTo>
                    <a:pt x="51" y="57"/>
                  </a:lnTo>
                  <a:lnTo>
                    <a:pt x="55" y="54"/>
                  </a:lnTo>
                  <a:lnTo>
                    <a:pt x="60" y="59"/>
                  </a:lnTo>
                  <a:lnTo>
                    <a:pt x="68" y="72"/>
                  </a:lnTo>
                  <a:lnTo>
                    <a:pt x="79" y="81"/>
                  </a:lnTo>
                  <a:lnTo>
                    <a:pt x="83" y="82"/>
                  </a:lnTo>
                  <a:lnTo>
                    <a:pt x="83" y="92"/>
                  </a:lnTo>
                  <a:lnTo>
                    <a:pt x="79" y="88"/>
                  </a:lnTo>
                  <a:lnTo>
                    <a:pt x="76" y="89"/>
                  </a:lnTo>
                  <a:lnTo>
                    <a:pt x="70" y="84"/>
                  </a:lnTo>
                  <a:lnTo>
                    <a:pt x="64" y="87"/>
                  </a:lnTo>
                  <a:lnTo>
                    <a:pt x="58" y="82"/>
                  </a:lnTo>
                  <a:lnTo>
                    <a:pt x="56" y="76"/>
                  </a:lnTo>
                  <a:lnTo>
                    <a:pt x="49" y="75"/>
                  </a:lnTo>
                  <a:lnTo>
                    <a:pt x="46" y="66"/>
                  </a:lnTo>
                  <a:lnTo>
                    <a:pt x="43" y="66"/>
                  </a:lnTo>
                  <a:lnTo>
                    <a:pt x="40" y="68"/>
                  </a:lnTo>
                  <a:lnTo>
                    <a:pt x="36" y="59"/>
                  </a:lnTo>
                  <a:lnTo>
                    <a:pt x="29" y="52"/>
                  </a:lnTo>
                  <a:lnTo>
                    <a:pt x="28" y="48"/>
                  </a:lnTo>
                  <a:lnTo>
                    <a:pt x="22" y="48"/>
                  </a:lnTo>
                  <a:lnTo>
                    <a:pt x="19" y="42"/>
                  </a:lnTo>
                  <a:lnTo>
                    <a:pt x="19" y="37"/>
                  </a:lnTo>
                  <a:lnTo>
                    <a:pt x="12" y="33"/>
                  </a:lnTo>
                  <a:lnTo>
                    <a:pt x="5" y="16"/>
                  </a:lnTo>
                  <a:lnTo>
                    <a:pt x="4" y="10"/>
                  </a:lnTo>
                  <a:lnTo>
                    <a:pt x="0" y="6"/>
                  </a:lnTo>
                  <a:lnTo>
                    <a:pt x="1" y="0"/>
                  </a:lnTo>
                  <a:lnTo>
                    <a:pt x="1" y="0"/>
                  </a:lnTo>
                  <a:close/>
                  <a:moveTo>
                    <a:pt x="112" y="54"/>
                  </a:moveTo>
                  <a:lnTo>
                    <a:pt x="121" y="53"/>
                  </a:lnTo>
                  <a:lnTo>
                    <a:pt x="125" y="57"/>
                  </a:lnTo>
                  <a:lnTo>
                    <a:pt x="125" y="63"/>
                  </a:lnTo>
                  <a:lnTo>
                    <a:pt x="122" y="63"/>
                  </a:lnTo>
                  <a:lnTo>
                    <a:pt x="118" y="66"/>
                  </a:lnTo>
                  <a:lnTo>
                    <a:pt x="113" y="61"/>
                  </a:lnTo>
                  <a:lnTo>
                    <a:pt x="112" y="54"/>
                  </a:lnTo>
                  <a:lnTo>
                    <a:pt x="112" y="54"/>
                  </a:lnTo>
                  <a:close/>
                  <a:moveTo>
                    <a:pt x="100" y="24"/>
                  </a:moveTo>
                  <a:lnTo>
                    <a:pt x="93" y="28"/>
                  </a:lnTo>
                  <a:lnTo>
                    <a:pt x="94" y="30"/>
                  </a:lnTo>
                  <a:lnTo>
                    <a:pt x="93" y="35"/>
                  </a:lnTo>
                  <a:lnTo>
                    <a:pt x="97" y="40"/>
                  </a:lnTo>
                  <a:lnTo>
                    <a:pt x="103" y="43"/>
                  </a:lnTo>
                  <a:lnTo>
                    <a:pt x="106" y="41"/>
                  </a:lnTo>
                  <a:lnTo>
                    <a:pt x="100" y="36"/>
                  </a:lnTo>
                  <a:lnTo>
                    <a:pt x="102" y="31"/>
                  </a:lnTo>
                  <a:lnTo>
                    <a:pt x="102" y="25"/>
                  </a:lnTo>
                  <a:lnTo>
                    <a:pt x="100" y="24"/>
                  </a:lnTo>
                  <a:lnTo>
                    <a:pt x="100" y="24"/>
                  </a:lnTo>
                  <a:close/>
                  <a:moveTo>
                    <a:pt x="79" y="16"/>
                  </a:moveTo>
                  <a:lnTo>
                    <a:pt x="79" y="21"/>
                  </a:lnTo>
                  <a:lnTo>
                    <a:pt x="75" y="25"/>
                  </a:lnTo>
                  <a:lnTo>
                    <a:pt x="80" y="25"/>
                  </a:lnTo>
                  <a:lnTo>
                    <a:pt x="84" y="19"/>
                  </a:lnTo>
                  <a:lnTo>
                    <a:pt x="83" y="16"/>
                  </a:lnTo>
                  <a:lnTo>
                    <a:pt x="79" y="1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04" name="Freeform 152"/>
            <p:cNvSpPr>
              <a:spLocks/>
            </p:cNvSpPr>
            <p:nvPr/>
          </p:nvSpPr>
          <p:spPr bwMode="auto">
            <a:xfrm>
              <a:off x="3720" y="3561"/>
              <a:ext cx="6" cy="6"/>
            </a:xfrm>
            <a:custGeom>
              <a:avLst/>
              <a:gdLst/>
              <a:ahLst/>
              <a:cxnLst>
                <a:cxn ang="0">
                  <a:pos x="0" y="2"/>
                </a:cxn>
                <a:cxn ang="0">
                  <a:pos x="2" y="6"/>
                </a:cxn>
                <a:cxn ang="0">
                  <a:pos x="2" y="9"/>
                </a:cxn>
                <a:cxn ang="0">
                  <a:pos x="6" y="9"/>
                </a:cxn>
                <a:cxn ang="0">
                  <a:pos x="10" y="13"/>
                </a:cxn>
                <a:cxn ang="0">
                  <a:pos x="12" y="13"/>
                </a:cxn>
                <a:cxn ang="0">
                  <a:pos x="5" y="3"/>
                </a:cxn>
                <a:cxn ang="0">
                  <a:pos x="2" y="0"/>
                </a:cxn>
                <a:cxn ang="0">
                  <a:pos x="0" y="2"/>
                </a:cxn>
              </a:cxnLst>
              <a:rect l="0" t="0" r="r" b="b"/>
              <a:pathLst>
                <a:path w="12" h="13">
                  <a:moveTo>
                    <a:pt x="0" y="2"/>
                  </a:moveTo>
                  <a:lnTo>
                    <a:pt x="2" y="6"/>
                  </a:lnTo>
                  <a:lnTo>
                    <a:pt x="2" y="9"/>
                  </a:lnTo>
                  <a:lnTo>
                    <a:pt x="6" y="9"/>
                  </a:lnTo>
                  <a:lnTo>
                    <a:pt x="10" y="13"/>
                  </a:lnTo>
                  <a:lnTo>
                    <a:pt x="12" y="13"/>
                  </a:lnTo>
                  <a:lnTo>
                    <a:pt x="5" y="3"/>
                  </a:lnTo>
                  <a:lnTo>
                    <a:pt x="2" y="0"/>
                  </a:lnTo>
                  <a:lnTo>
                    <a:pt x="0" y="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05" name="Freeform 153"/>
            <p:cNvSpPr>
              <a:spLocks noEditPoints="1"/>
            </p:cNvSpPr>
            <p:nvPr/>
          </p:nvSpPr>
          <p:spPr bwMode="auto">
            <a:xfrm>
              <a:off x="3674" y="3462"/>
              <a:ext cx="25" cy="21"/>
            </a:xfrm>
            <a:custGeom>
              <a:avLst/>
              <a:gdLst/>
              <a:ahLst/>
              <a:cxnLst>
                <a:cxn ang="0">
                  <a:pos x="17" y="10"/>
                </a:cxn>
                <a:cxn ang="0">
                  <a:pos x="19" y="7"/>
                </a:cxn>
                <a:cxn ang="0">
                  <a:pos x="25" y="6"/>
                </a:cxn>
                <a:cxn ang="0">
                  <a:pos x="25" y="8"/>
                </a:cxn>
                <a:cxn ang="0">
                  <a:pos x="21" y="13"/>
                </a:cxn>
                <a:cxn ang="0">
                  <a:pos x="17" y="13"/>
                </a:cxn>
                <a:cxn ang="0">
                  <a:pos x="17" y="10"/>
                </a:cxn>
                <a:cxn ang="0">
                  <a:pos x="17" y="10"/>
                </a:cxn>
                <a:cxn ang="0">
                  <a:pos x="1" y="37"/>
                </a:cxn>
                <a:cxn ang="0">
                  <a:pos x="5" y="36"/>
                </a:cxn>
                <a:cxn ang="0">
                  <a:pos x="11" y="31"/>
                </a:cxn>
                <a:cxn ang="0">
                  <a:pos x="16" y="30"/>
                </a:cxn>
                <a:cxn ang="0">
                  <a:pos x="17" y="33"/>
                </a:cxn>
                <a:cxn ang="0">
                  <a:pos x="22" y="37"/>
                </a:cxn>
                <a:cxn ang="0">
                  <a:pos x="26" y="37"/>
                </a:cxn>
                <a:cxn ang="0">
                  <a:pos x="28" y="30"/>
                </a:cxn>
                <a:cxn ang="0">
                  <a:pos x="30" y="33"/>
                </a:cxn>
                <a:cxn ang="0">
                  <a:pos x="30" y="37"/>
                </a:cxn>
                <a:cxn ang="0">
                  <a:pos x="35" y="40"/>
                </a:cxn>
                <a:cxn ang="0">
                  <a:pos x="40" y="40"/>
                </a:cxn>
                <a:cxn ang="0">
                  <a:pos x="46" y="36"/>
                </a:cxn>
                <a:cxn ang="0">
                  <a:pos x="46" y="33"/>
                </a:cxn>
                <a:cxn ang="0">
                  <a:pos x="38" y="35"/>
                </a:cxn>
                <a:cxn ang="0">
                  <a:pos x="35" y="30"/>
                </a:cxn>
                <a:cxn ang="0">
                  <a:pos x="38" y="26"/>
                </a:cxn>
                <a:cxn ang="0">
                  <a:pos x="41" y="25"/>
                </a:cxn>
                <a:cxn ang="0">
                  <a:pos x="48" y="26"/>
                </a:cxn>
                <a:cxn ang="0">
                  <a:pos x="50" y="23"/>
                </a:cxn>
                <a:cxn ang="0">
                  <a:pos x="49" y="17"/>
                </a:cxn>
                <a:cxn ang="0">
                  <a:pos x="45" y="18"/>
                </a:cxn>
                <a:cxn ang="0">
                  <a:pos x="41" y="17"/>
                </a:cxn>
                <a:cxn ang="0">
                  <a:pos x="35" y="24"/>
                </a:cxn>
                <a:cxn ang="0">
                  <a:pos x="30" y="24"/>
                </a:cxn>
                <a:cxn ang="0">
                  <a:pos x="28" y="17"/>
                </a:cxn>
                <a:cxn ang="0">
                  <a:pos x="32" y="15"/>
                </a:cxn>
                <a:cxn ang="0">
                  <a:pos x="32" y="7"/>
                </a:cxn>
                <a:cxn ang="0">
                  <a:pos x="28" y="10"/>
                </a:cxn>
                <a:cxn ang="0">
                  <a:pos x="26" y="16"/>
                </a:cxn>
                <a:cxn ang="0">
                  <a:pos x="23" y="18"/>
                </a:cxn>
                <a:cxn ang="0">
                  <a:pos x="18" y="17"/>
                </a:cxn>
                <a:cxn ang="0">
                  <a:pos x="14" y="15"/>
                </a:cxn>
                <a:cxn ang="0">
                  <a:pos x="10" y="12"/>
                </a:cxn>
                <a:cxn ang="0">
                  <a:pos x="11" y="6"/>
                </a:cxn>
                <a:cxn ang="0">
                  <a:pos x="10" y="3"/>
                </a:cxn>
                <a:cxn ang="0">
                  <a:pos x="12" y="1"/>
                </a:cxn>
                <a:cxn ang="0">
                  <a:pos x="12" y="0"/>
                </a:cxn>
                <a:cxn ang="0">
                  <a:pos x="9" y="2"/>
                </a:cxn>
                <a:cxn ang="0">
                  <a:pos x="6" y="6"/>
                </a:cxn>
                <a:cxn ang="0">
                  <a:pos x="6" y="10"/>
                </a:cxn>
                <a:cxn ang="0">
                  <a:pos x="7" y="16"/>
                </a:cxn>
                <a:cxn ang="0">
                  <a:pos x="9" y="17"/>
                </a:cxn>
                <a:cxn ang="0">
                  <a:pos x="10" y="18"/>
                </a:cxn>
                <a:cxn ang="0">
                  <a:pos x="4" y="25"/>
                </a:cxn>
                <a:cxn ang="0">
                  <a:pos x="0" y="30"/>
                </a:cxn>
                <a:cxn ang="0">
                  <a:pos x="1" y="37"/>
                </a:cxn>
              </a:cxnLst>
              <a:rect l="0" t="0" r="r" b="b"/>
              <a:pathLst>
                <a:path w="50" h="40">
                  <a:moveTo>
                    <a:pt x="17" y="10"/>
                  </a:moveTo>
                  <a:lnTo>
                    <a:pt x="19" y="7"/>
                  </a:lnTo>
                  <a:lnTo>
                    <a:pt x="25" y="6"/>
                  </a:lnTo>
                  <a:lnTo>
                    <a:pt x="25" y="8"/>
                  </a:lnTo>
                  <a:lnTo>
                    <a:pt x="21" y="13"/>
                  </a:lnTo>
                  <a:lnTo>
                    <a:pt x="17" y="13"/>
                  </a:lnTo>
                  <a:lnTo>
                    <a:pt x="17" y="10"/>
                  </a:lnTo>
                  <a:lnTo>
                    <a:pt x="17" y="10"/>
                  </a:lnTo>
                  <a:close/>
                  <a:moveTo>
                    <a:pt x="1" y="37"/>
                  </a:moveTo>
                  <a:lnTo>
                    <a:pt x="5" y="36"/>
                  </a:lnTo>
                  <a:lnTo>
                    <a:pt x="11" y="31"/>
                  </a:lnTo>
                  <a:lnTo>
                    <a:pt x="16" y="30"/>
                  </a:lnTo>
                  <a:lnTo>
                    <a:pt x="17" y="33"/>
                  </a:lnTo>
                  <a:lnTo>
                    <a:pt x="22" y="37"/>
                  </a:lnTo>
                  <a:lnTo>
                    <a:pt x="26" y="37"/>
                  </a:lnTo>
                  <a:lnTo>
                    <a:pt x="28" y="30"/>
                  </a:lnTo>
                  <a:lnTo>
                    <a:pt x="30" y="33"/>
                  </a:lnTo>
                  <a:lnTo>
                    <a:pt x="30" y="37"/>
                  </a:lnTo>
                  <a:lnTo>
                    <a:pt x="35" y="40"/>
                  </a:lnTo>
                  <a:lnTo>
                    <a:pt x="40" y="40"/>
                  </a:lnTo>
                  <a:lnTo>
                    <a:pt x="46" y="36"/>
                  </a:lnTo>
                  <a:lnTo>
                    <a:pt x="46" y="33"/>
                  </a:lnTo>
                  <a:lnTo>
                    <a:pt x="38" y="35"/>
                  </a:lnTo>
                  <a:lnTo>
                    <a:pt x="35" y="30"/>
                  </a:lnTo>
                  <a:lnTo>
                    <a:pt x="38" y="26"/>
                  </a:lnTo>
                  <a:lnTo>
                    <a:pt x="41" y="25"/>
                  </a:lnTo>
                  <a:lnTo>
                    <a:pt x="48" y="26"/>
                  </a:lnTo>
                  <a:lnTo>
                    <a:pt x="50" y="23"/>
                  </a:lnTo>
                  <a:lnTo>
                    <a:pt x="49" y="17"/>
                  </a:lnTo>
                  <a:lnTo>
                    <a:pt x="45" y="18"/>
                  </a:lnTo>
                  <a:lnTo>
                    <a:pt x="41" y="17"/>
                  </a:lnTo>
                  <a:lnTo>
                    <a:pt x="35" y="24"/>
                  </a:lnTo>
                  <a:lnTo>
                    <a:pt x="30" y="24"/>
                  </a:lnTo>
                  <a:lnTo>
                    <a:pt x="28" y="17"/>
                  </a:lnTo>
                  <a:lnTo>
                    <a:pt x="32" y="15"/>
                  </a:lnTo>
                  <a:lnTo>
                    <a:pt x="32" y="7"/>
                  </a:lnTo>
                  <a:lnTo>
                    <a:pt x="28" y="10"/>
                  </a:lnTo>
                  <a:lnTo>
                    <a:pt x="26" y="16"/>
                  </a:lnTo>
                  <a:lnTo>
                    <a:pt x="23" y="18"/>
                  </a:lnTo>
                  <a:lnTo>
                    <a:pt x="18" y="17"/>
                  </a:lnTo>
                  <a:lnTo>
                    <a:pt x="14" y="15"/>
                  </a:lnTo>
                  <a:lnTo>
                    <a:pt x="10" y="12"/>
                  </a:lnTo>
                  <a:lnTo>
                    <a:pt x="11" y="6"/>
                  </a:lnTo>
                  <a:lnTo>
                    <a:pt x="10" y="3"/>
                  </a:lnTo>
                  <a:lnTo>
                    <a:pt x="12" y="1"/>
                  </a:lnTo>
                  <a:lnTo>
                    <a:pt x="12" y="0"/>
                  </a:lnTo>
                  <a:lnTo>
                    <a:pt x="9" y="2"/>
                  </a:lnTo>
                  <a:lnTo>
                    <a:pt x="6" y="6"/>
                  </a:lnTo>
                  <a:lnTo>
                    <a:pt x="6" y="10"/>
                  </a:lnTo>
                  <a:lnTo>
                    <a:pt x="7" y="16"/>
                  </a:lnTo>
                  <a:lnTo>
                    <a:pt x="9" y="17"/>
                  </a:lnTo>
                  <a:lnTo>
                    <a:pt x="10" y="18"/>
                  </a:lnTo>
                  <a:lnTo>
                    <a:pt x="4" y="25"/>
                  </a:lnTo>
                  <a:lnTo>
                    <a:pt x="0" y="30"/>
                  </a:lnTo>
                  <a:lnTo>
                    <a:pt x="1" y="3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06" name="Freeform 154"/>
            <p:cNvSpPr>
              <a:spLocks/>
            </p:cNvSpPr>
            <p:nvPr/>
          </p:nvSpPr>
          <p:spPr bwMode="auto">
            <a:xfrm>
              <a:off x="3581" y="2917"/>
              <a:ext cx="9" cy="10"/>
            </a:xfrm>
            <a:custGeom>
              <a:avLst/>
              <a:gdLst/>
              <a:ahLst/>
              <a:cxnLst>
                <a:cxn ang="0">
                  <a:pos x="5" y="2"/>
                </a:cxn>
                <a:cxn ang="0">
                  <a:pos x="3" y="10"/>
                </a:cxn>
                <a:cxn ang="0">
                  <a:pos x="0" y="13"/>
                </a:cxn>
                <a:cxn ang="0">
                  <a:pos x="9" y="21"/>
                </a:cxn>
                <a:cxn ang="0">
                  <a:pos x="15" y="16"/>
                </a:cxn>
                <a:cxn ang="0">
                  <a:pos x="14" y="11"/>
                </a:cxn>
                <a:cxn ang="0">
                  <a:pos x="17" y="7"/>
                </a:cxn>
                <a:cxn ang="0">
                  <a:pos x="17" y="2"/>
                </a:cxn>
                <a:cxn ang="0">
                  <a:pos x="13" y="0"/>
                </a:cxn>
                <a:cxn ang="0">
                  <a:pos x="9" y="2"/>
                </a:cxn>
                <a:cxn ang="0">
                  <a:pos x="5" y="2"/>
                </a:cxn>
              </a:cxnLst>
              <a:rect l="0" t="0" r="r" b="b"/>
              <a:pathLst>
                <a:path w="17" h="21">
                  <a:moveTo>
                    <a:pt x="5" y="2"/>
                  </a:moveTo>
                  <a:lnTo>
                    <a:pt x="3" y="10"/>
                  </a:lnTo>
                  <a:lnTo>
                    <a:pt x="0" y="13"/>
                  </a:lnTo>
                  <a:lnTo>
                    <a:pt x="9" y="21"/>
                  </a:lnTo>
                  <a:lnTo>
                    <a:pt x="15" y="16"/>
                  </a:lnTo>
                  <a:lnTo>
                    <a:pt x="14" y="11"/>
                  </a:lnTo>
                  <a:lnTo>
                    <a:pt x="17" y="7"/>
                  </a:lnTo>
                  <a:lnTo>
                    <a:pt x="17" y="2"/>
                  </a:lnTo>
                  <a:lnTo>
                    <a:pt x="13" y="0"/>
                  </a:lnTo>
                  <a:lnTo>
                    <a:pt x="9" y="2"/>
                  </a:lnTo>
                  <a:lnTo>
                    <a:pt x="5" y="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07" name="Freeform 155"/>
            <p:cNvSpPr>
              <a:spLocks/>
            </p:cNvSpPr>
            <p:nvPr/>
          </p:nvSpPr>
          <p:spPr bwMode="auto">
            <a:xfrm>
              <a:off x="3550" y="2929"/>
              <a:ext cx="9" cy="11"/>
            </a:xfrm>
            <a:custGeom>
              <a:avLst/>
              <a:gdLst/>
              <a:ahLst/>
              <a:cxnLst>
                <a:cxn ang="0">
                  <a:pos x="2" y="2"/>
                </a:cxn>
                <a:cxn ang="0">
                  <a:pos x="0" y="11"/>
                </a:cxn>
                <a:cxn ang="0">
                  <a:pos x="7" y="20"/>
                </a:cxn>
                <a:cxn ang="0">
                  <a:pos x="10" y="21"/>
                </a:cxn>
                <a:cxn ang="0">
                  <a:pos x="19" y="14"/>
                </a:cxn>
                <a:cxn ang="0">
                  <a:pos x="16" y="12"/>
                </a:cxn>
                <a:cxn ang="0">
                  <a:pos x="11" y="3"/>
                </a:cxn>
                <a:cxn ang="0">
                  <a:pos x="5" y="0"/>
                </a:cxn>
                <a:cxn ang="0">
                  <a:pos x="2" y="2"/>
                </a:cxn>
              </a:cxnLst>
              <a:rect l="0" t="0" r="r" b="b"/>
              <a:pathLst>
                <a:path w="19" h="21">
                  <a:moveTo>
                    <a:pt x="2" y="2"/>
                  </a:moveTo>
                  <a:lnTo>
                    <a:pt x="0" y="11"/>
                  </a:lnTo>
                  <a:lnTo>
                    <a:pt x="7" y="20"/>
                  </a:lnTo>
                  <a:lnTo>
                    <a:pt x="10" y="21"/>
                  </a:lnTo>
                  <a:lnTo>
                    <a:pt x="19" y="14"/>
                  </a:lnTo>
                  <a:lnTo>
                    <a:pt x="16" y="12"/>
                  </a:lnTo>
                  <a:lnTo>
                    <a:pt x="11" y="3"/>
                  </a:lnTo>
                  <a:lnTo>
                    <a:pt x="5" y="0"/>
                  </a:lnTo>
                  <a:lnTo>
                    <a:pt x="2" y="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08" name="Freeform 156"/>
            <p:cNvSpPr>
              <a:spLocks noEditPoints="1"/>
            </p:cNvSpPr>
            <p:nvPr/>
          </p:nvSpPr>
          <p:spPr bwMode="auto">
            <a:xfrm>
              <a:off x="3356" y="2786"/>
              <a:ext cx="119" cy="223"/>
            </a:xfrm>
            <a:custGeom>
              <a:avLst/>
              <a:gdLst/>
              <a:ahLst/>
              <a:cxnLst>
                <a:cxn ang="0">
                  <a:pos x="69" y="441"/>
                </a:cxn>
                <a:cxn ang="0">
                  <a:pos x="112" y="429"/>
                </a:cxn>
                <a:cxn ang="0">
                  <a:pos x="127" y="405"/>
                </a:cxn>
                <a:cxn ang="0">
                  <a:pos x="132" y="385"/>
                </a:cxn>
                <a:cxn ang="0">
                  <a:pos x="140" y="370"/>
                </a:cxn>
                <a:cxn ang="0">
                  <a:pos x="159" y="323"/>
                </a:cxn>
                <a:cxn ang="0">
                  <a:pos x="184" y="261"/>
                </a:cxn>
                <a:cxn ang="0">
                  <a:pos x="199" y="222"/>
                </a:cxn>
                <a:cxn ang="0">
                  <a:pos x="210" y="178"/>
                </a:cxn>
                <a:cxn ang="0">
                  <a:pos x="215" y="153"/>
                </a:cxn>
                <a:cxn ang="0">
                  <a:pos x="218" y="133"/>
                </a:cxn>
                <a:cxn ang="0">
                  <a:pos x="219" y="114"/>
                </a:cxn>
                <a:cxn ang="0">
                  <a:pos x="233" y="130"/>
                </a:cxn>
                <a:cxn ang="0">
                  <a:pos x="237" y="113"/>
                </a:cxn>
                <a:cxn ang="0">
                  <a:pos x="232" y="91"/>
                </a:cxn>
                <a:cxn ang="0">
                  <a:pos x="233" y="69"/>
                </a:cxn>
                <a:cxn ang="0">
                  <a:pos x="227" y="27"/>
                </a:cxn>
                <a:cxn ang="0">
                  <a:pos x="212" y="13"/>
                </a:cxn>
                <a:cxn ang="0">
                  <a:pos x="207" y="12"/>
                </a:cxn>
                <a:cxn ang="0">
                  <a:pos x="198" y="20"/>
                </a:cxn>
                <a:cxn ang="0">
                  <a:pos x="196" y="35"/>
                </a:cxn>
                <a:cxn ang="0">
                  <a:pos x="183" y="55"/>
                </a:cxn>
                <a:cxn ang="0">
                  <a:pos x="174" y="55"/>
                </a:cxn>
                <a:cxn ang="0">
                  <a:pos x="172" y="70"/>
                </a:cxn>
                <a:cxn ang="0">
                  <a:pos x="161" y="76"/>
                </a:cxn>
                <a:cxn ang="0">
                  <a:pos x="167" y="91"/>
                </a:cxn>
                <a:cxn ang="0">
                  <a:pos x="150" y="101"/>
                </a:cxn>
                <a:cxn ang="0">
                  <a:pos x="143" y="93"/>
                </a:cxn>
                <a:cxn ang="0">
                  <a:pos x="141" y="108"/>
                </a:cxn>
                <a:cxn ang="0">
                  <a:pos x="136" y="117"/>
                </a:cxn>
                <a:cxn ang="0">
                  <a:pos x="132" y="105"/>
                </a:cxn>
                <a:cxn ang="0">
                  <a:pos x="118" y="131"/>
                </a:cxn>
                <a:cxn ang="0">
                  <a:pos x="109" y="119"/>
                </a:cxn>
                <a:cxn ang="0">
                  <a:pos x="89" y="125"/>
                </a:cxn>
                <a:cxn ang="0">
                  <a:pos x="85" y="129"/>
                </a:cxn>
                <a:cxn ang="0">
                  <a:pos x="64" y="139"/>
                </a:cxn>
                <a:cxn ang="0">
                  <a:pos x="48" y="141"/>
                </a:cxn>
                <a:cxn ang="0">
                  <a:pos x="32" y="177"/>
                </a:cxn>
                <a:cxn ang="0">
                  <a:pos x="35" y="201"/>
                </a:cxn>
                <a:cxn ang="0">
                  <a:pos x="48" y="236"/>
                </a:cxn>
                <a:cxn ang="0">
                  <a:pos x="43" y="262"/>
                </a:cxn>
                <a:cxn ang="0">
                  <a:pos x="30" y="280"/>
                </a:cxn>
                <a:cxn ang="0">
                  <a:pos x="10" y="303"/>
                </a:cxn>
                <a:cxn ang="0">
                  <a:pos x="2" y="332"/>
                </a:cxn>
                <a:cxn ang="0">
                  <a:pos x="10" y="360"/>
                </a:cxn>
                <a:cxn ang="0">
                  <a:pos x="16" y="373"/>
                </a:cxn>
                <a:cxn ang="0">
                  <a:pos x="10" y="394"/>
                </a:cxn>
                <a:cxn ang="0">
                  <a:pos x="14" y="416"/>
                </a:cxn>
                <a:cxn ang="0">
                  <a:pos x="30" y="433"/>
                </a:cxn>
                <a:cxn ang="0">
                  <a:pos x="46" y="442"/>
                </a:cxn>
                <a:cxn ang="0">
                  <a:pos x="52" y="448"/>
                </a:cxn>
                <a:cxn ang="0">
                  <a:pos x="192" y="27"/>
                </a:cxn>
                <a:cxn ang="0">
                  <a:pos x="187" y="41"/>
                </a:cxn>
                <a:cxn ang="0">
                  <a:pos x="186" y="43"/>
                </a:cxn>
                <a:cxn ang="0">
                  <a:pos x="182" y="43"/>
                </a:cxn>
                <a:cxn ang="0">
                  <a:pos x="176" y="41"/>
                </a:cxn>
                <a:cxn ang="0">
                  <a:pos x="219" y="159"/>
                </a:cxn>
                <a:cxn ang="0">
                  <a:pos x="223" y="158"/>
                </a:cxn>
              </a:cxnLst>
              <a:rect l="0" t="0" r="r" b="b"/>
              <a:pathLst>
                <a:path w="240" h="448">
                  <a:moveTo>
                    <a:pt x="52" y="448"/>
                  </a:moveTo>
                  <a:lnTo>
                    <a:pt x="55" y="444"/>
                  </a:lnTo>
                  <a:lnTo>
                    <a:pt x="61" y="445"/>
                  </a:lnTo>
                  <a:lnTo>
                    <a:pt x="69" y="441"/>
                  </a:lnTo>
                  <a:lnTo>
                    <a:pt x="76" y="433"/>
                  </a:lnTo>
                  <a:lnTo>
                    <a:pt x="95" y="432"/>
                  </a:lnTo>
                  <a:lnTo>
                    <a:pt x="101" y="433"/>
                  </a:lnTo>
                  <a:lnTo>
                    <a:pt x="112" y="429"/>
                  </a:lnTo>
                  <a:lnTo>
                    <a:pt x="114" y="424"/>
                  </a:lnTo>
                  <a:lnTo>
                    <a:pt x="119" y="424"/>
                  </a:lnTo>
                  <a:lnTo>
                    <a:pt x="123" y="414"/>
                  </a:lnTo>
                  <a:lnTo>
                    <a:pt x="127" y="405"/>
                  </a:lnTo>
                  <a:lnTo>
                    <a:pt x="128" y="399"/>
                  </a:lnTo>
                  <a:lnTo>
                    <a:pt x="134" y="396"/>
                  </a:lnTo>
                  <a:lnTo>
                    <a:pt x="134" y="386"/>
                  </a:lnTo>
                  <a:lnTo>
                    <a:pt x="132" y="385"/>
                  </a:lnTo>
                  <a:lnTo>
                    <a:pt x="137" y="382"/>
                  </a:lnTo>
                  <a:lnTo>
                    <a:pt x="139" y="371"/>
                  </a:lnTo>
                  <a:lnTo>
                    <a:pt x="138" y="370"/>
                  </a:lnTo>
                  <a:lnTo>
                    <a:pt x="140" y="370"/>
                  </a:lnTo>
                  <a:lnTo>
                    <a:pt x="147" y="360"/>
                  </a:lnTo>
                  <a:lnTo>
                    <a:pt x="151" y="339"/>
                  </a:lnTo>
                  <a:lnTo>
                    <a:pt x="154" y="327"/>
                  </a:lnTo>
                  <a:lnTo>
                    <a:pt x="159" y="323"/>
                  </a:lnTo>
                  <a:lnTo>
                    <a:pt x="162" y="310"/>
                  </a:lnTo>
                  <a:lnTo>
                    <a:pt x="171" y="294"/>
                  </a:lnTo>
                  <a:lnTo>
                    <a:pt x="178" y="269"/>
                  </a:lnTo>
                  <a:lnTo>
                    <a:pt x="184" y="261"/>
                  </a:lnTo>
                  <a:lnTo>
                    <a:pt x="184" y="250"/>
                  </a:lnTo>
                  <a:lnTo>
                    <a:pt x="190" y="238"/>
                  </a:lnTo>
                  <a:lnTo>
                    <a:pt x="192" y="233"/>
                  </a:lnTo>
                  <a:lnTo>
                    <a:pt x="199" y="222"/>
                  </a:lnTo>
                  <a:lnTo>
                    <a:pt x="202" y="205"/>
                  </a:lnTo>
                  <a:lnTo>
                    <a:pt x="206" y="192"/>
                  </a:lnTo>
                  <a:lnTo>
                    <a:pt x="208" y="188"/>
                  </a:lnTo>
                  <a:lnTo>
                    <a:pt x="210" y="178"/>
                  </a:lnTo>
                  <a:lnTo>
                    <a:pt x="207" y="174"/>
                  </a:lnTo>
                  <a:lnTo>
                    <a:pt x="209" y="166"/>
                  </a:lnTo>
                  <a:lnTo>
                    <a:pt x="216" y="158"/>
                  </a:lnTo>
                  <a:lnTo>
                    <a:pt x="215" y="153"/>
                  </a:lnTo>
                  <a:lnTo>
                    <a:pt x="219" y="148"/>
                  </a:lnTo>
                  <a:lnTo>
                    <a:pt x="218" y="140"/>
                  </a:lnTo>
                  <a:lnTo>
                    <a:pt x="216" y="138"/>
                  </a:lnTo>
                  <a:lnTo>
                    <a:pt x="218" y="133"/>
                  </a:lnTo>
                  <a:lnTo>
                    <a:pt x="218" y="125"/>
                  </a:lnTo>
                  <a:lnTo>
                    <a:pt x="216" y="123"/>
                  </a:lnTo>
                  <a:lnTo>
                    <a:pt x="216" y="115"/>
                  </a:lnTo>
                  <a:lnTo>
                    <a:pt x="219" y="114"/>
                  </a:lnTo>
                  <a:lnTo>
                    <a:pt x="222" y="116"/>
                  </a:lnTo>
                  <a:lnTo>
                    <a:pt x="223" y="123"/>
                  </a:lnTo>
                  <a:lnTo>
                    <a:pt x="229" y="129"/>
                  </a:lnTo>
                  <a:lnTo>
                    <a:pt x="233" y="130"/>
                  </a:lnTo>
                  <a:lnTo>
                    <a:pt x="235" y="126"/>
                  </a:lnTo>
                  <a:lnTo>
                    <a:pt x="235" y="120"/>
                  </a:lnTo>
                  <a:lnTo>
                    <a:pt x="237" y="119"/>
                  </a:lnTo>
                  <a:lnTo>
                    <a:pt x="237" y="113"/>
                  </a:lnTo>
                  <a:lnTo>
                    <a:pt x="240" y="111"/>
                  </a:lnTo>
                  <a:lnTo>
                    <a:pt x="240" y="105"/>
                  </a:lnTo>
                  <a:lnTo>
                    <a:pt x="233" y="96"/>
                  </a:lnTo>
                  <a:lnTo>
                    <a:pt x="232" y="91"/>
                  </a:lnTo>
                  <a:lnTo>
                    <a:pt x="234" y="88"/>
                  </a:lnTo>
                  <a:lnTo>
                    <a:pt x="234" y="81"/>
                  </a:lnTo>
                  <a:lnTo>
                    <a:pt x="232" y="72"/>
                  </a:lnTo>
                  <a:lnTo>
                    <a:pt x="233" y="69"/>
                  </a:lnTo>
                  <a:lnTo>
                    <a:pt x="234" y="53"/>
                  </a:lnTo>
                  <a:lnTo>
                    <a:pt x="229" y="47"/>
                  </a:lnTo>
                  <a:lnTo>
                    <a:pt x="229" y="33"/>
                  </a:lnTo>
                  <a:lnTo>
                    <a:pt x="227" y="27"/>
                  </a:lnTo>
                  <a:lnTo>
                    <a:pt x="223" y="29"/>
                  </a:lnTo>
                  <a:lnTo>
                    <a:pt x="218" y="22"/>
                  </a:lnTo>
                  <a:lnTo>
                    <a:pt x="218" y="15"/>
                  </a:lnTo>
                  <a:lnTo>
                    <a:pt x="212" y="13"/>
                  </a:lnTo>
                  <a:lnTo>
                    <a:pt x="216" y="7"/>
                  </a:lnTo>
                  <a:lnTo>
                    <a:pt x="213" y="0"/>
                  </a:lnTo>
                  <a:lnTo>
                    <a:pt x="205" y="8"/>
                  </a:lnTo>
                  <a:lnTo>
                    <a:pt x="207" y="12"/>
                  </a:lnTo>
                  <a:lnTo>
                    <a:pt x="201" y="15"/>
                  </a:lnTo>
                  <a:lnTo>
                    <a:pt x="196" y="12"/>
                  </a:lnTo>
                  <a:lnTo>
                    <a:pt x="193" y="12"/>
                  </a:lnTo>
                  <a:lnTo>
                    <a:pt x="198" y="20"/>
                  </a:lnTo>
                  <a:lnTo>
                    <a:pt x="198" y="23"/>
                  </a:lnTo>
                  <a:lnTo>
                    <a:pt x="201" y="27"/>
                  </a:lnTo>
                  <a:lnTo>
                    <a:pt x="201" y="30"/>
                  </a:lnTo>
                  <a:lnTo>
                    <a:pt x="196" y="35"/>
                  </a:lnTo>
                  <a:lnTo>
                    <a:pt x="196" y="44"/>
                  </a:lnTo>
                  <a:lnTo>
                    <a:pt x="192" y="50"/>
                  </a:lnTo>
                  <a:lnTo>
                    <a:pt x="187" y="49"/>
                  </a:lnTo>
                  <a:lnTo>
                    <a:pt x="183" y="55"/>
                  </a:lnTo>
                  <a:lnTo>
                    <a:pt x="182" y="60"/>
                  </a:lnTo>
                  <a:lnTo>
                    <a:pt x="177" y="64"/>
                  </a:lnTo>
                  <a:lnTo>
                    <a:pt x="174" y="61"/>
                  </a:lnTo>
                  <a:lnTo>
                    <a:pt x="174" y="55"/>
                  </a:lnTo>
                  <a:lnTo>
                    <a:pt x="171" y="53"/>
                  </a:lnTo>
                  <a:lnTo>
                    <a:pt x="166" y="57"/>
                  </a:lnTo>
                  <a:lnTo>
                    <a:pt x="166" y="65"/>
                  </a:lnTo>
                  <a:lnTo>
                    <a:pt x="172" y="70"/>
                  </a:lnTo>
                  <a:lnTo>
                    <a:pt x="174" y="73"/>
                  </a:lnTo>
                  <a:lnTo>
                    <a:pt x="172" y="76"/>
                  </a:lnTo>
                  <a:lnTo>
                    <a:pt x="169" y="75"/>
                  </a:lnTo>
                  <a:lnTo>
                    <a:pt x="161" y="76"/>
                  </a:lnTo>
                  <a:lnTo>
                    <a:pt x="163" y="82"/>
                  </a:lnTo>
                  <a:lnTo>
                    <a:pt x="169" y="83"/>
                  </a:lnTo>
                  <a:lnTo>
                    <a:pt x="170" y="88"/>
                  </a:lnTo>
                  <a:lnTo>
                    <a:pt x="167" y="91"/>
                  </a:lnTo>
                  <a:lnTo>
                    <a:pt x="164" y="88"/>
                  </a:lnTo>
                  <a:lnTo>
                    <a:pt x="160" y="89"/>
                  </a:lnTo>
                  <a:lnTo>
                    <a:pt x="159" y="93"/>
                  </a:lnTo>
                  <a:lnTo>
                    <a:pt x="150" y="101"/>
                  </a:lnTo>
                  <a:lnTo>
                    <a:pt x="150" y="93"/>
                  </a:lnTo>
                  <a:lnTo>
                    <a:pt x="151" y="91"/>
                  </a:lnTo>
                  <a:lnTo>
                    <a:pt x="149" y="88"/>
                  </a:lnTo>
                  <a:lnTo>
                    <a:pt x="143" y="93"/>
                  </a:lnTo>
                  <a:lnTo>
                    <a:pt x="147" y="95"/>
                  </a:lnTo>
                  <a:lnTo>
                    <a:pt x="146" y="98"/>
                  </a:lnTo>
                  <a:lnTo>
                    <a:pt x="138" y="102"/>
                  </a:lnTo>
                  <a:lnTo>
                    <a:pt x="141" y="108"/>
                  </a:lnTo>
                  <a:lnTo>
                    <a:pt x="144" y="110"/>
                  </a:lnTo>
                  <a:lnTo>
                    <a:pt x="144" y="113"/>
                  </a:lnTo>
                  <a:lnTo>
                    <a:pt x="141" y="114"/>
                  </a:lnTo>
                  <a:lnTo>
                    <a:pt x="136" y="117"/>
                  </a:lnTo>
                  <a:lnTo>
                    <a:pt x="135" y="113"/>
                  </a:lnTo>
                  <a:lnTo>
                    <a:pt x="132" y="113"/>
                  </a:lnTo>
                  <a:lnTo>
                    <a:pt x="135" y="107"/>
                  </a:lnTo>
                  <a:lnTo>
                    <a:pt x="132" y="105"/>
                  </a:lnTo>
                  <a:lnTo>
                    <a:pt x="120" y="115"/>
                  </a:lnTo>
                  <a:lnTo>
                    <a:pt x="119" y="124"/>
                  </a:lnTo>
                  <a:lnTo>
                    <a:pt x="120" y="128"/>
                  </a:lnTo>
                  <a:lnTo>
                    <a:pt x="118" y="131"/>
                  </a:lnTo>
                  <a:lnTo>
                    <a:pt x="115" y="130"/>
                  </a:lnTo>
                  <a:lnTo>
                    <a:pt x="112" y="128"/>
                  </a:lnTo>
                  <a:lnTo>
                    <a:pt x="112" y="120"/>
                  </a:lnTo>
                  <a:lnTo>
                    <a:pt x="109" y="119"/>
                  </a:lnTo>
                  <a:lnTo>
                    <a:pt x="102" y="127"/>
                  </a:lnTo>
                  <a:lnTo>
                    <a:pt x="94" y="122"/>
                  </a:lnTo>
                  <a:lnTo>
                    <a:pt x="92" y="124"/>
                  </a:lnTo>
                  <a:lnTo>
                    <a:pt x="89" y="125"/>
                  </a:lnTo>
                  <a:lnTo>
                    <a:pt x="90" y="134"/>
                  </a:lnTo>
                  <a:lnTo>
                    <a:pt x="88" y="133"/>
                  </a:lnTo>
                  <a:lnTo>
                    <a:pt x="85" y="134"/>
                  </a:lnTo>
                  <a:lnTo>
                    <a:pt x="85" y="129"/>
                  </a:lnTo>
                  <a:lnTo>
                    <a:pt x="82" y="127"/>
                  </a:lnTo>
                  <a:lnTo>
                    <a:pt x="79" y="133"/>
                  </a:lnTo>
                  <a:lnTo>
                    <a:pt x="76" y="127"/>
                  </a:lnTo>
                  <a:lnTo>
                    <a:pt x="64" y="139"/>
                  </a:lnTo>
                  <a:lnTo>
                    <a:pt x="60" y="139"/>
                  </a:lnTo>
                  <a:lnTo>
                    <a:pt x="58" y="137"/>
                  </a:lnTo>
                  <a:lnTo>
                    <a:pt x="52" y="137"/>
                  </a:lnTo>
                  <a:lnTo>
                    <a:pt x="48" y="141"/>
                  </a:lnTo>
                  <a:lnTo>
                    <a:pt x="49" y="151"/>
                  </a:lnTo>
                  <a:lnTo>
                    <a:pt x="41" y="165"/>
                  </a:lnTo>
                  <a:lnTo>
                    <a:pt x="41" y="168"/>
                  </a:lnTo>
                  <a:lnTo>
                    <a:pt x="32" y="177"/>
                  </a:lnTo>
                  <a:lnTo>
                    <a:pt x="32" y="182"/>
                  </a:lnTo>
                  <a:lnTo>
                    <a:pt x="36" y="186"/>
                  </a:lnTo>
                  <a:lnTo>
                    <a:pt x="32" y="192"/>
                  </a:lnTo>
                  <a:lnTo>
                    <a:pt x="35" y="201"/>
                  </a:lnTo>
                  <a:lnTo>
                    <a:pt x="35" y="209"/>
                  </a:lnTo>
                  <a:lnTo>
                    <a:pt x="44" y="226"/>
                  </a:lnTo>
                  <a:lnTo>
                    <a:pt x="43" y="230"/>
                  </a:lnTo>
                  <a:lnTo>
                    <a:pt x="48" y="236"/>
                  </a:lnTo>
                  <a:lnTo>
                    <a:pt x="48" y="239"/>
                  </a:lnTo>
                  <a:lnTo>
                    <a:pt x="44" y="243"/>
                  </a:lnTo>
                  <a:lnTo>
                    <a:pt x="46" y="247"/>
                  </a:lnTo>
                  <a:lnTo>
                    <a:pt x="43" y="262"/>
                  </a:lnTo>
                  <a:lnTo>
                    <a:pt x="36" y="266"/>
                  </a:lnTo>
                  <a:lnTo>
                    <a:pt x="35" y="274"/>
                  </a:lnTo>
                  <a:lnTo>
                    <a:pt x="31" y="275"/>
                  </a:lnTo>
                  <a:lnTo>
                    <a:pt x="30" y="280"/>
                  </a:lnTo>
                  <a:lnTo>
                    <a:pt x="23" y="285"/>
                  </a:lnTo>
                  <a:lnTo>
                    <a:pt x="23" y="297"/>
                  </a:lnTo>
                  <a:lnTo>
                    <a:pt x="19" y="301"/>
                  </a:lnTo>
                  <a:lnTo>
                    <a:pt x="10" y="303"/>
                  </a:lnTo>
                  <a:lnTo>
                    <a:pt x="8" y="305"/>
                  </a:lnTo>
                  <a:lnTo>
                    <a:pt x="9" y="316"/>
                  </a:lnTo>
                  <a:lnTo>
                    <a:pt x="1" y="323"/>
                  </a:lnTo>
                  <a:lnTo>
                    <a:pt x="2" y="332"/>
                  </a:lnTo>
                  <a:lnTo>
                    <a:pt x="0" y="336"/>
                  </a:lnTo>
                  <a:lnTo>
                    <a:pt x="2" y="340"/>
                  </a:lnTo>
                  <a:lnTo>
                    <a:pt x="2" y="350"/>
                  </a:lnTo>
                  <a:lnTo>
                    <a:pt x="10" y="360"/>
                  </a:lnTo>
                  <a:lnTo>
                    <a:pt x="9" y="368"/>
                  </a:lnTo>
                  <a:lnTo>
                    <a:pt x="10" y="372"/>
                  </a:lnTo>
                  <a:lnTo>
                    <a:pt x="14" y="374"/>
                  </a:lnTo>
                  <a:lnTo>
                    <a:pt x="16" y="373"/>
                  </a:lnTo>
                  <a:lnTo>
                    <a:pt x="14" y="375"/>
                  </a:lnTo>
                  <a:lnTo>
                    <a:pt x="8" y="378"/>
                  </a:lnTo>
                  <a:lnTo>
                    <a:pt x="9" y="384"/>
                  </a:lnTo>
                  <a:lnTo>
                    <a:pt x="10" y="394"/>
                  </a:lnTo>
                  <a:lnTo>
                    <a:pt x="9" y="407"/>
                  </a:lnTo>
                  <a:lnTo>
                    <a:pt x="11" y="409"/>
                  </a:lnTo>
                  <a:lnTo>
                    <a:pt x="11" y="414"/>
                  </a:lnTo>
                  <a:lnTo>
                    <a:pt x="14" y="416"/>
                  </a:lnTo>
                  <a:lnTo>
                    <a:pt x="19" y="422"/>
                  </a:lnTo>
                  <a:lnTo>
                    <a:pt x="22" y="425"/>
                  </a:lnTo>
                  <a:lnTo>
                    <a:pt x="25" y="429"/>
                  </a:lnTo>
                  <a:lnTo>
                    <a:pt x="30" y="433"/>
                  </a:lnTo>
                  <a:lnTo>
                    <a:pt x="34" y="432"/>
                  </a:lnTo>
                  <a:lnTo>
                    <a:pt x="35" y="434"/>
                  </a:lnTo>
                  <a:lnTo>
                    <a:pt x="41" y="436"/>
                  </a:lnTo>
                  <a:lnTo>
                    <a:pt x="46" y="442"/>
                  </a:lnTo>
                  <a:lnTo>
                    <a:pt x="49" y="443"/>
                  </a:lnTo>
                  <a:lnTo>
                    <a:pt x="49" y="445"/>
                  </a:lnTo>
                  <a:lnTo>
                    <a:pt x="52" y="448"/>
                  </a:lnTo>
                  <a:lnTo>
                    <a:pt x="52" y="448"/>
                  </a:lnTo>
                  <a:close/>
                  <a:moveTo>
                    <a:pt x="188" y="33"/>
                  </a:moveTo>
                  <a:lnTo>
                    <a:pt x="187" y="31"/>
                  </a:lnTo>
                  <a:lnTo>
                    <a:pt x="192" y="25"/>
                  </a:lnTo>
                  <a:lnTo>
                    <a:pt x="192" y="27"/>
                  </a:lnTo>
                  <a:lnTo>
                    <a:pt x="188" y="33"/>
                  </a:lnTo>
                  <a:lnTo>
                    <a:pt x="188" y="33"/>
                  </a:lnTo>
                  <a:close/>
                  <a:moveTo>
                    <a:pt x="186" y="43"/>
                  </a:moveTo>
                  <a:lnTo>
                    <a:pt x="187" y="41"/>
                  </a:lnTo>
                  <a:lnTo>
                    <a:pt x="188" y="44"/>
                  </a:lnTo>
                  <a:lnTo>
                    <a:pt x="187" y="45"/>
                  </a:lnTo>
                  <a:lnTo>
                    <a:pt x="186" y="43"/>
                  </a:lnTo>
                  <a:lnTo>
                    <a:pt x="186" y="43"/>
                  </a:lnTo>
                  <a:close/>
                  <a:moveTo>
                    <a:pt x="176" y="41"/>
                  </a:moveTo>
                  <a:lnTo>
                    <a:pt x="177" y="40"/>
                  </a:lnTo>
                  <a:lnTo>
                    <a:pt x="178" y="42"/>
                  </a:lnTo>
                  <a:lnTo>
                    <a:pt x="182" y="43"/>
                  </a:lnTo>
                  <a:lnTo>
                    <a:pt x="181" y="49"/>
                  </a:lnTo>
                  <a:lnTo>
                    <a:pt x="177" y="46"/>
                  </a:lnTo>
                  <a:lnTo>
                    <a:pt x="173" y="46"/>
                  </a:lnTo>
                  <a:lnTo>
                    <a:pt x="176" y="41"/>
                  </a:lnTo>
                  <a:lnTo>
                    <a:pt x="176" y="41"/>
                  </a:lnTo>
                  <a:close/>
                  <a:moveTo>
                    <a:pt x="219" y="168"/>
                  </a:moveTo>
                  <a:lnTo>
                    <a:pt x="219" y="163"/>
                  </a:lnTo>
                  <a:lnTo>
                    <a:pt x="219" y="159"/>
                  </a:lnTo>
                  <a:lnTo>
                    <a:pt x="221" y="156"/>
                  </a:lnTo>
                  <a:lnTo>
                    <a:pt x="223" y="156"/>
                  </a:lnTo>
                  <a:lnTo>
                    <a:pt x="225" y="152"/>
                  </a:lnTo>
                  <a:lnTo>
                    <a:pt x="223" y="158"/>
                  </a:lnTo>
                  <a:lnTo>
                    <a:pt x="221" y="161"/>
                  </a:lnTo>
                  <a:lnTo>
                    <a:pt x="219" y="16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09" name="Freeform 157"/>
            <p:cNvSpPr>
              <a:spLocks/>
            </p:cNvSpPr>
            <p:nvPr/>
          </p:nvSpPr>
          <p:spPr bwMode="auto">
            <a:xfrm>
              <a:off x="3161" y="2762"/>
              <a:ext cx="165" cy="264"/>
            </a:xfrm>
            <a:custGeom>
              <a:avLst/>
              <a:gdLst/>
              <a:ahLst/>
              <a:cxnLst>
                <a:cxn ang="0">
                  <a:pos x="59" y="329"/>
                </a:cxn>
                <a:cxn ang="0">
                  <a:pos x="66" y="312"/>
                </a:cxn>
                <a:cxn ang="0">
                  <a:pos x="72" y="288"/>
                </a:cxn>
                <a:cxn ang="0">
                  <a:pos x="72" y="270"/>
                </a:cxn>
                <a:cxn ang="0">
                  <a:pos x="74" y="252"/>
                </a:cxn>
                <a:cxn ang="0">
                  <a:pos x="78" y="225"/>
                </a:cxn>
                <a:cxn ang="0">
                  <a:pos x="81" y="203"/>
                </a:cxn>
                <a:cxn ang="0">
                  <a:pos x="49" y="192"/>
                </a:cxn>
                <a:cxn ang="0">
                  <a:pos x="21" y="181"/>
                </a:cxn>
                <a:cxn ang="0">
                  <a:pos x="0" y="152"/>
                </a:cxn>
                <a:cxn ang="0">
                  <a:pos x="59" y="126"/>
                </a:cxn>
                <a:cxn ang="0">
                  <a:pos x="99" y="119"/>
                </a:cxn>
                <a:cxn ang="0">
                  <a:pos x="113" y="129"/>
                </a:cxn>
                <a:cxn ang="0">
                  <a:pos x="134" y="141"/>
                </a:cxn>
                <a:cxn ang="0">
                  <a:pos x="122" y="174"/>
                </a:cxn>
                <a:cxn ang="0">
                  <a:pos x="140" y="199"/>
                </a:cxn>
                <a:cxn ang="0">
                  <a:pos x="154" y="215"/>
                </a:cxn>
                <a:cxn ang="0">
                  <a:pos x="159" y="182"/>
                </a:cxn>
                <a:cxn ang="0">
                  <a:pos x="169" y="157"/>
                </a:cxn>
                <a:cxn ang="0">
                  <a:pos x="175" y="145"/>
                </a:cxn>
                <a:cxn ang="0">
                  <a:pos x="167" y="118"/>
                </a:cxn>
                <a:cxn ang="0">
                  <a:pos x="144" y="94"/>
                </a:cxn>
                <a:cxn ang="0">
                  <a:pos x="171" y="31"/>
                </a:cxn>
                <a:cxn ang="0">
                  <a:pos x="186" y="34"/>
                </a:cxn>
                <a:cxn ang="0">
                  <a:pos x="209" y="33"/>
                </a:cxn>
                <a:cxn ang="0">
                  <a:pos x="222" y="34"/>
                </a:cxn>
                <a:cxn ang="0">
                  <a:pos x="243" y="25"/>
                </a:cxn>
                <a:cxn ang="0">
                  <a:pos x="264" y="26"/>
                </a:cxn>
                <a:cxn ang="0">
                  <a:pos x="291" y="18"/>
                </a:cxn>
                <a:cxn ang="0">
                  <a:pos x="317" y="2"/>
                </a:cxn>
                <a:cxn ang="0">
                  <a:pos x="328" y="9"/>
                </a:cxn>
                <a:cxn ang="0">
                  <a:pos x="322" y="30"/>
                </a:cxn>
                <a:cxn ang="0">
                  <a:pos x="324" y="54"/>
                </a:cxn>
                <a:cxn ang="0">
                  <a:pos x="324" y="83"/>
                </a:cxn>
                <a:cxn ang="0">
                  <a:pos x="317" y="116"/>
                </a:cxn>
                <a:cxn ang="0">
                  <a:pos x="328" y="134"/>
                </a:cxn>
                <a:cxn ang="0">
                  <a:pos x="318" y="146"/>
                </a:cxn>
                <a:cxn ang="0">
                  <a:pos x="317" y="155"/>
                </a:cxn>
                <a:cxn ang="0">
                  <a:pos x="299" y="184"/>
                </a:cxn>
                <a:cxn ang="0">
                  <a:pos x="269" y="207"/>
                </a:cxn>
                <a:cxn ang="0">
                  <a:pos x="220" y="231"/>
                </a:cxn>
                <a:cxn ang="0">
                  <a:pos x="202" y="239"/>
                </a:cxn>
                <a:cxn ang="0">
                  <a:pos x="184" y="263"/>
                </a:cxn>
                <a:cxn ang="0">
                  <a:pos x="153" y="282"/>
                </a:cxn>
                <a:cxn ang="0">
                  <a:pos x="132" y="294"/>
                </a:cxn>
                <a:cxn ang="0">
                  <a:pos x="129" y="309"/>
                </a:cxn>
                <a:cxn ang="0">
                  <a:pos x="132" y="338"/>
                </a:cxn>
                <a:cxn ang="0">
                  <a:pos x="141" y="379"/>
                </a:cxn>
                <a:cxn ang="0">
                  <a:pos x="148" y="380"/>
                </a:cxn>
                <a:cxn ang="0">
                  <a:pos x="148" y="401"/>
                </a:cxn>
                <a:cxn ang="0">
                  <a:pos x="140" y="426"/>
                </a:cxn>
                <a:cxn ang="0">
                  <a:pos x="141" y="446"/>
                </a:cxn>
                <a:cxn ang="0">
                  <a:pos x="63" y="485"/>
                </a:cxn>
                <a:cxn ang="0">
                  <a:pos x="48" y="501"/>
                </a:cxn>
                <a:cxn ang="0">
                  <a:pos x="59" y="512"/>
                </a:cxn>
                <a:cxn ang="0">
                  <a:pos x="59" y="524"/>
                </a:cxn>
                <a:cxn ang="0">
                  <a:pos x="38" y="524"/>
                </a:cxn>
                <a:cxn ang="0">
                  <a:pos x="35" y="506"/>
                </a:cxn>
                <a:cxn ang="0">
                  <a:pos x="34" y="473"/>
                </a:cxn>
                <a:cxn ang="0">
                  <a:pos x="30" y="428"/>
                </a:cxn>
                <a:cxn ang="0">
                  <a:pos x="22" y="387"/>
                </a:cxn>
              </a:cxnLst>
              <a:rect l="0" t="0" r="r" b="b"/>
              <a:pathLst>
                <a:path w="329" h="529">
                  <a:moveTo>
                    <a:pt x="22" y="387"/>
                  </a:moveTo>
                  <a:lnTo>
                    <a:pt x="57" y="353"/>
                  </a:lnTo>
                  <a:lnTo>
                    <a:pt x="57" y="343"/>
                  </a:lnTo>
                  <a:lnTo>
                    <a:pt x="59" y="338"/>
                  </a:lnTo>
                  <a:lnTo>
                    <a:pt x="59" y="329"/>
                  </a:lnTo>
                  <a:lnTo>
                    <a:pt x="61" y="325"/>
                  </a:lnTo>
                  <a:lnTo>
                    <a:pt x="59" y="321"/>
                  </a:lnTo>
                  <a:lnTo>
                    <a:pt x="60" y="316"/>
                  </a:lnTo>
                  <a:lnTo>
                    <a:pt x="64" y="315"/>
                  </a:lnTo>
                  <a:lnTo>
                    <a:pt x="66" y="312"/>
                  </a:lnTo>
                  <a:lnTo>
                    <a:pt x="73" y="308"/>
                  </a:lnTo>
                  <a:lnTo>
                    <a:pt x="76" y="301"/>
                  </a:lnTo>
                  <a:lnTo>
                    <a:pt x="75" y="297"/>
                  </a:lnTo>
                  <a:lnTo>
                    <a:pt x="72" y="294"/>
                  </a:lnTo>
                  <a:lnTo>
                    <a:pt x="72" y="288"/>
                  </a:lnTo>
                  <a:lnTo>
                    <a:pt x="75" y="286"/>
                  </a:lnTo>
                  <a:lnTo>
                    <a:pt x="73" y="280"/>
                  </a:lnTo>
                  <a:lnTo>
                    <a:pt x="69" y="276"/>
                  </a:lnTo>
                  <a:lnTo>
                    <a:pt x="69" y="271"/>
                  </a:lnTo>
                  <a:lnTo>
                    <a:pt x="72" y="270"/>
                  </a:lnTo>
                  <a:lnTo>
                    <a:pt x="73" y="264"/>
                  </a:lnTo>
                  <a:lnTo>
                    <a:pt x="73" y="258"/>
                  </a:lnTo>
                  <a:lnTo>
                    <a:pt x="77" y="255"/>
                  </a:lnTo>
                  <a:lnTo>
                    <a:pt x="80" y="251"/>
                  </a:lnTo>
                  <a:lnTo>
                    <a:pt x="74" y="252"/>
                  </a:lnTo>
                  <a:lnTo>
                    <a:pt x="72" y="248"/>
                  </a:lnTo>
                  <a:lnTo>
                    <a:pt x="75" y="243"/>
                  </a:lnTo>
                  <a:lnTo>
                    <a:pt x="76" y="233"/>
                  </a:lnTo>
                  <a:lnTo>
                    <a:pt x="78" y="229"/>
                  </a:lnTo>
                  <a:lnTo>
                    <a:pt x="78" y="225"/>
                  </a:lnTo>
                  <a:lnTo>
                    <a:pt x="78" y="221"/>
                  </a:lnTo>
                  <a:lnTo>
                    <a:pt x="80" y="217"/>
                  </a:lnTo>
                  <a:lnTo>
                    <a:pt x="78" y="212"/>
                  </a:lnTo>
                  <a:lnTo>
                    <a:pt x="81" y="208"/>
                  </a:lnTo>
                  <a:lnTo>
                    <a:pt x="81" y="203"/>
                  </a:lnTo>
                  <a:lnTo>
                    <a:pt x="74" y="201"/>
                  </a:lnTo>
                  <a:lnTo>
                    <a:pt x="71" y="198"/>
                  </a:lnTo>
                  <a:lnTo>
                    <a:pt x="64" y="193"/>
                  </a:lnTo>
                  <a:lnTo>
                    <a:pt x="54" y="192"/>
                  </a:lnTo>
                  <a:lnTo>
                    <a:pt x="49" y="192"/>
                  </a:lnTo>
                  <a:lnTo>
                    <a:pt x="43" y="184"/>
                  </a:lnTo>
                  <a:lnTo>
                    <a:pt x="35" y="180"/>
                  </a:lnTo>
                  <a:lnTo>
                    <a:pt x="26" y="176"/>
                  </a:lnTo>
                  <a:lnTo>
                    <a:pt x="24" y="180"/>
                  </a:lnTo>
                  <a:lnTo>
                    <a:pt x="21" y="181"/>
                  </a:lnTo>
                  <a:lnTo>
                    <a:pt x="19" y="177"/>
                  </a:lnTo>
                  <a:lnTo>
                    <a:pt x="15" y="176"/>
                  </a:lnTo>
                  <a:lnTo>
                    <a:pt x="3" y="176"/>
                  </a:lnTo>
                  <a:lnTo>
                    <a:pt x="3" y="162"/>
                  </a:lnTo>
                  <a:lnTo>
                    <a:pt x="0" y="152"/>
                  </a:lnTo>
                  <a:lnTo>
                    <a:pt x="3" y="147"/>
                  </a:lnTo>
                  <a:lnTo>
                    <a:pt x="15" y="141"/>
                  </a:lnTo>
                  <a:lnTo>
                    <a:pt x="22" y="141"/>
                  </a:lnTo>
                  <a:lnTo>
                    <a:pt x="53" y="127"/>
                  </a:lnTo>
                  <a:lnTo>
                    <a:pt x="59" y="126"/>
                  </a:lnTo>
                  <a:lnTo>
                    <a:pt x="77" y="118"/>
                  </a:lnTo>
                  <a:lnTo>
                    <a:pt x="87" y="116"/>
                  </a:lnTo>
                  <a:lnTo>
                    <a:pt x="96" y="114"/>
                  </a:lnTo>
                  <a:lnTo>
                    <a:pt x="98" y="117"/>
                  </a:lnTo>
                  <a:lnTo>
                    <a:pt x="99" y="119"/>
                  </a:lnTo>
                  <a:lnTo>
                    <a:pt x="101" y="123"/>
                  </a:lnTo>
                  <a:lnTo>
                    <a:pt x="103" y="127"/>
                  </a:lnTo>
                  <a:lnTo>
                    <a:pt x="107" y="130"/>
                  </a:lnTo>
                  <a:lnTo>
                    <a:pt x="110" y="129"/>
                  </a:lnTo>
                  <a:lnTo>
                    <a:pt x="113" y="129"/>
                  </a:lnTo>
                  <a:lnTo>
                    <a:pt x="117" y="126"/>
                  </a:lnTo>
                  <a:lnTo>
                    <a:pt x="123" y="126"/>
                  </a:lnTo>
                  <a:lnTo>
                    <a:pt x="131" y="128"/>
                  </a:lnTo>
                  <a:lnTo>
                    <a:pt x="134" y="132"/>
                  </a:lnTo>
                  <a:lnTo>
                    <a:pt x="134" y="141"/>
                  </a:lnTo>
                  <a:lnTo>
                    <a:pt x="133" y="149"/>
                  </a:lnTo>
                  <a:lnTo>
                    <a:pt x="127" y="155"/>
                  </a:lnTo>
                  <a:lnTo>
                    <a:pt x="126" y="163"/>
                  </a:lnTo>
                  <a:lnTo>
                    <a:pt x="121" y="169"/>
                  </a:lnTo>
                  <a:lnTo>
                    <a:pt x="122" y="174"/>
                  </a:lnTo>
                  <a:lnTo>
                    <a:pt x="124" y="181"/>
                  </a:lnTo>
                  <a:lnTo>
                    <a:pt x="126" y="186"/>
                  </a:lnTo>
                  <a:lnTo>
                    <a:pt x="131" y="193"/>
                  </a:lnTo>
                  <a:lnTo>
                    <a:pt x="136" y="197"/>
                  </a:lnTo>
                  <a:lnTo>
                    <a:pt x="140" y="199"/>
                  </a:lnTo>
                  <a:lnTo>
                    <a:pt x="144" y="203"/>
                  </a:lnTo>
                  <a:lnTo>
                    <a:pt x="148" y="208"/>
                  </a:lnTo>
                  <a:lnTo>
                    <a:pt x="146" y="212"/>
                  </a:lnTo>
                  <a:lnTo>
                    <a:pt x="147" y="217"/>
                  </a:lnTo>
                  <a:lnTo>
                    <a:pt x="154" y="215"/>
                  </a:lnTo>
                  <a:lnTo>
                    <a:pt x="155" y="209"/>
                  </a:lnTo>
                  <a:lnTo>
                    <a:pt x="153" y="201"/>
                  </a:lnTo>
                  <a:lnTo>
                    <a:pt x="156" y="196"/>
                  </a:lnTo>
                  <a:lnTo>
                    <a:pt x="157" y="190"/>
                  </a:lnTo>
                  <a:lnTo>
                    <a:pt x="159" y="182"/>
                  </a:lnTo>
                  <a:lnTo>
                    <a:pt x="166" y="180"/>
                  </a:lnTo>
                  <a:lnTo>
                    <a:pt x="170" y="176"/>
                  </a:lnTo>
                  <a:lnTo>
                    <a:pt x="173" y="171"/>
                  </a:lnTo>
                  <a:lnTo>
                    <a:pt x="173" y="160"/>
                  </a:lnTo>
                  <a:lnTo>
                    <a:pt x="169" y="157"/>
                  </a:lnTo>
                  <a:lnTo>
                    <a:pt x="170" y="153"/>
                  </a:lnTo>
                  <a:lnTo>
                    <a:pt x="169" y="151"/>
                  </a:lnTo>
                  <a:lnTo>
                    <a:pt x="170" y="149"/>
                  </a:lnTo>
                  <a:lnTo>
                    <a:pt x="174" y="148"/>
                  </a:lnTo>
                  <a:lnTo>
                    <a:pt x="175" y="145"/>
                  </a:lnTo>
                  <a:lnTo>
                    <a:pt x="179" y="143"/>
                  </a:lnTo>
                  <a:lnTo>
                    <a:pt x="178" y="140"/>
                  </a:lnTo>
                  <a:lnTo>
                    <a:pt x="177" y="136"/>
                  </a:lnTo>
                  <a:lnTo>
                    <a:pt x="174" y="128"/>
                  </a:lnTo>
                  <a:lnTo>
                    <a:pt x="167" y="118"/>
                  </a:lnTo>
                  <a:lnTo>
                    <a:pt x="165" y="113"/>
                  </a:lnTo>
                  <a:lnTo>
                    <a:pt x="154" y="103"/>
                  </a:lnTo>
                  <a:lnTo>
                    <a:pt x="151" y="102"/>
                  </a:lnTo>
                  <a:lnTo>
                    <a:pt x="148" y="99"/>
                  </a:lnTo>
                  <a:lnTo>
                    <a:pt x="144" y="94"/>
                  </a:lnTo>
                  <a:lnTo>
                    <a:pt x="134" y="90"/>
                  </a:lnTo>
                  <a:lnTo>
                    <a:pt x="129" y="60"/>
                  </a:lnTo>
                  <a:lnTo>
                    <a:pt x="136" y="32"/>
                  </a:lnTo>
                  <a:lnTo>
                    <a:pt x="167" y="32"/>
                  </a:lnTo>
                  <a:lnTo>
                    <a:pt x="171" y="31"/>
                  </a:lnTo>
                  <a:lnTo>
                    <a:pt x="174" y="29"/>
                  </a:lnTo>
                  <a:lnTo>
                    <a:pt x="178" y="27"/>
                  </a:lnTo>
                  <a:lnTo>
                    <a:pt x="178" y="30"/>
                  </a:lnTo>
                  <a:lnTo>
                    <a:pt x="182" y="32"/>
                  </a:lnTo>
                  <a:lnTo>
                    <a:pt x="186" y="34"/>
                  </a:lnTo>
                  <a:lnTo>
                    <a:pt x="190" y="34"/>
                  </a:lnTo>
                  <a:lnTo>
                    <a:pt x="193" y="38"/>
                  </a:lnTo>
                  <a:lnTo>
                    <a:pt x="192" y="41"/>
                  </a:lnTo>
                  <a:lnTo>
                    <a:pt x="201" y="38"/>
                  </a:lnTo>
                  <a:lnTo>
                    <a:pt x="209" y="33"/>
                  </a:lnTo>
                  <a:lnTo>
                    <a:pt x="212" y="32"/>
                  </a:lnTo>
                  <a:lnTo>
                    <a:pt x="214" y="30"/>
                  </a:lnTo>
                  <a:lnTo>
                    <a:pt x="217" y="32"/>
                  </a:lnTo>
                  <a:lnTo>
                    <a:pt x="219" y="34"/>
                  </a:lnTo>
                  <a:lnTo>
                    <a:pt x="222" y="34"/>
                  </a:lnTo>
                  <a:lnTo>
                    <a:pt x="226" y="36"/>
                  </a:lnTo>
                  <a:lnTo>
                    <a:pt x="233" y="34"/>
                  </a:lnTo>
                  <a:lnTo>
                    <a:pt x="241" y="33"/>
                  </a:lnTo>
                  <a:lnTo>
                    <a:pt x="244" y="29"/>
                  </a:lnTo>
                  <a:lnTo>
                    <a:pt x="243" y="25"/>
                  </a:lnTo>
                  <a:lnTo>
                    <a:pt x="245" y="23"/>
                  </a:lnTo>
                  <a:lnTo>
                    <a:pt x="250" y="25"/>
                  </a:lnTo>
                  <a:lnTo>
                    <a:pt x="255" y="24"/>
                  </a:lnTo>
                  <a:lnTo>
                    <a:pt x="259" y="27"/>
                  </a:lnTo>
                  <a:lnTo>
                    <a:pt x="264" y="26"/>
                  </a:lnTo>
                  <a:lnTo>
                    <a:pt x="268" y="24"/>
                  </a:lnTo>
                  <a:lnTo>
                    <a:pt x="279" y="20"/>
                  </a:lnTo>
                  <a:lnTo>
                    <a:pt x="284" y="22"/>
                  </a:lnTo>
                  <a:lnTo>
                    <a:pt x="289" y="21"/>
                  </a:lnTo>
                  <a:lnTo>
                    <a:pt x="291" y="18"/>
                  </a:lnTo>
                  <a:lnTo>
                    <a:pt x="298" y="17"/>
                  </a:lnTo>
                  <a:lnTo>
                    <a:pt x="303" y="12"/>
                  </a:lnTo>
                  <a:lnTo>
                    <a:pt x="309" y="11"/>
                  </a:lnTo>
                  <a:lnTo>
                    <a:pt x="314" y="8"/>
                  </a:lnTo>
                  <a:lnTo>
                    <a:pt x="317" y="2"/>
                  </a:lnTo>
                  <a:lnTo>
                    <a:pt x="324" y="4"/>
                  </a:lnTo>
                  <a:lnTo>
                    <a:pt x="326" y="1"/>
                  </a:lnTo>
                  <a:lnTo>
                    <a:pt x="327" y="0"/>
                  </a:lnTo>
                  <a:lnTo>
                    <a:pt x="329" y="2"/>
                  </a:lnTo>
                  <a:lnTo>
                    <a:pt x="328" y="9"/>
                  </a:lnTo>
                  <a:lnTo>
                    <a:pt x="327" y="13"/>
                  </a:lnTo>
                  <a:lnTo>
                    <a:pt x="328" y="14"/>
                  </a:lnTo>
                  <a:lnTo>
                    <a:pt x="321" y="24"/>
                  </a:lnTo>
                  <a:lnTo>
                    <a:pt x="321" y="27"/>
                  </a:lnTo>
                  <a:lnTo>
                    <a:pt x="322" y="30"/>
                  </a:lnTo>
                  <a:lnTo>
                    <a:pt x="322" y="32"/>
                  </a:lnTo>
                  <a:lnTo>
                    <a:pt x="320" y="34"/>
                  </a:lnTo>
                  <a:lnTo>
                    <a:pt x="321" y="45"/>
                  </a:lnTo>
                  <a:lnTo>
                    <a:pt x="326" y="52"/>
                  </a:lnTo>
                  <a:lnTo>
                    <a:pt x="324" y="54"/>
                  </a:lnTo>
                  <a:lnTo>
                    <a:pt x="324" y="61"/>
                  </a:lnTo>
                  <a:lnTo>
                    <a:pt x="326" y="64"/>
                  </a:lnTo>
                  <a:lnTo>
                    <a:pt x="326" y="71"/>
                  </a:lnTo>
                  <a:lnTo>
                    <a:pt x="322" y="74"/>
                  </a:lnTo>
                  <a:lnTo>
                    <a:pt x="324" y="83"/>
                  </a:lnTo>
                  <a:lnTo>
                    <a:pt x="321" y="99"/>
                  </a:lnTo>
                  <a:lnTo>
                    <a:pt x="320" y="99"/>
                  </a:lnTo>
                  <a:lnTo>
                    <a:pt x="321" y="101"/>
                  </a:lnTo>
                  <a:lnTo>
                    <a:pt x="321" y="115"/>
                  </a:lnTo>
                  <a:lnTo>
                    <a:pt x="317" y="116"/>
                  </a:lnTo>
                  <a:lnTo>
                    <a:pt x="317" y="118"/>
                  </a:lnTo>
                  <a:lnTo>
                    <a:pt x="318" y="120"/>
                  </a:lnTo>
                  <a:lnTo>
                    <a:pt x="325" y="120"/>
                  </a:lnTo>
                  <a:lnTo>
                    <a:pt x="327" y="122"/>
                  </a:lnTo>
                  <a:lnTo>
                    <a:pt x="328" y="134"/>
                  </a:lnTo>
                  <a:lnTo>
                    <a:pt x="325" y="138"/>
                  </a:lnTo>
                  <a:lnTo>
                    <a:pt x="321" y="140"/>
                  </a:lnTo>
                  <a:lnTo>
                    <a:pt x="324" y="142"/>
                  </a:lnTo>
                  <a:lnTo>
                    <a:pt x="322" y="146"/>
                  </a:lnTo>
                  <a:lnTo>
                    <a:pt x="318" y="146"/>
                  </a:lnTo>
                  <a:lnTo>
                    <a:pt x="314" y="150"/>
                  </a:lnTo>
                  <a:lnTo>
                    <a:pt x="315" y="152"/>
                  </a:lnTo>
                  <a:lnTo>
                    <a:pt x="316" y="151"/>
                  </a:lnTo>
                  <a:lnTo>
                    <a:pt x="320" y="151"/>
                  </a:lnTo>
                  <a:lnTo>
                    <a:pt x="317" y="155"/>
                  </a:lnTo>
                  <a:lnTo>
                    <a:pt x="317" y="162"/>
                  </a:lnTo>
                  <a:lnTo>
                    <a:pt x="313" y="163"/>
                  </a:lnTo>
                  <a:lnTo>
                    <a:pt x="306" y="172"/>
                  </a:lnTo>
                  <a:lnTo>
                    <a:pt x="306" y="175"/>
                  </a:lnTo>
                  <a:lnTo>
                    <a:pt x="299" y="184"/>
                  </a:lnTo>
                  <a:lnTo>
                    <a:pt x="294" y="185"/>
                  </a:lnTo>
                  <a:lnTo>
                    <a:pt x="295" y="190"/>
                  </a:lnTo>
                  <a:lnTo>
                    <a:pt x="274" y="201"/>
                  </a:lnTo>
                  <a:lnTo>
                    <a:pt x="271" y="203"/>
                  </a:lnTo>
                  <a:lnTo>
                    <a:pt x="269" y="207"/>
                  </a:lnTo>
                  <a:lnTo>
                    <a:pt x="249" y="217"/>
                  </a:lnTo>
                  <a:lnTo>
                    <a:pt x="241" y="217"/>
                  </a:lnTo>
                  <a:lnTo>
                    <a:pt x="241" y="218"/>
                  </a:lnTo>
                  <a:lnTo>
                    <a:pt x="232" y="222"/>
                  </a:lnTo>
                  <a:lnTo>
                    <a:pt x="220" y="231"/>
                  </a:lnTo>
                  <a:lnTo>
                    <a:pt x="216" y="229"/>
                  </a:lnTo>
                  <a:lnTo>
                    <a:pt x="216" y="232"/>
                  </a:lnTo>
                  <a:lnTo>
                    <a:pt x="209" y="242"/>
                  </a:lnTo>
                  <a:lnTo>
                    <a:pt x="204" y="243"/>
                  </a:lnTo>
                  <a:lnTo>
                    <a:pt x="202" y="239"/>
                  </a:lnTo>
                  <a:lnTo>
                    <a:pt x="201" y="246"/>
                  </a:lnTo>
                  <a:lnTo>
                    <a:pt x="198" y="247"/>
                  </a:lnTo>
                  <a:lnTo>
                    <a:pt x="197" y="253"/>
                  </a:lnTo>
                  <a:lnTo>
                    <a:pt x="184" y="259"/>
                  </a:lnTo>
                  <a:lnTo>
                    <a:pt x="184" y="263"/>
                  </a:lnTo>
                  <a:lnTo>
                    <a:pt x="180" y="266"/>
                  </a:lnTo>
                  <a:lnTo>
                    <a:pt x="177" y="267"/>
                  </a:lnTo>
                  <a:lnTo>
                    <a:pt x="177" y="271"/>
                  </a:lnTo>
                  <a:lnTo>
                    <a:pt x="170" y="271"/>
                  </a:lnTo>
                  <a:lnTo>
                    <a:pt x="153" y="282"/>
                  </a:lnTo>
                  <a:lnTo>
                    <a:pt x="154" y="290"/>
                  </a:lnTo>
                  <a:lnTo>
                    <a:pt x="148" y="293"/>
                  </a:lnTo>
                  <a:lnTo>
                    <a:pt x="141" y="293"/>
                  </a:lnTo>
                  <a:lnTo>
                    <a:pt x="138" y="298"/>
                  </a:lnTo>
                  <a:lnTo>
                    <a:pt x="132" y="294"/>
                  </a:lnTo>
                  <a:lnTo>
                    <a:pt x="129" y="294"/>
                  </a:lnTo>
                  <a:lnTo>
                    <a:pt x="129" y="298"/>
                  </a:lnTo>
                  <a:lnTo>
                    <a:pt x="132" y="301"/>
                  </a:lnTo>
                  <a:lnTo>
                    <a:pt x="132" y="305"/>
                  </a:lnTo>
                  <a:lnTo>
                    <a:pt x="129" y="309"/>
                  </a:lnTo>
                  <a:lnTo>
                    <a:pt x="130" y="314"/>
                  </a:lnTo>
                  <a:lnTo>
                    <a:pt x="127" y="318"/>
                  </a:lnTo>
                  <a:lnTo>
                    <a:pt x="135" y="331"/>
                  </a:lnTo>
                  <a:lnTo>
                    <a:pt x="136" y="335"/>
                  </a:lnTo>
                  <a:lnTo>
                    <a:pt x="132" y="338"/>
                  </a:lnTo>
                  <a:lnTo>
                    <a:pt x="135" y="339"/>
                  </a:lnTo>
                  <a:lnTo>
                    <a:pt x="139" y="345"/>
                  </a:lnTo>
                  <a:lnTo>
                    <a:pt x="139" y="352"/>
                  </a:lnTo>
                  <a:lnTo>
                    <a:pt x="142" y="359"/>
                  </a:lnTo>
                  <a:lnTo>
                    <a:pt x="141" y="379"/>
                  </a:lnTo>
                  <a:lnTo>
                    <a:pt x="143" y="386"/>
                  </a:lnTo>
                  <a:lnTo>
                    <a:pt x="145" y="385"/>
                  </a:lnTo>
                  <a:lnTo>
                    <a:pt x="145" y="380"/>
                  </a:lnTo>
                  <a:lnTo>
                    <a:pt x="148" y="373"/>
                  </a:lnTo>
                  <a:lnTo>
                    <a:pt x="148" y="380"/>
                  </a:lnTo>
                  <a:lnTo>
                    <a:pt x="151" y="379"/>
                  </a:lnTo>
                  <a:lnTo>
                    <a:pt x="150" y="387"/>
                  </a:lnTo>
                  <a:lnTo>
                    <a:pt x="147" y="391"/>
                  </a:lnTo>
                  <a:lnTo>
                    <a:pt x="147" y="399"/>
                  </a:lnTo>
                  <a:lnTo>
                    <a:pt x="148" y="401"/>
                  </a:lnTo>
                  <a:lnTo>
                    <a:pt x="144" y="410"/>
                  </a:lnTo>
                  <a:lnTo>
                    <a:pt x="144" y="416"/>
                  </a:lnTo>
                  <a:lnTo>
                    <a:pt x="142" y="419"/>
                  </a:lnTo>
                  <a:lnTo>
                    <a:pt x="141" y="426"/>
                  </a:lnTo>
                  <a:lnTo>
                    <a:pt x="140" y="426"/>
                  </a:lnTo>
                  <a:lnTo>
                    <a:pt x="141" y="431"/>
                  </a:lnTo>
                  <a:lnTo>
                    <a:pt x="145" y="429"/>
                  </a:lnTo>
                  <a:lnTo>
                    <a:pt x="146" y="432"/>
                  </a:lnTo>
                  <a:lnTo>
                    <a:pt x="143" y="438"/>
                  </a:lnTo>
                  <a:lnTo>
                    <a:pt x="141" y="446"/>
                  </a:lnTo>
                  <a:lnTo>
                    <a:pt x="130" y="459"/>
                  </a:lnTo>
                  <a:lnTo>
                    <a:pt x="109" y="467"/>
                  </a:lnTo>
                  <a:lnTo>
                    <a:pt x="82" y="473"/>
                  </a:lnTo>
                  <a:lnTo>
                    <a:pt x="71" y="483"/>
                  </a:lnTo>
                  <a:lnTo>
                    <a:pt x="63" y="485"/>
                  </a:lnTo>
                  <a:lnTo>
                    <a:pt x="60" y="489"/>
                  </a:lnTo>
                  <a:lnTo>
                    <a:pt x="57" y="492"/>
                  </a:lnTo>
                  <a:lnTo>
                    <a:pt x="54" y="500"/>
                  </a:lnTo>
                  <a:lnTo>
                    <a:pt x="51" y="500"/>
                  </a:lnTo>
                  <a:lnTo>
                    <a:pt x="48" y="501"/>
                  </a:lnTo>
                  <a:lnTo>
                    <a:pt x="49" y="503"/>
                  </a:lnTo>
                  <a:lnTo>
                    <a:pt x="52" y="509"/>
                  </a:lnTo>
                  <a:lnTo>
                    <a:pt x="52" y="514"/>
                  </a:lnTo>
                  <a:lnTo>
                    <a:pt x="54" y="511"/>
                  </a:lnTo>
                  <a:lnTo>
                    <a:pt x="59" y="512"/>
                  </a:lnTo>
                  <a:lnTo>
                    <a:pt x="61" y="507"/>
                  </a:lnTo>
                  <a:lnTo>
                    <a:pt x="63" y="507"/>
                  </a:lnTo>
                  <a:lnTo>
                    <a:pt x="63" y="510"/>
                  </a:lnTo>
                  <a:lnTo>
                    <a:pt x="62" y="519"/>
                  </a:lnTo>
                  <a:lnTo>
                    <a:pt x="59" y="524"/>
                  </a:lnTo>
                  <a:lnTo>
                    <a:pt x="59" y="529"/>
                  </a:lnTo>
                  <a:lnTo>
                    <a:pt x="52" y="529"/>
                  </a:lnTo>
                  <a:lnTo>
                    <a:pt x="41" y="526"/>
                  </a:lnTo>
                  <a:lnTo>
                    <a:pt x="38" y="526"/>
                  </a:lnTo>
                  <a:lnTo>
                    <a:pt x="38" y="524"/>
                  </a:lnTo>
                  <a:lnTo>
                    <a:pt x="39" y="519"/>
                  </a:lnTo>
                  <a:lnTo>
                    <a:pt x="40" y="515"/>
                  </a:lnTo>
                  <a:lnTo>
                    <a:pt x="40" y="513"/>
                  </a:lnTo>
                  <a:lnTo>
                    <a:pt x="38" y="509"/>
                  </a:lnTo>
                  <a:lnTo>
                    <a:pt x="35" y="506"/>
                  </a:lnTo>
                  <a:lnTo>
                    <a:pt x="31" y="503"/>
                  </a:lnTo>
                  <a:lnTo>
                    <a:pt x="30" y="502"/>
                  </a:lnTo>
                  <a:lnTo>
                    <a:pt x="30" y="491"/>
                  </a:lnTo>
                  <a:lnTo>
                    <a:pt x="31" y="483"/>
                  </a:lnTo>
                  <a:lnTo>
                    <a:pt x="34" y="473"/>
                  </a:lnTo>
                  <a:lnTo>
                    <a:pt x="34" y="449"/>
                  </a:lnTo>
                  <a:lnTo>
                    <a:pt x="31" y="441"/>
                  </a:lnTo>
                  <a:lnTo>
                    <a:pt x="30" y="436"/>
                  </a:lnTo>
                  <a:lnTo>
                    <a:pt x="29" y="429"/>
                  </a:lnTo>
                  <a:lnTo>
                    <a:pt x="30" y="428"/>
                  </a:lnTo>
                  <a:lnTo>
                    <a:pt x="30" y="413"/>
                  </a:lnTo>
                  <a:lnTo>
                    <a:pt x="26" y="405"/>
                  </a:lnTo>
                  <a:lnTo>
                    <a:pt x="25" y="397"/>
                  </a:lnTo>
                  <a:lnTo>
                    <a:pt x="23" y="389"/>
                  </a:lnTo>
                  <a:lnTo>
                    <a:pt x="22" y="38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10" name="Freeform 158"/>
            <p:cNvSpPr>
              <a:spLocks/>
            </p:cNvSpPr>
            <p:nvPr/>
          </p:nvSpPr>
          <p:spPr bwMode="auto">
            <a:xfrm>
              <a:off x="3159" y="3008"/>
              <a:ext cx="23" cy="25"/>
            </a:xfrm>
            <a:custGeom>
              <a:avLst/>
              <a:gdLst/>
              <a:ahLst/>
              <a:cxnLst>
                <a:cxn ang="0">
                  <a:pos x="35" y="11"/>
                </a:cxn>
                <a:cxn ang="0">
                  <a:pos x="36" y="12"/>
                </a:cxn>
                <a:cxn ang="0">
                  <a:pos x="40" y="15"/>
                </a:cxn>
                <a:cxn ang="0">
                  <a:pos x="43" y="18"/>
                </a:cxn>
                <a:cxn ang="0">
                  <a:pos x="45" y="22"/>
                </a:cxn>
                <a:cxn ang="0">
                  <a:pos x="45" y="24"/>
                </a:cxn>
                <a:cxn ang="0">
                  <a:pos x="44" y="28"/>
                </a:cxn>
                <a:cxn ang="0">
                  <a:pos x="43" y="33"/>
                </a:cxn>
                <a:cxn ang="0">
                  <a:pos x="43" y="35"/>
                </a:cxn>
                <a:cxn ang="0">
                  <a:pos x="41" y="36"/>
                </a:cxn>
                <a:cxn ang="0">
                  <a:pos x="38" y="39"/>
                </a:cxn>
                <a:cxn ang="0">
                  <a:pos x="38" y="44"/>
                </a:cxn>
                <a:cxn ang="0">
                  <a:pos x="36" y="50"/>
                </a:cxn>
                <a:cxn ang="0">
                  <a:pos x="31" y="51"/>
                </a:cxn>
                <a:cxn ang="0">
                  <a:pos x="19" y="51"/>
                </a:cxn>
                <a:cxn ang="0">
                  <a:pos x="9" y="44"/>
                </a:cxn>
                <a:cxn ang="0">
                  <a:pos x="6" y="38"/>
                </a:cxn>
                <a:cxn ang="0">
                  <a:pos x="3" y="35"/>
                </a:cxn>
                <a:cxn ang="0">
                  <a:pos x="0" y="31"/>
                </a:cxn>
                <a:cxn ang="0">
                  <a:pos x="3" y="23"/>
                </a:cxn>
                <a:cxn ang="0">
                  <a:pos x="10" y="9"/>
                </a:cxn>
                <a:cxn ang="0">
                  <a:pos x="12" y="4"/>
                </a:cxn>
                <a:cxn ang="0">
                  <a:pos x="18" y="0"/>
                </a:cxn>
                <a:cxn ang="0">
                  <a:pos x="26" y="5"/>
                </a:cxn>
                <a:cxn ang="0">
                  <a:pos x="31" y="9"/>
                </a:cxn>
                <a:cxn ang="0">
                  <a:pos x="35" y="11"/>
                </a:cxn>
                <a:cxn ang="0">
                  <a:pos x="35" y="11"/>
                </a:cxn>
              </a:cxnLst>
              <a:rect l="0" t="0" r="r" b="b"/>
              <a:pathLst>
                <a:path w="45" h="51">
                  <a:moveTo>
                    <a:pt x="35" y="11"/>
                  </a:moveTo>
                  <a:lnTo>
                    <a:pt x="36" y="12"/>
                  </a:lnTo>
                  <a:lnTo>
                    <a:pt x="40" y="15"/>
                  </a:lnTo>
                  <a:lnTo>
                    <a:pt x="43" y="18"/>
                  </a:lnTo>
                  <a:lnTo>
                    <a:pt x="45" y="22"/>
                  </a:lnTo>
                  <a:lnTo>
                    <a:pt x="45" y="24"/>
                  </a:lnTo>
                  <a:lnTo>
                    <a:pt x="44" y="28"/>
                  </a:lnTo>
                  <a:lnTo>
                    <a:pt x="43" y="33"/>
                  </a:lnTo>
                  <a:lnTo>
                    <a:pt x="43" y="35"/>
                  </a:lnTo>
                  <a:lnTo>
                    <a:pt x="41" y="36"/>
                  </a:lnTo>
                  <a:lnTo>
                    <a:pt x="38" y="39"/>
                  </a:lnTo>
                  <a:lnTo>
                    <a:pt x="38" y="44"/>
                  </a:lnTo>
                  <a:lnTo>
                    <a:pt x="36" y="50"/>
                  </a:lnTo>
                  <a:lnTo>
                    <a:pt x="31" y="51"/>
                  </a:lnTo>
                  <a:lnTo>
                    <a:pt x="19" y="51"/>
                  </a:lnTo>
                  <a:lnTo>
                    <a:pt x="9" y="44"/>
                  </a:lnTo>
                  <a:lnTo>
                    <a:pt x="6" y="38"/>
                  </a:lnTo>
                  <a:lnTo>
                    <a:pt x="3" y="35"/>
                  </a:lnTo>
                  <a:lnTo>
                    <a:pt x="0" y="31"/>
                  </a:lnTo>
                  <a:lnTo>
                    <a:pt x="3" y="23"/>
                  </a:lnTo>
                  <a:lnTo>
                    <a:pt x="10" y="9"/>
                  </a:lnTo>
                  <a:lnTo>
                    <a:pt x="12" y="4"/>
                  </a:lnTo>
                  <a:lnTo>
                    <a:pt x="18" y="0"/>
                  </a:lnTo>
                  <a:lnTo>
                    <a:pt x="26" y="5"/>
                  </a:lnTo>
                  <a:lnTo>
                    <a:pt x="31" y="9"/>
                  </a:lnTo>
                  <a:lnTo>
                    <a:pt x="35" y="11"/>
                  </a:lnTo>
                  <a:lnTo>
                    <a:pt x="35" y="1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11" name="Freeform 159"/>
            <p:cNvSpPr>
              <a:spLocks noEditPoints="1"/>
            </p:cNvSpPr>
            <p:nvPr/>
          </p:nvSpPr>
          <p:spPr bwMode="auto">
            <a:xfrm>
              <a:off x="2935" y="2949"/>
              <a:ext cx="256" cy="217"/>
            </a:xfrm>
            <a:custGeom>
              <a:avLst/>
              <a:gdLst/>
              <a:ahLst/>
              <a:cxnLst>
                <a:cxn ang="0">
                  <a:pos x="10" y="205"/>
                </a:cxn>
                <a:cxn ang="0">
                  <a:pos x="27" y="210"/>
                </a:cxn>
                <a:cxn ang="0">
                  <a:pos x="58" y="226"/>
                </a:cxn>
                <a:cxn ang="0">
                  <a:pos x="78" y="228"/>
                </a:cxn>
                <a:cxn ang="0">
                  <a:pos x="91" y="211"/>
                </a:cxn>
                <a:cxn ang="0">
                  <a:pos x="127" y="102"/>
                </a:cxn>
                <a:cxn ang="0">
                  <a:pos x="133" y="152"/>
                </a:cxn>
                <a:cxn ang="0">
                  <a:pos x="167" y="149"/>
                </a:cxn>
                <a:cxn ang="0">
                  <a:pos x="199" y="128"/>
                </a:cxn>
                <a:cxn ang="0">
                  <a:pos x="233" y="113"/>
                </a:cxn>
                <a:cxn ang="0">
                  <a:pos x="266" y="120"/>
                </a:cxn>
                <a:cxn ang="0">
                  <a:pos x="292" y="118"/>
                </a:cxn>
                <a:cxn ang="0">
                  <a:pos x="294" y="95"/>
                </a:cxn>
                <a:cxn ang="0">
                  <a:pos x="314" y="82"/>
                </a:cxn>
                <a:cxn ang="0">
                  <a:pos x="327" y="70"/>
                </a:cxn>
                <a:cxn ang="0">
                  <a:pos x="339" y="43"/>
                </a:cxn>
                <a:cxn ang="0">
                  <a:pos x="355" y="32"/>
                </a:cxn>
                <a:cxn ang="0">
                  <a:pos x="377" y="21"/>
                </a:cxn>
                <a:cxn ang="0">
                  <a:pos x="396" y="10"/>
                </a:cxn>
                <a:cxn ang="0">
                  <a:pos x="422" y="0"/>
                </a:cxn>
                <a:cxn ang="0">
                  <a:pos x="445" y="10"/>
                </a:cxn>
                <a:cxn ang="0">
                  <a:pos x="477" y="23"/>
                </a:cxn>
                <a:cxn ang="0">
                  <a:pos x="482" y="62"/>
                </a:cxn>
                <a:cxn ang="0">
                  <a:pos x="482" y="117"/>
                </a:cxn>
                <a:cxn ang="0">
                  <a:pos x="459" y="121"/>
                </a:cxn>
                <a:cxn ang="0">
                  <a:pos x="453" y="155"/>
                </a:cxn>
                <a:cxn ang="0">
                  <a:pos x="485" y="161"/>
                </a:cxn>
                <a:cxn ang="0">
                  <a:pos x="511" y="155"/>
                </a:cxn>
                <a:cxn ang="0">
                  <a:pos x="503" y="183"/>
                </a:cxn>
                <a:cxn ang="0">
                  <a:pos x="481" y="226"/>
                </a:cxn>
                <a:cxn ang="0">
                  <a:pos x="459" y="240"/>
                </a:cxn>
                <a:cxn ang="0">
                  <a:pos x="440" y="265"/>
                </a:cxn>
                <a:cxn ang="0">
                  <a:pos x="405" y="316"/>
                </a:cxn>
                <a:cxn ang="0">
                  <a:pos x="358" y="359"/>
                </a:cxn>
                <a:cxn ang="0">
                  <a:pos x="318" y="388"/>
                </a:cxn>
                <a:cxn ang="0">
                  <a:pos x="290" y="395"/>
                </a:cxn>
                <a:cxn ang="0">
                  <a:pos x="272" y="409"/>
                </a:cxn>
                <a:cxn ang="0">
                  <a:pos x="247" y="414"/>
                </a:cxn>
                <a:cxn ang="0">
                  <a:pos x="202" y="408"/>
                </a:cxn>
                <a:cxn ang="0">
                  <a:pos x="168" y="411"/>
                </a:cxn>
                <a:cxn ang="0">
                  <a:pos x="154" y="420"/>
                </a:cxn>
                <a:cxn ang="0">
                  <a:pos x="124" y="423"/>
                </a:cxn>
                <a:cxn ang="0">
                  <a:pos x="97" y="432"/>
                </a:cxn>
                <a:cxn ang="0">
                  <a:pos x="70" y="418"/>
                </a:cxn>
                <a:cxn ang="0">
                  <a:pos x="56" y="409"/>
                </a:cxn>
                <a:cxn ang="0">
                  <a:pos x="49" y="405"/>
                </a:cxn>
                <a:cxn ang="0">
                  <a:pos x="36" y="367"/>
                </a:cxn>
                <a:cxn ang="0">
                  <a:pos x="48" y="355"/>
                </a:cxn>
                <a:cxn ang="0">
                  <a:pos x="38" y="308"/>
                </a:cxn>
                <a:cxn ang="0">
                  <a:pos x="12" y="232"/>
                </a:cxn>
                <a:cxn ang="0">
                  <a:pos x="336" y="276"/>
                </a:cxn>
                <a:cxn ang="0">
                  <a:pos x="359" y="284"/>
                </a:cxn>
                <a:cxn ang="0">
                  <a:pos x="378" y="268"/>
                </a:cxn>
                <a:cxn ang="0">
                  <a:pos x="386" y="254"/>
                </a:cxn>
                <a:cxn ang="0">
                  <a:pos x="385" y="221"/>
                </a:cxn>
                <a:cxn ang="0">
                  <a:pos x="366" y="219"/>
                </a:cxn>
                <a:cxn ang="0">
                  <a:pos x="340" y="234"/>
                </a:cxn>
                <a:cxn ang="0">
                  <a:pos x="331" y="262"/>
                </a:cxn>
              </a:cxnLst>
              <a:rect l="0" t="0" r="r" b="b"/>
              <a:pathLst>
                <a:path w="511" h="435">
                  <a:moveTo>
                    <a:pt x="0" y="215"/>
                  </a:moveTo>
                  <a:lnTo>
                    <a:pt x="5" y="213"/>
                  </a:lnTo>
                  <a:lnTo>
                    <a:pt x="12" y="210"/>
                  </a:lnTo>
                  <a:lnTo>
                    <a:pt x="12" y="207"/>
                  </a:lnTo>
                  <a:lnTo>
                    <a:pt x="10" y="205"/>
                  </a:lnTo>
                  <a:lnTo>
                    <a:pt x="13" y="199"/>
                  </a:lnTo>
                  <a:lnTo>
                    <a:pt x="21" y="196"/>
                  </a:lnTo>
                  <a:lnTo>
                    <a:pt x="24" y="203"/>
                  </a:lnTo>
                  <a:lnTo>
                    <a:pt x="31" y="204"/>
                  </a:lnTo>
                  <a:lnTo>
                    <a:pt x="27" y="210"/>
                  </a:lnTo>
                  <a:lnTo>
                    <a:pt x="32" y="219"/>
                  </a:lnTo>
                  <a:lnTo>
                    <a:pt x="43" y="221"/>
                  </a:lnTo>
                  <a:lnTo>
                    <a:pt x="49" y="226"/>
                  </a:lnTo>
                  <a:lnTo>
                    <a:pt x="55" y="225"/>
                  </a:lnTo>
                  <a:lnTo>
                    <a:pt x="58" y="226"/>
                  </a:lnTo>
                  <a:lnTo>
                    <a:pt x="63" y="227"/>
                  </a:lnTo>
                  <a:lnTo>
                    <a:pt x="66" y="223"/>
                  </a:lnTo>
                  <a:lnTo>
                    <a:pt x="70" y="223"/>
                  </a:lnTo>
                  <a:lnTo>
                    <a:pt x="72" y="228"/>
                  </a:lnTo>
                  <a:lnTo>
                    <a:pt x="78" y="228"/>
                  </a:lnTo>
                  <a:lnTo>
                    <a:pt x="81" y="229"/>
                  </a:lnTo>
                  <a:lnTo>
                    <a:pt x="81" y="222"/>
                  </a:lnTo>
                  <a:lnTo>
                    <a:pt x="84" y="219"/>
                  </a:lnTo>
                  <a:lnTo>
                    <a:pt x="87" y="218"/>
                  </a:lnTo>
                  <a:lnTo>
                    <a:pt x="91" y="211"/>
                  </a:lnTo>
                  <a:lnTo>
                    <a:pt x="99" y="207"/>
                  </a:lnTo>
                  <a:lnTo>
                    <a:pt x="109" y="208"/>
                  </a:lnTo>
                  <a:lnTo>
                    <a:pt x="113" y="208"/>
                  </a:lnTo>
                  <a:lnTo>
                    <a:pt x="117" y="94"/>
                  </a:lnTo>
                  <a:lnTo>
                    <a:pt x="127" y="102"/>
                  </a:lnTo>
                  <a:lnTo>
                    <a:pt x="130" y="111"/>
                  </a:lnTo>
                  <a:lnTo>
                    <a:pt x="139" y="128"/>
                  </a:lnTo>
                  <a:lnTo>
                    <a:pt x="138" y="137"/>
                  </a:lnTo>
                  <a:lnTo>
                    <a:pt x="133" y="147"/>
                  </a:lnTo>
                  <a:lnTo>
                    <a:pt x="133" y="152"/>
                  </a:lnTo>
                  <a:lnTo>
                    <a:pt x="142" y="151"/>
                  </a:lnTo>
                  <a:lnTo>
                    <a:pt x="150" y="153"/>
                  </a:lnTo>
                  <a:lnTo>
                    <a:pt x="155" y="151"/>
                  </a:lnTo>
                  <a:lnTo>
                    <a:pt x="163" y="152"/>
                  </a:lnTo>
                  <a:lnTo>
                    <a:pt x="167" y="149"/>
                  </a:lnTo>
                  <a:lnTo>
                    <a:pt x="174" y="147"/>
                  </a:lnTo>
                  <a:lnTo>
                    <a:pt x="180" y="143"/>
                  </a:lnTo>
                  <a:lnTo>
                    <a:pt x="183" y="138"/>
                  </a:lnTo>
                  <a:lnTo>
                    <a:pt x="192" y="135"/>
                  </a:lnTo>
                  <a:lnTo>
                    <a:pt x="199" y="128"/>
                  </a:lnTo>
                  <a:lnTo>
                    <a:pt x="203" y="116"/>
                  </a:lnTo>
                  <a:lnTo>
                    <a:pt x="212" y="109"/>
                  </a:lnTo>
                  <a:lnTo>
                    <a:pt x="220" y="107"/>
                  </a:lnTo>
                  <a:lnTo>
                    <a:pt x="231" y="109"/>
                  </a:lnTo>
                  <a:lnTo>
                    <a:pt x="233" y="113"/>
                  </a:lnTo>
                  <a:lnTo>
                    <a:pt x="237" y="113"/>
                  </a:lnTo>
                  <a:lnTo>
                    <a:pt x="248" y="120"/>
                  </a:lnTo>
                  <a:lnTo>
                    <a:pt x="254" y="120"/>
                  </a:lnTo>
                  <a:lnTo>
                    <a:pt x="259" y="121"/>
                  </a:lnTo>
                  <a:lnTo>
                    <a:pt x="266" y="120"/>
                  </a:lnTo>
                  <a:lnTo>
                    <a:pt x="273" y="120"/>
                  </a:lnTo>
                  <a:lnTo>
                    <a:pt x="278" y="118"/>
                  </a:lnTo>
                  <a:lnTo>
                    <a:pt x="281" y="122"/>
                  </a:lnTo>
                  <a:lnTo>
                    <a:pt x="284" y="123"/>
                  </a:lnTo>
                  <a:lnTo>
                    <a:pt x="292" y="118"/>
                  </a:lnTo>
                  <a:lnTo>
                    <a:pt x="290" y="116"/>
                  </a:lnTo>
                  <a:lnTo>
                    <a:pt x="292" y="111"/>
                  </a:lnTo>
                  <a:lnTo>
                    <a:pt x="292" y="106"/>
                  </a:lnTo>
                  <a:lnTo>
                    <a:pt x="294" y="103"/>
                  </a:lnTo>
                  <a:lnTo>
                    <a:pt x="294" y="95"/>
                  </a:lnTo>
                  <a:lnTo>
                    <a:pt x="296" y="90"/>
                  </a:lnTo>
                  <a:lnTo>
                    <a:pt x="303" y="89"/>
                  </a:lnTo>
                  <a:lnTo>
                    <a:pt x="307" y="86"/>
                  </a:lnTo>
                  <a:lnTo>
                    <a:pt x="312" y="86"/>
                  </a:lnTo>
                  <a:lnTo>
                    <a:pt x="314" y="82"/>
                  </a:lnTo>
                  <a:lnTo>
                    <a:pt x="316" y="81"/>
                  </a:lnTo>
                  <a:lnTo>
                    <a:pt x="317" y="77"/>
                  </a:lnTo>
                  <a:lnTo>
                    <a:pt x="322" y="74"/>
                  </a:lnTo>
                  <a:lnTo>
                    <a:pt x="325" y="72"/>
                  </a:lnTo>
                  <a:lnTo>
                    <a:pt x="327" y="70"/>
                  </a:lnTo>
                  <a:lnTo>
                    <a:pt x="331" y="69"/>
                  </a:lnTo>
                  <a:lnTo>
                    <a:pt x="331" y="64"/>
                  </a:lnTo>
                  <a:lnTo>
                    <a:pt x="330" y="62"/>
                  </a:lnTo>
                  <a:lnTo>
                    <a:pt x="331" y="54"/>
                  </a:lnTo>
                  <a:lnTo>
                    <a:pt x="339" y="43"/>
                  </a:lnTo>
                  <a:lnTo>
                    <a:pt x="343" y="41"/>
                  </a:lnTo>
                  <a:lnTo>
                    <a:pt x="347" y="40"/>
                  </a:lnTo>
                  <a:lnTo>
                    <a:pt x="350" y="36"/>
                  </a:lnTo>
                  <a:lnTo>
                    <a:pt x="354" y="35"/>
                  </a:lnTo>
                  <a:lnTo>
                    <a:pt x="355" y="32"/>
                  </a:lnTo>
                  <a:lnTo>
                    <a:pt x="359" y="30"/>
                  </a:lnTo>
                  <a:lnTo>
                    <a:pt x="362" y="27"/>
                  </a:lnTo>
                  <a:lnTo>
                    <a:pt x="370" y="21"/>
                  </a:lnTo>
                  <a:lnTo>
                    <a:pt x="375" y="20"/>
                  </a:lnTo>
                  <a:lnTo>
                    <a:pt x="377" y="21"/>
                  </a:lnTo>
                  <a:lnTo>
                    <a:pt x="381" y="20"/>
                  </a:lnTo>
                  <a:lnTo>
                    <a:pt x="386" y="20"/>
                  </a:lnTo>
                  <a:lnTo>
                    <a:pt x="390" y="17"/>
                  </a:lnTo>
                  <a:lnTo>
                    <a:pt x="395" y="16"/>
                  </a:lnTo>
                  <a:lnTo>
                    <a:pt x="396" y="10"/>
                  </a:lnTo>
                  <a:lnTo>
                    <a:pt x="396" y="7"/>
                  </a:lnTo>
                  <a:lnTo>
                    <a:pt x="399" y="5"/>
                  </a:lnTo>
                  <a:lnTo>
                    <a:pt x="405" y="5"/>
                  </a:lnTo>
                  <a:lnTo>
                    <a:pt x="407" y="2"/>
                  </a:lnTo>
                  <a:lnTo>
                    <a:pt x="422" y="0"/>
                  </a:lnTo>
                  <a:lnTo>
                    <a:pt x="429" y="1"/>
                  </a:lnTo>
                  <a:lnTo>
                    <a:pt x="431" y="6"/>
                  </a:lnTo>
                  <a:lnTo>
                    <a:pt x="436" y="5"/>
                  </a:lnTo>
                  <a:lnTo>
                    <a:pt x="443" y="8"/>
                  </a:lnTo>
                  <a:lnTo>
                    <a:pt x="445" y="10"/>
                  </a:lnTo>
                  <a:lnTo>
                    <a:pt x="450" y="8"/>
                  </a:lnTo>
                  <a:lnTo>
                    <a:pt x="458" y="7"/>
                  </a:lnTo>
                  <a:lnTo>
                    <a:pt x="468" y="9"/>
                  </a:lnTo>
                  <a:lnTo>
                    <a:pt x="475" y="15"/>
                  </a:lnTo>
                  <a:lnTo>
                    <a:pt x="477" y="23"/>
                  </a:lnTo>
                  <a:lnTo>
                    <a:pt x="478" y="31"/>
                  </a:lnTo>
                  <a:lnTo>
                    <a:pt x="482" y="39"/>
                  </a:lnTo>
                  <a:lnTo>
                    <a:pt x="482" y="54"/>
                  </a:lnTo>
                  <a:lnTo>
                    <a:pt x="481" y="55"/>
                  </a:lnTo>
                  <a:lnTo>
                    <a:pt x="482" y="62"/>
                  </a:lnTo>
                  <a:lnTo>
                    <a:pt x="483" y="67"/>
                  </a:lnTo>
                  <a:lnTo>
                    <a:pt x="486" y="75"/>
                  </a:lnTo>
                  <a:lnTo>
                    <a:pt x="486" y="99"/>
                  </a:lnTo>
                  <a:lnTo>
                    <a:pt x="483" y="109"/>
                  </a:lnTo>
                  <a:lnTo>
                    <a:pt x="482" y="117"/>
                  </a:lnTo>
                  <a:lnTo>
                    <a:pt x="482" y="128"/>
                  </a:lnTo>
                  <a:lnTo>
                    <a:pt x="478" y="126"/>
                  </a:lnTo>
                  <a:lnTo>
                    <a:pt x="473" y="122"/>
                  </a:lnTo>
                  <a:lnTo>
                    <a:pt x="465" y="117"/>
                  </a:lnTo>
                  <a:lnTo>
                    <a:pt x="459" y="121"/>
                  </a:lnTo>
                  <a:lnTo>
                    <a:pt x="457" y="126"/>
                  </a:lnTo>
                  <a:lnTo>
                    <a:pt x="450" y="140"/>
                  </a:lnTo>
                  <a:lnTo>
                    <a:pt x="447" y="148"/>
                  </a:lnTo>
                  <a:lnTo>
                    <a:pt x="450" y="152"/>
                  </a:lnTo>
                  <a:lnTo>
                    <a:pt x="453" y="155"/>
                  </a:lnTo>
                  <a:lnTo>
                    <a:pt x="456" y="161"/>
                  </a:lnTo>
                  <a:lnTo>
                    <a:pt x="466" y="168"/>
                  </a:lnTo>
                  <a:lnTo>
                    <a:pt x="478" y="168"/>
                  </a:lnTo>
                  <a:lnTo>
                    <a:pt x="483" y="167"/>
                  </a:lnTo>
                  <a:lnTo>
                    <a:pt x="485" y="161"/>
                  </a:lnTo>
                  <a:lnTo>
                    <a:pt x="485" y="156"/>
                  </a:lnTo>
                  <a:lnTo>
                    <a:pt x="488" y="153"/>
                  </a:lnTo>
                  <a:lnTo>
                    <a:pt x="493" y="152"/>
                  </a:lnTo>
                  <a:lnTo>
                    <a:pt x="504" y="155"/>
                  </a:lnTo>
                  <a:lnTo>
                    <a:pt x="511" y="155"/>
                  </a:lnTo>
                  <a:lnTo>
                    <a:pt x="511" y="157"/>
                  </a:lnTo>
                  <a:lnTo>
                    <a:pt x="506" y="161"/>
                  </a:lnTo>
                  <a:lnTo>
                    <a:pt x="509" y="162"/>
                  </a:lnTo>
                  <a:lnTo>
                    <a:pt x="504" y="173"/>
                  </a:lnTo>
                  <a:lnTo>
                    <a:pt x="503" y="183"/>
                  </a:lnTo>
                  <a:lnTo>
                    <a:pt x="499" y="193"/>
                  </a:lnTo>
                  <a:lnTo>
                    <a:pt x="495" y="205"/>
                  </a:lnTo>
                  <a:lnTo>
                    <a:pt x="491" y="210"/>
                  </a:lnTo>
                  <a:lnTo>
                    <a:pt x="490" y="216"/>
                  </a:lnTo>
                  <a:lnTo>
                    <a:pt x="481" y="226"/>
                  </a:lnTo>
                  <a:lnTo>
                    <a:pt x="479" y="226"/>
                  </a:lnTo>
                  <a:lnTo>
                    <a:pt x="477" y="229"/>
                  </a:lnTo>
                  <a:lnTo>
                    <a:pt x="470" y="231"/>
                  </a:lnTo>
                  <a:lnTo>
                    <a:pt x="467" y="236"/>
                  </a:lnTo>
                  <a:lnTo>
                    <a:pt x="459" y="240"/>
                  </a:lnTo>
                  <a:lnTo>
                    <a:pt x="456" y="248"/>
                  </a:lnTo>
                  <a:lnTo>
                    <a:pt x="450" y="255"/>
                  </a:lnTo>
                  <a:lnTo>
                    <a:pt x="450" y="257"/>
                  </a:lnTo>
                  <a:lnTo>
                    <a:pt x="446" y="264"/>
                  </a:lnTo>
                  <a:lnTo>
                    <a:pt x="440" y="265"/>
                  </a:lnTo>
                  <a:lnTo>
                    <a:pt x="435" y="274"/>
                  </a:lnTo>
                  <a:lnTo>
                    <a:pt x="422" y="296"/>
                  </a:lnTo>
                  <a:lnTo>
                    <a:pt x="412" y="306"/>
                  </a:lnTo>
                  <a:lnTo>
                    <a:pt x="410" y="314"/>
                  </a:lnTo>
                  <a:lnTo>
                    <a:pt x="405" y="316"/>
                  </a:lnTo>
                  <a:lnTo>
                    <a:pt x="399" y="323"/>
                  </a:lnTo>
                  <a:lnTo>
                    <a:pt x="396" y="323"/>
                  </a:lnTo>
                  <a:lnTo>
                    <a:pt x="395" y="326"/>
                  </a:lnTo>
                  <a:lnTo>
                    <a:pt x="362" y="358"/>
                  </a:lnTo>
                  <a:lnTo>
                    <a:pt x="358" y="359"/>
                  </a:lnTo>
                  <a:lnTo>
                    <a:pt x="358" y="360"/>
                  </a:lnTo>
                  <a:lnTo>
                    <a:pt x="352" y="367"/>
                  </a:lnTo>
                  <a:lnTo>
                    <a:pt x="331" y="380"/>
                  </a:lnTo>
                  <a:lnTo>
                    <a:pt x="326" y="385"/>
                  </a:lnTo>
                  <a:lnTo>
                    <a:pt x="318" y="388"/>
                  </a:lnTo>
                  <a:lnTo>
                    <a:pt x="318" y="390"/>
                  </a:lnTo>
                  <a:lnTo>
                    <a:pt x="306" y="393"/>
                  </a:lnTo>
                  <a:lnTo>
                    <a:pt x="300" y="397"/>
                  </a:lnTo>
                  <a:lnTo>
                    <a:pt x="293" y="397"/>
                  </a:lnTo>
                  <a:lnTo>
                    <a:pt x="290" y="395"/>
                  </a:lnTo>
                  <a:lnTo>
                    <a:pt x="280" y="395"/>
                  </a:lnTo>
                  <a:lnTo>
                    <a:pt x="272" y="399"/>
                  </a:lnTo>
                  <a:lnTo>
                    <a:pt x="268" y="404"/>
                  </a:lnTo>
                  <a:lnTo>
                    <a:pt x="273" y="407"/>
                  </a:lnTo>
                  <a:lnTo>
                    <a:pt x="272" y="409"/>
                  </a:lnTo>
                  <a:lnTo>
                    <a:pt x="261" y="409"/>
                  </a:lnTo>
                  <a:lnTo>
                    <a:pt x="255" y="406"/>
                  </a:lnTo>
                  <a:lnTo>
                    <a:pt x="250" y="406"/>
                  </a:lnTo>
                  <a:lnTo>
                    <a:pt x="246" y="411"/>
                  </a:lnTo>
                  <a:lnTo>
                    <a:pt x="247" y="414"/>
                  </a:lnTo>
                  <a:lnTo>
                    <a:pt x="246" y="416"/>
                  </a:lnTo>
                  <a:lnTo>
                    <a:pt x="231" y="413"/>
                  </a:lnTo>
                  <a:lnTo>
                    <a:pt x="226" y="409"/>
                  </a:lnTo>
                  <a:lnTo>
                    <a:pt x="212" y="406"/>
                  </a:lnTo>
                  <a:lnTo>
                    <a:pt x="202" y="408"/>
                  </a:lnTo>
                  <a:lnTo>
                    <a:pt x="202" y="411"/>
                  </a:lnTo>
                  <a:lnTo>
                    <a:pt x="197" y="412"/>
                  </a:lnTo>
                  <a:lnTo>
                    <a:pt x="190" y="408"/>
                  </a:lnTo>
                  <a:lnTo>
                    <a:pt x="173" y="408"/>
                  </a:lnTo>
                  <a:lnTo>
                    <a:pt x="168" y="411"/>
                  </a:lnTo>
                  <a:lnTo>
                    <a:pt x="166" y="415"/>
                  </a:lnTo>
                  <a:lnTo>
                    <a:pt x="163" y="414"/>
                  </a:lnTo>
                  <a:lnTo>
                    <a:pt x="160" y="415"/>
                  </a:lnTo>
                  <a:lnTo>
                    <a:pt x="156" y="418"/>
                  </a:lnTo>
                  <a:lnTo>
                    <a:pt x="154" y="420"/>
                  </a:lnTo>
                  <a:lnTo>
                    <a:pt x="146" y="420"/>
                  </a:lnTo>
                  <a:lnTo>
                    <a:pt x="142" y="423"/>
                  </a:lnTo>
                  <a:lnTo>
                    <a:pt x="132" y="419"/>
                  </a:lnTo>
                  <a:lnTo>
                    <a:pt x="125" y="420"/>
                  </a:lnTo>
                  <a:lnTo>
                    <a:pt x="124" y="423"/>
                  </a:lnTo>
                  <a:lnTo>
                    <a:pt x="116" y="420"/>
                  </a:lnTo>
                  <a:lnTo>
                    <a:pt x="108" y="428"/>
                  </a:lnTo>
                  <a:lnTo>
                    <a:pt x="103" y="429"/>
                  </a:lnTo>
                  <a:lnTo>
                    <a:pt x="101" y="434"/>
                  </a:lnTo>
                  <a:lnTo>
                    <a:pt x="97" y="432"/>
                  </a:lnTo>
                  <a:lnTo>
                    <a:pt x="95" y="435"/>
                  </a:lnTo>
                  <a:lnTo>
                    <a:pt x="79" y="427"/>
                  </a:lnTo>
                  <a:lnTo>
                    <a:pt x="75" y="429"/>
                  </a:lnTo>
                  <a:lnTo>
                    <a:pt x="75" y="422"/>
                  </a:lnTo>
                  <a:lnTo>
                    <a:pt x="70" y="418"/>
                  </a:lnTo>
                  <a:lnTo>
                    <a:pt x="66" y="420"/>
                  </a:lnTo>
                  <a:lnTo>
                    <a:pt x="62" y="419"/>
                  </a:lnTo>
                  <a:lnTo>
                    <a:pt x="64" y="417"/>
                  </a:lnTo>
                  <a:lnTo>
                    <a:pt x="63" y="411"/>
                  </a:lnTo>
                  <a:lnTo>
                    <a:pt x="56" y="409"/>
                  </a:lnTo>
                  <a:lnTo>
                    <a:pt x="50" y="414"/>
                  </a:lnTo>
                  <a:lnTo>
                    <a:pt x="51" y="419"/>
                  </a:lnTo>
                  <a:lnTo>
                    <a:pt x="47" y="416"/>
                  </a:lnTo>
                  <a:lnTo>
                    <a:pt x="47" y="411"/>
                  </a:lnTo>
                  <a:lnTo>
                    <a:pt x="49" y="405"/>
                  </a:lnTo>
                  <a:lnTo>
                    <a:pt x="47" y="396"/>
                  </a:lnTo>
                  <a:lnTo>
                    <a:pt x="51" y="390"/>
                  </a:lnTo>
                  <a:lnTo>
                    <a:pt x="46" y="380"/>
                  </a:lnTo>
                  <a:lnTo>
                    <a:pt x="40" y="374"/>
                  </a:lnTo>
                  <a:lnTo>
                    <a:pt x="36" y="367"/>
                  </a:lnTo>
                  <a:lnTo>
                    <a:pt x="36" y="358"/>
                  </a:lnTo>
                  <a:lnTo>
                    <a:pt x="39" y="356"/>
                  </a:lnTo>
                  <a:lnTo>
                    <a:pt x="43" y="359"/>
                  </a:lnTo>
                  <a:lnTo>
                    <a:pt x="45" y="359"/>
                  </a:lnTo>
                  <a:lnTo>
                    <a:pt x="48" y="355"/>
                  </a:lnTo>
                  <a:lnTo>
                    <a:pt x="50" y="345"/>
                  </a:lnTo>
                  <a:lnTo>
                    <a:pt x="47" y="334"/>
                  </a:lnTo>
                  <a:lnTo>
                    <a:pt x="48" y="330"/>
                  </a:lnTo>
                  <a:lnTo>
                    <a:pt x="38" y="314"/>
                  </a:lnTo>
                  <a:lnTo>
                    <a:pt x="38" y="308"/>
                  </a:lnTo>
                  <a:lnTo>
                    <a:pt x="29" y="297"/>
                  </a:lnTo>
                  <a:lnTo>
                    <a:pt x="25" y="278"/>
                  </a:lnTo>
                  <a:lnTo>
                    <a:pt x="18" y="261"/>
                  </a:lnTo>
                  <a:lnTo>
                    <a:pt x="20" y="252"/>
                  </a:lnTo>
                  <a:lnTo>
                    <a:pt x="12" y="232"/>
                  </a:lnTo>
                  <a:lnTo>
                    <a:pt x="2" y="226"/>
                  </a:lnTo>
                  <a:lnTo>
                    <a:pt x="1" y="215"/>
                  </a:lnTo>
                  <a:lnTo>
                    <a:pt x="0" y="215"/>
                  </a:lnTo>
                  <a:lnTo>
                    <a:pt x="0" y="215"/>
                  </a:lnTo>
                  <a:close/>
                  <a:moveTo>
                    <a:pt x="336" y="276"/>
                  </a:moveTo>
                  <a:lnTo>
                    <a:pt x="341" y="279"/>
                  </a:lnTo>
                  <a:lnTo>
                    <a:pt x="345" y="285"/>
                  </a:lnTo>
                  <a:lnTo>
                    <a:pt x="351" y="287"/>
                  </a:lnTo>
                  <a:lnTo>
                    <a:pt x="357" y="287"/>
                  </a:lnTo>
                  <a:lnTo>
                    <a:pt x="359" y="284"/>
                  </a:lnTo>
                  <a:lnTo>
                    <a:pt x="361" y="281"/>
                  </a:lnTo>
                  <a:lnTo>
                    <a:pt x="363" y="274"/>
                  </a:lnTo>
                  <a:lnTo>
                    <a:pt x="369" y="272"/>
                  </a:lnTo>
                  <a:lnTo>
                    <a:pt x="373" y="269"/>
                  </a:lnTo>
                  <a:lnTo>
                    <a:pt x="378" y="268"/>
                  </a:lnTo>
                  <a:lnTo>
                    <a:pt x="383" y="269"/>
                  </a:lnTo>
                  <a:lnTo>
                    <a:pt x="388" y="265"/>
                  </a:lnTo>
                  <a:lnTo>
                    <a:pt x="389" y="261"/>
                  </a:lnTo>
                  <a:lnTo>
                    <a:pt x="387" y="258"/>
                  </a:lnTo>
                  <a:lnTo>
                    <a:pt x="386" y="254"/>
                  </a:lnTo>
                  <a:lnTo>
                    <a:pt x="392" y="252"/>
                  </a:lnTo>
                  <a:lnTo>
                    <a:pt x="398" y="246"/>
                  </a:lnTo>
                  <a:lnTo>
                    <a:pt x="397" y="239"/>
                  </a:lnTo>
                  <a:lnTo>
                    <a:pt x="393" y="227"/>
                  </a:lnTo>
                  <a:lnTo>
                    <a:pt x="385" y="221"/>
                  </a:lnTo>
                  <a:lnTo>
                    <a:pt x="381" y="223"/>
                  </a:lnTo>
                  <a:lnTo>
                    <a:pt x="376" y="220"/>
                  </a:lnTo>
                  <a:lnTo>
                    <a:pt x="374" y="221"/>
                  </a:lnTo>
                  <a:lnTo>
                    <a:pt x="371" y="219"/>
                  </a:lnTo>
                  <a:lnTo>
                    <a:pt x="366" y="219"/>
                  </a:lnTo>
                  <a:lnTo>
                    <a:pt x="365" y="221"/>
                  </a:lnTo>
                  <a:lnTo>
                    <a:pt x="362" y="223"/>
                  </a:lnTo>
                  <a:lnTo>
                    <a:pt x="359" y="227"/>
                  </a:lnTo>
                  <a:lnTo>
                    <a:pt x="348" y="229"/>
                  </a:lnTo>
                  <a:lnTo>
                    <a:pt x="340" y="234"/>
                  </a:lnTo>
                  <a:lnTo>
                    <a:pt x="337" y="243"/>
                  </a:lnTo>
                  <a:lnTo>
                    <a:pt x="329" y="250"/>
                  </a:lnTo>
                  <a:lnTo>
                    <a:pt x="325" y="252"/>
                  </a:lnTo>
                  <a:lnTo>
                    <a:pt x="327" y="258"/>
                  </a:lnTo>
                  <a:lnTo>
                    <a:pt x="331" y="262"/>
                  </a:lnTo>
                  <a:lnTo>
                    <a:pt x="331" y="265"/>
                  </a:lnTo>
                  <a:lnTo>
                    <a:pt x="336" y="269"/>
                  </a:lnTo>
                  <a:lnTo>
                    <a:pt x="336" y="27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12" name="Freeform 160"/>
            <p:cNvSpPr>
              <a:spLocks/>
            </p:cNvSpPr>
            <p:nvPr/>
          </p:nvSpPr>
          <p:spPr bwMode="auto">
            <a:xfrm>
              <a:off x="3098" y="3059"/>
              <a:ext cx="37" cy="33"/>
            </a:xfrm>
            <a:custGeom>
              <a:avLst/>
              <a:gdLst/>
              <a:ahLst/>
              <a:cxnLst>
                <a:cxn ang="0">
                  <a:pos x="11" y="57"/>
                </a:cxn>
                <a:cxn ang="0">
                  <a:pos x="11" y="50"/>
                </a:cxn>
                <a:cxn ang="0">
                  <a:pos x="6" y="46"/>
                </a:cxn>
                <a:cxn ang="0">
                  <a:pos x="6" y="43"/>
                </a:cxn>
                <a:cxn ang="0">
                  <a:pos x="2" y="39"/>
                </a:cxn>
                <a:cxn ang="0">
                  <a:pos x="0" y="33"/>
                </a:cxn>
                <a:cxn ang="0">
                  <a:pos x="4" y="31"/>
                </a:cxn>
                <a:cxn ang="0">
                  <a:pos x="12" y="24"/>
                </a:cxn>
                <a:cxn ang="0">
                  <a:pos x="15" y="15"/>
                </a:cxn>
                <a:cxn ang="0">
                  <a:pos x="23" y="10"/>
                </a:cxn>
                <a:cxn ang="0">
                  <a:pos x="34" y="8"/>
                </a:cxn>
                <a:cxn ang="0">
                  <a:pos x="37" y="4"/>
                </a:cxn>
                <a:cxn ang="0">
                  <a:pos x="40" y="2"/>
                </a:cxn>
                <a:cxn ang="0">
                  <a:pos x="41" y="0"/>
                </a:cxn>
                <a:cxn ang="0">
                  <a:pos x="46" y="0"/>
                </a:cxn>
                <a:cxn ang="0">
                  <a:pos x="49" y="2"/>
                </a:cxn>
                <a:cxn ang="0">
                  <a:pos x="51" y="1"/>
                </a:cxn>
                <a:cxn ang="0">
                  <a:pos x="56" y="4"/>
                </a:cxn>
                <a:cxn ang="0">
                  <a:pos x="60" y="2"/>
                </a:cxn>
                <a:cxn ang="0">
                  <a:pos x="68" y="8"/>
                </a:cxn>
                <a:cxn ang="0">
                  <a:pos x="72" y="20"/>
                </a:cxn>
                <a:cxn ang="0">
                  <a:pos x="73" y="27"/>
                </a:cxn>
                <a:cxn ang="0">
                  <a:pos x="67" y="33"/>
                </a:cxn>
                <a:cxn ang="0">
                  <a:pos x="61" y="35"/>
                </a:cxn>
                <a:cxn ang="0">
                  <a:pos x="62" y="39"/>
                </a:cxn>
                <a:cxn ang="0">
                  <a:pos x="64" y="42"/>
                </a:cxn>
                <a:cxn ang="0">
                  <a:pos x="63" y="46"/>
                </a:cxn>
                <a:cxn ang="0">
                  <a:pos x="58" y="50"/>
                </a:cxn>
                <a:cxn ang="0">
                  <a:pos x="53" y="49"/>
                </a:cxn>
                <a:cxn ang="0">
                  <a:pos x="48" y="50"/>
                </a:cxn>
                <a:cxn ang="0">
                  <a:pos x="44" y="53"/>
                </a:cxn>
                <a:cxn ang="0">
                  <a:pos x="38" y="55"/>
                </a:cxn>
                <a:cxn ang="0">
                  <a:pos x="36" y="62"/>
                </a:cxn>
                <a:cxn ang="0">
                  <a:pos x="34" y="65"/>
                </a:cxn>
                <a:cxn ang="0">
                  <a:pos x="32" y="68"/>
                </a:cxn>
                <a:cxn ang="0">
                  <a:pos x="26" y="68"/>
                </a:cxn>
                <a:cxn ang="0">
                  <a:pos x="20" y="66"/>
                </a:cxn>
                <a:cxn ang="0">
                  <a:pos x="16" y="60"/>
                </a:cxn>
                <a:cxn ang="0">
                  <a:pos x="11" y="57"/>
                </a:cxn>
              </a:cxnLst>
              <a:rect l="0" t="0" r="r" b="b"/>
              <a:pathLst>
                <a:path w="73" h="68">
                  <a:moveTo>
                    <a:pt x="11" y="57"/>
                  </a:moveTo>
                  <a:lnTo>
                    <a:pt x="11" y="50"/>
                  </a:lnTo>
                  <a:lnTo>
                    <a:pt x="6" y="46"/>
                  </a:lnTo>
                  <a:lnTo>
                    <a:pt x="6" y="43"/>
                  </a:lnTo>
                  <a:lnTo>
                    <a:pt x="2" y="39"/>
                  </a:lnTo>
                  <a:lnTo>
                    <a:pt x="0" y="33"/>
                  </a:lnTo>
                  <a:lnTo>
                    <a:pt x="4" y="31"/>
                  </a:lnTo>
                  <a:lnTo>
                    <a:pt x="12" y="24"/>
                  </a:lnTo>
                  <a:lnTo>
                    <a:pt x="15" y="15"/>
                  </a:lnTo>
                  <a:lnTo>
                    <a:pt x="23" y="10"/>
                  </a:lnTo>
                  <a:lnTo>
                    <a:pt x="34" y="8"/>
                  </a:lnTo>
                  <a:lnTo>
                    <a:pt x="37" y="4"/>
                  </a:lnTo>
                  <a:lnTo>
                    <a:pt x="40" y="2"/>
                  </a:lnTo>
                  <a:lnTo>
                    <a:pt x="41" y="0"/>
                  </a:lnTo>
                  <a:lnTo>
                    <a:pt x="46" y="0"/>
                  </a:lnTo>
                  <a:lnTo>
                    <a:pt x="49" y="2"/>
                  </a:lnTo>
                  <a:lnTo>
                    <a:pt x="51" y="1"/>
                  </a:lnTo>
                  <a:lnTo>
                    <a:pt x="56" y="4"/>
                  </a:lnTo>
                  <a:lnTo>
                    <a:pt x="60" y="2"/>
                  </a:lnTo>
                  <a:lnTo>
                    <a:pt x="68" y="8"/>
                  </a:lnTo>
                  <a:lnTo>
                    <a:pt x="72" y="20"/>
                  </a:lnTo>
                  <a:lnTo>
                    <a:pt x="73" y="27"/>
                  </a:lnTo>
                  <a:lnTo>
                    <a:pt x="67" y="33"/>
                  </a:lnTo>
                  <a:lnTo>
                    <a:pt x="61" y="35"/>
                  </a:lnTo>
                  <a:lnTo>
                    <a:pt x="62" y="39"/>
                  </a:lnTo>
                  <a:lnTo>
                    <a:pt x="64" y="42"/>
                  </a:lnTo>
                  <a:lnTo>
                    <a:pt x="63" y="46"/>
                  </a:lnTo>
                  <a:lnTo>
                    <a:pt x="58" y="50"/>
                  </a:lnTo>
                  <a:lnTo>
                    <a:pt x="53" y="49"/>
                  </a:lnTo>
                  <a:lnTo>
                    <a:pt x="48" y="50"/>
                  </a:lnTo>
                  <a:lnTo>
                    <a:pt x="44" y="53"/>
                  </a:lnTo>
                  <a:lnTo>
                    <a:pt x="38" y="55"/>
                  </a:lnTo>
                  <a:lnTo>
                    <a:pt x="36" y="62"/>
                  </a:lnTo>
                  <a:lnTo>
                    <a:pt x="34" y="65"/>
                  </a:lnTo>
                  <a:lnTo>
                    <a:pt x="32" y="68"/>
                  </a:lnTo>
                  <a:lnTo>
                    <a:pt x="26" y="68"/>
                  </a:lnTo>
                  <a:lnTo>
                    <a:pt x="20" y="66"/>
                  </a:lnTo>
                  <a:lnTo>
                    <a:pt x="16" y="60"/>
                  </a:lnTo>
                  <a:lnTo>
                    <a:pt x="11" y="5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13" name="Freeform 161"/>
            <p:cNvSpPr>
              <a:spLocks noEditPoints="1"/>
            </p:cNvSpPr>
            <p:nvPr/>
          </p:nvSpPr>
          <p:spPr bwMode="auto">
            <a:xfrm>
              <a:off x="4441" y="2765"/>
              <a:ext cx="639" cy="685"/>
            </a:xfrm>
            <a:custGeom>
              <a:avLst/>
              <a:gdLst/>
              <a:ahLst/>
              <a:cxnLst>
                <a:cxn ang="0">
                  <a:pos x="1265" y="575"/>
                </a:cxn>
                <a:cxn ang="0">
                  <a:pos x="1088" y="286"/>
                </a:cxn>
                <a:cxn ang="0">
                  <a:pos x="881" y="242"/>
                </a:cxn>
                <a:cxn ang="0">
                  <a:pos x="805" y="198"/>
                </a:cxn>
                <a:cxn ang="0">
                  <a:pos x="799" y="129"/>
                </a:cxn>
                <a:cxn ang="0">
                  <a:pos x="791" y="47"/>
                </a:cxn>
                <a:cxn ang="0">
                  <a:pos x="756" y="66"/>
                </a:cxn>
                <a:cxn ang="0">
                  <a:pos x="640" y="47"/>
                </a:cxn>
                <a:cxn ang="0">
                  <a:pos x="603" y="53"/>
                </a:cxn>
                <a:cxn ang="0">
                  <a:pos x="401" y="186"/>
                </a:cxn>
                <a:cxn ang="0">
                  <a:pos x="4" y="529"/>
                </a:cxn>
                <a:cxn ang="0">
                  <a:pos x="694" y="980"/>
                </a:cxn>
                <a:cxn ang="0">
                  <a:pos x="937" y="1132"/>
                </a:cxn>
                <a:cxn ang="0">
                  <a:pos x="858" y="1204"/>
                </a:cxn>
                <a:cxn ang="0">
                  <a:pos x="964" y="1204"/>
                </a:cxn>
                <a:cxn ang="0">
                  <a:pos x="962" y="1223"/>
                </a:cxn>
                <a:cxn ang="0">
                  <a:pos x="857" y="1351"/>
                </a:cxn>
                <a:cxn ang="0">
                  <a:pos x="850" y="1228"/>
                </a:cxn>
                <a:cxn ang="0">
                  <a:pos x="945" y="1237"/>
                </a:cxn>
                <a:cxn ang="0">
                  <a:pos x="932" y="1319"/>
                </a:cxn>
                <a:cxn ang="0">
                  <a:pos x="889" y="1345"/>
                </a:cxn>
                <a:cxn ang="0">
                  <a:pos x="49" y="899"/>
                </a:cxn>
                <a:cxn ang="0">
                  <a:pos x="146" y="881"/>
                </a:cxn>
                <a:cxn ang="0">
                  <a:pos x="262" y="869"/>
                </a:cxn>
                <a:cxn ang="0">
                  <a:pos x="411" y="803"/>
                </a:cxn>
                <a:cxn ang="0">
                  <a:pos x="594" y="809"/>
                </a:cxn>
                <a:cxn ang="0">
                  <a:pos x="636" y="910"/>
                </a:cxn>
                <a:cxn ang="0">
                  <a:pos x="712" y="863"/>
                </a:cxn>
                <a:cxn ang="0">
                  <a:pos x="679" y="945"/>
                </a:cxn>
                <a:cxn ang="0">
                  <a:pos x="749" y="955"/>
                </a:cxn>
                <a:cxn ang="0">
                  <a:pos x="786" y="1088"/>
                </a:cxn>
                <a:cxn ang="0">
                  <a:pos x="889" y="1098"/>
                </a:cxn>
                <a:cxn ang="0">
                  <a:pos x="931" y="1149"/>
                </a:cxn>
                <a:cxn ang="0">
                  <a:pos x="1042" y="1094"/>
                </a:cxn>
                <a:cxn ang="0">
                  <a:pos x="1135" y="916"/>
                </a:cxn>
                <a:cxn ang="0">
                  <a:pos x="1222" y="806"/>
                </a:cxn>
                <a:cxn ang="0">
                  <a:pos x="1257" y="622"/>
                </a:cxn>
                <a:cxn ang="0">
                  <a:pos x="1222" y="497"/>
                </a:cxn>
                <a:cxn ang="0">
                  <a:pos x="1185" y="448"/>
                </a:cxn>
                <a:cxn ang="0">
                  <a:pos x="1139" y="346"/>
                </a:cxn>
                <a:cxn ang="0">
                  <a:pos x="1083" y="280"/>
                </a:cxn>
                <a:cxn ang="0">
                  <a:pos x="1045" y="139"/>
                </a:cxn>
                <a:cxn ang="0">
                  <a:pos x="997" y="58"/>
                </a:cxn>
                <a:cxn ang="0">
                  <a:pos x="958" y="104"/>
                </a:cxn>
                <a:cxn ang="0">
                  <a:pos x="899" y="268"/>
                </a:cxn>
                <a:cxn ang="0">
                  <a:pos x="788" y="198"/>
                </a:cxn>
                <a:cxn ang="0">
                  <a:pos x="788" y="108"/>
                </a:cxn>
                <a:cxn ang="0">
                  <a:pos x="778" y="72"/>
                </a:cxn>
                <a:cxn ang="0">
                  <a:pos x="720" y="60"/>
                </a:cxn>
                <a:cxn ang="0">
                  <a:pos x="666" y="43"/>
                </a:cxn>
                <a:cxn ang="0">
                  <a:pos x="609" y="89"/>
                </a:cxn>
                <a:cxn ang="0">
                  <a:pos x="570" y="156"/>
                </a:cxn>
                <a:cxn ang="0">
                  <a:pos x="526" y="164"/>
                </a:cxn>
                <a:cxn ang="0">
                  <a:pos x="486" y="129"/>
                </a:cxn>
                <a:cxn ang="0">
                  <a:pos x="442" y="147"/>
                </a:cxn>
                <a:cxn ang="0">
                  <a:pos x="409" y="204"/>
                </a:cxn>
                <a:cxn ang="0">
                  <a:pos x="380" y="237"/>
                </a:cxn>
                <a:cxn ang="0">
                  <a:pos x="329" y="274"/>
                </a:cxn>
                <a:cxn ang="0">
                  <a:pos x="180" y="355"/>
                </a:cxn>
                <a:cxn ang="0">
                  <a:pos x="60" y="399"/>
                </a:cxn>
                <a:cxn ang="0">
                  <a:pos x="27" y="559"/>
                </a:cxn>
                <a:cxn ang="0">
                  <a:pos x="43" y="691"/>
                </a:cxn>
              </a:cxnLst>
              <a:rect l="0" t="0" r="r" b="b"/>
              <a:pathLst>
                <a:path w="1277" h="1370">
                  <a:moveTo>
                    <a:pt x="1263" y="653"/>
                  </a:moveTo>
                  <a:lnTo>
                    <a:pt x="1265" y="642"/>
                  </a:lnTo>
                  <a:lnTo>
                    <a:pt x="1266" y="648"/>
                  </a:lnTo>
                  <a:lnTo>
                    <a:pt x="1263" y="653"/>
                  </a:lnTo>
                  <a:lnTo>
                    <a:pt x="1263" y="653"/>
                  </a:lnTo>
                  <a:close/>
                  <a:moveTo>
                    <a:pt x="1265" y="575"/>
                  </a:moveTo>
                  <a:lnTo>
                    <a:pt x="1263" y="565"/>
                  </a:lnTo>
                  <a:lnTo>
                    <a:pt x="1264" y="559"/>
                  </a:lnTo>
                  <a:lnTo>
                    <a:pt x="1264" y="553"/>
                  </a:lnTo>
                  <a:lnTo>
                    <a:pt x="1270" y="547"/>
                  </a:lnTo>
                  <a:lnTo>
                    <a:pt x="1273" y="540"/>
                  </a:lnTo>
                  <a:lnTo>
                    <a:pt x="1272" y="536"/>
                  </a:lnTo>
                  <a:lnTo>
                    <a:pt x="1273" y="531"/>
                  </a:lnTo>
                  <a:lnTo>
                    <a:pt x="1276" y="531"/>
                  </a:lnTo>
                  <a:lnTo>
                    <a:pt x="1277" y="539"/>
                  </a:lnTo>
                  <a:lnTo>
                    <a:pt x="1276" y="548"/>
                  </a:lnTo>
                  <a:lnTo>
                    <a:pt x="1269" y="556"/>
                  </a:lnTo>
                  <a:lnTo>
                    <a:pt x="1267" y="570"/>
                  </a:lnTo>
                  <a:lnTo>
                    <a:pt x="1270" y="576"/>
                  </a:lnTo>
                  <a:lnTo>
                    <a:pt x="1265" y="575"/>
                  </a:lnTo>
                  <a:lnTo>
                    <a:pt x="1265" y="575"/>
                  </a:lnTo>
                  <a:close/>
                  <a:moveTo>
                    <a:pt x="1213" y="481"/>
                  </a:moveTo>
                  <a:lnTo>
                    <a:pt x="1218" y="489"/>
                  </a:lnTo>
                  <a:lnTo>
                    <a:pt x="1222" y="495"/>
                  </a:lnTo>
                  <a:lnTo>
                    <a:pt x="1223" y="489"/>
                  </a:lnTo>
                  <a:lnTo>
                    <a:pt x="1220" y="486"/>
                  </a:lnTo>
                  <a:lnTo>
                    <a:pt x="1222" y="482"/>
                  </a:lnTo>
                  <a:lnTo>
                    <a:pt x="1217" y="482"/>
                  </a:lnTo>
                  <a:lnTo>
                    <a:pt x="1214" y="480"/>
                  </a:lnTo>
                  <a:lnTo>
                    <a:pt x="1213" y="481"/>
                  </a:lnTo>
                  <a:lnTo>
                    <a:pt x="1213" y="481"/>
                  </a:lnTo>
                  <a:close/>
                  <a:moveTo>
                    <a:pt x="1205" y="437"/>
                  </a:moveTo>
                  <a:lnTo>
                    <a:pt x="1204" y="433"/>
                  </a:lnTo>
                  <a:lnTo>
                    <a:pt x="1202" y="436"/>
                  </a:lnTo>
                  <a:lnTo>
                    <a:pt x="1205" y="437"/>
                  </a:lnTo>
                  <a:lnTo>
                    <a:pt x="1205" y="437"/>
                  </a:lnTo>
                  <a:close/>
                  <a:moveTo>
                    <a:pt x="1085" y="298"/>
                  </a:moveTo>
                  <a:lnTo>
                    <a:pt x="1087" y="293"/>
                  </a:lnTo>
                  <a:lnTo>
                    <a:pt x="1083" y="287"/>
                  </a:lnTo>
                  <a:lnTo>
                    <a:pt x="1088" y="286"/>
                  </a:lnTo>
                  <a:lnTo>
                    <a:pt x="1090" y="285"/>
                  </a:lnTo>
                  <a:lnTo>
                    <a:pt x="1090" y="295"/>
                  </a:lnTo>
                  <a:lnTo>
                    <a:pt x="1088" y="302"/>
                  </a:lnTo>
                  <a:lnTo>
                    <a:pt x="1085" y="298"/>
                  </a:lnTo>
                  <a:lnTo>
                    <a:pt x="1085" y="298"/>
                  </a:lnTo>
                  <a:close/>
                  <a:moveTo>
                    <a:pt x="982" y="0"/>
                  </a:moveTo>
                  <a:lnTo>
                    <a:pt x="984" y="3"/>
                  </a:lnTo>
                  <a:lnTo>
                    <a:pt x="986" y="0"/>
                  </a:lnTo>
                  <a:lnTo>
                    <a:pt x="982" y="0"/>
                  </a:lnTo>
                  <a:lnTo>
                    <a:pt x="982" y="0"/>
                  </a:lnTo>
                  <a:close/>
                  <a:moveTo>
                    <a:pt x="978" y="15"/>
                  </a:moveTo>
                  <a:lnTo>
                    <a:pt x="978" y="23"/>
                  </a:lnTo>
                  <a:lnTo>
                    <a:pt x="981" y="21"/>
                  </a:lnTo>
                  <a:lnTo>
                    <a:pt x="984" y="21"/>
                  </a:lnTo>
                  <a:lnTo>
                    <a:pt x="982" y="16"/>
                  </a:lnTo>
                  <a:lnTo>
                    <a:pt x="978" y="15"/>
                  </a:lnTo>
                  <a:lnTo>
                    <a:pt x="978" y="15"/>
                  </a:lnTo>
                  <a:close/>
                  <a:moveTo>
                    <a:pt x="877" y="241"/>
                  </a:moveTo>
                  <a:lnTo>
                    <a:pt x="878" y="245"/>
                  </a:lnTo>
                  <a:lnTo>
                    <a:pt x="881" y="242"/>
                  </a:lnTo>
                  <a:lnTo>
                    <a:pt x="881" y="239"/>
                  </a:lnTo>
                  <a:lnTo>
                    <a:pt x="877" y="241"/>
                  </a:lnTo>
                  <a:lnTo>
                    <a:pt x="877" y="241"/>
                  </a:lnTo>
                  <a:close/>
                  <a:moveTo>
                    <a:pt x="869" y="228"/>
                  </a:moveTo>
                  <a:lnTo>
                    <a:pt x="871" y="232"/>
                  </a:lnTo>
                  <a:lnTo>
                    <a:pt x="876" y="229"/>
                  </a:lnTo>
                  <a:lnTo>
                    <a:pt x="879" y="225"/>
                  </a:lnTo>
                  <a:lnTo>
                    <a:pt x="886" y="224"/>
                  </a:lnTo>
                  <a:lnTo>
                    <a:pt x="887" y="222"/>
                  </a:lnTo>
                  <a:lnTo>
                    <a:pt x="878" y="219"/>
                  </a:lnTo>
                  <a:lnTo>
                    <a:pt x="870" y="224"/>
                  </a:lnTo>
                  <a:lnTo>
                    <a:pt x="870" y="224"/>
                  </a:lnTo>
                  <a:lnTo>
                    <a:pt x="869" y="228"/>
                  </a:lnTo>
                  <a:lnTo>
                    <a:pt x="869" y="228"/>
                  </a:lnTo>
                  <a:close/>
                  <a:moveTo>
                    <a:pt x="805" y="198"/>
                  </a:moveTo>
                  <a:lnTo>
                    <a:pt x="803" y="194"/>
                  </a:lnTo>
                  <a:lnTo>
                    <a:pt x="805" y="189"/>
                  </a:lnTo>
                  <a:lnTo>
                    <a:pt x="808" y="193"/>
                  </a:lnTo>
                  <a:lnTo>
                    <a:pt x="805" y="198"/>
                  </a:lnTo>
                  <a:lnTo>
                    <a:pt x="805" y="198"/>
                  </a:lnTo>
                  <a:close/>
                  <a:moveTo>
                    <a:pt x="784" y="131"/>
                  </a:moveTo>
                  <a:lnTo>
                    <a:pt x="784" y="128"/>
                  </a:lnTo>
                  <a:lnTo>
                    <a:pt x="782" y="129"/>
                  </a:lnTo>
                  <a:lnTo>
                    <a:pt x="782" y="125"/>
                  </a:lnTo>
                  <a:lnTo>
                    <a:pt x="785" y="122"/>
                  </a:lnTo>
                  <a:lnTo>
                    <a:pt x="788" y="126"/>
                  </a:lnTo>
                  <a:lnTo>
                    <a:pt x="784" y="131"/>
                  </a:lnTo>
                  <a:lnTo>
                    <a:pt x="784" y="131"/>
                  </a:lnTo>
                  <a:close/>
                  <a:moveTo>
                    <a:pt x="793" y="139"/>
                  </a:moveTo>
                  <a:lnTo>
                    <a:pt x="789" y="141"/>
                  </a:lnTo>
                  <a:lnTo>
                    <a:pt x="792" y="141"/>
                  </a:lnTo>
                  <a:lnTo>
                    <a:pt x="797" y="140"/>
                  </a:lnTo>
                  <a:lnTo>
                    <a:pt x="805" y="141"/>
                  </a:lnTo>
                  <a:lnTo>
                    <a:pt x="807" y="135"/>
                  </a:lnTo>
                  <a:lnTo>
                    <a:pt x="805" y="134"/>
                  </a:lnTo>
                  <a:lnTo>
                    <a:pt x="801" y="135"/>
                  </a:lnTo>
                  <a:lnTo>
                    <a:pt x="800" y="133"/>
                  </a:lnTo>
                  <a:lnTo>
                    <a:pt x="806" y="129"/>
                  </a:lnTo>
                  <a:lnTo>
                    <a:pt x="805" y="128"/>
                  </a:lnTo>
                  <a:lnTo>
                    <a:pt x="799" y="129"/>
                  </a:lnTo>
                  <a:lnTo>
                    <a:pt x="799" y="123"/>
                  </a:lnTo>
                  <a:lnTo>
                    <a:pt x="796" y="125"/>
                  </a:lnTo>
                  <a:lnTo>
                    <a:pt x="795" y="129"/>
                  </a:lnTo>
                  <a:lnTo>
                    <a:pt x="791" y="128"/>
                  </a:lnTo>
                  <a:lnTo>
                    <a:pt x="792" y="130"/>
                  </a:lnTo>
                  <a:lnTo>
                    <a:pt x="791" y="131"/>
                  </a:lnTo>
                  <a:lnTo>
                    <a:pt x="793" y="139"/>
                  </a:lnTo>
                  <a:lnTo>
                    <a:pt x="793" y="139"/>
                  </a:lnTo>
                  <a:close/>
                  <a:moveTo>
                    <a:pt x="797" y="41"/>
                  </a:moveTo>
                  <a:lnTo>
                    <a:pt x="801" y="43"/>
                  </a:lnTo>
                  <a:lnTo>
                    <a:pt x="803" y="39"/>
                  </a:lnTo>
                  <a:lnTo>
                    <a:pt x="808" y="33"/>
                  </a:lnTo>
                  <a:lnTo>
                    <a:pt x="805" y="30"/>
                  </a:lnTo>
                  <a:lnTo>
                    <a:pt x="798" y="38"/>
                  </a:lnTo>
                  <a:lnTo>
                    <a:pt x="797" y="41"/>
                  </a:lnTo>
                  <a:lnTo>
                    <a:pt x="797" y="41"/>
                  </a:lnTo>
                  <a:close/>
                  <a:moveTo>
                    <a:pt x="791" y="47"/>
                  </a:moveTo>
                  <a:lnTo>
                    <a:pt x="794" y="49"/>
                  </a:lnTo>
                  <a:lnTo>
                    <a:pt x="794" y="46"/>
                  </a:lnTo>
                  <a:lnTo>
                    <a:pt x="791" y="47"/>
                  </a:lnTo>
                  <a:lnTo>
                    <a:pt x="791" y="47"/>
                  </a:lnTo>
                  <a:close/>
                  <a:moveTo>
                    <a:pt x="785" y="49"/>
                  </a:moveTo>
                  <a:lnTo>
                    <a:pt x="787" y="51"/>
                  </a:lnTo>
                  <a:lnTo>
                    <a:pt x="789" y="49"/>
                  </a:lnTo>
                  <a:lnTo>
                    <a:pt x="785" y="49"/>
                  </a:lnTo>
                  <a:lnTo>
                    <a:pt x="785" y="49"/>
                  </a:lnTo>
                  <a:close/>
                  <a:moveTo>
                    <a:pt x="774" y="55"/>
                  </a:moveTo>
                  <a:lnTo>
                    <a:pt x="777" y="55"/>
                  </a:lnTo>
                  <a:lnTo>
                    <a:pt x="777" y="52"/>
                  </a:lnTo>
                  <a:lnTo>
                    <a:pt x="774" y="55"/>
                  </a:lnTo>
                  <a:lnTo>
                    <a:pt x="774" y="55"/>
                  </a:lnTo>
                  <a:close/>
                  <a:moveTo>
                    <a:pt x="766" y="64"/>
                  </a:moveTo>
                  <a:lnTo>
                    <a:pt x="765" y="61"/>
                  </a:lnTo>
                  <a:lnTo>
                    <a:pt x="772" y="58"/>
                  </a:lnTo>
                  <a:lnTo>
                    <a:pt x="776" y="56"/>
                  </a:lnTo>
                  <a:lnTo>
                    <a:pt x="775" y="60"/>
                  </a:lnTo>
                  <a:lnTo>
                    <a:pt x="770" y="61"/>
                  </a:lnTo>
                  <a:lnTo>
                    <a:pt x="766" y="64"/>
                  </a:lnTo>
                  <a:lnTo>
                    <a:pt x="766" y="64"/>
                  </a:lnTo>
                  <a:close/>
                  <a:moveTo>
                    <a:pt x="756" y="66"/>
                  </a:moveTo>
                  <a:lnTo>
                    <a:pt x="759" y="68"/>
                  </a:lnTo>
                  <a:lnTo>
                    <a:pt x="764" y="66"/>
                  </a:lnTo>
                  <a:lnTo>
                    <a:pt x="763" y="64"/>
                  </a:lnTo>
                  <a:lnTo>
                    <a:pt x="756" y="66"/>
                  </a:lnTo>
                  <a:lnTo>
                    <a:pt x="756" y="66"/>
                  </a:lnTo>
                  <a:close/>
                  <a:moveTo>
                    <a:pt x="676" y="41"/>
                  </a:moveTo>
                  <a:lnTo>
                    <a:pt x="672" y="35"/>
                  </a:lnTo>
                  <a:lnTo>
                    <a:pt x="673" y="30"/>
                  </a:lnTo>
                  <a:lnTo>
                    <a:pt x="679" y="29"/>
                  </a:lnTo>
                  <a:lnTo>
                    <a:pt x="677" y="36"/>
                  </a:lnTo>
                  <a:lnTo>
                    <a:pt x="676" y="41"/>
                  </a:lnTo>
                  <a:lnTo>
                    <a:pt x="676" y="41"/>
                  </a:lnTo>
                  <a:close/>
                  <a:moveTo>
                    <a:pt x="607" y="38"/>
                  </a:moveTo>
                  <a:lnTo>
                    <a:pt x="607" y="46"/>
                  </a:lnTo>
                  <a:lnTo>
                    <a:pt x="612" y="51"/>
                  </a:lnTo>
                  <a:lnTo>
                    <a:pt x="617" y="56"/>
                  </a:lnTo>
                  <a:lnTo>
                    <a:pt x="625" y="61"/>
                  </a:lnTo>
                  <a:lnTo>
                    <a:pt x="636" y="49"/>
                  </a:lnTo>
                  <a:lnTo>
                    <a:pt x="638" y="50"/>
                  </a:lnTo>
                  <a:lnTo>
                    <a:pt x="640" y="47"/>
                  </a:lnTo>
                  <a:lnTo>
                    <a:pt x="642" y="44"/>
                  </a:lnTo>
                  <a:lnTo>
                    <a:pt x="640" y="42"/>
                  </a:lnTo>
                  <a:lnTo>
                    <a:pt x="638" y="38"/>
                  </a:lnTo>
                  <a:lnTo>
                    <a:pt x="635" y="38"/>
                  </a:lnTo>
                  <a:lnTo>
                    <a:pt x="631" y="40"/>
                  </a:lnTo>
                  <a:lnTo>
                    <a:pt x="623" y="40"/>
                  </a:lnTo>
                  <a:lnTo>
                    <a:pt x="619" y="44"/>
                  </a:lnTo>
                  <a:lnTo>
                    <a:pt x="615" y="42"/>
                  </a:lnTo>
                  <a:lnTo>
                    <a:pt x="614" y="40"/>
                  </a:lnTo>
                  <a:lnTo>
                    <a:pt x="611" y="40"/>
                  </a:lnTo>
                  <a:lnTo>
                    <a:pt x="607" y="36"/>
                  </a:lnTo>
                  <a:lnTo>
                    <a:pt x="606" y="36"/>
                  </a:lnTo>
                  <a:lnTo>
                    <a:pt x="607" y="38"/>
                  </a:lnTo>
                  <a:lnTo>
                    <a:pt x="607" y="38"/>
                  </a:lnTo>
                  <a:close/>
                  <a:moveTo>
                    <a:pt x="605" y="39"/>
                  </a:moveTo>
                  <a:lnTo>
                    <a:pt x="607" y="51"/>
                  </a:lnTo>
                  <a:lnTo>
                    <a:pt x="612" y="52"/>
                  </a:lnTo>
                  <a:lnTo>
                    <a:pt x="613" y="54"/>
                  </a:lnTo>
                  <a:lnTo>
                    <a:pt x="606" y="53"/>
                  </a:lnTo>
                  <a:lnTo>
                    <a:pt x="603" y="53"/>
                  </a:lnTo>
                  <a:lnTo>
                    <a:pt x="597" y="51"/>
                  </a:lnTo>
                  <a:lnTo>
                    <a:pt x="597" y="48"/>
                  </a:lnTo>
                  <a:lnTo>
                    <a:pt x="599" y="48"/>
                  </a:lnTo>
                  <a:lnTo>
                    <a:pt x="602" y="49"/>
                  </a:lnTo>
                  <a:lnTo>
                    <a:pt x="602" y="47"/>
                  </a:lnTo>
                  <a:lnTo>
                    <a:pt x="600" y="46"/>
                  </a:lnTo>
                  <a:lnTo>
                    <a:pt x="600" y="42"/>
                  </a:lnTo>
                  <a:lnTo>
                    <a:pt x="600" y="41"/>
                  </a:lnTo>
                  <a:lnTo>
                    <a:pt x="605" y="39"/>
                  </a:lnTo>
                  <a:lnTo>
                    <a:pt x="605" y="39"/>
                  </a:lnTo>
                  <a:close/>
                  <a:moveTo>
                    <a:pt x="403" y="175"/>
                  </a:moveTo>
                  <a:lnTo>
                    <a:pt x="405" y="178"/>
                  </a:lnTo>
                  <a:lnTo>
                    <a:pt x="411" y="177"/>
                  </a:lnTo>
                  <a:lnTo>
                    <a:pt x="407" y="171"/>
                  </a:lnTo>
                  <a:lnTo>
                    <a:pt x="407" y="171"/>
                  </a:lnTo>
                  <a:lnTo>
                    <a:pt x="403" y="175"/>
                  </a:lnTo>
                  <a:lnTo>
                    <a:pt x="403" y="175"/>
                  </a:lnTo>
                  <a:close/>
                  <a:moveTo>
                    <a:pt x="404" y="197"/>
                  </a:moveTo>
                  <a:lnTo>
                    <a:pt x="404" y="190"/>
                  </a:lnTo>
                  <a:lnTo>
                    <a:pt x="401" y="186"/>
                  </a:lnTo>
                  <a:lnTo>
                    <a:pt x="401" y="194"/>
                  </a:lnTo>
                  <a:lnTo>
                    <a:pt x="404" y="197"/>
                  </a:lnTo>
                  <a:lnTo>
                    <a:pt x="404" y="197"/>
                  </a:lnTo>
                  <a:close/>
                  <a:moveTo>
                    <a:pt x="432" y="151"/>
                  </a:moveTo>
                  <a:lnTo>
                    <a:pt x="427" y="149"/>
                  </a:lnTo>
                  <a:lnTo>
                    <a:pt x="429" y="146"/>
                  </a:lnTo>
                  <a:lnTo>
                    <a:pt x="432" y="147"/>
                  </a:lnTo>
                  <a:lnTo>
                    <a:pt x="432" y="151"/>
                  </a:lnTo>
                  <a:lnTo>
                    <a:pt x="432" y="151"/>
                  </a:lnTo>
                  <a:close/>
                  <a:moveTo>
                    <a:pt x="98" y="366"/>
                  </a:moveTo>
                  <a:lnTo>
                    <a:pt x="96" y="363"/>
                  </a:lnTo>
                  <a:lnTo>
                    <a:pt x="102" y="355"/>
                  </a:lnTo>
                  <a:lnTo>
                    <a:pt x="101" y="362"/>
                  </a:lnTo>
                  <a:lnTo>
                    <a:pt x="98" y="366"/>
                  </a:lnTo>
                  <a:lnTo>
                    <a:pt x="98" y="366"/>
                  </a:lnTo>
                  <a:close/>
                  <a:moveTo>
                    <a:pt x="4" y="529"/>
                  </a:moveTo>
                  <a:lnTo>
                    <a:pt x="7" y="516"/>
                  </a:lnTo>
                  <a:lnTo>
                    <a:pt x="7" y="525"/>
                  </a:lnTo>
                  <a:lnTo>
                    <a:pt x="7" y="525"/>
                  </a:lnTo>
                  <a:lnTo>
                    <a:pt x="4" y="529"/>
                  </a:lnTo>
                  <a:lnTo>
                    <a:pt x="4" y="529"/>
                  </a:lnTo>
                  <a:close/>
                  <a:moveTo>
                    <a:pt x="4" y="553"/>
                  </a:moveTo>
                  <a:lnTo>
                    <a:pt x="0" y="541"/>
                  </a:lnTo>
                  <a:lnTo>
                    <a:pt x="3" y="533"/>
                  </a:lnTo>
                  <a:lnTo>
                    <a:pt x="6" y="544"/>
                  </a:lnTo>
                  <a:lnTo>
                    <a:pt x="4" y="553"/>
                  </a:lnTo>
                  <a:lnTo>
                    <a:pt x="4" y="553"/>
                  </a:lnTo>
                  <a:close/>
                  <a:moveTo>
                    <a:pt x="701" y="961"/>
                  </a:moveTo>
                  <a:lnTo>
                    <a:pt x="700" y="967"/>
                  </a:lnTo>
                  <a:lnTo>
                    <a:pt x="701" y="970"/>
                  </a:lnTo>
                  <a:lnTo>
                    <a:pt x="705" y="970"/>
                  </a:lnTo>
                  <a:lnTo>
                    <a:pt x="703" y="972"/>
                  </a:lnTo>
                  <a:lnTo>
                    <a:pt x="708" y="972"/>
                  </a:lnTo>
                  <a:lnTo>
                    <a:pt x="712" y="971"/>
                  </a:lnTo>
                  <a:lnTo>
                    <a:pt x="716" y="973"/>
                  </a:lnTo>
                  <a:lnTo>
                    <a:pt x="712" y="977"/>
                  </a:lnTo>
                  <a:lnTo>
                    <a:pt x="701" y="976"/>
                  </a:lnTo>
                  <a:lnTo>
                    <a:pt x="699" y="978"/>
                  </a:lnTo>
                  <a:lnTo>
                    <a:pt x="695" y="978"/>
                  </a:lnTo>
                  <a:lnTo>
                    <a:pt x="694" y="980"/>
                  </a:lnTo>
                  <a:lnTo>
                    <a:pt x="691" y="980"/>
                  </a:lnTo>
                  <a:lnTo>
                    <a:pt x="689" y="977"/>
                  </a:lnTo>
                  <a:lnTo>
                    <a:pt x="685" y="979"/>
                  </a:lnTo>
                  <a:lnTo>
                    <a:pt x="679" y="978"/>
                  </a:lnTo>
                  <a:lnTo>
                    <a:pt x="678" y="978"/>
                  </a:lnTo>
                  <a:lnTo>
                    <a:pt x="670" y="978"/>
                  </a:lnTo>
                  <a:lnTo>
                    <a:pt x="666" y="974"/>
                  </a:lnTo>
                  <a:lnTo>
                    <a:pt x="666" y="971"/>
                  </a:lnTo>
                  <a:lnTo>
                    <a:pt x="673" y="967"/>
                  </a:lnTo>
                  <a:lnTo>
                    <a:pt x="690" y="962"/>
                  </a:lnTo>
                  <a:lnTo>
                    <a:pt x="695" y="963"/>
                  </a:lnTo>
                  <a:lnTo>
                    <a:pt x="701" y="961"/>
                  </a:lnTo>
                  <a:lnTo>
                    <a:pt x="701" y="961"/>
                  </a:lnTo>
                  <a:close/>
                  <a:moveTo>
                    <a:pt x="905" y="1111"/>
                  </a:moveTo>
                  <a:lnTo>
                    <a:pt x="909" y="1109"/>
                  </a:lnTo>
                  <a:lnTo>
                    <a:pt x="911" y="1112"/>
                  </a:lnTo>
                  <a:lnTo>
                    <a:pt x="910" y="1114"/>
                  </a:lnTo>
                  <a:lnTo>
                    <a:pt x="905" y="1111"/>
                  </a:lnTo>
                  <a:lnTo>
                    <a:pt x="905" y="1111"/>
                  </a:lnTo>
                  <a:close/>
                  <a:moveTo>
                    <a:pt x="937" y="1132"/>
                  </a:moveTo>
                  <a:lnTo>
                    <a:pt x="940" y="1134"/>
                  </a:lnTo>
                  <a:lnTo>
                    <a:pt x="943" y="1132"/>
                  </a:lnTo>
                  <a:lnTo>
                    <a:pt x="937" y="1132"/>
                  </a:lnTo>
                  <a:lnTo>
                    <a:pt x="937" y="1132"/>
                  </a:lnTo>
                  <a:close/>
                  <a:moveTo>
                    <a:pt x="863" y="1216"/>
                  </a:moveTo>
                  <a:lnTo>
                    <a:pt x="864" y="1221"/>
                  </a:lnTo>
                  <a:lnTo>
                    <a:pt x="867" y="1222"/>
                  </a:lnTo>
                  <a:lnTo>
                    <a:pt x="870" y="1218"/>
                  </a:lnTo>
                  <a:lnTo>
                    <a:pt x="866" y="1215"/>
                  </a:lnTo>
                  <a:lnTo>
                    <a:pt x="863" y="1216"/>
                  </a:lnTo>
                  <a:lnTo>
                    <a:pt x="863" y="1216"/>
                  </a:lnTo>
                  <a:close/>
                  <a:moveTo>
                    <a:pt x="865" y="1204"/>
                  </a:moveTo>
                  <a:lnTo>
                    <a:pt x="865" y="1209"/>
                  </a:lnTo>
                  <a:lnTo>
                    <a:pt x="869" y="1209"/>
                  </a:lnTo>
                  <a:lnTo>
                    <a:pt x="868" y="1203"/>
                  </a:lnTo>
                  <a:lnTo>
                    <a:pt x="865" y="1204"/>
                  </a:lnTo>
                  <a:lnTo>
                    <a:pt x="865" y="1204"/>
                  </a:lnTo>
                  <a:close/>
                  <a:moveTo>
                    <a:pt x="861" y="1212"/>
                  </a:moveTo>
                  <a:lnTo>
                    <a:pt x="856" y="1209"/>
                  </a:lnTo>
                  <a:lnTo>
                    <a:pt x="858" y="1204"/>
                  </a:lnTo>
                  <a:lnTo>
                    <a:pt x="863" y="1202"/>
                  </a:lnTo>
                  <a:lnTo>
                    <a:pt x="863" y="1207"/>
                  </a:lnTo>
                  <a:lnTo>
                    <a:pt x="861" y="1212"/>
                  </a:lnTo>
                  <a:lnTo>
                    <a:pt x="861" y="1212"/>
                  </a:lnTo>
                  <a:close/>
                  <a:moveTo>
                    <a:pt x="840" y="1189"/>
                  </a:moveTo>
                  <a:lnTo>
                    <a:pt x="841" y="1184"/>
                  </a:lnTo>
                  <a:lnTo>
                    <a:pt x="840" y="1179"/>
                  </a:lnTo>
                  <a:lnTo>
                    <a:pt x="843" y="1174"/>
                  </a:lnTo>
                  <a:lnTo>
                    <a:pt x="843" y="1168"/>
                  </a:lnTo>
                  <a:lnTo>
                    <a:pt x="846" y="1163"/>
                  </a:lnTo>
                  <a:lnTo>
                    <a:pt x="851" y="1160"/>
                  </a:lnTo>
                  <a:lnTo>
                    <a:pt x="854" y="1164"/>
                  </a:lnTo>
                  <a:lnTo>
                    <a:pt x="853" y="1172"/>
                  </a:lnTo>
                  <a:lnTo>
                    <a:pt x="855" y="1177"/>
                  </a:lnTo>
                  <a:lnTo>
                    <a:pt x="851" y="1183"/>
                  </a:lnTo>
                  <a:lnTo>
                    <a:pt x="850" y="1187"/>
                  </a:lnTo>
                  <a:lnTo>
                    <a:pt x="844" y="1191"/>
                  </a:lnTo>
                  <a:lnTo>
                    <a:pt x="840" y="1189"/>
                  </a:lnTo>
                  <a:lnTo>
                    <a:pt x="840" y="1189"/>
                  </a:lnTo>
                  <a:close/>
                  <a:moveTo>
                    <a:pt x="964" y="1204"/>
                  </a:moveTo>
                  <a:lnTo>
                    <a:pt x="976" y="1199"/>
                  </a:lnTo>
                  <a:lnTo>
                    <a:pt x="976" y="1193"/>
                  </a:lnTo>
                  <a:lnTo>
                    <a:pt x="966" y="1183"/>
                  </a:lnTo>
                  <a:lnTo>
                    <a:pt x="961" y="1186"/>
                  </a:lnTo>
                  <a:lnTo>
                    <a:pt x="963" y="1190"/>
                  </a:lnTo>
                  <a:lnTo>
                    <a:pt x="961" y="1197"/>
                  </a:lnTo>
                  <a:lnTo>
                    <a:pt x="963" y="1200"/>
                  </a:lnTo>
                  <a:lnTo>
                    <a:pt x="964" y="1204"/>
                  </a:lnTo>
                  <a:lnTo>
                    <a:pt x="964" y="1204"/>
                  </a:lnTo>
                  <a:close/>
                  <a:moveTo>
                    <a:pt x="959" y="1212"/>
                  </a:moveTo>
                  <a:lnTo>
                    <a:pt x="961" y="1215"/>
                  </a:lnTo>
                  <a:lnTo>
                    <a:pt x="970" y="1216"/>
                  </a:lnTo>
                  <a:lnTo>
                    <a:pt x="975" y="1217"/>
                  </a:lnTo>
                  <a:lnTo>
                    <a:pt x="976" y="1214"/>
                  </a:lnTo>
                  <a:lnTo>
                    <a:pt x="970" y="1209"/>
                  </a:lnTo>
                  <a:lnTo>
                    <a:pt x="962" y="1209"/>
                  </a:lnTo>
                  <a:lnTo>
                    <a:pt x="959" y="1212"/>
                  </a:lnTo>
                  <a:lnTo>
                    <a:pt x="959" y="1212"/>
                  </a:lnTo>
                  <a:close/>
                  <a:moveTo>
                    <a:pt x="964" y="1226"/>
                  </a:moveTo>
                  <a:lnTo>
                    <a:pt x="962" y="1223"/>
                  </a:lnTo>
                  <a:lnTo>
                    <a:pt x="967" y="1222"/>
                  </a:lnTo>
                  <a:lnTo>
                    <a:pt x="964" y="1226"/>
                  </a:lnTo>
                  <a:lnTo>
                    <a:pt x="964" y="1226"/>
                  </a:lnTo>
                  <a:close/>
                  <a:moveTo>
                    <a:pt x="931" y="1328"/>
                  </a:moveTo>
                  <a:lnTo>
                    <a:pt x="931" y="1322"/>
                  </a:lnTo>
                  <a:lnTo>
                    <a:pt x="935" y="1326"/>
                  </a:lnTo>
                  <a:lnTo>
                    <a:pt x="931" y="1328"/>
                  </a:lnTo>
                  <a:lnTo>
                    <a:pt x="931" y="1328"/>
                  </a:lnTo>
                  <a:close/>
                  <a:moveTo>
                    <a:pt x="894" y="1365"/>
                  </a:moveTo>
                  <a:lnTo>
                    <a:pt x="891" y="1363"/>
                  </a:lnTo>
                  <a:lnTo>
                    <a:pt x="896" y="1355"/>
                  </a:lnTo>
                  <a:lnTo>
                    <a:pt x="896" y="1350"/>
                  </a:lnTo>
                  <a:lnTo>
                    <a:pt x="899" y="1349"/>
                  </a:lnTo>
                  <a:lnTo>
                    <a:pt x="900" y="1352"/>
                  </a:lnTo>
                  <a:lnTo>
                    <a:pt x="897" y="1356"/>
                  </a:lnTo>
                  <a:lnTo>
                    <a:pt x="894" y="1365"/>
                  </a:lnTo>
                  <a:lnTo>
                    <a:pt x="894" y="1365"/>
                  </a:lnTo>
                  <a:close/>
                  <a:moveTo>
                    <a:pt x="854" y="1362"/>
                  </a:moveTo>
                  <a:lnTo>
                    <a:pt x="854" y="1355"/>
                  </a:lnTo>
                  <a:lnTo>
                    <a:pt x="857" y="1351"/>
                  </a:lnTo>
                  <a:lnTo>
                    <a:pt x="852" y="1349"/>
                  </a:lnTo>
                  <a:lnTo>
                    <a:pt x="850" y="1341"/>
                  </a:lnTo>
                  <a:lnTo>
                    <a:pt x="852" y="1338"/>
                  </a:lnTo>
                  <a:lnTo>
                    <a:pt x="848" y="1335"/>
                  </a:lnTo>
                  <a:lnTo>
                    <a:pt x="847" y="1318"/>
                  </a:lnTo>
                  <a:lnTo>
                    <a:pt x="850" y="1315"/>
                  </a:lnTo>
                  <a:lnTo>
                    <a:pt x="845" y="1311"/>
                  </a:lnTo>
                  <a:lnTo>
                    <a:pt x="844" y="1300"/>
                  </a:lnTo>
                  <a:lnTo>
                    <a:pt x="847" y="1294"/>
                  </a:lnTo>
                  <a:lnTo>
                    <a:pt x="852" y="1299"/>
                  </a:lnTo>
                  <a:lnTo>
                    <a:pt x="859" y="1300"/>
                  </a:lnTo>
                  <a:lnTo>
                    <a:pt x="853" y="1295"/>
                  </a:lnTo>
                  <a:lnTo>
                    <a:pt x="853" y="1291"/>
                  </a:lnTo>
                  <a:lnTo>
                    <a:pt x="850" y="1288"/>
                  </a:lnTo>
                  <a:lnTo>
                    <a:pt x="852" y="1280"/>
                  </a:lnTo>
                  <a:lnTo>
                    <a:pt x="851" y="1269"/>
                  </a:lnTo>
                  <a:lnTo>
                    <a:pt x="850" y="1254"/>
                  </a:lnTo>
                  <a:lnTo>
                    <a:pt x="851" y="1247"/>
                  </a:lnTo>
                  <a:lnTo>
                    <a:pt x="850" y="1235"/>
                  </a:lnTo>
                  <a:lnTo>
                    <a:pt x="850" y="1228"/>
                  </a:lnTo>
                  <a:lnTo>
                    <a:pt x="852" y="1227"/>
                  </a:lnTo>
                  <a:lnTo>
                    <a:pt x="852" y="1219"/>
                  </a:lnTo>
                  <a:lnTo>
                    <a:pt x="854" y="1216"/>
                  </a:lnTo>
                  <a:lnTo>
                    <a:pt x="861" y="1221"/>
                  </a:lnTo>
                  <a:lnTo>
                    <a:pt x="866" y="1224"/>
                  </a:lnTo>
                  <a:lnTo>
                    <a:pt x="870" y="1227"/>
                  </a:lnTo>
                  <a:lnTo>
                    <a:pt x="871" y="1224"/>
                  </a:lnTo>
                  <a:lnTo>
                    <a:pt x="875" y="1221"/>
                  </a:lnTo>
                  <a:lnTo>
                    <a:pt x="874" y="1230"/>
                  </a:lnTo>
                  <a:lnTo>
                    <a:pt x="885" y="1236"/>
                  </a:lnTo>
                  <a:lnTo>
                    <a:pt x="893" y="1245"/>
                  </a:lnTo>
                  <a:lnTo>
                    <a:pt x="900" y="1248"/>
                  </a:lnTo>
                  <a:lnTo>
                    <a:pt x="903" y="1246"/>
                  </a:lnTo>
                  <a:lnTo>
                    <a:pt x="910" y="1245"/>
                  </a:lnTo>
                  <a:lnTo>
                    <a:pt x="914" y="1250"/>
                  </a:lnTo>
                  <a:lnTo>
                    <a:pt x="914" y="1244"/>
                  </a:lnTo>
                  <a:lnTo>
                    <a:pt x="919" y="1241"/>
                  </a:lnTo>
                  <a:lnTo>
                    <a:pt x="937" y="1242"/>
                  </a:lnTo>
                  <a:lnTo>
                    <a:pt x="940" y="1240"/>
                  </a:lnTo>
                  <a:lnTo>
                    <a:pt x="945" y="1237"/>
                  </a:lnTo>
                  <a:lnTo>
                    <a:pt x="948" y="1237"/>
                  </a:lnTo>
                  <a:lnTo>
                    <a:pt x="950" y="1238"/>
                  </a:lnTo>
                  <a:lnTo>
                    <a:pt x="954" y="1233"/>
                  </a:lnTo>
                  <a:lnTo>
                    <a:pt x="957" y="1233"/>
                  </a:lnTo>
                  <a:lnTo>
                    <a:pt x="963" y="1238"/>
                  </a:lnTo>
                  <a:lnTo>
                    <a:pt x="961" y="1244"/>
                  </a:lnTo>
                  <a:lnTo>
                    <a:pt x="959" y="1260"/>
                  </a:lnTo>
                  <a:lnTo>
                    <a:pt x="954" y="1267"/>
                  </a:lnTo>
                  <a:lnTo>
                    <a:pt x="952" y="1277"/>
                  </a:lnTo>
                  <a:lnTo>
                    <a:pt x="948" y="1284"/>
                  </a:lnTo>
                  <a:lnTo>
                    <a:pt x="950" y="1293"/>
                  </a:lnTo>
                  <a:lnTo>
                    <a:pt x="948" y="1295"/>
                  </a:lnTo>
                  <a:lnTo>
                    <a:pt x="948" y="1300"/>
                  </a:lnTo>
                  <a:lnTo>
                    <a:pt x="946" y="1308"/>
                  </a:lnTo>
                  <a:lnTo>
                    <a:pt x="945" y="1304"/>
                  </a:lnTo>
                  <a:lnTo>
                    <a:pt x="943" y="1294"/>
                  </a:lnTo>
                  <a:lnTo>
                    <a:pt x="939" y="1300"/>
                  </a:lnTo>
                  <a:lnTo>
                    <a:pt x="935" y="1303"/>
                  </a:lnTo>
                  <a:lnTo>
                    <a:pt x="934" y="1317"/>
                  </a:lnTo>
                  <a:lnTo>
                    <a:pt x="932" y="1319"/>
                  </a:lnTo>
                  <a:lnTo>
                    <a:pt x="926" y="1319"/>
                  </a:lnTo>
                  <a:lnTo>
                    <a:pt x="927" y="1327"/>
                  </a:lnTo>
                  <a:lnTo>
                    <a:pt x="923" y="1332"/>
                  </a:lnTo>
                  <a:lnTo>
                    <a:pt x="927" y="1335"/>
                  </a:lnTo>
                  <a:lnTo>
                    <a:pt x="927" y="1339"/>
                  </a:lnTo>
                  <a:lnTo>
                    <a:pt x="921" y="1350"/>
                  </a:lnTo>
                  <a:lnTo>
                    <a:pt x="917" y="1349"/>
                  </a:lnTo>
                  <a:lnTo>
                    <a:pt x="912" y="1352"/>
                  </a:lnTo>
                  <a:lnTo>
                    <a:pt x="912" y="1342"/>
                  </a:lnTo>
                  <a:lnTo>
                    <a:pt x="919" y="1345"/>
                  </a:lnTo>
                  <a:lnTo>
                    <a:pt x="920" y="1340"/>
                  </a:lnTo>
                  <a:lnTo>
                    <a:pt x="915" y="1337"/>
                  </a:lnTo>
                  <a:lnTo>
                    <a:pt x="910" y="1338"/>
                  </a:lnTo>
                  <a:lnTo>
                    <a:pt x="908" y="1343"/>
                  </a:lnTo>
                  <a:lnTo>
                    <a:pt x="903" y="1341"/>
                  </a:lnTo>
                  <a:lnTo>
                    <a:pt x="903" y="1334"/>
                  </a:lnTo>
                  <a:lnTo>
                    <a:pt x="901" y="1341"/>
                  </a:lnTo>
                  <a:lnTo>
                    <a:pt x="896" y="1346"/>
                  </a:lnTo>
                  <a:lnTo>
                    <a:pt x="893" y="1350"/>
                  </a:lnTo>
                  <a:lnTo>
                    <a:pt x="889" y="1345"/>
                  </a:lnTo>
                  <a:lnTo>
                    <a:pt x="886" y="1355"/>
                  </a:lnTo>
                  <a:lnTo>
                    <a:pt x="886" y="1361"/>
                  </a:lnTo>
                  <a:lnTo>
                    <a:pt x="879" y="1370"/>
                  </a:lnTo>
                  <a:lnTo>
                    <a:pt x="875" y="1370"/>
                  </a:lnTo>
                  <a:lnTo>
                    <a:pt x="871" y="1364"/>
                  </a:lnTo>
                  <a:lnTo>
                    <a:pt x="871" y="1360"/>
                  </a:lnTo>
                  <a:lnTo>
                    <a:pt x="866" y="1366"/>
                  </a:lnTo>
                  <a:lnTo>
                    <a:pt x="862" y="1362"/>
                  </a:lnTo>
                  <a:lnTo>
                    <a:pt x="856" y="1363"/>
                  </a:lnTo>
                  <a:lnTo>
                    <a:pt x="856" y="1363"/>
                  </a:lnTo>
                  <a:lnTo>
                    <a:pt x="854" y="1362"/>
                  </a:lnTo>
                  <a:lnTo>
                    <a:pt x="854" y="1362"/>
                  </a:lnTo>
                  <a:close/>
                  <a:moveTo>
                    <a:pt x="15" y="868"/>
                  </a:moveTo>
                  <a:lnTo>
                    <a:pt x="18" y="873"/>
                  </a:lnTo>
                  <a:lnTo>
                    <a:pt x="24" y="873"/>
                  </a:lnTo>
                  <a:lnTo>
                    <a:pt x="37" y="886"/>
                  </a:lnTo>
                  <a:lnTo>
                    <a:pt x="37" y="891"/>
                  </a:lnTo>
                  <a:lnTo>
                    <a:pt x="39" y="895"/>
                  </a:lnTo>
                  <a:lnTo>
                    <a:pt x="46" y="896"/>
                  </a:lnTo>
                  <a:lnTo>
                    <a:pt x="49" y="899"/>
                  </a:lnTo>
                  <a:lnTo>
                    <a:pt x="58" y="900"/>
                  </a:lnTo>
                  <a:lnTo>
                    <a:pt x="62" y="900"/>
                  </a:lnTo>
                  <a:lnTo>
                    <a:pt x="63" y="902"/>
                  </a:lnTo>
                  <a:lnTo>
                    <a:pt x="71" y="903"/>
                  </a:lnTo>
                  <a:lnTo>
                    <a:pt x="78" y="902"/>
                  </a:lnTo>
                  <a:lnTo>
                    <a:pt x="81" y="907"/>
                  </a:lnTo>
                  <a:lnTo>
                    <a:pt x="84" y="903"/>
                  </a:lnTo>
                  <a:lnTo>
                    <a:pt x="86" y="904"/>
                  </a:lnTo>
                  <a:lnTo>
                    <a:pt x="95" y="903"/>
                  </a:lnTo>
                  <a:lnTo>
                    <a:pt x="102" y="902"/>
                  </a:lnTo>
                  <a:lnTo>
                    <a:pt x="103" y="899"/>
                  </a:lnTo>
                  <a:lnTo>
                    <a:pt x="109" y="898"/>
                  </a:lnTo>
                  <a:lnTo>
                    <a:pt x="113" y="890"/>
                  </a:lnTo>
                  <a:lnTo>
                    <a:pt x="123" y="891"/>
                  </a:lnTo>
                  <a:lnTo>
                    <a:pt x="123" y="886"/>
                  </a:lnTo>
                  <a:lnTo>
                    <a:pt x="129" y="883"/>
                  </a:lnTo>
                  <a:lnTo>
                    <a:pt x="134" y="883"/>
                  </a:lnTo>
                  <a:lnTo>
                    <a:pt x="138" y="887"/>
                  </a:lnTo>
                  <a:lnTo>
                    <a:pt x="144" y="880"/>
                  </a:lnTo>
                  <a:lnTo>
                    <a:pt x="146" y="881"/>
                  </a:lnTo>
                  <a:lnTo>
                    <a:pt x="149" y="880"/>
                  </a:lnTo>
                  <a:lnTo>
                    <a:pt x="151" y="873"/>
                  </a:lnTo>
                  <a:lnTo>
                    <a:pt x="168" y="862"/>
                  </a:lnTo>
                  <a:lnTo>
                    <a:pt x="175" y="863"/>
                  </a:lnTo>
                  <a:lnTo>
                    <a:pt x="179" y="865"/>
                  </a:lnTo>
                  <a:lnTo>
                    <a:pt x="184" y="862"/>
                  </a:lnTo>
                  <a:lnTo>
                    <a:pt x="202" y="857"/>
                  </a:lnTo>
                  <a:lnTo>
                    <a:pt x="204" y="861"/>
                  </a:lnTo>
                  <a:lnTo>
                    <a:pt x="214" y="858"/>
                  </a:lnTo>
                  <a:lnTo>
                    <a:pt x="217" y="861"/>
                  </a:lnTo>
                  <a:lnTo>
                    <a:pt x="223" y="862"/>
                  </a:lnTo>
                  <a:lnTo>
                    <a:pt x="229" y="858"/>
                  </a:lnTo>
                  <a:lnTo>
                    <a:pt x="231" y="865"/>
                  </a:lnTo>
                  <a:lnTo>
                    <a:pt x="235" y="865"/>
                  </a:lnTo>
                  <a:lnTo>
                    <a:pt x="240" y="863"/>
                  </a:lnTo>
                  <a:lnTo>
                    <a:pt x="242" y="866"/>
                  </a:lnTo>
                  <a:lnTo>
                    <a:pt x="248" y="863"/>
                  </a:lnTo>
                  <a:lnTo>
                    <a:pt x="260" y="863"/>
                  </a:lnTo>
                  <a:lnTo>
                    <a:pt x="260" y="868"/>
                  </a:lnTo>
                  <a:lnTo>
                    <a:pt x="262" y="869"/>
                  </a:lnTo>
                  <a:lnTo>
                    <a:pt x="269" y="863"/>
                  </a:lnTo>
                  <a:lnTo>
                    <a:pt x="275" y="864"/>
                  </a:lnTo>
                  <a:lnTo>
                    <a:pt x="284" y="858"/>
                  </a:lnTo>
                  <a:lnTo>
                    <a:pt x="287" y="851"/>
                  </a:lnTo>
                  <a:lnTo>
                    <a:pt x="289" y="850"/>
                  </a:lnTo>
                  <a:lnTo>
                    <a:pt x="297" y="843"/>
                  </a:lnTo>
                  <a:lnTo>
                    <a:pt x="300" y="832"/>
                  </a:lnTo>
                  <a:lnTo>
                    <a:pt x="308" y="827"/>
                  </a:lnTo>
                  <a:lnTo>
                    <a:pt x="317" y="823"/>
                  </a:lnTo>
                  <a:lnTo>
                    <a:pt x="320" y="826"/>
                  </a:lnTo>
                  <a:lnTo>
                    <a:pt x="333" y="821"/>
                  </a:lnTo>
                  <a:lnTo>
                    <a:pt x="350" y="811"/>
                  </a:lnTo>
                  <a:lnTo>
                    <a:pt x="361" y="802"/>
                  </a:lnTo>
                  <a:lnTo>
                    <a:pt x="365" y="799"/>
                  </a:lnTo>
                  <a:lnTo>
                    <a:pt x="369" y="800"/>
                  </a:lnTo>
                  <a:lnTo>
                    <a:pt x="375" y="799"/>
                  </a:lnTo>
                  <a:lnTo>
                    <a:pt x="385" y="804"/>
                  </a:lnTo>
                  <a:lnTo>
                    <a:pt x="393" y="804"/>
                  </a:lnTo>
                  <a:lnTo>
                    <a:pt x="399" y="802"/>
                  </a:lnTo>
                  <a:lnTo>
                    <a:pt x="411" y="803"/>
                  </a:lnTo>
                  <a:lnTo>
                    <a:pt x="428" y="796"/>
                  </a:lnTo>
                  <a:lnTo>
                    <a:pt x="439" y="794"/>
                  </a:lnTo>
                  <a:lnTo>
                    <a:pt x="447" y="788"/>
                  </a:lnTo>
                  <a:lnTo>
                    <a:pt x="451" y="788"/>
                  </a:lnTo>
                  <a:lnTo>
                    <a:pt x="460" y="782"/>
                  </a:lnTo>
                  <a:lnTo>
                    <a:pt x="473" y="782"/>
                  </a:lnTo>
                  <a:lnTo>
                    <a:pt x="508" y="779"/>
                  </a:lnTo>
                  <a:lnTo>
                    <a:pt x="519" y="782"/>
                  </a:lnTo>
                  <a:lnTo>
                    <a:pt x="527" y="782"/>
                  </a:lnTo>
                  <a:lnTo>
                    <a:pt x="536" y="779"/>
                  </a:lnTo>
                  <a:lnTo>
                    <a:pt x="543" y="780"/>
                  </a:lnTo>
                  <a:lnTo>
                    <a:pt x="553" y="788"/>
                  </a:lnTo>
                  <a:lnTo>
                    <a:pt x="561" y="802"/>
                  </a:lnTo>
                  <a:lnTo>
                    <a:pt x="566" y="804"/>
                  </a:lnTo>
                  <a:lnTo>
                    <a:pt x="571" y="800"/>
                  </a:lnTo>
                  <a:lnTo>
                    <a:pt x="574" y="798"/>
                  </a:lnTo>
                  <a:lnTo>
                    <a:pt x="577" y="802"/>
                  </a:lnTo>
                  <a:lnTo>
                    <a:pt x="580" y="800"/>
                  </a:lnTo>
                  <a:lnTo>
                    <a:pt x="587" y="802"/>
                  </a:lnTo>
                  <a:lnTo>
                    <a:pt x="594" y="809"/>
                  </a:lnTo>
                  <a:lnTo>
                    <a:pt x="601" y="811"/>
                  </a:lnTo>
                  <a:lnTo>
                    <a:pt x="605" y="809"/>
                  </a:lnTo>
                  <a:lnTo>
                    <a:pt x="619" y="818"/>
                  </a:lnTo>
                  <a:lnTo>
                    <a:pt x="617" y="825"/>
                  </a:lnTo>
                  <a:lnTo>
                    <a:pt x="621" y="825"/>
                  </a:lnTo>
                  <a:lnTo>
                    <a:pt x="626" y="830"/>
                  </a:lnTo>
                  <a:lnTo>
                    <a:pt x="624" y="834"/>
                  </a:lnTo>
                  <a:lnTo>
                    <a:pt x="619" y="834"/>
                  </a:lnTo>
                  <a:lnTo>
                    <a:pt x="618" y="839"/>
                  </a:lnTo>
                  <a:lnTo>
                    <a:pt x="623" y="851"/>
                  </a:lnTo>
                  <a:lnTo>
                    <a:pt x="629" y="851"/>
                  </a:lnTo>
                  <a:lnTo>
                    <a:pt x="635" y="858"/>
                  </a:lnTo>
                  <a:lnTo>
                    <a:pt x="637" y="867"/>
                  </a:lnTo>
                  <a:lnTo>
                    <a:pt x="636" y="874"/>
                  </a:lnTo>
                  <a:lnTo>
                    <a:pt x="643" y="889"/>
                  </a:lnTo>
                  <a:lnTo>
                    <a:pt x="641" y="896"/>
                  </a:lnTo>
                  <a:lnTo>
                    <a:pt x="644" y="899"/>
                  </a:lnTo>
                  <a:lnTo>
                    <a:pt x="643" y="908"/>
                  </a:lnTo>
                  <a:lnTo>
                    <a:pt x="640" y="912"/>
                  </a:lnTo>
                  <a:lnTo>
                    <a:pt x="636" y="910"/>
                  </a:lnTo>
                  <a:lnTo>
                    <a:pt x="634" y="912"/>
                  </a:lnTo>
                  <a:lnTo>
                    <a:pt x="640" y="919"/>
                  </a:lnTo>
                  <a:lnTo>
                    <a:pt x="644" y="921"/>
                  </a:lnTo>
                  <a:lnTo>
                    <a:pt x="646" y="927"/>
                  </a:lnTo>
                  <a:lnTo>
                    <a:pt x="652" y="925"/>
                  </a:lnTo>
                  <a:lnTo>
                    <a:pt x="657" y="930"/>
                  </a:lnTo>
                  <a:lnTo>
                    <a:pt x="657" y="924"/>
                  </a:lnTo>
                  <a:lnTo>
                    <a:pt x="654" y="919"/>
                  </a:lnTo>
                  <a:lnTo>
                    <a:pt x="658" y="915"/>
                  </a:lnTo>
                  <a:lnTo>
                    <a:pt x="660" y="909"/>
                  </a:lnTo>
                  <a:lnTo>
                    <a:pt x="666" y="908"/>
                  </a:lnTo>
                  <a:lnTo>
                    <a:pt x="669" y="903"/>
                  </a:lnTo>
                  <a:lnTo>
                    <a:pt x="675" y="900"/>
                  </a:lnTo>
                  <a:lnTo>
                    <a:pt x="676" y="895"/>
                  </a:lnTo>
                  <a:lnTo>
                    <a:pt x="681" y="888"/>
                  </a:lnTo>
                  <a:lnTo>
                    <a:pt x="695" y="881"/>
                  </a:lnTo>
                  <a:lnTo>
                    <a:pt x="696" y="877"/>
                  </a:lnTo>
                  <a:lnTo>
                    <a:pt x="699" y="877"/>
                  </a:lnTo>
                  <a:lnTo>
                    <a:pt x="710" y="872"/>
                  </a:lnTo>
                  <a:lnTo>
                    <a:pt x="712" y="863"/>
                  </a:lnTo>
                  <a:lnTo>
                    <a:pt x="720" y="851"/>
                  </a:lnTo>
                  <a:lnTo>
                    <a:pt x="729" y="849"/>
                  </a:lnTo>
                  <a:lnTo>
                    <a:pt x="733" y="843"/>
                  </a:lnTo>
                  <a:lnTo>
                    <a:pt x="730" y="837"/>
                  </a:lnTo>
                  <a:lnTo>
                    <a:pt x="731" y="829"/>
                  </a:lnTo>
                  <a:lnTo>
                    <a:pt x="736" y="838"/>
                  </a:lnTo>
                  <a:lnTo>
                    <a:pt x="736" y="845"/>
                  </a:lnTo>
                  <a:lnTo>
                    <a:pt x="736" y="854"/>
                  </a:lnTo>
                  <a:lnTo>
                    <a:pt x="733" y="858"/>
                  </a:lnTo>
                  <a:lnTo>
                    <a:pt x="730" y="875"/>
                  </a:lnTo>
                  <a:lnTo>
                    <a:pt x="717" y="884"/>
                  </a:lnTo>
                  <a:lnTo>
                    <a:pt x="715" y="890"/>
                  </a:lnTo>
                  <a:lnTo>
                    <a:pt x="712" y="895"/>
                  </a:lnTo>
                  <a:lnTo>
                    <a:pt x="712" y="902"/>
                  </a:lnTo>
                  <a:lnTo>
                    <a:pt x="704" y="913"/>
                  </a:lnTo>
                  <a:lnTo>
                    <a:pt x="706" y="916"/>
                  </a:lnTo>
                  <a:lnTo>
                    <a:pt x="701" y="931"/>
                  </a:lnTo>
                  <a:lnTo>
                    <a:pt x="687" y="930"/>
                  </a:lnTo>
                  <a:lnTo>
                    <a:pt x="683" y="938"/>
                  </a:lnTo>
                  <a:lnTo>
                    <a:pt x="679" y="945"/>
                  </a:lnTo>
                  <a:lnTo>
                    <a:pt x="679" y="947"/>
                  </a:lnTo>
                  <a:lnTo>
                    <a:pt x="689" y="945"/>
                  </a:lnTo>
                  <a:lnTo>
                    <a:pt x="698" y="940"/>
                  </a:lnTo>
                  <a:lnTo>
                    <a:pt x="708" y="944"/>
                  </a:lnTo>
                  <a:lnTo>
                    <a:pt x="719" y="926"/>
                  </a:lnTo>
                  <a:lnTo>
                    <a:pt x="722" y="911"/>
                  </a:lnTo>
                  <a:lnTo>
                    <a:pt x="730" y="901"/>
                  </a:lnTo>
                  <a:lnTo>
                    <a:pt x="733" y="904"/>
                  </a:lnTo>
                  <a:lnTo>
                    <a:pt x="734" y="920"/>
                  </a:lnTo>
                  <a:lnTo>
                    <a:pt x="737" y="928"/>
                  </a:lnTo>
                  <a:lnTo>
                    <a:pt x="734" y="930"/>
                  </a:lnTo>
                  <a:lnTo>
                    <a:pt x="735" y="944"/>
                  </a:lnTo>
                  <a:lnTo>
                    <a:pt x="728" y="957"/>
                  </a:lnTo>
                  <a:lnTo>
                    <a:pt x="716" y="961"/>
                  </a:lnTo>
                  <a:lnTo>
                    <a:pt x="717" y="966"/>
                  </a:lnTo>
                  <a:lnTo>
                    <a:pt x="725" y="965"/>
                  </a:lnTo>
                  <a:lnTo>
                    <a:pt x="734" y="966"/>
                  </a:lnTo>
                  <a:lnTo>
                    <a:pt x="737" y="961"/>
                  </a:lnTo>
                  <a:lnTo>
                    <a:pt x="742" y="960"/>
                  </a:lnTo>
                  <a:lnTo>
                    <a:pt x="749" y="955"/>
                  </a:lnTo>
                  <a:lnTo>
                    <a:pt x="754" y="956"/>
                  </a:lnTo>
                  <a:lnTo>
                    <a:pt x="759" y="956"/>
                  </a:lnTo>
                  <a:lnTo>
                    <a:pt x="756" y="961"/>
                  </a:lnTo>
                  <a:lnTo>
                    <a:pt x="752" y="967"/>
                  </a:lnTo>
                  <a:lnTo>
                    <a:pt x="747" y="966"/>
                  </a:lnTo>
                  <a:lnTo>
                    <a:pt x="745" y="969"/>
                  </a:lnTo>
                  <a:lnTo>
                    <a:pt x="750" y="978"/>
                  </a:lnTo>
                  <a:lnTo>
                    <a:pt x="753" y="984"/>
                  </a:lnTo>
                  <a:lnTo>
                    <a:pt x="757" y="994"/>
                  </a:lnTo>
                  <a:lnTo>
                    <a:pt x="758" y="1006"/>
                  </a:lnTo>
                  <a:lnTo>
                    <a:pt x="757" y="1020"/>
                  </a:lnTo>
                  <a:lnTo>
                    <a:pt x="748" y="1029"/>
                  </a:lnTo>
                  <a:lnTo>
                    <a:pt x="750" y="1032"/>
                  </a:lnTo>
                  <a:lnTo>
                    <a:pt x="749" y="1043"/>
                  </a:lnTo>
                  <a:lnTo>
                    <a:pt x="754" y="1049"/>
                  </a:lnTo>
                  <a:lnTo>
                    <a:pt x="759" y="1056"/>
                  </a:lnTo>
                  <a:lnTo>
                    <a:pt x="760" y="1067"/>
                  </a:lnTo>
                  <a:lnTo>
                    <a:pt x="772" y="1082"/>
                  </a:lnTo>
                  <a:lnTo>
                    <a:pt x="780" y="1084"/>
                  </a:lnTo>
                  <a:lnTo>
                    <a:pt x="786" y="1088"/>
                  </a:lnTo>
                  <a:lnTo>
                    <a:pt x="788" y="1096"/>
                  </a:lnTo>
                  <a:lnTo>
                    <a:pt x="795" y="1097"/>
                  </a:lnTo>
                  <a:lnTo>
                    <a:pt x="797" y="1094"/>
                  </a:lnTo>
                  <a:lnTo>
                    <a:pt x="800" y="1093"/>
                  </a:lnTo>
                  <a:lnTo>
                    <a:pt x="809" y="1095"/>
                  </a:lnTo>
                  <a:lnTo>
                    <a:pt x="816" y="1102"/>
                  </a:lnTo>
                  <a:lnTo>
                    <a:pt x="822" y="1104"/>
                  </a:lnTo>
                  <a:lnTo>
                    <a:pt x="830" y="1111"/>
                  </a:lnTo>
                  <a:lnTo>
                    <a:pt x="831" y="1118"/>
                  </a:lnTo>
                  <a:lnTo>
                    <a:pt x="838" y="1120"/>
                  </a:lnTo>
                  <a:lnTo>
                    <a:pt x="844" y="1128"/>
                  </a:lnTo>
                  <a:lnTo>
                    <a:pt x="848" y="1128"/>
                  </a:lnTo>
                  <a:lnTo>
                    <a:pt x="851" y="1123"/>
                  </a:lnTo>
                  <a:lnTo>
                    <a:pt x="863" y="1117"/>
                  </a:lnTo>
                  <a:lnTo>
                    <a:pt x="867" y="1111"/>
                  </a:lnTo>
                  <a:lnTo>
                    <a:pt x="875" y="1111"/>
                  </a:lnTo>
                  <a:lnTo>
                    <a:pt x="882" y="1104"/>
                  </a:lnTo>
                  <a:lnTo>
                    <a:pt x="888" y="1105"/>
                  </a:lnTo>
                  <a:lnTo>
                    <a:pt x="891" y="1101"/>
                  </a:lnTo>
                  <a:lnTo>
                    <a:pt x="889" y="1098"/>
                  </a:lnTo>
                  <a:lnTo>
                    <a:pt x="882" y="1096"/>
                  </a:lnTo>
                  <a:lnTo>
                    <a:pt x="885" y="1093"/>
                  </a:lnTo>
                  <a:lnTo>
                    <a:pt x="897" y="1084"/>
                  </a:lnTo>
                  <a:lnTo>
                    <a:pt x="908" y="1091"/>
                  </a:lnTo>
                  <a:lnTo>
                    <a:pt x="906" y="1098"/>
                  </a:lnTo>
                  <a:lnTo>
                    <a:pt x="894" y="1105"/>
                  </a:lnTo>
                  <a:lnTo>
                    <a:pt x="898" y="1111"/>
                  </a:lnTo>
                  <a:lnTo>
                    <a:pt x="901" y="1112"/>
                  </a:lnTo>
                  <a:lnTo>
                    <a:pt x="905" y="1107"/>
                  </a:lnTo>
                  <a:lnTo>
                    <a:pt x="911" y="1104"/>
                  </a:lnTo>
                  <a:lnTo>
                    <a:pt x="917" y="1107"/>
                  </a:lnTo>
                  <a:lnTo>
                    <a:pt x="916" y="1112"/>
                  </a:lnTo>
                  <a:lnTo>
                    <a:pt x="913" y="1112"/>
                  </a:lnTo>
                  <a:lnTo>
                    <a:pt x="908" y="1118"/>
                  </a:lnTo>
                  <a:lnTo>
                    <a:pt x="916" y="1128"/>
                  </a:lnTo>
                  <a:lnTo>
                    <a:pt x="917" y="1139"/>
                  </a:lnTo>
                  <a:lnTo>
                    <a:pt x="921" y="1136"/>
                  </a:lnTo>
                  <a:lnTo>
                    <a:pt x="925" y="1136"/>
                  </a:lnTo>
                  <a:lnTo>
                    <a:pt x="926" y="1143"/>
                  </a:lnTo>
                  <a:lnTo>
                    <a:pt x="931" y="1149"/>
                  </a:lnTo>
                  <a:lnTo>
                    <a:pt x="935" y="1142"/>
                  </a:lnTo>
                  <a:lnTo>
                    <a:pt x="934" y="1133"/>
                  </a:lnTo>
                  <a:lnTo>
                    <a:pt x="929" y="1137"/>
                  </a:lnTo>
                  <a:lnTo>
                    <a:pt x="928" y="1133"/>
                  </a:lnTo>
                  <a:lnTo>
                    <a:pt x="932" y="1130"/>
                  </a:lnTo>
                  <a:lnTo>
                    <a:pt x="947" y="1130"/>
                  </a:lnTo>
                  <a:lnTo>
                    <a:pt x="949" y="1133"/>
                  </a:lnTo>
                  <a:lnTo>
                    <a:pt x="951" y="1130"/>
                  </a:lnTo>
                  <a:lnTo>
                    <a:pt x="959" y="1119"/>
                  </a:lnTo>
                  <a:lnTo>
                    <a:pt x="975" y="1109"/>
                  </a:lnTo>
                  <a:lnTo>
                    <a:pt x="984" y="1100"/>
                  </a:lnTo>
                  <a:lnTo>
                    <a:pt x="980" y="1100"/>
                  </a:lnTo>
                  <a:lnTo>
                    <a:pt x="976" y="1102"/>
                  </a:lnTo>
                  <a:lnTo>
                    <a:pt x="978" y="1101"/>
                  </a:lnTo>
                  <a:lnTo>
                    <a:pt x="972" y="1099"/>
                  </a:lnTo>
                  <a:lnTo>
                    <a:pt x="978" y="1099"/>
                  </a:lnTo>
                  <a:lnTo>
                    <a:pt x="986" y="1099"/>
                  </a:lnTo>
                  <a:lnTo>
                    <a:pt x="998" y="1095"/>
                  </a:lnTo>
                  <a:lnTo>
                    <a:pt x="1022" y="1090"/>
                  </a:lnTo>
                  <a:lnTo>
                    <a:pt x="1042" y="1094"/>
                  </a:lnTo>
                  <a:lnTo>
                    <a:pt x="1050" y="1089"/>
                  </a:lnTo>
                  <a:lnTo>
                    <a:pt x="1050" y="1084"/>
                  </a:lnTo>
                  <a:lnTo>
                    <a:pt x="1055" y="1084"/>
                  </a:lnTo>
                  <a:lnTo>
                    <a:pt x="1062" y="1081"/>
                  </a:lnTo>
                  <a:lnTo>
                    <a:pt x="1067" y="1068"/>
                  </a:lnTo>
                  <a:lnTo>
                    <a:pt x="1065" y="1056"/>
                  </a:lnTo>
                  <a:lnTo>
                    <a:pt x="1064" y="1050"/>
                  </a:lnTo>
                  <a:lnTo>
                    <a:pt x="1075" y="1039"/>
                  </a:lnTo>
                  <a:lnTo>
                    <a:pt x="1075" y="1020"/>
                  </a:lnTo>
                  <a:lnTo>
                    <a:pt x="1080" y="1014"/>
                  </a:lnTo>
                  <a:lnTo>
                    <a:pt x="1083" y="1001"/>
                  </a:lnTo>
                  <a:lnTo>
                    <a:pt x="1088" y="998"/>
                  </a:lnTo>
                  <a:lnTo>
                    <a:pt x="1088" y="992"/>
                  </a:lnTo>
                  <a:lnTo>
                    <a:pt x="1107" y="968"/>
                  </a:lnTo>
                  <a:lnTo>
                    <a:pt x="1112" y="967"/>
                  </a:lnTo>
                  <a:lnTo>
                    <a:pt x="1115" y="955"/>
                  </a:lnTo>
                  <a:lnTo>
                    <a:pt x="1123" y="944"/>
                  </a:lnTo>
                  <a:lnTo>
                    <a:pt x="1127" y="931"/>
                  </a:lnTo>
                  <a:lnTo>
                    <a:pt x="1135" y="923"/>
                  </a:lnTo>
                  <a:lnTo>
                    <a:pt x="1135" y="916"/>
                  </a:lnTo>
                  <a:lnTo>
                    <a:pt x="1141" y="913"/>
                  </a:lnTo>
                  <a:lnTo>
                    <a:pt x="1145" y="901"/>
                  </a:lnTo>
                  <a:lnTo>
                    <a:pt x="1142" y="898"/>
                  </a:lnTo>
                  <a:lnTo>
                    <a:pt x="1150" y="893"/>
                  </a:lnTo>
                  <a:lnTo>
                    <a:pt x="1158" y="884"/>
                  </a:lnTo>
                  <a:lnTo>
                    <a:pt x="1161" y="879"/>
                  </a:lnTo>
                  <a:lnTo>
                    <a:pt x="1167" y="869"/>
                  </a:lnTo>
                  <a:lnTo>
                    <a:pt x="1176" y="866"/>
                  </a:lnTo>
                  <a:lnTo>
                    <a:pt x="1181" y="863"/>
                  </a:lnTo>
                  <a:lnTo>
                    <a:pt x="1172" y="863"/>
                  </a:lnTo>
                  <a:lnTo>
                    <a:pt x="1175" y="860"/>
                  </a:lnTo>
                  <a:lnTo>
                    <a:pt x="1185" y="860"/>
                  </a:lnTo>
                  <a:lnTo>
                    <a:pt x="1195" y="852"/>
                  </a:lnTo>
                  <a:lnTo>
                    <a:pt x="1197" y="845"/>
                  </a:lnTo>
                  <a:lnTo>
                    <a:pt x="1196" y="841"/>
                  </a:lnTo>
                  <a:lnTo>
                    <a:pt x="1197" y="834"/>
                  </a:lnTo>
                  <a:lnTo>
                    <a:pt x="1207" y="827"/>
                  </a:lnTo>
                  <a:lnTo>
                    <a:pt x="1208" y="820"/>
                  </a:lnTo>
                  <a:lnTo>
                    <a:pt x="1215" y="817"/>
                  </a:lnTo>
                  <a:lnTo>
                    <a:pt x="1222" y="806"/>
                  </a:lnTo>
                  <a:lnTo>
                    <a:pt x="1222" y="799"/>
                  </a:lnTo>
                  <a:lnTo>
                    <a:pt x="1225" y="791"/>
                  </a:lnTo>
                  <a:lnTo>
                    <a:pt x="1222" y="787"/>
                  </a:lnTo>
                  <a:lnTo>
                    <a:pt x="1223" y="782"/>
                  </a:lnTo>
                  <a:lnTo>
                    <a:pt x="1231" y="762"/>
                  </a:lnTo>
                  <a:lnTo>
                    <a:pt x="1234" y="751"/>
                  </a:lnTo>
                  <a:lnTo>
                    <a:pt x="1246" y="730"/>
                  </a:lnTo>
                  <a:lnTo>
                    <a:pt x="1245" y="723"/>
                  </a:lnTo>
                  <a:lnTo>
                    <a:pt x="1251" y="707"/>
                  </a:lnTo>
                  <a:lnTo>
                    <a:pt x="1260" y="701"/>
                  </a:lnTo>
                  <a:lnTo>
                    <a:pt x="1262" y="692"/>
                  </a:lnTo>
                  <a:lnTo>
                    <a:pt x="1260" y="683"/>
                  </a:lnTo>
                  <a:lnTo>
                    <a:pt x="1265" y="677"/>
                  </a:lnTo>
                  <a:lnTo>
                    <a:pt x="1261" y="663"/>
                  </a:lnTo>
                  <a:lnTo>
                    <a:pt x="1261" y="655"/>
                  </a:lnTo>
                  <a:lnTo>
                    <a:pt x="1257" y="643"/>
                  </a:lnTo>
                  <a:lnTo>
                    <a:pt x="1254" y="639"/>
                  </a:lnTo>
                  <a:lnTo>
                    <a:pt x="1254" y="632"/>
                  </a:lnTo>
                  <a:lnTo>
                    <a:pt x="1257" y="630"/>
                  </a:lnTo>
                  <a:lnTo>
                    <a:pt x="1257" y="622"/>
                  </a:lnTo>
                  <a:lnTo>
                    <a:pt x="1262" y="612"/>
                  </a:lnTo>
                  <a:lnTo>
                    <a:pt x="1262" y="610"/>
                  </a:lnTo>
                  <a:lnTo>
                    <a:pt x="1261" y="591"/>
                  </a:lnTo>
                  <a:lnTo>
                    <a:pt x="1265" y="585"/>
                  </a:lnTo>
                  <a:lnTo>
                    <a:pt x="1262" y="582"/>
                  </a:lnTo>
                  <a:lnTo>
                    <a:pt x="1261" y="575"/>
                  </a:lnTo>
                  <a:lnTo>
                    <a:pt x="1261" y="563"/>
                  </a:lnTo>
                  <a:lnTo>
                    <a:pt x="1259" y="562"/>
                  </a:lnTo>
                  <a:lnTo>
                    <a:pt x="1262" y="555"/>
                  </a:lnTo>
                  <a:lnTo>
                    <a:pt x="1255" y="552"/>
                  </a:lnTo>
                  <a:lnTo>
                    <a:pt x="1252" y="547"/>
                  </a:lnTo>
                  <a:lnTo>
                    <a:pt x="1252" y="539"/>
                  </a:lnTo>
                  <a:lnTo>
                    <a:pt x="1246" y="533"/>
                  </a:lnTo>
                  <a:lnTo>
                    <a:pt x="1241" y="524"/>
                  </a:lnTo>
                  <a:lnTo>
                    <a:pt x="1239" y="515"/>
                  </a:lnTo>
                  <a:lnTo>
                    <a:pt x="1235" y="507"/>
                  </a:lnTo>
                  <a:lnTo>
                    <a:pt x="1231" y="507"/>
                  </a:lnTo>
                  <a:lnTo>
                    <a:pt x="1226" y="509"/>
                  </a:lnTo>
                  <a:lnTo>
                    <a:pt x="1222" y="505"/>
                  </a:lnTo>
                  <a:lnTo>
                    <a:pt x="1222" y="497"/>
                  </a:lnTo>
                  <a:lnTo>
                    <a:pt x="1218" y="496"/>
                  </a:lnTo>
                  <a:lnTo>
                    <a:pt x="1217" y="492"/>
                  </a:lnTo>
                  <a:lnTo>
                    <a:pt x="1210" y="485"/>
                  </a:lnTo>
                  <a:lnTo>
                    <a:pt x="1206" y="481"/>
                  </a:lnTo>
                  <a:lnTo>
                    <a:pt x="1207" y="477"/>
                  </a:lnTo>
                  <a:lnTo>
                    <a:pt x="1203" y="469"/>
                  </a:lnTo>
                  <a:lnTo>
                    <a:pt x="1210" y="461"/>
                  </a:lnTo>
                  <a:lnTo>
                    <a:pt x="1211" y="453"/>
                  </a:lnTo>
                  <a:lnTo>
                    <a:pt x="1208" y="447"/>
                  </a:lnTo>
                  <a:lnTo>
                    <a:pt x="1210" y="442"/>
                  </a:lnTo>
                  <a:lnTo>
                    <a:pt x="1205" y="439"/>
                  </a:lnTo>
                  <a:lnTo>
                    <a:pt x="1204" y="443"/>
                  </a:lnTo>
                  <a:lnTo>
                    <a:pt x="1206" y="445"/>
                  </a:lnTo>
                  <a:lnTo>
                    <a:pt x="1204" y="448"/>
                  </a:lnTo>
                  <a:lnTo>
                    <a:pt x="1190" y="436"/>
                  </a:lnTo>
                  <a:lnTo>
                    <a:pt x="1187" y="428"/>
                  </a:lnTo>
                  <a:lnTo>
                    <a:pt x="1184" y="430"/>
                  </a:lnTo>
                  <a:lnTo>
                    <a:pt x="1184" y="434"/>
                  </a:lnTo>
                  <a:lnTo>
                    <a:pt x="1182" y="438"/>
                  </a:lnTo>
                  <a:lnTo>
                    <a:pt x="1185" y="448"/>
                  </a:lnTo>
                  <a:lnTo>
                    <a:pt x="1179" y="440"/>
                  </a:lnTo>
                  <a:lnTo>
                    <a:pt x="1176" y="444"/>
                  </a:lnTo>
                  <a:lnTo>
                    <a:pt x="1176" y="438"/>
                  </a:lnTo>
                  <a:lnTo>
                    <a:pt x="1173" y="433"/>
                  </a:lnTo>
                  <a:lnTo>
                    <a:pt x="1172" y="415"/>
                  </a:lnTo>
                  <a:lnTo>
                    <a:pt x="1173" y="413"/>
                  </a:lnTo>
                  <a:lnTo>
                    <a:pt x="1173" y="409"/>
                  </a:lnTo>
                  <a:lnTo>
                    <a:pt x="1168" y="405"/>
                  </a:lnTo>
                  <a:lnTo>
                    <a:pt x="1170" y="400"/>
                  </a:lnTo>
                  <a:lnTo>
                    <a:pt x="1166" y="397"/>
                  </a:lnTo>
                  <a:lnTo>
                    <a:pt x="1167" y="391"/>
                  </a:lnTo>
                  <a:lnTo>
                    <a:pt x="1157" y="383"/>
                  </a:lnTo>
                  <a:lnTo>
                    <a:pt x="1154" y="376"/>
                  </a:lnTo>
                  <a:lnTo>
                    <a:pt x="1154" y="368"/>
                  </a:lnTo>
                  <a:lnTo>
                    <a:pt x="1159" y="370"/>
                  </a:lnTo>
                  <a:lnTo>
                    <a:pt x="1159" y="364"/>
                  </a:lnTo>
                  <a:lnTo>
                    <a:pt x="1154" y="355"/>
                  </a:lnTo>
                  <a:lnTo>
                    <a:pt x="1152" y="356"/>
                  </a:lnTo>
                  <a:lnTo>
                    <a:pt x="1146" y="356"/>
                  </a:lnTo>
                  <a:lnTo>
                    <a:pt x="1139" y="346"/>
                  </a:lnTo>
                  <a:lnTo>
                    <a:pt x="1135" y="346"/>
                  </a:lnTo>
                  <a:lnTo>
                    <a:pt x="1130" y="342"/>
                  </a:lnTo>
                  <a:lnTo>
                    <a:pt x="1126" y="345"/>
                  </a:lnTo>
                  <a:lnTo>
                    <a:pt x="1123" y="342"/>
                  </a:lnTo>
                  <a:lnTo>
                    <a:pt x="1117" y="340"/>
                  </a:lnTo>
                  <a:lnTo>
                    <a:pt x="1112" y="343"/>
                  </a:lnTo>
                  <a:lnTo>
                    <a:pt x="1115" y="338"/>
                  </a:lnTo>
                  <a:lnTo>
                    <a:pt x="1122" y="335"/>
                  </a:lnTo>
                  <a:lnTo>
                    <a:pt x="1123" y="331"/>
                  </a:lnTo>
                  <a:lnTo>
                    <a:pt x="1121" y="328"/>
                  </a:lnTo>
                  <a:lnTo>
                    <a:pt x="1113" y="329"/>
                  </a:lnTo>
                  <a:lnTo>
                    <a:pt x="1108" y="328"/>
                  </a:lnTo>
                  <a:lnTo>
                    <a:pt x="1107" y="325"/>
                  </a:lnTo>
                  <a:lnTo>
                    <a:pt x="1103" y="325"/>
                  </a:lnTo>
                  <a:lnTo>
                    <a:pt x="1090" y="317"/>
                  </a:lnTo>
                  <a:lnTo>
                    <a:pt x="1085" y="306"/>
                  </a:lnTo>
                  <a:lnTo>
                    <a:pt x="1084" y="294"/>
                  </a:lnTo>
                  <a:lnTo>
                    <a:pt x="1079" y="286"/>
                  </a:lnTo>
                  <a:lnTo>
                    <a:pt x="1079" y="281"/>
                  </a:lnTo>
                  <a:lnTo>
                    <a:pt x="1083" y="280"/>
                  </a:lnTo>
                  <a:lnTo>
                    <a:pt x="1086" y="267"/>
                  </a:lnTo>
                  <a:lnTo>
                    <a:pt x="1082" y="250"/>
                  </a:lnTo>
                  <a:lnTo>
                    <a:pt x="1078" y="242"/>
                  </a:lnTo>
                  <a:lnTo>
                    <a:pt x="1082" y="241"/>
                  </a:lnTo>
                  <a:lnTo>
                    <a:pt x="1077" y="237"/>
                  </a:lnTo>
                  <a:lnTo>
                    <a:pt x="1073" y="237"/>
                  </a:lnTo>
                  <a:lnTo>
                    <a:pt x="1066" y="225"/>
                  </a:lnTo>
                  <a:lnTo>
                    <a:pt x="1066" y="210"/>
                  </a:lnTo>
                  <a:lnTo>
                    <a:pt x="1068" y="207"/>
                  </a:lnTo>
                  <a:lnTo>
                    <a:pt x="1069" y="204"/>
                  </a:lnTo>
                  <a:lnTo>
                    <a:pt x="1066" y="201"/>
                  </a:lnTo>
                  <a:lnTo>
                    <a:pt x="1065" y="181"/>
                  </a:lnTo>
                  <a:lnTo>
                    <a:pt x="1066" y="176"/>
                  </a:lnTo>
                  <a:lnTo>
                    <a:pt x="1065" y="170"/>
                  </a:lnTo>
                  <a:lnTo>
                    <a:pt x="1067" y="168"/>
                  </a:lnTo>
                  <a:lnTo>
                    <a:pt x="1067" y="164"/>
                  </a:lnTo>
                  <a:lnTo>
                    <a:pt x="1056" y="153"/>
                  </a:lnTo>
                  <a:lnTo>
                    <a:pt x="1050" y="148"/>
                  </a:lnTo>
                  <a:lnTo>
                    <a:pt x="1052" y="146"/>
                  </a:lnTo>
                  <a:lnTo>
                    <a:pt x="1045" y="139"/>
                  </a:lnTo>
                  <a:lnTo>
                    <a:pt x="1039" y="143"/>
                  </a:lnTo>
                  <a:lnTo>
                    <a:pt x="1036" y="141"/>
                  </a:lnTo>
                  <a:lnTo>
                    <a:pt x="1032" y="148"/>
                  </a:lnTo>
                  <a:lnTo>
                    <a:pt x="1027" y="148"/>
                  </a:lnTo>
                  <a:lnTo>
                    <a:pt x="1020" y="139"/>
                  </a:lnTo>
                  <a:lnTo>
                    <a:pt x="1021" y="133"/>
                  </a:lnTo>
                  <a:lnTo>
                    <a:pt x="1017" y="124"/>
                  </a:lnTo>
                  <a:lnTo>
                    <a:pt x="1019" y="112"/>
                  </a:lnTo>
                  <a:lnTo>
                    <a:pt x="1018" y="99"/>
                  </a:lnTo>
                  <a:lnTo>
                    <a:pt x="1015" y="100"/>
                  </a:lnTo>
                  <a:lnTo>
                    <a:pt x="1013" y="94"/>
                  </a:lnTo>
                  <a:lnTo>
                    <a:pt x="1016" y="88"/>
                  </a:lnTo>
                  <a:lnTo>
                    <a:pt x="1010" y="83"/>
                  </a:lnTo>
                  <a:lnTo>
                    <a:pt x="1010" y="77"/>
                  </a:lnTo>
                  <a:lnTo>
                    <a:pt x="1007" y="75"/>
                  </a:lnTo>
                  <a:lnTo>
                    <a:pt x="1007" y="66"/>
                  </a:lnTo>
                  <a:lnTo>
                    <a:pt x="1011" y="63"/>
                  </a:lnTo>
                  <a:lnTo>
                    <a:pt x="1007" y="61"/>
                  </a:lnTo>
                  <a:lnTo>
                    <a:pt x="1002" y="62"/>
                  </a:lnTo>
                  <a:lnTo>
                    <a:pt x="997" y="58"/>
                  </a:lnTo>
                  <a:lnTo>
                    <a:pt x="1001" y="43"/>
                  </a:lnTo>
                  <a:lnTo>
                    <a:pt x="998" y="40"/>
                  </a:lnTo>
                  <a:lnTo>
                    <a:pt x="996" y="31"/>
                  </a:lnTo>
                  <a:lnTo>
                    <a:pt x="990" y="29"/>
                  </a:lnTo>
                  <a:lnTo>
                    <a:pt x="990" y="26"/>
                  </a:lnTo>
                  <a:lnTo>
                    <a:pt x="983" y="28"/>
                  </a:lnTo>
                  <a:lnTo>
                    <a:pt x="979" y="33"/>
                  </a:lnTo>
                  <a:lnTo>
                    <a:pt x="979" y="44"/>
                  </a:lnTo>
                  <a:lnTo>
                    <a:pt x="975" y="54"/>
                  </a:lnTo>
                  <a:lnTo>
                    <a:pt x="975" y="56"/>
                  </a:lnTo>
                  <a:lnTo>
                    <a:pt x="974" y="63"/>
                  </a:lnTo>
                  <a:lnTo>
                    <a:pt x="971" y="63"/>
                  </a:lnTo>
                  <a:lnTo>
                    <a:pt x="967" y="73"/>
                  </a:lnTo>
                  <a:lnTo>
                    <a:pt x="961" y="81"/>
                  </a:lnTo>
                  <a:lnTo>
                    <a:pt x="966" y="85"/>
                  </a:lnTo>
                  <a:lnTo>
                    <a:pt x="972" y="89"/>
                  </a:lnTo>
                  <a:lnTo>
                    <a:pt x="968" y="93"/>
                  </a:lnTo>
                  <a:lnTo>
                    <a:pt x="964" y="91"/>
                  </a:lnTo>
                  <a:lnTo>
                    <a:pt x="961" y="98"/>
                  </a:lnTo>
                  <a:lnTo>
                    <a:pt x="958" y="104"/>
                  </a:lnTo>
                  <a:lnTo>
                    <a:pt x="962" y="111"/>
                  </a:lnTo>
                  <a:lnTo>
                    <a:pt x="963" y="117"/>
                  </a:lnTo>
                  <a:lnTo>
                    <a:pt x="959" y="114"/>
                  </a:lnTo>
                  <a:lnTo>
                    <a:pt x="955" y="118"/>
                  </a:lnTo>
                  <a:lnTo>
                    <a:pt x="952" y="133"/>
                  </a:lnTo>
                  <a:lnTo>
                    <a:pt x="955" y="143"/>
                  </a:lnTo>
                  <a:lnTo>
                    <a:pt x="952" y="155"/>
                  </a:lnTo>
                  <a:lnTo>
                    <a:pt x="956" y="163"/>
                  </a:lnTo>
                  <a:lnTo>
                    <a:pt x="956" y="171"/>
                  </a:lnTo>
                  <a:lnTo>
                    <a:pt x="949" y="177"/>
                  </a:lnTo>
                  <a:lnTo>
                    <a:pt x="949" y="182"/>
                  </a:lnTo>
                  <a:lnTo>
                    <a:pt x="943" y="194"/>
                  </a:lnTo>
                  <a:lnTo>
                    <a:pt x="941" y="213"/>
                  </a:lnTo>
                  <a:lnTo>
                    <a:pt x="936" y="218"/>
                  </a:lnTo>
                  <a:lnTo>
                    <a:pt x="938" y="225"/>
                  </a:lnTo>
                  <a:lnTo>
                    <a:pt x="935" y="235"/>
                  </a:lnTo>
                  <a:lnTo>
                    <a:pt x="928" y="240"/>
                  </a:lnTo>
                  <a:lnTo>
                    <a:pt x="928" y="252"/>
                  </a:lnTo>
                  <a:lnTo>
                    <a:pt x="919" y="260"/>
                  </a:lnTo>
                  <a:lnTo>
                    <a:pt x="899" y="268"/>
                  </a:lnTo>
                  <a:lnTo>
                    <a:pt x="890" y="262"/>
                  </a:lnTo>
                  <a:lnTo>
                    <a:pt x="882" y="261"/>
                  </a:lnTo>
                  <a:lnTo>
                    <a:pt x="878" y="256"/>
                  </a:lnTo>
                  <a:lnTo>
                    <a:pt x="870" y="250"/>
                  </a:lnTo>
                  <a:lnTo>
                    <a:pt x="870" y="246"/>
                  </a:lnTo>
                  <a:lnTo>
                    <a:pt x="868" y="242"/>
                  </a:lnTo>
                  <a:lnTo>
                    <a:pt x="866" y="236"/>
                  </a:lnTo>
                  <a:lnTo>
                    <a:pt x="858" y="235"/>
                  </a:lnTo>
                  <a:lnTo>
                    <a:pt x="852" y="233"/>
                  </a:lnTo>
                  <a:lnTo>
                    <a:pt x="843" y="232"/>
                  </a:lnTo>
                  <a:lnTo>
                    <a:pt x="833" y="226"/>
                  </a:lnTo>
                  <a:lnTo>
                    <a:pt x="832" y="221"/>
                  </a:lnTo>
                  <a:lnTo>
                    <a:pt x="824" y="212"/>
                  </a:lnTo>
                  <a:lnTo>
                    <a:pt x="817" y="211"/>
                  </a:lnTo>
                  <a:lnTo>
                    <a:pt x="809" y="206"/>
                  </a:lnTo>
                  <a:lnTo>
                    <a:pt x="809" y="202"/>
                  </a:lnTo>
                  <a:lnTo>
                    <a:pt x="805" y="202"/>
                  </a:lnTo>
                  <a:lnTo>
                    <a:pt x="801" y="199"/>
                  </a:lnTo>
                  <a:lnTo>
                    <a:pt x="794" y="199"/>
                  </a:lnTo>
                  <a:lnTo>
                    <a:pt x="788" y="198"/>
                  </a:lnTo>
                  <a:lnTo>
                    <a:pt x="791" y="195"/>
                  </a:lnTo>
                  <a:lnTo>
                    <a:pt x="783" y="189"/>
                  </a:lnTo>
                  <a:lnTo>
                    <a:pt x="781" y="182"/>
                  </a:lnTo>
                  <a:lnTo>
                    <a:pt x="773" y="175"/>
                  </a:lnTo>
                  <a:lnTo>
                    <a:pt x="768" y="174"/>
                  </a:lnTo>
                  <a:lnTo>
                    <a:pt x="761" y="166"/>
                  </a:lnTo>
                  <a:lnTo>
                    <a:pt x="761" y="157"/>
                  </a:lnTo>
                  <a:lnTo>
                    <a:pt x="766" y="148"/>
                  </a:lnTo>
                  <a:lnTo>
                    <a:pt x="768" y="141"/>
                  </a:lnTo>
                  <a:lnTo>
                    <a:pt x="774" y="136"/>
                  </a:lnTo>
                  <a:lnTo>
                    <a:pt x="776" y="128"/>
                  </a:lnTo>
                  <a:lnTo>
                    <a:pt x="778" y="122"/>
                  </a:lnTo>
                  <a:lnTo>
                    <a:pt x="773" y="125"/>
                  </a:lnTo>
                  <a:lnTo>
                    <a:pt x="769" y="118"/>
                  </a:lnTo>
                  <a:lnTo>
                    <a:pt x="775" y="113"/>
                  </a:lnTo>
                  <a:lnTo>
                    <a:pt x="774" y="106"/>
                  </a:lnTo>
                  <a:lnTo>
                    <a:pt x="777" y="107"/>
                  </a:lnTo>
                  <a:lnTo>
                    <a:pt x="781" y="105"/>
                  </a:lnTo>
                  <a:lnTo>
                    <a:pt x="783" y="107"/>
                  </a:lnTo>
                  <a:lnTo>
                    <a:pt x="788" y="108"/>
                  </a:lnTo>
                  <a:lnTo>
                    <a:pt x="796" y="105"/>
                  </a:lnTo>
                  <a:lnTo>
                    <a:pt x="799" y="98"/>
                  </a:lnTo>
                  <a:lnTo>
                    <a:pt x="794" y="94"/>
                  </a:lnTo>
                  <a:lnTo>
                    <a:pt x="797" y="90"/>
                  </a:lnTo>
                  <a:lnTo>
                    <a:pt x="803" y="91"/>
                  </a:lnTo>
                  <a:lnTo>
                    <a:pt x="805" y="81"/>
                  </a:lnTo>
                  <a:lnTo>
                    <a:pt x="809" y="78"/>
                  </a:lnTo>
                  <a:lnTo>
                    <a:pt x="813" y="73"/>
                  </a:lnTo>
                  <a:lnTo>
                    <a:pt x="813" y="70"/>
                  </a:lnTo>
                  <a:lnTo>
                    <a:pt x="807" y="66"/>
                  </a:lnTo>
                  <a:lnTo>
                    <a:pt x="804" y="71"/>
                  </a:lnTo>
                  <a:lnTo>
                    <a:pt x="799" y="70"/>
                  </a:lnTo>
                  <a:lnTo>
                    <a:pt x="798" y="59"/>
                  </a:lnTo>
                  <a:lnTo>
                    <a:pt x="793" y="61"/>
                  </a:lnTo>
                  <a:lnTo>
                    <a:pt x="786" y="70"/>
                  </a:lnTo>
                  <a:lnTo>
                    <a:pt x="789" y="72"/>
                  </a:lnTo>
                  <a:lnTo>
                    <a:pt x="789" y="76"/>
                  </a:lnTo>
                  <a:lnTo>
                    <a:pt x="784" y="78"/>
                  </a:lnTo>
                  <a:lnTo>
                    <a:pt x="780" y="75"/>
                  </a:lnTo>
                  <a:lnTo>
                    <a:pt x="778" y="72"/>
                  </a:lnTo>
                  <a:lnTo>
                    <a:pt x="775" y="68"/>
                  </a:lnTo>
                  <a:lnTo>
                    <a:pt x="773" y="72"/>
                  </a:lnTo>
                  <a:lnTo>
                    <a:pt x="769" y="73"/>
                  </a:lnTo>
                  <a:lnTo>
                    <a:pt x="770" y="70"/>
                  </a:lnTo>
                  <a:lnTo>
                    <a:pt x="773" y="65"/>
                  </a:lnTo>
                  <a:lnTo>
                    <a:pt x="774" y="62"/>
                  </a:lnTo>
                  <a:lnTo>
                    <a:pt x="770" y="64"/>
                  </a:lnTo>
                  <a:lnTo>
                    <a:pt x="766" y="68"/>
                  </a:lnTo>
                  <a:lnTo>
                    <a:pt x="759" y="71"/>
                  </a:lnTo>
                  <a:lnTo>
                    <a:pt x="759" y="73"/>
                  </a:lnTo>
                  <a:lnTo>
                    <a:pt x="754" y="74"/>
                  </a:lnTo>
                  <a:lnTo>
                    <a:pt x="752" y="71"/>
                  </a:lnTo>
                  <a:lnTo>
                    <a:pt x="747" y="71"/>
                  </a:lnTo>
                  <a:lnTo>
                    <a:pt x="747" y="67"/>
                  </a:lnTo>
                  <a:lnTo>
                    <a:pt x="741" y="61"/>
                  </a:lnTo>
                  <a:lnTo>
                    <a:pt x="739" y="61"/>
                  </a:lnTo>
                  <a:lnTo>
                    <a:pt x="731" y="64"/>
                  </a:lnTo>
                  <a:lnTo>
                    <a:pt x="726" y="62"/>
                  </a:lnTo>
                  <a:lnTo>
                    <a:pt x="724" y="64"/>
                  </a:lnTo>
                  <a:lnTo>
                    <a:pt x="720" y="60"/>
                  </a:lnTo>
                  <a:lnTo>
                    <a:pt x="718" y="59"/>
                  </a:lnTo>
                  <a:lnTo>
                    <a:pt x="715" y="52"/>
                  </a:lnTo>
                  <a:lnTo>
                    <a:pt x="707" y="55"/>
                  </a:lnTo>
                  <a:lnTo>
                    <a:pt x="700" y="54"/>
                  </a:lnTo>
                  <a:lnTo>
                    <a:pt x="693" y="51"/>
                  </a:lnTo>
                  <a:lnTo>
                    <a:pt x="693" y="47"/>
                  </a:lnTo>
                  <a:lnTo>
                    <a:pt x="689" y="41"/>
                  </a:lnTo>
                  <a:lnTo>
                    <a:pt x="685" y="41"/>
                  </a:lnTo>
                  <a:lnTo>
                    <a:pt x="687" y="44"/>
                  </a:lnTo>
                  <a:lnTo>
                    <a:pt x="677" y="47"/>
                  </a:lnTo>
                  <a:lnTo>
                    <a:pt x="675" y="41"/>
                  </a:lnTo>
                  <a:lnTo>
                    <a:pt x="669" y="39"/>
                  </a:lnTo>
                  <a:lnTo>
                    <a:pt x="661" y="35"/>
                  </a:lnTo>
                  <a:lnTo>
                    <a:pt x="660" y="37"/>
                  </a:lnTo>
                  <a:lnTo>
                    <a:pt x="656" y="33"/>
                  </a:lnTo>
                  <a:lnTo>
                    <a:pt x="650" y="38"/>
                  </a:lnTo>
                  <a:lnTo>
                    <a:pt x="657" y="42"/>
                  </a:lnTo>
                  <a:lnTo>
                    <a:pt x="655" y="44"/>
                  </a:lnTo>
                  <a:lnTo>
                    <a:pt x="660" y="46"/>
                  </a:lnTo>
                  <a:lnTo>
                    <a:pt x="666" y="43"/>
                  </a:lnTo>
                  <a:lnTo>
                    <a:pt x="675" y="51"/>
                  </a:lnTo>
                  <a:lnTo>
                    <a:pt x="675" y="55"/>
                  </a:lnTo>
                  <a:lnTo>
                    <a:pt x="676" y="65"/>
                  </a:lnTo>
                  <a:lnTo>
                    <a:pt x="670" y="66"/>
                  </a:lnTo>
                  <a:lnTo>
                    <a:pt x="667" y="73"/>
                  </a:lnTo>
                  <a:lnTo>
                    <a:pt x="665" y="68"/>
                  </a:lnTo>
                  <a:lnTo>
                    <a:pt x="660" y="67"/>
                  </a:lnTo>
                  <a:lnTo>
                    <a:pt x="655" y="71"/>
                  </a:lnTo>
                  <a:lnTo>
                    <a:pt x="637" y="72"/>
                  </a:lnTo>
                  <a:lnTo>
                    <a:pt x="631" y="65"/>
                  </a:lnTo>
                  <a:lnTo>
                    <a:pt x="630" y="68"/>
                  </a:lnTo>
                  <a:lnTo>
                    <a:pt x="622" y="71"/>
                  </a:lnTo>
                  <a:lnTo>
                    <a:pt x="623" y="77"/>
                  </a:lnTo>
                  <a:lnTo>
                    <a:pt x="617" y="75"/>
                  </a:lnTo>
                  <a:lnTo>
                    <a:pt x="619" y="84"/>
                  </a:lnTo>
                  <a:lnTo>
                    <a:pt x="617" y="81"/>
                  </a:lnTo>
                  <a:lnTo>
                    <a:pt x="610" y="78"/>
                  </a:lnTo>
                  <a:lnTo>
                    <a:pt x="607" y="83"/>
                  </a:lnTo>
                  <a:lnTo>
                    <a:pt x="610" y="87"/>
                  </a:lnTo>
                  <a:lnTo>
                    <a:pt x="609" y="89"/>
                  </a:lnTo>
                  <a:lnTo>
                    <a:pt x="601" y="87"/>
                  </a:lnTo>
                  <a:lnTo>
                    <a:pt x="597" y="91"/>
                  </a:lnTo>
                  <a:lnTo>
                    <a:pt x="600" y="95"/>
                  </a:lnTo>
                  <a:lnTo>
                    <a:pt x="597" y="96"/>
                  </a:lnTo>
                  <a:lnTo>
                    <a:pt x="591" y="99"/>
                  </a:lnTo>
                  <a:lnTo>
                    <a:pt x="593" y="102"/>
                  </a:lnTo>
                  <a:lnTo>
                    <a:pt x="597" y="108"/>
                  </a:lnTo>
                  <a:lnTo>
                    <a:pt x="598" y="111"/>
                  </a:lnTo>
                  <a:lnTo>
                    <a:pt x="593" y="108"/>
                  </a:lnTo>
                  <a:lnTo>
                    <a:pt x="588" y="112"/>
                  </a:lnTo>
                  <a:lnTo>
                    <a:pt x="583" y="112"/>
                  </a:lnTo>
                  <a:lnTo>
                    <a:pt x="577" y="121"/>
                  </a:lnTo>
                  <a:lnTo>
                    <a:pt x="572" y="131"/>
                  </a:lnTo>
                  <a:lnTo>
                    <a:pt x="568" y="132"/>
                  </a:lnTo>
                  <a:lnTo>
                    <a:pt x="566" y="141"/>
                  </a:lnTo>
                  <a:lnTo>
                    <a:pt x="561" y="143"/>
                  </a:lnTo>
                  <a:lnTo>
                    <a:pt x="565" y="148"/>
                  </a:lnTo>
                  <a:lnTo>
                    <a:pt x="576" y="149"/>
                  </a:lnTo>
                  <a:lnTo>
                    <a:pt x="572" y="151"/>
                  </a:lnTo>
                  <a:lnTo>
                    <a:pt x="570" y="156"/>
                  </a:lnTo>
                  <a:lnTo>
                    <a:pt x="583" y="159"/>
                  </a:lnTo>
                  <a:lnTo>
                    <a:pt x="577" y="161"/>
                  </a:lnTo>
                  <a:lnTo>
                    <a:pt x="570" y="160"/>
                  </a:lnTo>
                  <a:lnTo>
                    <a:pt x="567" y="157"/>
                  </a:lnTo>
                  <a:lnTo>
                    <a:pt x="567" y="160"/>
                  </a:lnTo>
                  <a:lnTo>
                    <a:pt x="573" y="165"/>
                  </a:lnTo>
                  <a:lnTo>
                    <a:pt x="572" y="171"/>
                  </a:lnTo>
                  <a:lnTo>
                    <a:pt x="577" y="179"/>
                  </a:lnTo>
                  <a:lnTo>
                    <a:pt x="570" y="172"/>
                  </a:lnTo>
                  <a:lnTo>
                    <a:pt x="564" y="164"/>
                  </a:lnTo>
                  <a:lnTo>
                    <a:pt x="559" y="163"/>
                  </a:lnTo>
                  <a:lnTo>
                    <a:pt x="559" y="167"/>
                  </a:lnTo>
                  <a:lnTo>
                    <a:pt x="556" y="171"/>
                  </a:lnTo>
                  <a:lnTo>
                    <a:pt x="555" y="166"/>
                  </a:lnTo>
                  <a:lnTo>
                    <a:pt x="542" y="157"/>
                  </a:lnTo>
                  <a:lnTo>
                    <a:pt x="532" y="159"/>
                  </a:lnTo>
                  <a:lnTo>
                    <a:pt x="536" y="163"/>
                  </a:lnTo>
                  <a:lnTo>
                    <a:pt x="532" y="166"/>
                  </a:lnTo>
                  <a:lnTo>
                    <a:pt x="529" y="164"/>
                  </a:lnTo>
                  <a:lnTo>
                    <a:pt x="526" y="164"/>
                  </a:lnTo>
                  <a:lnTo>
                    <a:pt x="524" y="167"/>
                  </a:lnTo>
                  <a:lnTo>
                    <a:pt x="528" y="174"/>
                  </a:lnTo>
                  <a:lnTo>
                    <a:pt x="527" y="177"/>
                  </a:lnTo>
                  <a:lnTo>
                    <a:pt x="526" y="174"/>
                  </a:lnTo>
                  <a:lnTo>
                    <a:pt x="522" y="175"/>
                  </a:lnTo>
                  <a:lnTo>
                    <a:pt x="522" y="178"/>
                  </a:lnTo>
                  <a:lnTo>
                    <a:pt x="516" y="181"/>
                  </a:lnTo>
                  <a:lnTo>
                    <a:pt x="507" y="183"/>
                  </a:lnTo>
                  <a:lnTo>
                    <a:pt x="515" y="180"/>
                  </a:lnTo>
                  <a:lnTo>
                    <a:pt x="519" y="174"/>
                  </a:lnTo>
                  <a:lnTo>
                    <a:pt x="518" y="164"/>
                  </a:lnTo>
                  <a:lnTo>
                    <a:pt x="524" y="157"/>
                  </a:lnTo>
                  <a:lnTo>
                    <a:pt x="520" y="154"/>
                  </a:lnTo>
                  <a:lnTo>
                    <a:pt x="515" y="153"/>
                  </a:lnTo>
                  <a:lnTo>
                    <a:pt x="506" y="136"/>
                  </a:lnTo>
                  <a:lnTo>
                    <a:pt x="502" y="129"/>
                  </a:lnTo>
                  <a:lnTo>
                    <a:pt x="493" y="126"/>
                  </a:lnTo>
                  <a:lnTo>
                    <a:pt x="486" y="123"/>
                  </a:lnTo>
                  <a:lnTo>
                    <a:pt x="483" y="125"/>
                  </a:lnTo>
                  <a:lnTo>
                    <a:pt x="486" y="129"/>
                  </a:lnTo>
                  <a:lnTo>
                    <a:pt x="482" y="130"/>
                  </a:lnTo>
                  <a:lnTo>
                    <a:pt x="479" y="136"/>
                  </a:lnTo>
                  <a:lnTo>
                    <a:pt x="474" y="135"/>
                  </a:lnTo>
                  <a:lnTo>
                    <a:pt x="475" y="132"/>
                  </a:lnTo>
                  <a:lnTo>
                    <a:pt x="470" y="133"/>
                  </a:lnTo>
                  <a:lnTo>
                    <a:pt x="468" y="137"/>
                  </a:lnTo>
                  <a:lnTo>
                    <a:pt x="465" y="129"/>
                  </a:lnTo>
                  <a:lnTo>
                    <a:pt x="460" y="128"/>
                  </a:lnTo>
                  <a:lnTo>
                    <a:pt x="459" y="133"/>
                  </a:lnTo>
                  <a:lnTo>
                    <a:pt x="465" y="135"/>
                  </a:lnTo>
                  <a:lnTo>
                    <a:pt x="458" y="140"/>
                  </a:lnTo>
                  <a:lnTo>
                    <a:pt x="456" y="146"/>
                  </a:lnTo>
                  <a:lnTo>
                    <a:pt x="458" y="149"/>
                  </a:lnTo>
                  <a:lnTo>
                    <a:pt x="451" y="154"/>
                  </a:lnTo>
                  <a:lnTo>
                    <a:pt x="448" y="149"/>
                  </a:lnTo>
                  <a:lnTo>
                    <a:pt x="445" y="149"/>
                  </a:lnTo>
                  <a:lnTo>
                    <a:pt x="444" y="146"/>
                  </a:lnTo>
                  <a:lnTo>
                    <a:pt x="448" y="141"/>
                  </a:lnTo>
                  <a:lnTo>
                    <a:pt x="444" y="141"/>
                  </a:lnTo>
                  <a:lnTo>
                    <a:pt x="442" y="147"/>
                  </a:lnTo>
                  <a:lnTo>
                    <a:pt x="435" y="149"/>
                  </a:lnTo>
                  <a:lnTo>
                    <a:pt x="432" y="153"/>
                  </a:lnTo>
                  <a:lnTo>
                    <a:pt x="431" y="159"/>
                  </a:lnTo>
                  <a:lnTo>
                    <a:pt x="440" y="163"/>
                  </a:lnTo>
                  <a:lnTo>
                    <a:pt x="432" y="169"/>
                  </a:lnTo>
                  <a:lnTo>
                    <a:pt x="426" y="166"/>
                  </a:lnTo>
                  <a:lnTo>
                    <a:pt x="419" y="171"/>
                  </a:lnTo>
                  <a:lnTo>
                    <a:pt x="420" y="176"/>
                  </a:lnTo>
                  <a:lnTo>
                    <a:pt x="428" y="177"/>
                  </a:lnTo>
                  <a:lnTo>
                    <a:pt x="426" y="181"/>
                  </a:lnTo>
                  <a:lnTo>
                    <a:pt x="422" y="182"/>
                  </a:lnTo>
                  <a:lnTo>
                    <a:pt x="415" y="176"/>
                  </a:lnTo>
                  <a:lnTo>
                    <a:pt x="410" y="181"/>
                  </a:lnTo>
                  <a:lnTo>
                    <a:pt x="403" y="182"/>
                  </a:lnTo>
                  <a:lnTo>
                    <a:pt x="405" y="187"/>
                  </a:lnTo>
                  <a:lnTo>
                    <a:pt x="407" y="191"/>
                  </a:lnTo>
                  <a:lnTo>
                    <a:pt x="407" y="195"/>
                  </a:lnTo>
                  <a:lnTo>
                    <a:pt x="411" y="193"/>
                  </a:lnTo>
                  <a:lnTo>
                    <a:pt x="405" y="200"/>
                  </a:lnTo>
                  <a:lnTo>
                    <a:pt x="409" y="204"/>
                  </a:lnTo>
                  <a:lnTo>
                    <a:pt x="404" y="207"/>
                  </a:lnTo>
                  <a:lnTo>
                    <a:pt x="400" y="212"/>
                  </a:lnTo>
                  <a:lnTo>
                    <a:pt x="411" y="213"/>
                  </a:lnTo>
                  <a:lnTo>
                    <a:pt x="404" y="217"/>
                  </a:lnTo>
                  <a:lnTo>
                    <a:pt x="403" y="219"/>
                  </a:lnTo>
                  <a:lnTo>
                    <a:pt x="397" y="218"/>
                  </a:lnTo>
                  <a:lnTo>
                    <a:pt x="393" y="214"/>
                  </a:lnTo>
                  <a:lnTo>
                    <a:pt x="389" y="211"/>
                  </a:lnTo>
                  <a:lnTo>
                    <a:pt x="384" y="214"/>
                  </a:lnTo>
                  <a:lnTo>
                    <a:pt x="382" y="210"/>
                  </a:lnTo>
                  <a:lnTo>
                    <a:pt x="376" y="206"/>
                  </a:lnTo>
                  <a:lnTo>
                    <a:pt x="372" y="210"/>
                  </a:lnTo>
                  <a:lnTo>
                    <a:pt x="379" y="215"/>
                  </a:lnTo>
                  <a:lnTo>
                    <a:pt x="377" y="216"/>
                  </a:lnTo>
                  <a:lnTo>
                    <a:pt x="374" y="223"/>
                  </a:lnTo>
                  <a:lnTo>
                    <a:pt x="380" y="228"/>
                  </a:lnTo>
                  <a:lnTo>
                    <a:pt x="386" y="228"/>
                  </a:lnTo>
                  <a:lnTo>
                    <a:pt x="384" y="234"/>
                  </a:lnTo>
                  <a:lnTo>
                    <a:pt x="384" y="239"/>
                  </a:lnTo>
                  <a:lnTo>
                    <a:pt x="380" y="237"/>
                  </a:lnTo>
                  <a:lnTo>
                    <a:pt x="377" y="237"/>
                  </a:lnTo>
                  <a:lnTo>
                    <a:pt x="378" y="244"/>
                  </a:lnTo>
                  <a:lnTo>
                    <a:pt x="376" y="250"/>
                  </a:lnTo>
                  <a:lnTo>
                    <a:pt x="375" y="259"/>
                  </a:lnTo>
                  <a:lnTo>
                    <a:pt x="365" y="237"/>
                  </a:lnTo>
                  <a:lnTo>
                    <a:pt x="358" y="224"/>
                  </a:lnTo>
                  <a:lnTo>
                    <a:pt x="355" y="219"/>
                  </a:lnTo>
                  <a:lnTo>
                    <a:pt x="356" y="212"/>
                  </a:lnTo>
                  <a:lnTo>
                    <a:pt x="354" y="215"/>
                  </a:lnTo>
                  <a:lnTo>
                    <a:pt x="347" y="219"/>
                  </a:lnTo>
                  <a:lnTo>
                    <a:pt x="345" y="228"/>
                  </a:lnTo>
                  <a:lnTo>
                    <a:pt x="341" y="229"/>
                  </a:lnTo>
                  <a:lnTo>
                    <a:pt x="340" y="233"/>
                  </a:lnTo>
                  <a:lnTo>
                    <a:pt x="333" y="233"/>
                  </a:lnTo>
                  <a:lnTo>
                    <a:pt x="330" y="237"/>
                  </a:lnTo>
                  <a:lnTo>
                    <a:pt x="324" y="241"/>
                  </a:lnTo>
                  <a:lnTo>
                    <a:pt x="326" y="250"/>
                  </a:lnTo>
                  <a:lnTo>
                    <a:pt x="326" y="267"/>
                  </a:lnTo>
                  <a:lnTo>
                    <a:pt x="329" y="268"/>
                  </a:lnTo>
                  <a:lnTo>
                    <a:pt x="329" y="274"/>
                  </a:lnTo>
                  <a:lnTo>
                    <a:pt x="323" y="276"/>
                  </a:lnTo>
                  <a:lnTo>
                    <a:pt x="320" y="283"/>
                  </a:lnTo>
                  <a:lnTo>
                    <a:pt x="311" y="285"/>
                  </a:lnTo>
                  <a:lnTo>
                    <a:pt x="312" y="288"/>
                  </a:lnTo>
                  <a:lnTo>
                    <a:pt x="305" y="294"/>
                  </a:lnTo>
                  <a:lnTo>
                    <a:pt x="305" y="302"/>
                  </a:lnTo>
                  <a:lnTo>
                    <a:pt x="301" y="306"/>
                  </a:lnTo>
                  <a:lnTo>
                    <a:pt x="292" y="319"/>
                  </a:lnTo>
                  <a:lnTo>
                    <a:pt x="273" y="330"/>
                  </a:lnTo>
                  <a:lnTo>
                    <a:pt x="257" y="332"/>
                  </a:lnTo>
                  <a:lnTo>
                    <a:pt x="250" y="334"/>
                  </a:lnTo>
                  <a:lnTo>
                    <a:pt x="240" y="334"/>
                  </a:lnTo>
                  <a:lnTo>
                    <a:pt x="233" y="337"/>
                  </a:lnTo>
                  <a:lnTo>
                    <a:pt x="225" y="334"/>
                  </a:lnTo>
                  <a:lnTo>
                    <a:pt x="215" y="339"/>
                  </a:lnTo>
                  <a:lnTo>
                    <a:pt x="214" y="344"/>
                  </a:lnTo>
                  <a:lnTo>
                    <a:pt x="207" y="347"/>
                  </a:lnTo>
                  <a:lnTo>
                    <a:pt x="188" y="346"/>
                  </a:lnTo>
                  <a:lnTo>
                    <a:pt x="182" y="350"/>
                  </a:lnTo>
                  <a:lnTo>
                    <a:pt x="180" y="355"/>
                  </a:lnTo>
                  <a:lnTo>
                    <a:pt x="167" y="361"/>
                  </a:lnTo>
                  <a:lnTo>
                    <a:pt x="158" y="361"/>
                  </a:lnTo>
                  <a:lnTo>
                    <a:pt x="153" y="358"/>
                  </a:lnTo>
                  <a:lnTo>
                    <a:pt x="147" y="358"/>
                  </a:lnTo>
                  <a:lnTo>
                    <a:pt x="145" y="355"/>
                  </a:lnTo>
                  <a:lnTo>
                    <a:pt x="141" y="357"/>
                  </a:lnTo>
                  <a:lnTo>
                    <a:pt x="135" y="365"/>
                  </a:lnTo>
                  <a:lnTo>
                    <a:pt x="122" y="368"/>
                  </a:lnTo>
                  <a:lnTo>
                    <a:pt x="121" y="370"/>
                  </a:lnTo>
                  <a:lnTo>
                    <a:pt x="118" y="370"/>
                  </a:lnTo>
                  <a:lnTo>
                    <a:pt x="107" y="380"/>
                  </a:lnTo>
                  <a:lnTo>
                    <a:pt x="94" y="387"/>
                  </a:lnTo>
                  <a:lnTo>
                    <a:pt x="75" y="392"/>
                  </a:lnTo>
                  <a:lnTo>
                    <a:pt x="67" y="403"/>
                  </a:lnTo>
                  <a:lnTo>
                    <a:pt x="67" y="413"/>
                  </a:lnTo>
                  <a:lnTo>
                    <a:pt x="60" y="419"/>
                  </a:lnTo>
                  <a:lnTo>
                    <a:pt x="55" y="415"/>
                  </a:lnTo>
                  <a:lnTo>
                    <a:pt x="58" y="412"/>
                  </a:lnTo>
                  <a:lnTo>
                    <a:pt x="56" y="407"/>
                  </a:lnTo>
                  <a:lnTo>
                    <a:pt x="60" y="399"/>
                  </a:lnTo>
                  <a:lnTo>
                    <a:pt x="60" y="393"/>
                  </a:lnTo>
                  <a:lnTo>
                    <a:pt x="50" y="401"/>
                  </a:lnTo>
                  <a:lnTo>
                    <a:pt x="48" y="410"/>
                  </a:lnTo>
                  <a:lnTo>
                    <a:pt x="40" y="424"/>
                  </a:lnTo>
                  <a:lnTo>
                    <a:pt x="46" y="434"/>
                  </a:lnTo>
                  <a:lnTo>
                    <a:pt x="42" y="442"/>
                  </a:lnTo>
                  <a:lnTo>
                    <a:pt x="42" y="456"/>
                  </a:lnTo>
                  <a:lnTo>
                    <a:pt x="30" y="471"/>
                  </a:lnTo>
                  <a:lnTo>
                    <a:pt x="26" y="492"/>
                  </a:lnTo>
                  <a:lnTo>
                    <a:pt x="29" y="503"/>
                  </a:lnTo>
                  <a:lnTo>
                    <a:pt x="27" y="517"/>
                  </a:lnTo>
                  <a:lnTo>
                    <a:pt x="38" y="536"/>
                  </a:lnTo>
                  <a:lnTo>
                    <a:pt x="38" y="543"/>
                  </a:lnTo>
                  <a:lnTo>
                    <a:pt x="43" y="549"/>
                  </a:lnTo>
                  <a:lnTo>
                    <a:pt x="39" y="558"/>
                  </a:lnTo>
                  <a:lnTo>
                    <a:pt x="41" y="566"/>
                  </a:lnTo>
                  <a:lnTo>
                    <a:pt x="35" y="568"/>
                  </a:lnTo>
                  <a:lnTo>
                    <a:pt x="31" y="563"/>
                  </a:lnTo>
                  <a:lnTo>
                    <a:pt x="31" y="552"/>
                  </a:lnTo>
                  <a:lnTo>
                    <a:pt x="27" y="559"/>
                  </a:lnTo>
                  <a:lnTo>
                    <a:pt x="26" y="556"/>
                  </a:lnTo>
                  <a:lnTo>
                    <a:pt x="26" y="547"/>
                  </a:lnTo>
                  <a:lnTo>
                    <a:pt x="19" y="532"/>
                  </a:lnTo>
                  <a:lnTo>
                    <a:pt x="15" y="540"/>
                  </a:lnTo>
                  <a:lnTo>
                    <a:pt x="17" y="553"/>
                  </a:lnTo>
                  <a:lnTo>
                    <a:pt x="26" y="562"/>
                  </a:lnTo>
                  <a:lnTo>
                    <a:pt x="31" y="574"/>
                  </a:lnTo>
                  <a:lnTo>
                    <a:pt x="23" y="575"/>
                  </a:lnTo>
                  <a:lnTo>
                    <a:pt x="15" y="565"/>
                  </a:lnTo>
                  <a:lnTo>
                    <a:pt x="14" y="554"/>
                  </a:lnTo>
                  <a:lnTo>
                    <a:pt x="10" y="560"/>
                  </a:lnTo>
                  <a:lnTo>
                    <a:pt x="7" y="561"/>
                  </a:lnTo>
                  <a:lnTo>
                    <a:pt x="13" y="572"/>
                  </a:lnTo>
                  <a:lnTo>
                    <a:pt x="24" y="585"/>
                  </a:lnTo>
                  <a:lnTo>
                    <a:pt x="30" y="604"/>
                  </a:lnTo>
                  <a:lnTo>
                    <a:pt x="29" y="635"/>
                  </a:lnTo>
                  <a:lnTo>
                    <a:pt x="33" y="641"/>
                  </a:lnTo>
                  <a:lnTo>
                    <a:pt x="37" y="658"/>
                  </a:lnTo>
                  <a:lnTo>
                    <a:pt x="47" y="682"/>
                  </a:lnTo>
                  <a:lnTo>
                    <a:pt x="43" y="691"/>
                  </a:lnTo>
                  <a:lnTo>
                    <a:pt x="43" y="726"/>
                  </a:lnTo>
                  <a:lnTo>
                    <a:pt x="42" y="730"/>
                  </a:lnTo>
                  <a:lnTo>
                    <a:pt x="46" y="740"/>
                  </a:lnTo>
                  <a:lnTo>
                    <a:pt x="46" y="751"/>
                  </a:lnTo>
                  <a:lnTo>
                    <a:pt x="52" y="767"/>
                  </a:lnTo>
                  <a:lnTo>
                    <a:pt x="52" y="774"/>
                  </a:lnTo>
                  <a:lnTo>
                    <a:pt x="47" y="779"/>
                  </a:lnTo>
                  <a:lnTo>
                    <a:pt x="50" y="782"/>
                  </a:lnTo>
                  <a:lnTo>
                    <a:pt x="48" y="791"/>
                  </a:lnTo>
                  <a:lnTo>
                    <a:pt x="47" y="804"/>
                  </a:lnTo>
                  <a:lnTo>
                    <a:pt x="41" y="809"/>
                  </a:lnTo>
                  <a:lnTo>
                    <a:pt x="42" y="812"/>
                  </a:lnTo>
                  <a:lnTo>
                    <a:pt x="41" y="821"/>
                  </a:lnTo>
                  <a:lnTo>
                    <a:pt x="36" y="826"/>
                  </a:lnTo>
                  <a:lnTo>
                    <a:pt x="37" y="833"/>
                  </a:lnTo>
                  <a:lnTo>
                    <a:pt x="26" y="841"/>
                  </a:lnTo>
                  <a:lnTo>
                    <a:pt x="21" y="838"/>
                  </a:lnTo>
                  <a:lnTo>
                    <a:pt x="14" y="849"/>
                  </a:lnTo>
                  <a:lnTo>
                    <a:pt x="15" y="86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14" name="Freeform 162"/>
            <p:cNvSpPr>
              <a:spLocks noEditPoints="1"/>
            </p:cNvSpPr>
            <p:nvPr/>
          </p:nvSpPr>
          <p:spPr bwMode="auto">
            <a:xfrm>
              <a:off x="5092" y="3258"/>
              <a:ext cx="318" cy="485"/>
            </a:xfrm>
            <a:custGeom>
              <a:avLst/>
              <a:gdLst/>
              <a:ahLst/>
              <a:cxnLst>
                <a:cxn ang="0">
                  <a:pos x="44" y="966"/>
                </a:cxn>
                <a:cxn ang="0">
                  <a:pos x="0" y="846"/>
                </a:cxn>
                <a:cxn ang="0">
                  <a:pos x="0" y="846"/>
                </a:cxn>
                <a:cxn ang="0">
                  <a:pos x="547" y="109"/>
                </a:cxn>
                <a:cxn ang="0">
                  <a:pos x="559" y="109"/>
                </a:cxn>
                <a:cxn ang="0">
                  <a:pos x="468" y="365"/>
                </a:cxn>
                <a:cxn ang="0">
                  <a:pos x="510" y="347"/>
                </a:cxn>
                <a:cxn ang="0">
                  <a:pos x="555" y="294"/>
                </a:cxn>
                <a:cxn ang="0">
                  <a:pos x="573" y="254"/>
                </a:cxn>
                <a:cxn ang="0">
                  <a:pos x="597" y="245"/>
                </a:cxn>
                <a:cxn ang="0">
                  <a:pos x="624" y="205"/>
                </a:cxn>
                <a:cxn ang="0">
                  <a:pos x="622" y="176"/>
                </a:cxn>
                <a:cxn ang="0">
                  <a:pos x="563" y="170"/>
                </a:cxn>
                <a:cxn ang="0">
                  <a:pos x="558" y="123"/>
                </a:cxn>
                <a:cxn ang="0">
                  <a:pos x="550" y="143"/>
                </a:cxn>
                <a:cxn ang="0">
                  <a:pos x="529" y="138"/>
                </a:cxn>
                <a:cxn ang="0">
                  <a:pos x="539" y="101"/>
                </a:cxn>
                <a:cxn ang="0">
                  <a:pos x="544" y="64"/>
                </a:cxn>
                <a:cxn ang="0">
                  <a:pos x="527" y="39"/>
                </a:cxn>
                <a:cxn ang="0">
                  <a:pos x="518" y="20"/>
                </a:cxn>
                <a:cxn ang="0">
                  <a:pos x="506" y="4"/>
                </a:cxn>
                <a:cxn ang="0">
                  <a:pos x="504" y="41"/>
                </a:cxn>
                <a:cxn ang="0">
                  <a:pos x="505" y="63"/>
                </a:cxn>
                <a:cxn ang="0">
                  <a:pos x="517" y="99"/>
                </a:cxn>
                <a:cxn ang="0">
                  <a:pos x="520" y="117"/>
                </a:cxn>
                <a:cxn ang="0">
                  <a:pos x="524" y="144"/>
                </a:cxn>
                <a:cxn ang="0">
                  <a:pos x="517" y="180"/>
                </a:cxn>
                <a:cxn ang="0">
                  <a:pos x="505" y="206"/>
                </a:cxn>
                <a:cxn ang="0">
                  <a:pos x="461" y="255"/>
                </a:cxn>
                <a:cxn ang="0">
                  <a:pos x="493" y="306"/>
                </a:cxn>
                <a:cxn ang="0">
                  <a:pos x="437" y="335"/>
                </a:cxn>
                <a:cxn ang="0">
                  <a:pos x="437" y="335"/>
                </a:cxn>
                <a:cxn ang="0">
                  <a:pos x="436" y="341"/>
                </a:cxn>
                <a:cxn ang="0">
                  <a:pos x="143" y="646"/>
                </a:cxn>
                <a:cxn ang="0">
                  <a:pos x="148" y="624"/>
                </a:cxn>
                <a:cxn ang="0">
                  <a:pos x="156" y="634"/>
                </a:cxn>
                <a:cxn ang="0">
                  <a:pos x="146" y="647"/>
                </a:cxn>
                <a:cxn ang="0">
                  <a:pos x="131" y="579"/>
                </a:cxn>
                <a:cxn ang="0">
                  <a:pos x="152" y="546"/>
                </a:cxn>
                <a:cxn ang="0">
                  <a:pos x="180" y="523"/>
                </a:cxn>
                <a:cxn ang="0">
                  <a:pos x="206" y="497"/>
                </a:cxn>
                <a:cxn ang="0">
                  <a:pos x="253" y="482"/>
                </a:cxn>
                <a:cxn ang="0">
                  <a:pos x="296" y="439"/>
                </a:cxn>
                <a:cxn ang="0">
                  <a:pos x="347" y="389"/>
                </a:cxn>
                <a:cxn ang="0">
                  <a:pos x="383" y="349"/>
                </a:cxn>
                <a:cxn ang="0">
                  <a:pos x="412" y="329"/>
                </a:cxn>
                <a:cxn ang="0">
                  <a:pos x="416" y="350"/>
                </a:cxn>
                <a:cxn ang="0">
                  <a:pos x="440" y="347"/>
                </a:cxn>
                <a:cxn ang="0">
                  <a:pos x="449" y="352"/>
                </a:cxn>
                <a:cxn ang="0">
                  <a:pos x="423" y="401"/>
                </a:cxn>
                <a:cxn ang="0">
                  <a:pos x="381" y="448"/>
                </a:cxn>
                <a:cxn ang="0">
                  <a:pos x="368" y="488"/>
                </a:cxn>
                <a:cxn ang="0">
                  <a:pos x="356" y="484"/>
                </a:cxn>
                <a:cxn ang="0">
                  <a:pos x="338" y="482"/>
                </a:cxn>
                <a:cxn ang="0">
                  <a:pos x="310" y="503"/>
                </a:cxn>
                <a:cxn ang="0">
                  <a:pos x="271" y="566"/>
                </a:cxn>
                <a:cxn ang="0">
                  <a:pos x="251" y="590"/>
                </a:cxn>
                <a:cxn ang="0">
                  <a:pos x="220" y="613"/>
                </a:cxn>
                <a:cxn ang="0">
                  <a:pos x="178" y="619"/>
                </a:cxn>
                <a:cxn ang="0">
                  <a:pos x="152" y="593"/>
                </a:cxn>
              </a:cxnLst>
              <a:rect l="0" t="0" r="r" b="b"/>
              <a:pathLst>
                <a:path w="637" h="971">
                  <a:moveTo>
                    <a:pt x="136" y="563"/>
                  </a:moveTo>
                  <a:lnTo>
                    <a:pt x="138" y="565"/>
                  </a:lnTo>
                  <a:lnTo>
                    <a:pt x="142" y="564"/>
                  </a:lnTo>
                  <a:lnTo>
                    <a:pt x="142" y="561"/>
                  </a:lnTo>
                  <a:lnTo>
                    <a:pt x="136" y="561"/>
                  </a:lnTo>
                  <a:lnTo>
                    <a:pt x="135" y="563"/>
                  </a:lnTo>
                  <a:lnTo>
                    <a:pt x="136" y="563"/>
                  </a:lnTo>
                  <a:lnTo>
                    <a:pt x="136" y="563"/>
                  </a:lnTo>
                  <a:close/>
                  <a:moveTo>
                    <a:pt x="44" y="966"/>
                  </a:moveTo>
                  <a:lnTo>
                    <a:pt x="49" y="971"/>
                  </a:lnTo>
                  <a:lnTo>
                    <a:pt x="55" y="970"/>
                  </a:lnTo>
                  <a:lnTo>
                    <a:pt x="59" y="962"/>
                  </a:lnTo>
                  <a:lnTo>
                    <a:pt x="55" y="958"/>
                  </a:lnTo>
                  <a:lnTo>
                    <a:pt x="52" y="964"/>
                  </a:lnTo>
                  <a:lnTo>
                    <a:pt x="46" y="964"/>
                  </a:lnTo>
                  <a:lnTo>
                    <a:pt x="44" y="966"/>
                  </a:lnTo>
                  <a:lnTo>
                    <a:pt x="44" y="966"/>
                  </a:lnTo>
                  <a:close/>
                  <a:moveTo>
                    <a:pt x="0" y="846"/>
                  </a:moveTo>
                  <a:lnTo>
                    <a:pt x="16" y="830"/>
                  </a:lnTo>
                  <a:lnTo>
                    <a:pt x="19" y="831"/>
                  </a:lnTo>
                  <a:lnTo>
                    <a:pt x="18" y="836"/>
                  </a:lnTo>
                  <a:lnTo>
                    <a:pt x="15" y="841"/>
                  </a:lnTo>
                  <a:lnTo>
                    <a:pt x="17" y="847"/>
                  </a:lnTo>
                  <a:lnTo>
                    <a:pt x="16" y="850"/>
                  </a:lnTo>
                  <a:lnTo>
                    <a:pt x="9" y="847"/>
                  </a:lnTo>
                  <a:lnTo>
                    <a:pt x="4" y="849"/>
                  </a:lnTo>
                  <a:lnTo>
                    <a:pt x="0" y="846"/>
                  </a:lnTo>
                  <a:lnTo>
                    <a:pt x="0" y="846"/>
                  </a:lnTo>
                  <a:close/>
                  <a:moveTo>
                    <a:pt x="540" y="137"/>
                  </a:moveTo>
                  <a:lnTo>
                    <a:pt x="545" y="137"/>
                  </a:lnTo>
                  <a:lnTo>
                    <a:pt x="544" y="140"/>
                  </a:lnTo>
                  <a:lnTo>
                    <a:pt x="542" y="139"/>
                  </a:lnTo>
                  <a:lnTo>
                    <a:pt x="540" y="137"/>
                  </a:lnTo>
                  <a:lnTo>
                    <a:pt x="540" y="137"/>
                  </a:lnTo>
                  <a:close/>
                  <a:moveTo>
                    <a:pt x="550" y="111"/>
                  </a:moveTo>
                  <a:lnTo>
                    <a:pt x="547" y="109"/>
                  </a:lnTo>
                  <a:lnTo>
                    <a:pt x="551" y="108"/>
                  </a:lnTo>
                  <a:lnTo>
                    <a:pt x="550" y="111"/>
                  </a:lnTo>
                  <a:lnTo>
                    <a:pt x="550" y="111"/>
                  </a:lnTo>
                  <a:close/>
                  <a:moveTo>
                    <a:pt x="559" y="113"/>
                  </a:moveTo>
                  <a:lnTo>
                    <a:pt x="556" y="109"/>
                  </a:lnTo>
                  <a:lnTo>
                    <a:pt x="559" y="100"/>
                  </a:lnTo>
                  <a:lnTo>
                    <a:pt x="559" y="104"/>
                  </a:lnTo>
                  <a:lnTo>
                    <a:pt x="562" y="108"/>
                  </a:lnTo>
                  <a:lnTo>
                    <a:pt x="559" y="109"/>
                  </a:lnTo>
                  <a:lnTo>
                    <a:pt x="561" y="112"/>
                  </a:lnTo>
                  <a:lnTo>
                    <a:pt x="559" y="113"/>
                  </a:lnTo>
                  <a:lnTo>
                    <a:pt x="559" y="113"/>
                  </a:lnTo>
                  <a:close/>
                  <a:moveTo>
                    <a:pt x="458" y="359"/>
                  </a:moveTo>
                  <a:lnTo>
                    <a:pt x="464" y="360"/>
                  </a:lnTo>
                  <a:lnTo>
                    <a:pt x="465" y="357"/>
                  </a:lnTo>
                  <a:lnTo>
                    <a:pt x="468" y="357"/>
                  </a:lnTo>
                  <a:lnTo>
                    <a:pt x="469" y="361"/>
                  </a:lnTo>
                  <a:lnTo>
                    <a:pt x="468" y="365"/>
                  </a:lnTo>
                  <a:lnTo>
                    <a:pt x="470" y="366"/>
                  </a:lnTo>
                  <a:lnTo>
                    <a:pt x="472" y="365"/>
                  </a:lnTo>
                  <a:lnTo>
                    <a:pt x="474" y="367"/>
                  </a:lnTo>
                  <a:lnTo>
                    <a:pt x="473" y="372"/>
                  </a:lnTo>
                  <a:lnTo>
                    <a:pt x="475" y="373"/>
                  </a:lnTo>
                  <a:lnTo>
                    <a:pt x="480" y="373"/>
                  </a:lnTo>
                  <a:lnTo>
                    <a:pt x="491" y="365"/>
                  </a:lnTo>
                  <a:lnTo>
                    <a:pt x="501" y="357"/>
                  </a:lnTo>
                  <a:lnTo>
                    <a:pt x="510" y="347"/>
                  </a:lnTo>
                  <a:lnTo>
                    <a:pt x="519" y="337"/>
                  </a:lnTo>
                  <a:lnTo>
                    <a:pt x="530" y="324"/>
                  </a:lnTo>
                  <a:lnTo>
                    <a:pt x="535" y="320"/>
                  </a:lnTo>
                  <a:lnTo>
                    <a:pt x="540" y="320"/>
                  </a:lnTo>
                  <a:lnTo>
                    <a:pt x="542" y="317"/>
                  </a:lnTo>
                  <a:lnTo>
                    <a:pt x="542" y="311"/>
                  </a:lnTo>
                  <a:lnTo>
                    <a:pt x="545" y="308"/>
                  </a:lnTo>
                  <a:lnTo>
                    <a:pt x="551" y="306"/>
                  </a:lnTo>
                  <a:lnTo>
                    <a:pt x="555" y="294"/>
                  </a:lnTo>
                  <a:lnTo>
                    <a:pt x="562" y="284"/>
                  </a:lnTo>
                  <a:lnTo>
                    <a:pt x="562" y="282"/>
                  </a:lnTo>
                  <a:lnTo>
                    <a:pt x="565" y="278"/>
                  </a:lnTo>
                  <a:lnTo>
                    <a:pt x="559" y="274"/>
                  </a:lnTo>
                  <a:lnTo>
                    <a:pt x="555" y="273"/>
                  </a:lnTo>
                  <a:lnTo>
                    <a:pt x="551" y="274"/>
                  </a:lnTo>
                  <a:lnTo>
                    <a:pt x="555" y="269"/>
                  </a:lnTo>
                  <a:lnTo>
                    <a:pt x="558" y="268"/>
                  </a:lnTo>
                  <a:lnTo>
                    <a:pt x="573" y="254"/>
                  </a:lnTo>
                  <a:lnTo>
                    <a:pt x="579" y="252"/>
                  </a:lnTo>
                  <a:lnTo>
                    <a:pt x="589" y="253"/>
                  </a:lnTo>
                  <a:lnTo>
                    <a:pt x="594" y="254"/>
                  </a:lnTo>
                  <a:lnTo>
                    <a:pt x="593" y="257"/>
                  </a:lnTo>
                  <a:lnTo>
                    <a:pt x="593" y="262"/>
                  </a:lnTo>
                  <a:lnTo>
                    <a:pt x="599" y="256"/>
                  </a:lnTo>
                  <a:lnTo>
                    <a:pt x="603" y="255"/>
                  </a:lnTo>
                  <a:lnTo>
                    <a:pt x="596" y="252"/>
                  </a:lnTo>
                  <a:lnTo>
                    <a:pt x="597" y="245"/>
                  </a:lnTo>
                  <a:lnTo>
                    <a:pt x="600" y="236"/>
                  </a:lnTo>
                  <a:lnTo>
                    <a:pt x="603" y="232"/>
                  </a:lnTo>
                  <a:lnTo>
                    <a:pt x="609" y="232"/>
                  </a:lnTo>
                  <a:lnTo>
                    <a:pt x="611" y="234"/>
                  </a:lnTo>
                  <a:lnTo>
                    <a:pt x="613" y="231"/>
                  </a:lnTo>
                  <a:lnTo>
                    <a:pt x="616" y="227"/>
                  </a:lnTo>
                  <a:lnTo>
                    <a:pt x="625" y="214"/>
                  </a:lnTo>
                  <a:lnTo>
                    <a:pt x="624" y="209"/>
                  </a:lnTo>
                  <a:lnTo>
                    <a:pt x="624" y="205"/>
                  </a:lnTo>
                  <a:lnTo>
                    <a:pt x="626" y="197"/>
                  </a:lnTo>
                  <a:lnTo>
                    <a:pt x="632" y="192"/>
                  </a:lnTo>
                  <a:lnTo>
                    <a:pt x="637" y="189"/>
                  </a:lnTo>
                  <a:lnTo>
                    <a:pt x="636" y="187"/>
                  </a:lnTo>
                  <a:lnTo>
                    <a:pt x="628" y="184"/>
                  </a:lnTo>
                  <a:lnTo>
                    <a:pt x="626" y="181"/>
                  </a:lnTo>
                  <a:lnTo>
                    <a:pt x="628" y="180"/>
                  </a:lnTo>
                  <a:lnTo>
                    <a:pt x="628" y="179"/>
                  </a:lnTo>
                  <a:lnTo>
                    <a:pt x="622" y="176"/>
                  </a:lnTo>
                  <a:lnTo>
                    <a:pt x="615" y="181"/>
                  </a:lnTo>
                  <a:lnTo>
                    <a:pt x="603" y="193"/>
                  </a:lnTo>
                  <a:lnTo>
                    <a:pt x="596" y="194"/>
                  </a:lnTo>
                  <a:lnTo>
                    <a:pt x="592" y="196"/>
                  </a:lnTo>
                  <a:lnTo>
                    <a:pt x="587" y="193"/>
                  </a:lnTo>
                  <a:lnTo>
                    <a:pt x="574" y="180"/>
                  </a:lnTo>
                  <a:lnTo>
                    <a:pt x="569" y="181"/>
                  </a:lnTo>
                  <a:lnTo>
                    <a:pt x="565" y="174"/>
                  </a:lnTo>
                  <a:lnTo>
                    <a:pt x="563" y="170"/>
                  </a:lnTo>
                  <a:lnTo>
                    <a:pt x="566" y="167"/>
                  </a:lnTo>
                  <a:lnTo>
                    <a:pt x="567" y="159"/>
                  </a:lnTo>
                  <a:lnTo>
                    <a:pt x="563" y="149"/>
                  </a:lnTo>
                  <a:lnTo>
                    <a:pt x="563" y="145"/>
                  </a:lnTo>
                  <a:lnTo>
                    <a:pt x="561" y="141"/>
                  </a:lnTo>
                  <a:lnTo>
                    <a:pt x="562" y="135"/>
                  </a:lnTo>
                  <a:lnTo>
                    <a:pt x="563" y="131"/>
                  </a:lnTo>
                  <a:lnTo>
                    <a:pt x="559" y="131"/>
                  </a:lnTo>
                  <a:lnTo>
                    <a:pt x="558" y="123"/>
                  </a:lnTo>
                  <a:lnTo>
                    <a:pt x="557" y="120"/>
                  </a:lnTo>
                  <a:lnTo>
                    <a:pt x="555" y="121"/>
                  </a:lnTo>
                  <a:lnTo>
                    <a:pt x="550" y="117"/>
                  </a:lnTo>
                  <a:lnTo>
                    <a:pt x="548" y="121"/>
                  </a:lnTo>
                  <a:lnTo>
                    <a:pt x="553" y="125"/>
                  </a:lnTo>
                  <a:lnTo>
                    <a:pt x="553" y="131"/>
                  </a:lnTo>
                  <a:lnTo>
                    <a:pt x="554" y="134"/>
                  </a:lnTo>
                  <a:lnTo>
                    <a:pt x="548" y="138"/>
                  </a:lnTo>
                  <a:lnTo>
                    <a:pt x="550" y="143"/>
                  </a:lnTo>
                  <a:lnTo>
                    <a:pt x="553" y="147"/>
                  </a:lnTo>
                  <a:lnTo>
                    <a:pt x="553" y="151"/>
                  </a:lnTo>
                  <a:lnTo>
                    <a:pt x="548" y="152"/>
                  </a:lnTo>
                  <a:lnTo>
                    <a:pt x="544" y="148"/>
                  </a:lnTo>
                  <a:lnTo>
                    <a:pt x="544" y="144"/>
                  </a:lnTo>
                  <a:lnTo>
                    <a:pt x="538" y="143"/>
                  </a:lnTo>
                  <a:lnTo>
                    <a:pt x="538" y="139"/>
                  </a:lnTo>
                  <a:lnTo>
                    <a:pt x="532" y="137"/>
                  </a:lnTo>
                  <a:lnTo>
                    <a:pt x="529" y="138"/>
                  </a:lnTo>
                  <a:lnTo>
                    <a:pt x="529" y="135"/>
                  </a:lnTo>
                  <a:lnTo>
                    <a:pt x="533" y="132"/>
                  </a:lnTo>
                  <a:lnTo>
                    <a:pt x="535" y="127"/>
                  </a:lnTo>
                  <a:lnTo>
                    <a:pt x="530" y="124"/>
                  </a:lnTo>
                  <a:lnTo>
                    <a:pt x="533" y="116"/>
                  </a:lnTo>
                  <a:lnTo>
                    <a:pt x="539" y="115"/>
                  </a:lnTo>
                  <a:lnTo>
                    <a:pt x="540" y="109"/>
                  </a:lnTo>
                  <a:lnTo>
                    <a:pt x="538" y="104"/>
                  </a:lnTo>
                  <a:lnTo>
                    <a:pt x="539" y="101"/>
                  </a:lnTo>
                  <a:lnTo>
                    <a:pt x="536" y="96"/>
                  </a:lnTo>
                  <a:lnTo>
                    <a:pt x="538" y="89"/>
                  </a:lnTo>
                  <a:lnTo>
                    <a:pt x="531" y="83"/>
                  </a:lnTo>
                  <a:lnTo>
                    <a:pt x="531" y="81"/>
                  </a:lnTo>
                  <a:lnTo>
                    <a:pt x="535" y="83"/>
                  </a:lnTo>
                  <a:lnTo>
                    <a:pt x="541" y="82"/>
                  </a:lnTo>
                  <a:lnTo>
                    <a:pt x="542" y="75"/>
                  </a:lnTo>
                  <a:lnTo>
                    <a:pt x="544" y="73"/>
                  </a:lnTo>
                  <a:lnTo>
                    <a:pt x="544" y="64"/>
                  </a:lnTo>
                  <a:lnTo>
                    <a:pt x="542" y="56"/>
                  </a:lnTo>
                  <a:lnTo>
                    <a:pt x="543" y="51"/>
                  </a:lnTo>
                  <a:lnTo>
                    <a:pt x="540" y="52"/>
                  </a:lnTo>
                  <a:lnTo>
                    <a:pt x="532" y="55"/>
                  </a:lnTo>
                  <a:lnTo>
                    <a:pt x="527" y="50"/>
                  </a:lnTo>
                  <a:lnTo>
                    <a:pt x="530" y="46"/>
                  </a:lnTo>
                  <a:lnTo>
                    <a:pt x="527" y="43"/>
                  </a:lnTo>
                  <a:lnTo>
                    <a:pt x="524" y="43"/>
                  </a:lnTo>
                  <a:lnTo>
                    <a:pt x="527" y="39"/>
                  </a:lnTo>
                  <a:lnTo>
                    <a:pt x="531" y="36"/>
                  </a:lnTo>
                  <a:lnTo>
                    <a:pt x="531" y="33"/>
                  </a:lnTo>
                  <a:lnTo>
                    <a:pt x="524" y="32"/>
                  </a:lnTo>
                  <a:lnTo>
                    <a:pt x="521" y="29"/>
                  </a:lnTo>
                  <a:lnTo>
                    <a:pt x="517" y="30"/>
                  </a:lnTo>
                  <a:lnTo>
                    <a:pt x="516" y="24"/>
                  </a:lnTo>
                  <a:lnTo>
                    <a:pt x="519" y="24"/>
                  </a:lnTo>
                  <a:lnTo>
                    <a:pt x="520" y="21"/>
                  </a:lnTo>
                  <a:lnTo>
                    <a:pt x="518" y="20"/>
                  </a:lnTo>
                  <a:lnTo>
                    <a:pt x="515" y="23"/>
                  </a:lnTo>
                  <a:lnTo>
                    <a:pt x="515" y="26"/>
                  </a:lnTo>
                  <a:lnTo>
                    <a:pt x="511" y="31"/>
                  </a:lnTo>
                  <a:lnTo>
                    <a:pt x="508" y="29"/>
                  </a:lnTo>
                  <a:lnTo>
                    <a:pt x="509" y="23"/>
                  </a:lnTo>
                  <a:lnTo>
                    <a:pt x="507" y="20"/>
                  </a:lnTo>
                  <a:lnTo>
                    <a:pt x="505" y="11"/>
                  </a:lnTo>
                  <a:lnTo>
                    <a:pt x="506" y="6"/>
                  </a:lnTo>
                  <a:lnTo>
                    <a:pt x="506" y="4"/>
                  </a:lnTo>
                  <a:lnTo>
                    <a:pt x="507" y="4"/>
                  </a:lnTo>
                  <a:lnTo>
                    <a:pt x="505" y="0"/>
                  </a:lnTo>
                  <a:lnTo>
                    <a:pt x="501" y="3"/>
                  </a:lnTo>
                  <a:lnTo>
                    <a:pt x="493" y="1"/>
                  </a:lnTo>
                  <a:lnTo>
                    <a:pt x="493" y="4"/>
                  </a:lnTo>
                  <a:lnTo>
                    <a:pt x="497" y="8"/>
                  </a:lnTo>
                  <a:lnTo>
                    <a:pt x="504" y="24"/>
                  </a:lnTo>
                  <a:lnTo>
                    <a:pt x="505" y="30"/>
                  </a:lnTo>
                  <a:lnTo>
                    <a:pt x="504" y="41"/>
                  </a:lnTo>
                  <a:lnTo>
                    <a:pt x="500" y="43"/>
                  </a:lnTo>
                  <a:lnTo>
                    <a:pt x="498" y="43"/>
                  </a:lnTo>
                  <a:lnTo>
                    <a:pt x="497" y="45"/>
                  </a:lnTo>
                  <a:lnTo>
                    <a:pt x="500" y="58"/>
                  </a:lnTo>
                  <a:lnTo>
                    <a:pt x="503" y="59"/>
                  </a:lnTo>
                  <a:lnTo>
                    <a:pt x="507" y="56"/>
                  </a:lnTo>
                  <a:lnTo>
                    <a:pt x="513" y="56"/>
                  </a:lnTo>
                  <a:lnTo>
                    <a:pt x="509" y="58"/>
                  </a:lnTo>
                  <a:lnTo>
                    <a:pt x="505" y="63"/>
                  </a:lnTo>
                  <a:lnTo>
                    <a:pt x="507" y="70"/>
                  </a:lnTo>
                  <a:lnTo>
                    <a:pt x="510" y="79"/>
                  </a:lnTo>
                  <a:lnTo>
                    <a:pt x="512" y="96"/>
                  </a:lnTo>
                  <a:lnTo>
                    <a:pt x="511" y="105"/>
                  </a:lnTo>
                  <a:lnTo>
                    <a:pt x="512" y="112"/>
                  </a:lnTo>
                  <a:lnTo>
                    <a:pt x="516" y="110"/>
                  </a:lnTo>
                  <a:lnTo>
                    <a:pt x="517" y="104"/>
                  </a:lnTo>
                  <a:lnTo>
                    <a:pt x="515" y="100"/>
                  </a:lnTo>
                  <a:lnTo>
                    <a:pt x="517" y="99"/>
                  </a:lnTo>
                  <a:lnTo>
                    <a:pt x="519" y="102"/>
                  </a:lnTo>
                  <a:lnTo>
                    <a:pt x="519" y="108"/>
                  </a:lnTo>
                  <a:lnTo>
                    <a:pt x="522" y="108"/>
                  </a:lnTo>
                  <a:lnTo>
                    <a:pt x="523" y="104"/>
                  </a:lnTo>
                  <a:lnTo>
                    <a:pt x="522" y="102"/>
                  </a:lnTo>
                  <a:lnTo>
                    <a:pt x="524" y="102"/>
                  </a:lnTo>
                  <a:lnTo>
                    <a:pt x="524" y="106"/>
                  </a:lnTo>
                  <a:lnTo>
                    <a:pt x="521" y="113"/>
                  </a:lnTo>
                  <a:lnTo>
                    <a:pt x="520" y="117"/>
                  </a:lnTo>
                  <a:lnTo>
                    <a:pt x="520" y="121"/>
                  </a:lnTo>
                  <a:lnTo>
                    <a:pt x="517" y="122"/>
                  </a:lnTo>
                  <a:lnTo>
                    <a:pt x="515" y="117"/>
                  </a:lnTo>
                  <a:lnTo>
                    <a:pt x="512" y="117"/>
                  </a:lnTo>
                  <a:lnTo>
                    <a:pt x="513" y="127"/>
                  </a:lnTo>
                  <a:lnTo>
                    <a:pt x="518" y="139"/>
                  </a:lnTo>
                  <a:lnTo>
                    <a:pt x="520" y="140"/>
                  </a:lnTo>
                  <a:lnTo>
                    <a:pt x="522" y="139"/>
                  </a:lnTo>
                  <a:lnTo>
                    <a:pt x="524" y="144"/>
                  </a:lnTo>
                  <a:lnTo>
                    <a:pt x="526" y="146"/>
                  </a:lnTo>
                  <a:lnTo>
                    <a:pt x="529" y="148"/>
                  </a:lnTo>
                  <a:lnTo>
                    <a:pt x="522" y="152"/>
                  </a:lnTo>
                  <a:lnTo>
                    <a:pt x="522" y="155"/>
                  </a:lnTo>
                  <a:lnTo>
                    <a:pt x="524" y="157"/>
                  </a:lnTo>
                  <a:lnTo>
                    <a:pt x="522" y="161"/>
                  </a:lnTo>
                  <a:lnTo>
                    <a:pt x="519" y="172"/>
                  </a:lnTo>
                  <a:lnTo>
                    <a:pt x="519" y="178"/>
                  </a:lnTo>
                  <a:lnTo>
                    <a:pt x="517" y="180"/>
                  </a:lnTo>
                  <a:lnTo>
                    <a:pt x="520" y="183"/>
                  </a:lnTo>
                  <a:lnTo>
                    <a:pt x="519" y="185"/>
                  </a:lnTo>
                  <a:lnTo>
                    <a:pt x="515" y="185"/>
                  </a:lnTo>
                  <a:lnTo>
                    <a:pt x="512" y="191"/>
                  </a:lnTo>
                  <a:lnTo>
                    <a:pt x="511" y="193"/>
                  </a:lnTo>
                  <a:lnTo>
                    <a:pt x="516" y="197"/>
                  </a:lnTo>
                  <a:lnTo>
                    <a:pt x="511" y="198"/>
                  </a:lnTo>
                  <a:lnTo>
                    <a:pt x="508" y="199"/>
                  </a:lnTo>
                  <a:lnTo>
                    <a:pt x="505" y="206"/>
                  </a:lnTo>
                  <a:lnTo>
                    <a:pt x="500" y="228"/>
                  </a:lnTo>
                  <a:lnTo>
                    <a:pt x="500" y="233"/>
                  </a:lnTo>
                  <a:lnTo>
                    <a:pt x="496" y="237"/>
                  </a:lnTo>
                  <a:lnTo>
                    <a:pt x="492" y="237"/>
                  </a:lnTo>
                  <a:lnTo>
                    <a:pt x="486" y="236"/>
                  </a:lnTo>
                  <a:lnTo>
                    <a:pt x="480" y="236"/>
                  </a:lnTo>
                  <a:lnTo>
                    <a:pt x="469" y="242"/>
                  </a:lnTo>
                  <a:lnTo>
                    <a:pt x="463" y="248"/>
                  </a:lnTo>
                  <a:lnTo>
                    <a:pt x="461" y="255"/>
                  </a:lnTo>
                  <a:lnTo>
                    <a:pt x="462" y="264"/>
                  </a:lnTo>
                  <a:lnTo>
                    <a:pt x="468" y="269"/>
                  </a:lnTo>
                  <a:lnTo>
                    <a:pt x="476" y="275"/>
                  </a:lnTo>
                  <a:lnTo>
                    <a:pt x="481" y="283"/>
                  </a:lnTo>
                  <a:lnTo>
                    <a:pt x="489" y="286"/>
                  </a:lnTo>
                  <a:lnTo>
                    <a:pt x="493" y="289"/>
                  </a:lnTo>
                  <a:lnTo>
                    <a:pt x="494" y="302"/>
                  </a:lnTo>
                  <a:lnTo>
                    <a:pt x="495" y="303"/>
                  </a:lnTo>
                  <a:lnTo>
                    <a:pt x="493" y="306"/>
                  </a:lnTo>
                  <a:lnTo>
                    <a:pt x="493" y="313"/>
                  </a:lnTo>
                  <a:lnTo>
                    <a:pt x="491" y="319"/>
                  </a:lnTo>
                  <a:lnTo>
                    <a:pt x="478" y="334"/>
                  </a:lnTo>
                  <a:lnTo>
                    <a:pt x="470" y="344"/>
                  </a:lnTo>
                  <a:lnTo>
                    <a:pt x="460" y="352"/>
                  </a:lnTo>
                  <a:lnTo>
                    <a:pt x="457" y="356"/>
                  </a:lnTo>
                  <a:lnTo>
                    <a:pt x="458" y="359"/>
                  </a:lnTo>
                  <a:lnTo>
                    <a:pt x="458" y="359"/>
                  </a:lnTo>
                  <a:close/>
                  <a:moveTo>
                    <a:pt x="437" y="335"/>
                  </a:moveTo>
                  <a:lnTo>
                    <a:pt x="437" y="331"/>
                  </a:lnTo>
                  <a:lnTo>
                    <a:pt x="441" y="325"/>
                  </a:lnTo>
                  <a:lnTo>
                    <a:pt x="446" y="326"/>
                  </a:lnTo>
                  <a:lnTo>
                    <a:pt x="445" y="330"/>
                  </a:lnTo>
                  <a:lnTo>
                    <a:pt x="440" y="332"/>
                  </a:lnTo>
                  <a:lnTo>
                    <a:pt x="438" y="336"/>
                  </a:lnTo>
                  <a:lnTo>
                    <a:pt x="436" y="336"/>
                  </a:lnTo>
                  <a:lnTo>
                    <a:pt x="437" y="335"/>
                  </a:lnTo>
                  <a:lnTo>
                    <a:pt x="437" y="335"/>
                  </a:lnTo>
                  <a:close/>
                  <a:moveTo>
                    <a:pt x="435" y="343"/>
                  </a:moveTo>
                  <a:lnTo>
                    <a:pt x="438" y="341"/>
                  </a:lnTo>
                  <a:lnTo>
                    <a:pt x="440" y="340"/>
                  </a:lnTo>
                  <a:lnTo>
                    <a:pt x="438" y="343"/>
                  </a:lnTo>
                  <a:lnTo>
                    <a:pt x="435" y="343"/>
                  </a:lnTo>
                  <a:lnTo>
                    <a:pt x="435" y="343"/>
                  </a:lnTo>
                  <a:close/>
                  <a:moveTo>
                    <a:pt x="430" y="342"/>
                  </a:moveTo>
                  <a:lnTo>
                    <a:pt x="434" y="342"/>
                  </a:lnTo>
                  <a:lnTo>
                    <a:pt x="436" y="341"/>
                  </a:lnTo>
                  <a:lnTo>
                    <a:pt x="437" y="338"/>
                  </a:lnTo>
                  <a:lnTo>
                    <a:pt x="430" y="342"/>
                  </a:lnTo>
                  <a:lnTo>
                    <a:pt x="430" y="342"/>
                  </a:lnTo>
                  <a:close/>
                  <a:moveTo>
                    <a:pt x="172" y="634"/>
                  </a:moveTo>
                  <a:lnTo>
                    <a:pt x="175" y="632"/>
                  </a:lnTo>
                  <a:lnTo>
                    <a:pt x="175" y="634"/>
                  </a:lnTo>
                  <a:lnTo>
                    <a:pt x="172" y="634"/>
                  </a:lnTo>
                  <a:lnTo>
                    <a:pt x="172" y="634"/>
                  </a:lnTo>
                  <a:close/>
                  <a:moveTo>
                    <a:pt x="143" y="646"/>
                  </a:moveTo>
                  <a:lnTo>
                    <a:pt x="138" y="651"/>
                  </a:lnTo>
                  <a:lnTo>
                    <a:pt x="135" y="651"/>
                  </a:lnTo>
                  <a:lnTo>
                    <a:pt x="134" y="648"/>
                  </a:lnTo>
                  <a:lnTo>
                    <a:pt x="140" y="643"/>
                  </a:lnTo>
                  <a:lnTo>
                    <a:pt x="143" y="640"/>
                  </a:lnTo>
                  <a:lnTo>
                    <a:pt x="143" y="636"/>
                  </a:lnTo>
                  <a:lnTo>
                    <a:pt x="147" y="636"/>
                  </a:lnTo>
                  <a:lnTo>
                    <a:pt x="149" y="629"/>
                  </a:lnTo>
                  <a:lnTo>
                    <a:pt x="148" y="624"/>
                  </a:lnTo>
                  <a:lnTo>
                    <a:pt x="149" y="620"/>
                  </a:lnTo>
                  <a:lnTo>
                    <a:pt x="155" y="619"/>
                  </a:lnTo>
                  <a:lnTo>
                    <a:pt x="160" y="624"/>
                  </a:lnTo>
                  <a:lnTo>
                    <a:pt x="163" y="631"/>
                  </a:lnTo>
                  <a:lnTo>
                    <a:pt x="165" y="632"/>
                  </a:lnTo>
                  <a:lnTo>
                    <a:pt x="163" y="634"/>
                  </a:lnTo>
                  <a:lnTo>
                    <a:pt x="160" y="634"/>
                  </a:lnTo>
                  <a:lnTo>
                    <a:pt x="159" y="633"/>
                  </a:lnTo>
                  <a:lnTo>
                    <a:pt x="156" y="634"/>
                  </a:lnTo>
                  <a:lnTo>
                    <a:pt x="158" y="634"/>
                  </a:lnTo>
                  <a:lnTo>
                    <a:pt x="160" y="637"/>
                  </a:lnTo>
                  <a:lnTo>
                    <a:pt x="163" y="638"/>
                  </a:lnTo>
                  <a:lnTo>
                    <a:pt x="163" y="640"/>
                  </a:lnTo>
                  <a:lnTo>
                    <a:pt x="162" y="643"/>
                  </a:lnTo>
                  <a:lnTo>
                    <a:pt x="160" y="643"/>
                  </a:lnTo>
                  <a:lnTo>
                    <a:pt x="152" y="645"/>
                  </a:lnTo>
                  <a:lnTo>
                    <a:pt x="149" y="647"/>
                  </a:lnTo>
                  <a:lnTo>
                    <a:pt x="146" y="647"/>
                  </a:lnTo>
                  <a:lnTo>
                    <a:pt x="145" y="646"/>
                  </a:lnTo>
                  <a:lnTo>
                    <a:pt x="143" y="646"/>
                  </a:lnTo>
                  <a:lnTo>
                    <a:pt x="143" y="646"/>
                  </a:lnTo>
                  <a:close/>
                  <a:moveTo>
                    <a:pt x="138" y="592"/>
                  </a:moveTo>
                  <a:lnTo>
                    <a:pt x="134" y="588"/>
                  </a:lnTo>
                  <a:lnTo>
                    <a:pt x="134" y="582"/>
                  </a:lnTo>
                  <a:lnTo>
                    <a:pt x="138" y="580"/>
                  </a:lnTo>
                  <a:lnTo>
                    <a:pt x="135" y="579"/>
                  </a:lnTo>
                  <a:lnTo>
                    <a:pt x="131" y="579"/>
                  </a:lnTo>
                  <a:lnTo>
                    <a:pt x="138" y="570"/>
                  </a:lnTo>
                  <a:lnTo>
                    <a:pt x="145" y="569"/>
                  </a:lnTo>
                  <a:lnTo>
                    <a:pt x="150" y="570"/>
                  </a:lnTo>
                  <a:lnTo>
                    <a:pt x="152" y="568"/>
                  </a:lnTo>
                  <a:lnTo>
                    <a:pt x="150" y="565"/>
                  </a:lnTo>
                  <a:lnTo>
                    <a:pt x="146" y="561"/>
                  </a:lnTo>
                  <a:lnTo>
                    <a:pt x="145" y="556"/>
                  </a:lnTo>
                  <a:lnTo>
                    <a:pt x="150" y="547"/>
                  </a:lnTo>
                  <a:lnTo>
                    <a:pt x="152" y="546"/>
                  </a:lnTo>
                  <a:lnTo>
                    <a:pt x="155" y="542"/>
                  </a:lnTo>
                  <a:lnTo>
                    <a:pt x="157" y="543"/>
                  </a:lnTo>
                  <a:lnTo>
                    <a:pt x="160" y="548"/>
                  </a:lnTo>
                  <a:lnTo>
                    <a:pt x="162" y="546"/>
                  </a:lnTo>
                  <a:lnTo>
                    <a:pt x="162" y="535"/>
                  </a:lnTo>
                  <a:lnTo>
                    <a:pt x="166" y="531"/>
                  </a:lnTo>
                  <a:lnTo>
                    <a:pt x="168" y="531"/>
                  </a:lnTo>
                  <a:lnTo>
                    <a:pt x="178" y="521"/>
                  </a:lnTo>
                  <a:lnTo>
                    <a:pt x="180" y="523"/>
                  </a:lnTo>
                  <a:lnTo>
                    <a:pt x="183" y="520"/>
                  </a:lnTo>
                  <a:lnTo>
                    <a:pt x="183" y="512"/>
                  </a:lnTo>
                  <a:lnTo>
                    <a:pt x="186" y="510"/>
                  </a:lnTo>
                  <a:lnTo>
                    <a:pt x="191" y="506"/>
                  </a:lnTo>
                  <a:lnTo>
                    <a:pt x="193" y="508"/>
                  </a:lnTo>
                  <a:lnTo>
                    <a:pt x="194" y="512"/>
                  </a:lnTo>
                  <a:lnTo>
                    <a:pt x="195" y="505"/>
                  </a:lnTo>
                  <a:lnTo>
                    <a:pt x="201" y="498"/>
                  </a:lnTo>
                  <a:lnTo>
                    <a:pt x="206" y="497"/>
                  </a:lnTo>
                  <a:lnTo>
                    <a:pt x="214" y="491"/>
                  </a:lnTo>
                  <a:lnTo>
                    <a:pt x="217" y="486"/>
                  </a:lnTo>
                  <a:lnTo>
                    <a:pt x="227" y="477"/>
                  </a:lnTo>
                  <a:lnTo>
                    <a:pt x="231" y="477"/>
                  </a:lnTo>
                  <a:lnTo>
                    <a:pt x="235" y="480"/>
                  </a:lnTo>
                  <a:lnTo>
                    <a:pt x="240" y="477"/>
                  </a:lnTo>
                  <a:lnTo>
                    <a:pt x="245" y="476"/>
                  </a:lnTo>
                  <a:lnTo>
                    <a:pt x="248" y="477"/>
                  </a:lnTo>
                  <a:lnTo>
                    <a:pt x="253" y="482"/>
                  </a:lnTo>
                  <a:lnTo>
                    <a:pt x="252" y="476"/>
                  </a:lnTo>
                  <a:lnTo>
                    <a:pt x="250" y="471"/>
                  </a:lnTo>
                  <a:lnTo>
                    <a:pt x="251" y="468"/>
                  </a:lnTo>
                  <a:lnTo>
                    <a:pt x="262" y="461"/>
                  </a:lnTo>
                  <a:lnTo>
                    <a:pt x="268" y="459"/>
                  </a:lnTo>
                  <a:lnTo>
                    <a:pt x="278" y="450"/>
                  </a:lnTo>
                  <a:lnTo>
                    <a:pt x="290" y="443"/>
                  </a:lnTo>
                  <a:lnTo>
                    <a:pt x="295" y="443"/>
                  </a:lnTo>
                  <a:lnTo>
                    <a:pt x="296" y="439"/>
                  </a:lnTo>
                  <a:lnTo>
                    <a:pt x="303" y="436"/>
                  </a:lnTo>
                  <a:lnTo>
                    <a:pt x="310" y="435"/>
                  </a:lnTo>
                  <a:lnTo>
                    <a:pt x="323" y="425"/>
                  </a:lnTo>
                  <a:lnTo>
                    <a:pt x="334" y="412"/>
                  </a:lnTo>
                  <a:lnTo>
                    <a:pt x="335" y="407"/>
                  </a:lnTo>
                  <a:lnTo>
                    <a:pt x="338" y="403"/>
                  </a:lnTo>
                  <a:lnTo>
                    <a:pt x="338" y="396"/>
                  </a:lnTo>
                  <a:lnTo>
                    <a:pt x="343" y="391"/>
                  </a:lnTo>
                  <a:lnTo>
                    <a:pt x="347" y="389"/>
                  </a:lnTo>
                  <a:lnTo>
                    <a:pt x="347" y="383"/>
                  </a:lnTo>
                  <a:lnTo>
                    <a:pt x="348" y="377"/>
                  </a:lnTo>
                  <a:lnTo>
                    <a:pt x="354" y="373"/>
                  </a:lnTo>
                  <a:lnTo>
                    <a:pt x="360" y="373"/>
                  </a:lnTo>
                  <a:lnTo>
                    <a:pt x="366" y="371"/>
                  </a:lnTo>
                  <a:lnTo>
                    <a:pt x="368" y="367"/>
                  </a:lnTo>
                  <a:lnTo>
                    <a:pt x="375" y="358"/>
                  </a:lnTo>
                  <a:lnTo>
                    <a:pt x="378" y="357"/>
                  </a:lnTo>
                  <a:lnTo>
                    <a:pt x="383" y="349"/>
                  </a:lnTo>
                  <a:lnTo>
                    <a:pt x="389" y="335"/>
                  </a:lnTo>
                  <a:lnTo>
                    <a:pt x="390" y="327"/>
                  </a:lnTo>
                  <a:lnTo>
                    <a:pt x="395" y="323"/>
                  </a:lnTo>
                  <a:lnTo>
                    <a:pt x="400" y="321"/>
                  </a:lnTo>
                  <a:lnTo>
                    <a:pt x="408" y="315"/>
                  </a:lnTo>
                  <a:lnTo>
                    <a:pt x="413" y="317"/>
                  </a:lnTo>
                  <a:lnTo>
                    <a:pt x="410" y="322"/>
                  </a:lnTo>
                  <a:lnTo>
                    <a:pt x="408" y="325"/>
                  </a:lnTo>
                  <a:lnTo>
                    <a:pt x="412" y="329"/>
                  </a:lnTo>
                  <a:lnTo>
                    <a:pt x="414" y="331"/>
                  </a:lnTo>
                  <a:lnTo>
                    <a:pt x="417" y="327"/>
                  </a:lnTo>
                  <a:lnTo>
                    <a:pt x="418" y="330"/>
                  </a:lnTo>
                  <a:lnTo>
                    <a:pt x="418" y="332"/>
                  </a:lnTo>
                  <a:lnTo>
                    <a:pt x="420" y="333"/>
                  </a:lnTo>
                  <a:lnTo>
                    <a:pt x="419" y="336"/>
                  </a:lnTo>
                  <a:lnTo>
                    <a:pt x="416" y="340"/>
                  </a:lnTo>
                  <a:lnTo>
                    <a:pt x="414" y="342"/>
                  </a:lnTo>
                  <a:lnTo>
                    <a:pt x="416" y="350"/>
                  </a:lnTo>
                  <a:lnTo>
                    <a:pt x="420" y="353"/>
                  </a:lnTo>
                  <a:lnTo>
                    <a:pt x="425" y="347"/>
                  </a:lnTo>
                  <a:lnTo>
                    <a:pt x="428" y="344"/>
                  </a:lnTo>
                  <a:lnTo>
                    <a:pt x="433" y="345"/>
                  </a:lnTo>
                  <a:lnTo>
                    <a:pt x="435" y="345"/>
                  </a:lnTo>
                  <a:lnTo>
                    <a:pt x="435" y="349"/>
                  </a:lnTo>
                  <a:lnTo>
                    <a:pt x="438" y="352"/>
                  </a:lnTo>
                  <a:lnTo>
                    <a:pt x="443" y="348"/>
                  </a:lnTo>
                  <a:lnTo>
                    <a:pt x="440" y="347"/>
                  </a:lnTo>
                  <a:lnTo>
                    <a:pt x="439" y="346"/>
                  </a:lnTo>
                  <a:lnTo>
                    <a:pt x="443" y="338"/>
                  </a:lnTo>
                  <a:lnTo>
                    <a:pt x="448" y="340"/>
                  </a:lnTo>
                  <a:lnTo>
                    <a:pt x="448" y="343"/>
                  </a:lnTo>
                  <a:lnTo>
                    <a:pt x="450" y="343"/>
                  </a:lnTo>
                  <a:lnTo>
                    <a:pt x="446" y="349"/>
                  </a:lnTo>
                  <a:lnTo>
                    <a:pt x="439" y="354"/>
                  </a:lnTo>
                  <a:lnTo>
                    <a:pt x="443" y="353"/>
                  </a:lnTo>
                  <a:lnTo>
                    <a:pt x="449" y="352"/>
                  </a:lnTo>
                  <a:lnTo>
                    <a:pt x="442" y="359"/>
                  </a:lnTo>
                  <a:lnTo>
                    <a:pt x="440" y="359"/>
                  </a:lnTo>
                  <a:lnTo>
                    <a:pt x="439" y="365"/>
                  </a:lnTo>
                  <a:lnTo>
                    <a:pt x="438" y="370"/>
                  </a:lnTo>
                  <a:lnTo>
                    <a:pt x="441" y="376"/>
                  </a:lnTo>
                  <a:lnTo>
                    <a:pt x="441" y="382"/>
                  </a:lnTo>
                  <a:lnTo>
                    <a:pt x="445" y="383"/>
                  </a:lnTo>
                  <a:lnTo>
                    <a:pt x="439" y="387"/>
                  </a:lnTo>
                  <a:lnTo>
                    <a:pt x="423" y="401"/>
                  </a:lnTo>
                  <a:lnTo>
                    <a:pt x="422" y="404"/>
                  </a:lnTo>
                  <a:lnTo>
                    <a:pt x="411" y="416"/>
                  </a:lnTo>
                  <a:lnTo>
                    <a:pt x="412" y="418"/>
                  </a:lnTo>
                  <a:lnTo>
                    <a:pt x="406" y="417"/>
                  </a:lnTo>
                  <a:lnTo>
                    <a:pt x="400" y="425"/>
                  </a:lnTo>
                  <a:lnTo>
                    <a:pt x="399" y="430"/>
                  </a:lnTo>
                  <a:lnTo>
                    <a:pt x="392" y="439"/>
                  </a:lnTo>
                  <a:lnTo>
                    <a:pt x="391" y="442"/>
                  </a:lnTo>
                  <a:lnTo>
                    <a:pt x="381" y="448"/>
                  </a:lnTo>
                  <a:lnTo>
                    <a:pt x="372" y="451"/>
                  </a:lnTo>
                  <a:lnTo>
                    <a:pt x="368" y="452"/>
                  </a:lnTo>
                  <a:lnTo>
                    <a:pt x="366" y="463"/>
                  </a:lnTo>
                  <a:lnTo>
                    <a:pt x="367" y="470"/>
                  </a:lnTo>
                  <a:lnTo>
                    <a:pt x="365" y="473"/>
                  </a:lnTo>
                  <a:lnTo>
                    <a:pt x="369" y="474"/>
                  </a:lnTo>
                  <a:lnTo>
                    <a:pt x="372" y="477"/>
                  </a:lnTo>
                  <a:lnTo>
                    <a:pt x="371" y="486"/>
                  </a:lnTo>
                  <a:lnTo>
                    <a:pt x="368" y="488"/>
                  </a:lnTo>
                  <a:lnTo>
                    <a:pt x="366" y="487"/>
                  </a:lnTo>
                  <a:lnTo>
                    <a:pt x="367" y="481"/>
                  </a:lnTo>
                  <a:lnTo>
                    <a:pt x="365" y="480"/>
                  </a:lnTo>
                  <a:lnTo>
                    <a:pt x="364" y="481"/>
                  </a:lnTo>
                  <a:lnTo>
                    <a:pt x="364" y="486"/>
                  </a:lnTo>
                  <a:lnTo>
                    <a:pt x="361" y="488"/>
                  </a:lnTo>
                  <a:lnTo>
                    <a:pt x="357" y="487"/>
                  </a:lnTo>
                  <a:lnTo>
                    <a:pt x="350" y="486"/>
                  </a:lnTo>
                  <a:lnTo>
                    <a:pt x="356" y="484"/>
                  </a:lnTo>
                  <a:lnTo>
                    <a:pt x="356" y="482"/>
                  </a:lnTo>
                  <a:lnTo>
                    <a:pt x="352" y="481"/>
                  </a:lnTo>
                  <a:lnTo>
                    <a:pt x="347" y="483"/>
                  </a:lnTo>
                  <a:lnTo>
                    <a:pt x="347" y="486"/>
                  </a:lnTo>
                  <a:lnTo>
                    <a:pt x="344" y="487"/>
                  </a:lnTo>
                  <a:lnTo>
                    <a:pt x="342" y="486"/>
                  </a:lnTo>
                  <a:lnTo>
                    <a:pt x="340" y="481"/>
                  </a:lnTo>
                  <a:lnTo>
                    <a:pt x="334" y="477"/>
                  </a:lnTo>
                  <a:lnTo>
                    <a:pt x="338" y="482"/>
                  </a:lnTo>
                  <a:lnTo>
                    <a:pt x="338" y="487"/>
                  </a:lnTo>
                  <a:lnTo>
                    <a:pt x="334" y="493"/>
                  </a:lnTo>
                  <a:lnTo>
                    <a:pt x="331" y="493"/>
                  </a:lnTo>
                  <a:lnTo>
                    <a:pt x="326" y="494"/>
                  </a:lnTo>
                  <a:lnTo>
                    <a:pt x="324" y="498"/>
                  </a:lnTo>
                  <a:lnTo>
                    <a:pt x="321" y="498"/>
                  </a:lnTo>
                  <a:lnTo>
                    <a:pt x="317" y="495"/>
                  </a:lnTo>
                  <a:lnTo>
                    <a:pt x="314" y="500"/>
                  </a:lnTo>
                  <a:lnTo>
                    <a:pt x="310" y="503"/>
                  </a:lnTo>
                  <a:lnTo>
                    <a:pt x="305" y="509"/>
                  </a:lnTo>
                  <a:lnTo>
                    <a:pt x="305" y="515"/>
                  </a:lnTo>
                  <a:lnTo>
                    <a:pt x="301" y="519"/>
                  </a:lnTo>
                  <a:lnTo>
                    <a:pt x="295" y="530"/>
                  </a:lnTo>
                  <a:lnTo>
                    <a:pt x="294" y="536"/>
                  </a:lnTo>
                  <a:lnTo>
                    <a:pt x="290" y="542"/>
                  </a:lnTo>
                  <a:lnTo>
                    <a:pt x="277" y="552"/>
                  </a:lnTo>
                  <a:lnTo>
                    <a:pt x="273" y="556"/>
                  </a:lnTo>
                  <a:lnTo>
                    <a:pt x="271" y="566"/>
                  </a:lnTo>
                  <a:lnTo>
                    <a:pt x="265" y="575"/>
                  </a:lnTo>
                  <a:lnTo>
                    <a:pt x="259" y="582"/>
                  </a:lnTo>
                  <a:lnTo>
                    <a:pt x="260" y="584"/>
                  </a:lnTo>
                  <a:lnTo>
                    <a:pt x="259" y="586"/>
                  </a:lnTo>
                  <a:lnTo>
                    <a:pt x="255" y="588"/>
                  </a:lnTo>
                  <a:lnTo>
                    <a:pt x="261" y="587"/>
                  </a:lnTo>
                  <a:lnTo>
                    <a:pt x="262" y="589"/>
                  </a:lnTo>
                  <a:lnTo>
                    <a:pt x="259" y="590"/>
                  </a:lnTo>
                  <a:lnTo>
                    <a:pt x="251" y="590"/>
                  </a:lnTo>
                  <a:lnTo>
                    <a:pt x="241" y="594"/>
                  </a:lnTo>
                  <a:lnTo>
                    <a:pt x="238" y="600"/>
                  </a:lnTo>
                  <a:lnTo>
                    <a:pt x="236" y="608"/>
                  </a:lnTo>
                  <a:lnTo>
                    <a:pt x="228" y="610"/>
                  </a:lnTo>
                  <a:lnTo>
                    <a:pt x="229" y="606"/>
                  </a:lnTo>
                  <a:lnTo>
                    <a:pt x="226" y="603"/>
                  </a:lnTo>
                  <a:lnTo>
                    <a:pt x="227" y="608"/>
                  </a:lnTo>
                  <a:lnTo>
                    <a:pt x="226" y="611"/>
                  </a:lnTo>
                  <a:lnTo>
                    <a:pt x="220" y="613"/>
                  </a:lnTo>
                  <a:lnTo>
                    <a:pt x="212" y="622"/>
                  </a:lnTo>
                  <a:lnTo>
                    <a:pt x="201" y="626"/>
                  </a:lnTo>
                  <a:lnTo>
                    <a:pt x="193" y="627"/>
                  </a:lnTo>
                  <a:lnTo>
                    <a:pt x="187" y="625"/>
                  </a:lnTo>
                  <a:lnTo>
                    <a:pt x="187" y="622"/>
                  </a:lnTo>
                  <a:lnTo>
                    <a:pt x="180" y="626"/>
                  </a:lnTo>
                  <a:lnTo>
                    <a:pt x="177" y="625"/>
                  </a:lnTo>
                  <a:lnTo>
                    <a:pt x="182" y="622"/>
                  </a:lnTo>
                  <a:lnTo>
                    <a:pt x="178" y="619"/>
                  </a:lnTo>
                  <a:lnTo>
                    <a:pt x="172" y="613"/>
                  </a:lnTo>
                  <a:lnTo>
                    <a:pt x="171" y="608"/>
                  </a:lnTo>
                  <a:lnTo>
                    <a:pt x="169" y="605"/>
                  </a:lnTo>
                  <a:lnTo>
                    <a:pt x="165" y="605"/>
                  </a:lnTo>
                  <a:lnTo>
                    <a:pt x="161" y="602"/>
                  </a:lnTo>
                  <a:lnTo>
                    <a:pt x="162" y="600"/>
                  </a:lnTo>
                  <a:lnTo>
                    <a:pt x="160" y="596"/>
                  </a:lnTo>
                  <a:lnTo>
                    <a:pt x="156" y="593"/>
                  </a:lnTo>
                  <a:lnTo>
                    <a:pt x="152" y="593"/>
                  </a:lnTo>
                  <a:lnTo>
                    <a:pt x="151" y="597"/>
                  </a:lnTo>
                  <a:lnTo>
                    <a:pt x="149" y="597"/>
                  </a:lnTo>
                  <a:lnTo>
                    <a:pt x="148" y="594"/>
                  </a:lnTo>
                  <a:lnTo>
                    <a:pt x="140" y="594"/>
                  </a:lnTo>
                  <a:lnTo>
                    <a:pt x="138" y="59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15" name="Freeform 163"/>
            <p:cNvSpPr>
              <a:spLocks noEditPoints="1"/>
            </p:cNvSpPr>
            <p:nvPr/>
          </p:nvSpPr>
          <p:spPr bwMode="auto">
            <a:xfrm>
              <a:off x="2373" y="1334"/>
              <a:ext cx="139" cy="88"/>
            </a:xfrm>
            <a:custGeom>
              <a:avLst/>
              <a:gdLst/>
              <a:ahLst/>
              <a:cxnLst>
                <a:cxn ang="0">
                  <a:pos x="102" y="173"/>
                </a:cxn>
                <a:cxn ang="0">
                  <a:pos x="89" y="154"/>
                </a:cxn>
                <a:cxn ang="0">
                  <a:pos x="122" y="169"/>
                </a:cxn>
                <a:cxn ang="0">
                  <a:pos x="150" y="158"/>
                </a:cxn>
                <a:cxn ang="0">
                  <a:pos x="173" y="148"/>
                </a:cxn>
                <a:cxn ang="0">
                  <a:pos x="186" y="144"/>
                </a:cxn>
                <a:cxn ang="0">
                  <a:pos x="198" y="145"/>
                </a:cxn>
                <a:cxn ang="0">
                  <a:pos x="234" y="117"/>
                </a:cxn>
                <a:cxn ang="0">
                  <a:pos x="252" y="116"/>
                </a:cxn>
                <a:cxn ang="0">
                  <a:pos x="252" y="97"/>
                </a:cxn>
                <a:cxn ang="0">
                  <a:pos x="269" y="96"/>
                </a:cxn>
                <a:cxn ang="0">
                  <a:pos x="265" y="69"/>
                </a:cxn>
                <a:cxn ang="0">
                  <a:pos x="261" y="55"/>
                </a:cxn>
                <a:cxn ang="0">
                  <a:pos x="250" y="50"/>
                </a:cxn>
                <a:cxn ang="0">
                  <a:pos x="253" y="27"/>
                </a:cxn>
                <a:cxn ang="0">
                  <a:pos x="247" y="15"/>
                </a:cxn>
                <a:cxn ang="0">
                  <a:pos x="235" y="19"/>
                </a:cxn>
                <a:cxn ang="0">
                  <a:pos x="224" y="11"/>
                </a:cxn>
                <a:cxn ang="0">
                  <a:pos x="206" y="11"/>
                </a:cxn>
                <a:cxn ang="0">
                  <a:pos x="194" y="19"/>
                </a:cxn>
                <a:cxn ang="0">
                  <a:pos x="172" y="20"/>
                </a:cxn>
                <a:cxn ang="0">
                  <a:pos x="164" y="41"/>
                </a:cxn>
                <a:cxn ang="0">
                  <a:pos x="151" y="27"/>
                </a:cxn>
                <a:cxn ang="0">
                  <a:pos x="134" y="37"/>
                </a:cxn>
                <a:cxn ang="0">
                  <a:pos x="117" y="21"/>
                </a:cxn>
                <a:cxn ang="0">
                  <a:pos x="110" y="53"/>
                </a:cxn>
                <a:cxn ang="0">
                  <a:pos x="91" y="61"/>
                </a:cxn>
                <a:cxn ang="0">
                  <a:pos x="79" y="58"/>
                </a:cxn>
                <a:cxn ang="0">
                  <a:pos x="76" y="37"/>
                </a:cxn>
                <a:cxn ang="0">
                  <a:pos x="83" y="24"/>
                </a:cxn>
                <a:cxn ang="0">
                  <a:pos x="65" y="7"/>
                </a:cxn>
                <a:cxn ang="0">
                  <a:pos x="38" y="4"/>
                </a:cxn>
                <a:cxn ang="0">
                  <a:pos x="54" y="7"/>
                </a:cxn>
                <a:cxn ang="0">
                  <a:pos x="46" y="12"/>
                </a:cxn>
                <a:cxn ang="0">
                  <a:pos x="56" y="27"/>
                </a:cxn>
                <a:cxn ang="0">
                  <a:pos x="38" y="15"/>
                </a:cxn>
                <a:cxn ang="0">
                  <a:pos x="28" y="18"/>
                </a:cxn>
                <a:cxn ang="0">
                  <a:pos x="30" y="30"/>
                </a:cxn>
                <a:cxn ang="0">
                  <a:pos x="26" y="39"/>
                </a:cxn>
                <a:cxn ang="0">
                  <a:pos x="13" y="35"/>
                </a:cxn>
                <a:cxn ang="0">
                  <a:pos x="9" y="43"/>
                </a:cxn>
                <a:cxn ang="0">
                  <a:pos x="20" y="58"/>
                </a:cxn>
                <a:cxn ang="0">
                  <a:pos x="35" y="51"/>
                </a:cxn>
                <a:cxn ang="0">
                  <a:pos x="52" y="51"/>
                </a:cxn>
                <a:cxn ang="0">
                  <a:pos x="61" y="51"/>
                </a:cxn>
                <a:cxn ang="0">
                  <a:pos x="69" y="59"/>
                </a:cxn>
                <a:cxn ang="0">
                  <a:pos x="47" y="69"/>
                </a:cxn>
                <a:cxn ang="0">
                  <a:pos x="69" y="72"/>
                </a:cxn>
                <a:cxn ang="0">
                  <a:pos x="44" y="78"/>
                </a:cxn>
                <a:cxn ang="0">
                  <a:pos x="38" y="77"/>
                </a:cxn>
                <a:cxn ang="0">
                  <a:pos x="13" y="79"/>
                </a:cxn>
                <a:cxn ang="0">
                  <a:pos x="21" y="93"/>
                </a:cxn>
                <a:cxn ang="0">
                  <a:pos x="48" y="97"/>
                </a:cxn>
                <a:cxn ang="0">
                  <a:pos x="55" y="110"/>
                </a:cxn>
                <a:cxn ang="0">
                  <a:pos x="58" y="121"/>
                </a:cxn>
                <a:cxn ang="0">
                  <a:pos x="65" y="119"/>
                </a:cxn>
                <a:cxn ang="0">
                  <a:pos x="47" y="130"/>
                </a:cxn>
                <a:cxn ang="0">
                  <a:pos x="34" y="127"/>
                </a:cxn>
                <a:cxn ang="0">
                  <a:pos x="43" y="148"/>
                </a:cxn>
                <a:cxn ang="0">
                  <a:pos x="73" y="147"/>
                </a:cxn>
              </a:cxnLst>
              <a:rect l="0" t="0" r="r" b="b"/>
              <a:pathLst>
                <a:path w="278" h="177">
                  <a:moveTo>
                    <a:pt x="98" y="177"/>
                  </a:moveTo>
                  <a:lnTo>
                    <a:pt x="95" y="172"/>
                  </a:lnTo>
                  <a:lnTo>
                    <a:pt x="98" y="168"/>
                  </a:lnTo>
                  <a:lnTo>
                    <a:pt x="101" y="167"/>
                  </a:lnTo>
                  <a:lnTo>
                    <a:pt x="102" y="173"/>
                  </a:lnTo>
                  <a:lnTo>
                    <a:pt x="98" y="177"/>
                  </a:lnTo>
                  <a:lnTo>
                    <a:pt x="98" y="177"/>
                  </a:lnTo>
                  <a:close/>
                  <a:moveTo>
                    <a:pt x="83" y="149"/>
                  </a:moveTo>
                  <a:lnTo>
                    <a:pt x="90" y="147"/>
                  </a:lnTo>
                  <a:lnTo>
                    <a:pt x="89" y="154"/>
                  </a:lnTo>
                  <a:lnTo>
                    <a:pt x="96" y="160"/>
                  </a:lnTo>
                  <a:lnTo>
                    <a:pt x="101" y="163"/>
                  </a:lnTo>
                  <a:lnTo>
                    <a:pt x="106" y="159"/>
                  </a:lnTo>
                  <a:lnTo>
                    <a:pt x="112" y="159"/>
                  </a:lnTo>
                  <a:lnTo>
                    <a:pt x="122" y="169"/>
                  </a:lnTo>
                  <a:lnTo>
                    <a:pt x="135" y="169"/>
                  </a:lnTo>
                  <a:lnTo>
                    <a:pt x="140" y="170"/>
                  </a:lnTo>
                  <a:lnTo>
                    <a:pt x="149" y="168"/>
                  </a:lnTo>
                  <a:lnTo>
                    <a:pt x="148" y="161"/>
                  </a:lnTo>
                  <a:lnTo>
                    <a:pt x="150" y="158"/>
                  </a:lnTo>
                  <a:lnTo>
                    <a:pt x="151" y="162"/>
                  </a:lnTo>
                  <a:lnTo>
                    <a:pt x="158" y="163"/>
                  </a:lnTo>
                  <a:lnTo>
                    <a:pt x="165" y="157"/>
                  </a:lnTo>
                  <a:lnTo>
                    <a:pt x="165" y="149"/>
                  </a:lnTo>
                  <a:lnTo>
                    <a:pt x="173" y="148"/>
                  </a:lnTo>
                  <a:lnTo>
                    <a:pt x="171" y="152"/>
                  </a:lnTo>
                  <a:lnTo>
                    <a:pt x="173" y="156"/>
                  </a:lnTo>
                  <a:lnTo>
                    <a:pt x="175" y="152"/>
                  </a:lnTo>
                  <a:lnTo>
                    <a:pt x="180" y="151"/>
                  </a:lnTo>
                  <a:lnTo>
                    <a:pt x="186" y="144"/>
                  </a:lnTo>
                  <a:lnTo>
                    <a:pt x="188" y="146"/>
                  </a:lnTo>
                  <a:lnTo>
                    <a:pt x="191" y="145"/>
                  </a:lnTo>
                  <a:lnTo>
                    <a:pt x="196" y="145"/>
                  </a:lnTo>
                  <a:lnTo>
                    <a:pt x="196" y="147"/>
                  </a:lnTo>
                  <a:lnTo>
                    <a:pt x="198" y="145"/>
                  </a:lnTo>
                  <a:lnTo>
                    <a:pt x="211" y="134"/>
                  </a:lnTo>
                  <a:lnTo>
                    <a:pt x="217" y="127"/>
                  </a:lnTo>
                  <a:lnTo>
                    <a:pt x="232" y="124"/>
                  </a:lnTo>
                  <a:lnTo>
                    <a:pt x="235" y="120"/>
                  </a:lnTo>
                  <a:lnTo>
                    <a:pt x="234" y="117"/>
                  </a:lnTo>
                  <a:lnTo>
                    <a:pt x="235" y="113"/>
                  </a:lnTo>
                  <a:lnTo>
                    <a:pt x="238" y="113"/>
                  </a:lnTo>
                  <a:lnTo>
                    <a:pt x="239" y="119"/>
                  </a:lnTo>
                  <a:lnTo>
                    <a:pt x="247" y="121"/>
                  </a:lnTo>
                  <a:lnTo>
                    <a:pt x="252" y="116"/>
                  </a:lnTo>
                  <a:lnTo>
                    <a:pt x="252" y="112"/>
                  </a:lnTo>
                  <a:lnTo>
                    <a:pt x="251" y="110"/>
                  </a:lnTo>
                  <a:lnTo>
                    <a:pt x="251" y="105"/>
                  </a:lnTo>
                  <a:lnTo>
                    <a:pt x="255" y="104"/>
                  </a:lnTo>
                  <a:lnTo>
                    <a:pt x="252" y="97"/>
                  </a:lnTo>
                  <a:lnTo>
                    <a:pt x="254" y="95"/>
                  </a:lnTo>
                  <a:lnTo>
                    <a:pt x="259" y="98"/>
                  </a:lnTo>
                  <a:lnTo>
                    <a:pt x="261" y="102"/>
                  </a:lnTo>
                  <a:lnTo>
                    <a:pt x="266" y="102"/>
                  </a:lnTo>
                  <a:lnTo>
                    <a:pt x="269" y="96"/>
                  </a:lnTo>
                  <a:lnTo>
                    <a:pt x="267" y="89"/>
                  </a:lnTo>
                  <a:lnTo>
                    <a:pt x="262" y="84"/>
                  </a:lnTo>
                  <a:lnTo>
                    <a:pt x="262" y="77"/>
                  </a:lnTo>
                  <a:lnTo>
                    <a:pt x="265" y="75"/>
                  </a:lnTo>
                  <a:lnTo>
                    <a:pt x="265" y="69"/>
                  </a:lnTo>
                  <a:lnTo>
                    <a:pt x="270" y="66"/>
                  </a:lnTo>
                  <a:lnTo>
                    <a:pt x="275" y="66"/>
                  </a:lnTo>
                  <a:lnTo>
                    <a:pt x="278" y="62"/>
                  </a:lnTo>
                  <a:lnTo>
                    <a:pt x="273" y="56"/>
                  </a:lnTo>
                  <a:lnTo>
                    <a:pt x="261" y="55"/>
                  </a:lnTo>
                  <a:lnTo>
                    <a:pt x="256" y="58"/>
                  </a:lnTo>
                  <a:lnTo>
                    <a:pt x="259" y="53"/>
                  </a:lnTo>
                  <a:lnTo>
                    <a:pt x="258" y="49"/>
                  </a:lnTo>
                  <a:lnTo>
                    <a:pt x="252" y="47"/>
                  </a:lnTo>
                  <a:lnTo>
                    <a:pt x="250" y="50"/>
                  </a:lnTo>
                  <a:lnTo>
                    <a:pt x="247" y="43"/>
                  </a:lnTo>
                  <a:lnTo>
                    <a:pt x="252" y="38"/>
                  </a:lnTo>
                  <a:lnTo>
                    <a:pt x="257" y="37"/>
                  </a:lnTo>
                  <a:lnTo>
                    <a:pt x="256" y="28"/>
                  </a:lnTo>
                  <a:lnTo>
                    <a:pt x="253" y="27"/>
                  </a:lnTo>
                  <a:lnTo>
                    <a:pt x="249" y="30"/>
                  </a:lnTo>
                  <a:lnTo>
                    <a:pt x="243" y="28"/>
                  </a:lnTo>
                  <a:lnTo>
                    <a:pt x="241" y="22"/>
                  </a:lnTo>
                  <a:lnTo>
                    <a:pt x="246" y="19"/>
                  </a:lnTo>
                  <a:lnTo>
                    <a:pt x="247" y="15"/>
                  </a:lnTo>
                  <a:lnTo>
                    <a:pt x="251" y="12"/>
                  </a:lnTo>
                  <a:lnTo>
                    <a:pt x="256" y="10"/>
                  </a:lnTo>
                  <a:lnTo>
                    <a:pt x="250" y="8"/>
                  </a:lnTo>
                  <a:lnTo>
                    <a:pt x="245" y="9"/>
                  </a:lnTo>
                  <a:lnTo>
                    <a:pt x="235" y="19"/>
                  </a:lnTo>
                  <a:lnTo>
                    <a:pt x="233" y="23"/>
                  </a:lnTo>
                  <a:lnTo>
                    <a:pt x="230" y="24"/>
                  </a:lnTo>
                  <a:lnTo>
                    <a:pt x="226" y="18"/>
                  </a:lnTo>
                  <a:lnTo>
                    <a:pt x="228" y="15"/>
                  </a:lnTo>
                  <a:lnTo>
                    <a:pt x="224" y="11"/>
                  </a:lnTo>
                  <a:lnTo>
                    <a:pt x="223" y="6"/>
                  </a:lnTo>
                  <a:lnTo>
                    <a:pt x="218" y="4"/>
                  </a:lnTo>
                  <a:lnTo>
                    <a:pt x="212" y="7"/>
                  </a:lnTo>
                  <a:lnTo>
                    <a:pt x="209" y="6"/>
                  </a:lnTo>
                  <a:lnTo>
                    <a:pt x="206" y="11"/>
                  </a:lnTo>
                  <a:lnTo>
                    <a:pt x="209" y="17"/>
                  </a:lnTo>
                  <a:lnTo>
                    <a:pt x="207" y="21"/>
                  </a:lnTo>
                  <a:lnTo>
                    <a:pt x="200" y="22"/>
                  </a:lnTo>
                  <a:lnTo>
                    <a:pt x="194" y="24"/>
                  </a:lnTo>
                  <a:lnTo>
                    <a:pt x="194" y="19"/>
                  </a:lnTo>
                  <a:lnTo>
                    <a:pt x="191" y="17"/>
                  </a:lnTo>
                  <a:lnTo>
                    <a:pt x="187" y="22"/>
                  </a:lnTo>
                  <a:lnTo>
                    <a:pt x="184" y="30"/>
                  </a:lnTo>
                  <a:lnTo>
                    <a:pt x="177" y="30"/>
                  </a:lnTo>
                  <a:lnTo>
                    <a:pt x="172" y="20"/>
                  </a:lnTo>
                  <a:lnTo>
                    <a:pt x="168" y="21"/>
                  </a:lnTo>
                  <a:lnTo>
                    <a:pt x="165" y="19"/>
                  </a:lnTo>
                  <a:lnTo>
                    <a:pt x="160" y="20"/>
                  </a:lnTo>
                  <a:lnTo>
                    <a:pt x="159" y="30"/>
                  </a:lnTo>
                  <a:lnTo>
                    <a:pt x="164" y="41"/>
                  </a:lnTo>
                  <a:lnTo>
                    <a:pt x="158" y="57"/>
                  </a:lnTo>
                  <a:lnTo>
                    <a:pt x="160" y="44"/>
                  </a:lnTo>
                  <a:lnTo>
                    <a:pt x="153" y="34"/>
                  </a:lnTo>
                  <a:lnTo>
                    <a:pt x="153" y="29"/>
                  </a:lnTo>
                  <a:lnTo>
                    <a:pt x="151" y="27"/>
                  </a:lnTo>
                  <a:lnTo>
                    <a:pt x="152" y="20"/>
                  </a:lnTo>
                  <a:lnTo>
                    <a:pt x="146" y="17"/>
                  </a:lnTo>
                  <a:lnTo>
                    <a:pt x="134" y="24"/>
                  </a:lnTo>
                  <a:lnTo>
                    <a:pt x="131" y="31"/>
                  </a:lnTo>
                  <a:lnTo>
                    <a:pt x="134" y="37"/>
                  </a:lnTo>
                  <a:lnTo>
                    <a:pt x="128" y="45"/>
                  </a:lnTo>
                  <a:lnTo>
                    <a:pt x="124" y="45"/>
                  </a:lnTo>
                  <a:lnTo>
                    <a:pt x="123" y="35"/>
                  </a:lnTo>
                  <a:lnTo>
                    <a:pt x="118" y="34"/>
                  </a:lnTo>
                  <a:lnTo>
                    <a:pt x="117" y="21"/>
                  </a:lnTo>
                  <a:lnTo>
                    <a:pt x="113" y="18"/>
                  </a:lnTo>
                  <a:lnTo>
                    <a:pt x="105" y="24"/>
                  </a:lnTo>
                  <a:lnTo>
                    <a:pt x="106" y="39"/>
                  </a:lnTo>
                  <a:lnTo>
                    <a:pt x="110" y="43"/>
                  </a:lnTo>
                  <a:lnTo>
                    <a:pt x="110" y="53"/>
                  </a:lnTo>
                  <a:lnTo>
                    <a:pt x="105" y="57"/>
                  </a:lnTo>
                  <a:lnTo>
                    <a:pt x="100" y="58"/>
                  </a:lnTo>
                  <a:lnTo>
                    <a:pt x="100" y="51"/>
                  </a:lnTo>
                  <a:lnTo>
                    <a:pt x="93" y="54"/>
                  </a:lnTo>
                  <a:lnTo>
                    <a:pt x="91" y="61"/>
                  </a:lnTo>
                  <a:lnTo>
                    <a:pt x="88" y="64"/>
                  </a:lnTo>
                  <a:lnTo>
                    <a:pt x="87" y="74"/>
                  </a:lnTo>
                  <a:lnTo>
                    <a:pt x="82" y="64"/>
                  </a:lnTo>
                  <a:lnTo>
                    <a:pt x="78" y="64"/>
                  </a:lnTo>
                  <a:lnTo>
                    <a:pt x="79" y="58"/>
                  </a:lnTo>
                  <a:lnTo>
                    <a:pt x="83" y="53"/>
                  </a:lnTo>
                  <a:lnTo>
                    <a:pt x="83" y="47"/>
                  </a:lnTo>
                  <a:lnTo>
                    <a:pt x="77" y="47"/>
                  </a:lnTo>
                  <a:lnTo>
                    <a:pt x="80" y="44"/>
                  </a:lnTo>
                  <a:lnTo>
                    <a:pt x="76" y="37"/>
                  </a:lnTo>
                  <a:lnTo>
                    <a:pt x="80" y="40"/>
                  </a:lnTo>
                  <a:lnTo>
                    <a:pt x="86" y="34"/>
                  </a:lnTo>
                  <a:lnTo>
                    <a:pt x="84" y="31"/>
                  </a:lnTo>
                  <a:lnTo>
                    <a:pt x="78" y="28"/>
                  </a:lnTo>
                  <a:lnTo>
                    <a:pt x="83" y="24"/>
                  </a:lnTo>
                  <a:lnTo>
                    <a:pt x="79" y="19"/>
                  </a:lnTo>
                  <a:lnTo>
                    <a:pt x="76" y="21"/>
                  </a:lnTo>
                  <a:lnTo>
                    <a:pt x="72" y="17"/>
                  </a:lnTo>
                  <a:lnTo>
                    <a:pt x="65" y="12"/>
                  </a:lnTo>
                  <a:lnTo>
                    <a:pt x="65" y="7"/>
                  </a:lnTo>
                  <a:lnTo>
                    <a:pt x="61" y="2"/>
                  </a:lnTo>
                  <a:lnTo>
                    <a:pt x="56" y="3"/>
                  </a:lnTo>
                  <a:lnTo>
                    <a:pt x="49" y="0"/>
                  </a:lnTo>
                  <a:lnTo>
                    <a:pt x="40" y="2"/>
                  </a:lnTo>
                  <a:lnTo>
                    <a:pt x="38" y="4"/>
                  </a:lnTo>
                  <a:lnTo>
                    <a:pt x="42" y="8"/>
                  </a:lnTo>
                  <a:lnTo>
                    <a:pt x="45" y="8"/>
                  </a:lnTo>
                  <a:lnTo>
                    <a:pt x="46" y="5"/>
                  </a:lnTo>
                  <a:lnTo>
                    <a:pt x="51" y="5"/>
                  </a:lnTo>
                  <a:lnTo>
                    <a:pt x="54" y="7"/>
                  </a:lnTo>
                  <a:lnTo>
                    <a:pt x="59" y="9"/>
                  </a:lnTo>
                  <a:lnTo>
                    <a:pt x="57" y="12"/>
                  </a:lnTo>
                  <a:lnTo>
                    <a:pt x="51" y="10"/>
                  </a:lnTo>
                  <a:lnTo>
                    <a:pt x="45" y="10"/>
                  </a:lnTo>
                  <a:lnTo>
                    <a:pt x="46" y="12"/>
                  </a:lnTo>
                  <a:lnTo>
                    <a:pt x="55" y="18"/>
                  </a:lnTo>
                  <a:lnTo>
                    <a:pt x="60" y="26"/>
                  </a:lnTo>
                  <a:lnTo>
                    <a:pt x="59" y="30"/>
                  </a:lnTo>
                  <a:lnTo>
                    <a:pt x="56" y="30"/>
                  </a:lnTo>
                  <a:lnTo>
                    <a:pt x="56" y="27"/>
                  </a:lnTo>
                  <a:lnTo>
                    <a:pt x="49" y="22"/>
                  </a:lnTo>
                  <a:lnTo>
                    <a:pt x="45" y="26"/>
                  </a:lnTo>
                  <a:lnTo>
                    <a:pt x="42" y="24"/>
                  </a:lnTo>
                  <a:lnTo>
                    <a:pt x="44" y="21"/>
                  </a:lnTo>
                  <a:lnTo>
                    <a:pt x="38" y="15"/>
                  </a:lnTo>
                  <a:lnTo>
                    <a:pt x="33" y="11"/>
                  </a:lnTo>
                  <a:lnTo>
                    <a:pt x="29" y="15"/>
                  </a:lnTo>
                  <a:lnTo>
                    <a:pt x="32" y="20"/>
                  </a:lnTo>
                  <a:lnTo>
                    <a:pt x="31" y="23"/>
                  </a:lnTo>
                  <a:lnTo>
                    <a:pt x="28" y="18"/>
                  </a:lnTo>
                  <a:lnTo>
                    <a:pt x="22" y="17"/>
                  </a:lnTo>
                  <a:lnTo>
                    <a:pt x="21" y="20"/>
                  </a:lnTo>
                  <a:lnTo>
                    <a:pt x="24" y="24"/>
                  </a:lnTo>
                  <a:lnTo>
                    <a:pt x="29" y="27"/>
                  </a:lnTo>
                  <a:lnTo>
                    <a:pt x="30" y="30"/>
                  </a:lnTo>
                  <a:lnTo>
                    <a:pt x="24" y="28"/>
                  </a:lnTo>
                  <a:lnTo>
                    <a:pt x="19" y="30"/>
                  </a:lnTo>
                  <a:lnTo>
                    <a:pt x="22" y="35"/>
                  </a:lnTo>
                  <a:lnTo>
                    <a:pt x="31" y="38"/>
                  </a:lnTo>
                  <a:lnTo>
                    <a:pt x="26" y="39"/>
                  </a:lnTo>
                  <a:lnTo>
                    <a:pt x="25" y="40"/>
                  </a:lnTo>
                  <a:lnTo>
                    <a:pt x="26" y="43"/>
                  </a:lnTo>
                  <a:lnTo>
                    <a:pt x="24" y="44"/>
                  </a:lnTo>
                  <a:lnTo>
                    <a:pt x="16" y="35"/>
                  </a:lnTo>
                  <a:lnTo>
                    <a:pt x="13" y="35"/>
                  </a:lnTo>
                  <a:lnTo>
                    <a:pt x="10" y="38"/>
                  </a:lnTo>
                  <a:lnTo>
                    <a:pt x="13" y="45"/>
                  </a:lnTo>
                  <a:lnTo>
                    <a:pt x="17" y="50"/>
                  </a:lnTo>
                  <a:lnTo>
                    <a:pt x="13" y="51"/>
                  </a:lnTo>
                  <a:lnTo>
                    <a:pt x="9" y="43"/>
                  </a:lnTo>
                  <a:lnTo>
                    <a:pt x="3" y="42"/>
                  </a:lnTo>
                  <a:lnTo>
                    <a:pt x="0" y="49"/>
                  </a:lnTo>
                  <a:lnTo>
                    <a:pt x="7" y="51"/>
                  </a:lnTo>
                  <a:lnTo>
                    <a:pt x="12" y="56"/>
                  </a:lnTo>
                  <a:lnTo>
                    <a:pt x="20" y="58"/>
                  </a:lnTo>
                  <a:lnTo>
                    <a:pt x="23" y="52"/>
                  </a:lnTo>
                  <a:lnTo>
                    <a:pt x="30" y="50"/>
                  </a:lnTo>
                  <a:lnTo>
                    <a:pt x="33" y="44"/>
                  </a:lnTo>
                  <a:lnTo>
                    <a:pt x="35" y="47"/>
                  </a:lnTo>
                  <a:lnTo>
                    <a:pt x="35" y="51"/>
                  </a:lnTo>
                  <a:lnTo>
                    <a:pt x="38" y="51"/>
                  </a:lnTo>
                  <a:lnTo>
                    <a:pt x="43" y="49"/>
                  </a:lnTo>
                  <a:lnTo>
                    <a:pt x="44" y="54"/>
                  </a:lnTo>
                  <a:lnTo>
                    <a:pt x="46" y="54"/>
                  </a:lnTo>
                  <a:lnTo>
                    <a:pt x="52" y="51"/>
                  </a:lnTo>
                  <a:lnTo>
                    <a:pt x="53" y="47"/>
                  </a:lnTo>
                  <a:lnTo>
                    <a:pt x="54" y="53"/>
                  </a:lnTo>
                  <a:lnTo>
                    <a:pt x="55" y="53"/>
                  </a:lnTo>
                  <a:lnTo>
                    <a:pt x="61" y="47"/>
                  </a:lnTo>
                  <a:lnTo>
                    <a:pt x="61" y="51"/>
                  </a:lnTo>
                  <a:lnTo>
                    <a:pt x="59" y="56"/>
                  </a:lnTo>
                  <a:lnTo>
                    <a:pt x="63" y="58"/>
                  </a:lnTo>
                  <a:lnTo>
                    <a:pt x="66" y="54"/>
                  </a:lnTo>
                  <a:lnTo>
                    <a:pt x="72" y="58"/>
                  </a:lnTo>
                  <a:lnTo>
                    <a:pt x="69" y="59"/>
                  </a:lnTo>
                  <a:lnTo>
                    <a:pt x="66" y="59"/>
                  </a:lnTo>
                  <a:lnTo>
                    <a:pt x="61" y="63"/>
                  </a:lnTo>
                  <a:lnTo>
                    <a:pt x="56" y="64"/>
                  </a:lnTo>
                  <a:lnTo>
                    <a:pt x="48" y="67"/>
                  </a:lnTo>
                  <a:lnTo>
                    <a:pt x="47" y="69"/>
                  </a:lnTo>
                  <a:lnTo>
                    <a:pt x="58" y="73"/>
                  </a:lnTo>
                  <a:lnTo>
                    <a:pt x="64" y="72"/>
                  </a:lnTo>
                  <a:lnTo>
                    <a:pt x="66" y="67"/>
                  </a:lnTo>
                  <a:lnTo>
                    <a:pt x="69" y="66"/>
                  </a:lnTo>
                  <a:lnTo>
                    <a:pt x="69" y="72"/>
                  </a:lnTo>
                  <a:lnTo>
                    <a:pt x="66" y="76"/>
                  </a:lnTo>
                  <a:lnTo>
                    <a:pt x="55" y="77"/>
                  </a:lnTo>
                  <a:lnTo>
                    <a:pt x="52" y="76"/>
                  </a:lnTo>
                  <a:lnTo>
                    <a:pt x="46" y="81"/>
                  </a:lnTo>
                  <a:lnTo>
                    <a:pt x="44" y="78"/>
                  </a:lnTo>
                  <a:lnTo>
                    <a:pt x="42" y="76"/>
                  </a:lnTo>
                  <a:lnTo>
                    <a:pt x="42" y="74"/>
                  </a:lnTo>
                  <a:lnTo>
                    <a:pt x="38" y="73"/>
                  </a:lnTo>
                  <a:lnTo>
                    <a:pt x="37" y="74"/>
                  </a:lnTo>
                  <a:lnTo>
                    <a:pt x="38" y="77"/>
                  </a:lnTo>
                  <a:lnTo>
                    <a:pt x="34" y="80"/>
                  </a:lnTo>
                  <a:lnTo>
                    <a:pt x="30" y="78"/>
                  </a:lnTo>
                  <a:lnTo>
                    <a:pt x="24" y="78"/>
                  </a:lnTo>
                  <a:lnTo>
                    <a:pt x="20" y="81"/>
                  </a:lnTo>
                  <a:lnTo>
                    <a:pt x="13" y="79"/>
                  </a:lnTo>
                  <a:lnTo>
                    <a:pt x="9" y="80"/>
                  </a:lnTo>
                  <a:lnTo>
                    <a:pt x="6" y="80"/>
                  </a:lnTo>
                  <a:lnTo>
                    <a:pt x="10" y="87"/>
                  </a:lnTo>
                  <a:lnTo>
                    <a:pt x="12" y="92"/>
                  </a:lnTo>
                  <a:lnTo>
                    <a:pt x="21" y="93"/>
                  </a:lnTo>
                  <a:lnTo>
                    <a:pt x="21" y="91"/>
                  </a:lnTo>
                  <a:lnTo>
                    <a:pt x="31" y="93"/>
                  </a:lnTo>
                  <a:lnTo>
                    <a:pt x="43" y="92"/>
                  </a:lnTo>
                  <a:lnTo>
                    <a:pt x="49" y="93"/>
                  </a:lnTo>
                  <a:lnTo>
                    <a:pt x="48" y="97"/>
                  </a:lnTo>
                  <a:lnTo>
                    <a:pt x="45" y="99"/>
                  </a:lnTo>
                  <a:lnTo>
                    <a:pt x="45" y="102"/>
                  </a:lnTo>
                  <a:lnTo>
                    <a:pt x="51" y="107"/>
                  </a:lnTo>
                  <a:lnTo>
                    <a:pt x="52" y="110"/>
                  </a:lnTo>
                  <a:lnTo>
                    <a:pt x="55" y="110"/>
                  </a:lnTo>
                  <a:lnTo>
                    <a:pt x="64" y="104"/>
                  </a:lnTo>
                  <a:lnTo>
                    <a:pt x="61" y="108"/>
                  </a:lnTo>
                  <a:lnTo>
                    <a:pt x="56" y="112"/>
                  </a:lnTo>
                  <a:lnTo>
                    <a:pt x="53" y="116"/>
                  </a:lnTo>
                  <a:lnTo>
                    <a:pt x="58" y="121"/>
                  </a:lnTo>
                  <a:lnTo>
                    <a:pt x="67" y="113"/>
                  </a:lnTo>
                  <a:lnTo>
                    <a:pt x="73" y="115"/>
                  </a:lnTo>
                  <a:lnTo>
                    <a:pt x="75" y="120"/>
                  </a:lnTo>
                  <a:lnTo>
                    <a:pt x="70" y="116"/>
                  </a:lnTo>
                  <a:lnTo>
                    <a:pt x="65" y="119"/>
                  </a:lnTo>
                  <a:lnTo>
                    <a:pt x="60" y="123"/>
                  </a:lnTo>
                  <a:lnTo>
                    <a:pt x="54" y="123"/>
                  </a:lnTo>
                  <a:lnTo>
                    <a:pt x="54" y="127"/>
                  </a:lnTo>
                  <a:lnTo>
                    <a:pt x="51" y="131"/>
                  </a:lnTo>
                  <a:lnTo>
                    <a:pt x="47" y="130"/>
                  </a:lnTo>
                  <a:lnTo>
                    <a:pt x="44" y="133"/>
                  </a:lnTo>
                  <a:lnTo>
                    <a:pt x="42" y="128"/>
                  </a:lnTo>
                  <a:lnTo>
                    <a:pt x="36" y="125"/>
                  </a:lnTo>
                  <a:lnTo>
                    <a:pt x="36" y="127"/>
                  </a:lnTo>
                  <a:lnTo>
                    <a:pt x="34" y="127"/>
                  </a:lnTo>
                  <a:lnTo>
                    <a:pt x="35" y="135"/>
                  </a:lnTo>
                  <a:lnTo>
                    <a:pt x="38" y="136"/>
                  </a:lnTo>
                  <a:lnTo>
                    <a:pt x="36" y="138"/>
                  </a:lnTo>
                  <a:lnTo>
                    <a:pt x="35" y="148"/>
                  </a:lnTo>
                  <a:lnTo>
                    <a:pt x="43" y="148"/>
                  </a:lnTo>
                  <a:lnTo>
                    <a:pt x="45" y="146"/>
                  </a:lnTo>
                  <a:lnTo>
                    <a:pt x="49" y="148"/>
                  </a:lnTo>
                  <a:lnTo>
                    <a:pt x="59" y="149"/>
                  </a:lnTo>
                  <a:lnTo>
                    <a:pt x="67" y="144"/>
                  </a:lnTo>
                  <a:lnTo>
                    <a:pt x="73" y="147"/>
                  </a:lnTo>
                  <a:lnTo>
                    <a:pt x="78" y="145"/>
                  </a:lnTo>
                  <a:lnTo>
                    <a:pt x="79" y="148"/>
                  </a:lnTo>
                  <a:lnTo>
                    <a:pt x="83" y="14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16" name="Freeform 164"/>
            <p:cNvSpPr>
              <a:spLocks noEditPoints="1"/>
            </p:cNvSpPr>
            <p:nvPr/>
          </p:nvSpPr>
          <p:spPr bwMode="auto">
            <a:xfrm>
              <a:off x="200" y="2218"/>
              <a:ext cx="84" cy="62"/>
            </a:xfrm>
            <a:custGeom>
              <a:avLst/>
              <a:gdLst/>
              <a:ahLst/>
              <a:cxnLst>
                <a:cxn ang="0">
                  <a:pos x="2" y="15"/>
                </a:cxn>
                <a:cxn ang="0">
                  <a:pos x="5" y="10"/>
                </a:cxn>
                <a:cxn ang="0">
                  <a:pos x="2" y="8"/>
                </a:cxn>
                <a:cxn ang="0">
                  <a:pos x="0" y="13"/>
                </a:cxn>
                <a:cxn ang="0">
                  <a:pos x="2" y="15"/>
                </a:cxn>
                <a:cxn ang="0">
                  <a:pos x="2" y="15"/>
                </a:cxn>
                <a:cxn ang="0">
                  <a:pos x="30" y="10"/>
                </a:cxn>
                <a:cxn ang="0">
                  <a:pos x="34" y="4"/>
                </a:cxn>
                <a:cxn ang="0">
                  <a:pos x="33" y="0"/>
                </a:cxn>
                <a:cxn ang="0">
                  <a:pos x="25" y="0"/>
                </a:cxn>
                <a:cxn ang="0">
                  <a:pos x="21" y="7"/>
                </a:cxn>
                <a:cxn ang="0">
                  <a:pos x="26" y="10"/>
                </a:cxn>
                <a:cxn ang="0">
                  <a:pos x="30" y="10"/>
                </a:cxn>
                <a:cxn ang="0">
                  <a:pos x="30" y="10"/>
                </a:cxn>
                <a:cxn ang="0">
                  <a:pos x="82" y="32"/>
                </a:cxn>
                <a:cxn ang="0">
                  <a:pos x="76" y="28"/>
                </a:cxn>
                <a:cxn ang="0">
                  <a:pos x="73" y="21"/>
                </a:cxn>
                <a:cxn ang="0">
                  <a:pos x="68" y="22"/>
                </a:cxn>
                <a:cxn ang="0">
                  <a:pos x="67" y="27"/>
                </a:cxn>
                <a:cxn ang="0">
                  <a:pos x="73" y="34"/>
                </a:cxn>
                <a:cxn ang="0">
                  <a:pos x="81" y="35"/>
                </a:cxn>
                <a:cxn ang="0">
                  <a:pos x="82" y="32"/>
                </a:cxn>
                <a:cxn ang="0">
                  <a:pos x="82" y="32"/>
                </a:cxn>
                <a:cxn ang="0">
                  <a:pos x="109" y="43"/>
                </a:cxn>
                <a:cxn ang="0">
                  <a:pos x="104" y="41"/>
                </a:cxn>
                <a:cxn ang="0">
                  <a:pos x="101" y="42"/>
                </a:cxn>
                <a:cxn ang="0">
                  <a:pos x="96" y="40"/>
                </a:cxn>
                <a:cxn ang="0">
                  <a:pos x="104" y="40"/>
                </a:cxn>
                <a:cxn ang="0">
                  <a:pos x="111" y="38"/>
                </a:cxn>
                <a:cxn ang="0">
                  <a:pos x="109" y="43"/>
                </a:cxn>
                <a:cxn ang="0">
                  <a:pos x="109" y="43"/>
                </a:cxn>
                <a:cxn ang="0">
                  <a:pos x="121" y="58"/>
                </a:cxn>
                <a:cxn ang="0">
                  <a:pos x="116" y="53"/>
                </a:cxn>
                <a:cxn ang="0">
                  <a:pos x="110" y="49"/>
                </a:cxn>
                <a:cxn ang="0">
                  <a:pos x="110" y="45"/>
                </a:cxn>
                <a:cxn ang="0">
                  <a:pos x="114" y="44"/>
                </a:cxn>
                <a:cxn ang="0">
                  <a:pos x="118" y="49"/>
                </a:cxn>
                <a:cxn ang="0">
                  <a:pos x="127" y="49"/>
                </a:cxn>
                <a:cxn ang="0">
                  <a:pos x="131" y="55"/>
                </a:cxn>
                <a:cxn ang="0">
                  <a:pos x="128" y="58"/>
                </a:cxn>
                <a:cxn ang="0">
                  <a:pos x="121" y="58"/>
                </a:cxn>
                <a:cxn ang="0">
                  <a:pos x="121" y="58"/>
                </a:cxn>
                <a:cxn ang="0">
                  <a:pos x="130" y="97"/>
                </a:cxn>
                <a:cxn ang="0">
                  <a:pos x="133" y="104"/>
                </a:cxn>
                <a:cxn ang="0">
                  <a:pos x="132" y="120"/>
                </a:cxn>
                <a:cxn ang="0">
                  <a:pos x="140" y="124"/>
                </a:cxn>
                <a:cxn ang="0">
                  <a:pos x="152" y="111"/>
                </a:cxn>
                <a:cxn ang="0">
                  <a:pos x="165" y="106"/>
                </a:cxn>
                <a:cxn ang="0">
                  <a:pos x="167" y="101"/>
                </a:cxn>
                <a:cxn ang="0">
                  <a:pos x="162" y="96"/>
                </a:cxn>
                <a:cxn ang="0">
                  <a:pos x="157" y="96"/>
                </a:cxn>
                <a:cxn ang="0">
                  <a:pos x="160" y="90"/>
                </a:cxn>
                <a:cxn ang="0">
                  <a:pos x="154" y="84"/>
                </a:cxn>
                <a:cxn ang="0">
                  <a:pos x="146" y="84"/>
                </a:cxn>
                <a:cxn ang="0">
                  <a:pos x="144" y="79"/>
                </a:cxn>
                <a:cxn ang="0">
                  <a:pos x="137" y="74"/>
                </a:cxn>
                <a:cxn ang="0">
                  <a:pos x="133" y="76"/>
                </a:cxn>
                <a:cxn ang="0">
                  <a:pos x="136" y="80"/>
                </a:cxn>
                <a:cxn ang="0">
                  <a:pos x="132" y="89"/>
                </a:cxn>
                <a:cxn ang="0">
                  <a:pos x="130" y="92"/>
                </a:cxn>
                <a:cxn ang="0">
                  <a:pos x="130" y="97"/>
                </a:cxn>
              </a:cxnLst>
              <a:rect l="0" t="0" r="r" b="b"/>
              <a:pathLst>
                <a:path w="167" h="124">
                  <a:moveTo>
                    <a:pt x="2" y="15"/>
                  </a:moveTo>
                  <a:lnTo>
                    <a:pt x="5" y="10"/>
                  </a:lnTo>
                  <a:lnTo>
                    <a:pt x="2" y="8"/>
                  </a:lnTo>
                  <a:lnTo>
                    <a:pt x="0" y="13"/>
                  </a:lnTo>
                  <a:lnTo>
                    <a:pt x="2" y="15"/>
                  </a:lnTo>
                  <a:lnTo>
                    <a:pt x="2" y="15"/>
                  </a:lnTo>
                  <a:close/>
                  <a:moveTo>
                    <a:pt x="30" y="10"/>
                  </a:moveTo>
                  <a:lnTo>
                    <a:pt x="34" y="4"/>
                  </a:lnTo>
                  <a:lnTo>
                    <a:pt x="33" y="0"/>
                  </a:lnTo>
                  <a:lnTo>
                    <a:pt x="25" y="0"/>
                  </a:lnTo>
                  <a:lnTo>
                    <a:pt x="21" y="7"/>
                  </a:lnTo>
                  <a:lnTo>
                    <a:pt x="26" y="10"/>
                  </a:lnTo>
                  <a:lnTo>
                    <a:pt x="30" y="10"/>
                  </a:lnTo>
                  <a:lnTo>
                    <a:pt x="30" y="10"/>
                  </a:lnTo>
                  <a:close/>
                  <a:moveTo>
                    <a:pt x="82" y="32"/>
                  </a:moveTo>
                  <a:lnTo>
                    <a:pt x="76" y="28"/>
                  </a:lnTo>
                  <a:lnTo>
                    <a:pt x="73" y="21"/>
                  </a:lnTo>
                  <a:lnTo>
                    <a:pt x="68" y="22"/>
                  </a:lnTo>
                  <a:lnTo>
                    <a:pt x="67" y="27"/>
                  </a:lnTo>
                  <a:lnTo>
                    <a:pt x="73" y="34"/>
                  </a:lnTo>
                  <a:lnTo>
                    <a:pt x="81" y="35"/>
                  </a:lnTo>
                  <a:lnTo>
                    <a:pt x="82" y="32"/>
                  </a:lnTo>
                  <a:lnTo>
                    <a:pt x="82" y="32"/>
                  </a:lnTo>
                  <a:close/>
                  <a:moveTo>
                    <a:pt x="109" y="43"/>
                  </a:moveTo>
                  <a:lnTo>
                    <a:pt x="104" y="41"/>
                  </a:lnTo>
                  <a:lnTo>
                    <a:pt x="101" y="42"/>
                  </a:lnTo>
                  <a:lnTo>
                    <a:pt x="96" y="40"/>
                  </a:lnTo>
                  <a:lnTo>
                    <a:pt x="104" y="40"/>
                  </a:lnTo>
                  <a:lnTo>
                    <a:pt x="111" y="38"/>
                  </a:lnTo>
                  <a:lnTo>
                    <a:pt x="109" y="43"/>
                  </a:lnTo>
                  <a:lnTo>
                    <a:pt x="109" y="43"/>
                  </a:lnTo>
                  <a:close/>
                  <a:moveTo>
                    <a:pt x="121" y="58"/>
                  </a:moveTo>
                  <a:lnTo>
                    <a:pt x="116" y="53"/>
                  </a:lnTo>
                  <a:lnTo>
                    <a:pt x="110" y="49"/>
                  </a:lnTo>
                  <a:lnTo>
                    <a:pt x="110" y="45"/>
                  </a:lnTo>
                  <a:lnTo>
                    <a:pt x="114" y="44"/>
                  </a:lnTo>
                  <a:lnTo>
                    <a:pt x="118" y="49"/>
                  </a:lnTo>
                  <a:lnTo>
                    <a:pt x="127" y="49"/>
                  </a:lnTo>
                  <a:lnTo>
                    <a:pt x="131" y="55"/>
                  </a:lnTo>
                  <a:lnTo>
                    <a:pt x="128" y="58"/>
                  </a:lnTo>
                  <a:lnTo>
                    <a:pt x="121" y="58"/>
                  </a:lnTo>
                  <a:lnTo>
                    <a:pt x="121" y="58"/>
                  </a:lnTo>
                  <a:close/>
                  <a:moveTo>
                    <a:pt x="130" y="97"/>
                  </a:moveTo>
                  <a:lnTo>
                    <a:pt x="133" y="104"/>
                  </a:lnTo>
                  <a:lnTo>
                    <a:pt x="132" y="120"/>
                  </a:lnTo>
                  <a:lnTo>
                    <a:pt x="140" y="124"/>
                  </a:lnTo>
                  <a:lnTo>
                    <a:pt x="152" y="111"/>
                  </a:lnTo>
                  <a:lnTo>
                    <a:pt x="165" y="106"/>
                  </a:lnTo>
                  <a:lnTo>
                    <a:pt x="167" y="101"/>
                  </a:lnTo>
                  <a:lnTo>
                    <a:pt x="162" y="96"/>
                  </a:lnTo>
                  <a:lnTo>
                    <a:pt x="157" y="96"/>
                  </a:lnTo>
                  <a:lnTo>
                    <a:pt x="160" y="90"/>
                  </a:lnTo>
                  <a:lnTo>
                    <a:pt x="154" y="84"/>
                  </a:lnTo>
                  <a:lnTo>
                    <a:pt x="146" y="84"/>
                  </a:lnTo>
                  <a:lnTo>
                    <a:pt x="144" y="79"/>
                  </a:lnTo>
                  <a:lnTo>
                    <a:pt x="137" y="74"/>
                  </a:lnTo>
                  <a:lnTo>
                    <a:pt x="133" y="76"/>
                  </a:lnTo>
                  <a:lnTo>
                    <a:pt x="136" y="80"/>
                  </a:lnTo>
                  <a:lnTo>
                    <a:pt x="132" y="89"/>
                  </a:lnTo>
                  <a:lnTo>
                    <a:pt x="130" y="92"/>
                  </a:lnTo>
                  <a:lnTo>
                    <a:pt x="130" y="9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17" name="Freeform 165"/>
            <p:cNvSpPr>
              <a:spLocks noEditPoints="1"/>
            </p:cNvSpPr>
            <p:nvPr/>
          </p:nvSpPr>
          <p:spPr bwMode="auto">
            <a:xfrm>
              <a:off x="1259" y="2597"/>
              <a:ext cx="33" cy="21"/>
            </a:xfrm>
            <a:custGeom>
              <a:avLst/>
              <a:gdLst/>
              <a:ahLst/>
              <a:cxnLst>
                <a:cxn ang="0">
                  <a:pos x="62" y="31"/>
                </a:cxn>
                <a:cxn ang="0">
                  <a:pos x="58" y="36"/>
                </a:cxn>
                <a:cxn ang="0">
                  <a:pos x="58" y="41"/>
                </a:cxn>
                <a:cxn ang="0">
                  <a:pos x="66" y="36"/>
                </a:cxn>
                <a:cxn ang="0">
                  <a:pos x="64" y="31"/>
                </a:cxn>
                <a:cxn ang="0">
                  <a:pos x="62" y="31"/>
                </a:cxn>
                <a:cxn ang="0">
                  <a:pos x="62" y="31"/>
                </a:cxn>
                <a:cxn ang="0">
                  <a:pos x="35" y="25"/>
                </a:cxn>
                <a:cxn ang="0">
                  <a:pos x="39" y="23"/>
                </a:cxn>
                <a:cxn ang="0">
                  <a:pos x="45" y="25"/>
                </a:cxn>
                <a:cxn ang="0">
                  <a:pos x="39" y="30"/>
                </a:cxn>
                <a:cxn ang="0">
                  <a:pos x="35" y="25"/>
                </a:cxn>
                <a:cxn ang="0">
                  <a:pos x="35" y="25"/>
                </a:cxn>
                <a:cxn ang="0">
                  <a:pos x="26" y="11"/>
                </a:cxn>
                <a:cxn ang="0">
                  <a:pos x="24" y="15"/>
                </a:cxn>
                <a:cxn ang="0">
                  <a:pos x="29" y="16"/>
                </a:cxn>
                <a:cxn ang="0">
                  <a:pos x="26" y="11"/>
                </a:cxn>
                <a:cxn ang="0">
                  <a:pos x="26" y="11"/>
                </a:cxn>
                <a:cxn ang="0">
                  <a:pos x="2" y="17"/>
                </a:cxn>
                <a:cxn ang="0">
                  <a:pos x="8" y="19"/>
                </a:cxn>
                <a:cxn ang="0">
                  <a:pos x="8" y="25"/>
                </a:cxn>
                <a:cxn ang="0">
                  <a:pos x="1" y="24"/>
                </a:cxn>
                <a:cxn ang="0">
                  <a:pos x="0" y="19"/>
                </a:cxn>
                <a:cxn ang="0">
                  <a:pos x="2" y="17"/>
                </a:cxn>
                <a:cxn ang="0">
                  <a:pos x="2" y="17"/>
                </a:cxn>
                <a:cxn ang="0">
                  <a:pos x="4" y="8"/>
                </a:cxn>
                <a:cxn ang="0">
                  <a:pos x="10" y="10"/>
                </a:cxn>
                <a:cxn ang="0">
                  <a:pos x="10" y="17"/>
                </a:cxn>
                <a:cxn ang="0">
                  <a:pos x="16" y="26"/>
                </a:cxn>
                <a:cxn ang="0">
                  <a:pos x="11" y="29"/>
                </a:cxn>
                <a:cxn ang="0">
                  <a:pos x="8" y="37"/>
                </a:cxn>
                <a:cxn ang="0">
                  <a:pos x="10" y="39"/>
                </a:cxn>
                <a:cxn ang="0">
                  <a:pos x="21" y="37"/>
                </a:cxn>
                <a:cxn ang="0">
                  <a:pos x="23" y="30"/>
                </a:cxn>
                <a:cxn ang="0">
                  <a:pos x="19" y="24"/>
                </a:cxn>
                <a:cxn ang="0">
                  <a:pos x="19" y="19"/>
                </a:cxn>
                <a:cxn ang="0">
                  <a:pos x="15" y="13"/>
                </a:cxn>
                <a:cxn ang="0">
                  <a:pos x="14" y="4"/>
                </a:cxn>
                <a:cxn ang="0">
                  <a:pos x="10" y="0"/>
                </a:cxn>
                <a:cxn ang="0">
                  <a:pos x="4" y="3"/>
                </a:cxn>
                <a:cxn ang="0">
                  <a:pos x="4" y="8"/>
                </a:cxn>
              </a:cxnLst>
              <a:rect l="0" t="0" r="r" b="b"/>
              <a:pathLst>
                <a:path w="66" h="41">
                  <a:moveTo>
                    <a:pt x="62" y="31"/>
                  </a:moveTo>
                  <a:lnTo>
                    <a:pt x="58" y="36"/>
                  </a:lnTo>
                  <a:lnTo>
                    <a:pt x="58" y="41"/>
                  </a:lnTo>
                  <a:lnTo>
                    <a:pt x="66" y="36"/>
                  </a:lnTo>
                  <a:lnTo>
                    <a:pt x="64" y="31"/>
                  </a:lnTo>
                  <a:lnTo>
                    <a:pt x="62" y="31"/>
                  </a:lnTo>
                  <a:lnTo>
                    <a:pt x="62" y="31"/>
                  </a:lnTo>
                  <a:close/>
                  <a:moveTo>
                    <a:pt x="35" y="25"/>
                  </a:moveTo>
                  <a:lnTo>
                    <a:pt x="39" y="23"/>
                  </a:lnTo>
                  <a:lnTo>
                    <a:pt x="45" y="25"/>
                  </a:lnTo>
                  <a:lnTo>
                    <a:pt x="39" y="30"/>
                  </a:lnTo>
                  <a:lnTo>
                    <a:pt x="35" y="25"/>
                  </a:lnTo>
                  <a:lnTo>
                    <a:pt x="35" y="25"/>
                  </a:lnTo>
                  <a:close/>
                  <a:moveTo>
                    <a:pt x="26" y="11"/>
                  </a:moveTo>
                  <a:lnTo>
                    <a:pt x="24" y="15"/>
                  </a:lnTo>
                  <a:lnTo>
                    <a:pt x="29" y="16"/>
                  </a:lnTo>
                  <a:lnTo>
                    <a:pt x="26" y="11"/>
                  </a:lnTo>
                  <a:lnTo>
                    <a:pt x="26" y="11"/>
                  </a:lnTo>
                  <a:close/>
                  <a:moveTo>
                    <a:pt x="2" y="17"/>
                  </a:moveTo>
                  <a:lnTo>
                    <a:pt x="8" y="19"/>
                  </a:lnTo>
                  <a:lnTo>
                    <a:pt x="8" y="25"/>
                  </a:lnTo>
                  <a:lnTo>
                    <a:pt x="1" y="24"/>
                  </a:lnTo>
                  <a:lnTo>
                    <a:pt x="0" y="19"/>
                  </a:lnTo>
                  <a:lnTo>
                    <a:pt x="2" y="17"/>
                  </a:lnTo>
                  <a:lnTo>
                    <a:pt x="2" y="17"/>
                  </a:lnTo>
                  <a:close/>
                  <a:moveTo>
                    <a:pt x="4" y="8"/>
                  </a:moveTo>
                  <a:lnTo>
                    <a:pt x="10" y="10"/>
                  </a:lnTo>
                  <a:lnTo>
                    <a:pt x="10" y="17"/>
                  </a:lnTo>
                  <a:lnTo>
                    <a:pt x="16" y="26"/>
                  </a:lnTo>
                  <a:lnTo>
                    <a:pt x="11" y="29"/>
                  </a:lnTo>
                  <a:lnTo>
                    <a:pt x="8" y="37"/>
                  </a:lnTo>
                  <a:lnTo>
                    <a:pt x="10" y="39"/>
                  </a:lnTo>
                  <a:lnTo>
                    <a:pt x="21" y="37"/>
                  </a:lnTo>
                  <a:lnTo>
                    <a:pt x="23" y="30"/>
                  </a:lnTo>
                  <a:lnTo>
                    <a:pt x="19" y="24"/>
                  </a:lnTo>
                  <a:lnTo>
                    <a:pt x="19" y="19"/>
                  </a:lnTo>
                  <a:lnTo>
                    <a:pt x="15" y="13"/>
                  </a:lnTo>
                  <a:lnTo>
                    <a:pt x="14" y="4"/>
                  </a:lnTo>
                  <a:lnTo>
                    <a:pt x="10" y="0"/>
                  </a:lnTo>
                  <a:lnTo>
                    <a:pt x="4" y="3"/>
                  </a:lnTo>
                  <a:lnTo>
                    <a:pt x="4" y="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18" name="Freeform 166"/>
            <p:cNvSpPr>
              <a:spLocks noEditPoints="1"/>
            </p:cNvSpPr>
            <p:nvPr/>
          </p:nvSpPr>
          <p:spPr bwMode="auto">
            <a:xfrm>
              <a:off x="1687" y="2299"/>
              <a:ext cx="49" cy="21"/>
            </a:xfrm>
            <a:custGeom>
              <a:avLst/>
              <a:gdLst/>
              <a:ahLst/>
              <a:cxnLst>
                <a:cxn ang="0">
                  <a:pos x="89" y="33"/>
                </a:cxn>
                <a:cxn ang="0">
                  <a:pos x="99" y="39"/>
                </a:cxn>
                <a:cxn ang="0">
                  <a:pos x="92" y="42"/>
                </a:cxn>
                <a:cxn ang="0">
                  <a:pos x="89" y="39"/>
                </a:cxn>
                <a:cxn ang="0">
                  <a:pos x="89" y="33"/>
                </a:cxn>
                <a:cxn ang="0">
                  <a:pos x="89" y="33"/>
                </a:cxn>
                <a:cxn ang="0">
                  <a:pos x="93" y="15"/>
                </a:cxn>
                <a:cxn ang="0">
                  <a:pos x="89" y="20"/>
                </a:cxn>
                <a:cxn ang="0">
                  <a:pos x="94" y="26"/>
                </a:cxn>
                <a:cxn ang="0">
                  <a:pos x="97" y="20"/>
                </a:cxn>
                <a:cxn ang="0">
                  <a:pos x="93" y="15"/>
                </a:cxn>
                <a:cxn ang="0">
                  <a:pos x="93" y="15"/>
                </a:cxn>
                <a:cxn ang="0">
                  <a:pos x="64" y="26"/>
                </a:cxn>
                <a:cxn ang="0">
                  <a:pos x="58" y="28"/>
                </a:cxn>
                <a:cxn ang="0">
                  <a:pos x="62" y="33"/>
                </a:cxn>
                <a:cxn ang="0">
                  <a:pos x="68" y="34"/>
                </a:cxn>
                <a:cxn ang="0">
                  <a:pos x="64" y="26"/>
                </a:cxn>
                <a:cxn ang="0">
                  <a:pos x="64" y="26"/>
                </a:cxn>
                <a:cxn ang="0">
                  <a:pos x="48" y="5"/>
                </a:cxn>
                <a:cxn ang="0">
                  <a:pos x="54" y="0"/>
                </a:cxn>
                <a:cxn ang="0">
                  <a:pos x="62" y="0"/>
                </a:cxn>
                <a:cxn ang="0">
                  <a:pos x="57" y="6"/>
                </a:cxn>
                <a:cxn ang="0">
                  <a:pos x="57" y="13"/>
                </a:cxn>
                <a:cxn ang="0">
                  <a:pos x="50" y="8"/>
                </a:cxn>
                <a:cxn ang="0">
                  <a:pos x="48" y="5"/>
                </a:cxn>
                <a:cxn ang="0">
                  <a:pos x="48" y="5"/>
                </a:cxn>
                <a:cxn ang="0">
                  <a:pos x="7" y="15"/>
                </a:cxn>
                <a:cxn ang="0">
                  <a:pos x="10" y="18"/>
                </a:cxn>
                <a:cxn ang="0">
                  <a:pos x="0" y="19"/>
                </a:cxn>
                <a:cxn ang="0">
                  <a:pos x="7" y="15"/>
                </a:cxn>
              </a:cxnLst>
              <a:rect l="0" t="0" r="r" b="b"/>
              <a:pathLst>
                <a:path w="99" h="42">
                  <a:moveTo>
                    <a:pt x="89" y="33"/>
                  </a:moveTo>
                  <a:lnTo>
                    <a:pt x="99" y="39"/>
                  </a:lnTo>
                  <a:lnTo>
                    <a:pt x="92" y="42"/>
                  </a:lnTo>
                  <a:lnTo>
                    <a:pt x="89" y="39"/>
                  </a:lnTo>
                  <a:lnTo>
                    <a:pt x="89" y="33"/>
                  </a:lnTo>
                  <a:lnTo>
                    <a:pt x="89" y="33"/>
                  </a:lnTo>
                  <a:close/>
                  <a:moveTo>
                    <a:pt x="93" y="15"/>
                  </a:moveTo>
                  <a:lnTo>
                    <a:pt x="89" y="20"/>
                  </a:lnTo>
                  <a:lnTo>
                    <a:pt x="94" y="26"/>
                  </a:lnTo>
                  <a:lnTo>
                    <a:pt x="97" y="20"/>
                  </a:lnTo>
                  <a:lnTo>
                    <a:pt x="93" y="15"/>
                  </a:lnTo>
                  <a:lnTo>
                    <a:pt x="93" y="15"/>
                  </a:lnTo>
                  <a:close/>
                  <a:moveTo>
                    <a:pt x="64" y="26"/>
                  </a:moveTo>
                  <a:lnTo>
                    <a:pt x="58" y="28"/>
                  </a:lnTo>
                  <a:lnTo>
                    <a:pt x="62" y="33"/>
                  </a:lnTo>
                  <a:lnTo>
                    <a:pt x="68" y="34"/>
                  </a:lnTo>
                  <a:lnTo>
                    <a:pt x="64" y="26"/>
                  </a:lnTo>
                  <a:lnTo>
                    <a:pt x="64" y="26"/>
                  </a:lnTo>
                  <a:close/>
                  <a:moveTo>
                    <a:pt x="48" y="5"/>
                  </a:moveTo>
                  <a:lnTo>
                    <a:pt x="54" y="0"/>
                  </a:lnTo>
                  <a:lnTo>
                    <a:pt x="62" y="0"/>
                  </a:lnTo>
                  <a:lnTo>
                    <a:pt x="57" y="6"/>
                  </a:lnTo>
                  <a:lnTo>
                    <a:pt x="57" y="13"/>
                  </a:lnTo>
                  <a:lnTo>
                    <a:pt x="50" y="8"/>
                  </a:lnTo>
                  <a:lnTo>
                    <a:pt x="48" y="5"/>
                  </a:lnTo>
                  <a:lnTo>
                    <a:pt x="48" y="5"/>
                  </a:lnTo>
                  <a:close/>
                  <a:moveTo>
                    <a:pt x="7" y="15"/>
                  </a:moveTo>
                  <a:lnTo>
                    <a:pt x="10" y="18"/>
                  </a:lnTo>
                  <a:lnTo>
                    <a:pt x="0" y="19"/>
                  </a:lnTo>
                  <a:lnTo>
                    <a:pt x="7" y="1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19" name="Freeform 167"/>
            <p:cNvSpPr>
              <a:spLocks noEditPoints="1"/>
            </p:cNvSpPr>
            <p:nvPr/>
          </p:nvSpPr>
          <p:spPr bwMode="auto">
            <a:xfrm>
              <a:off x="1649" y="2296"/>
              <a:ext cx="34" cy="11"/>
            </a:xfrm>
            <a:custGeom>
              <a:avLst/>
              <a:gdLst/>
              <a:ahLst/>
              <a:cxnLst>
                <a:cxn ang="0">
                  <a:pos x="55" y="17"/>
                </a:cxn>
                <a:cxn ang="0">
                  <a:pos x="59" y="12"/>
                </a:cxn>
                <a:cxn ang="0">
                  <a:pos x="68" y="15"/>
                </a:cxn>
                <a:cxn ang="0">
                  <a:pos x="65" y="17"/>
                </a:cxn>
                <a:cxn ang="0">
                  <a:pos x="55" y="17"/>
                </a:cxn>
                <a:cxn ang="0">
                  <a:pos x="55" y="17"/>
                </a:cxn>
                <a:cxn ang="0">
                  <a:pos x="48" y="1"/>
                </a:cxn>
                <a:cxn ang="0">
                  <a:pos x="44" y="0"/>
                </a:cxn>
                <a:cxn ang="0">
                  <a:pos x="32" y="1"/>
                </a:cxn>
                <a:cxn ang="0">
                  <a:pos x="9" y="0"/>
                </a:cxn>
                <a:cxn ang="0">
                  <a:pos x="5" y="4"/>
                </a:cxn>
                <a:cxn ang="0">
                  <a:pos x="0" y="6"/>
                </a:cxn>
                <a:cxn ang="0">
                  <a:pos x="1" y="11"/>
                </a:cxn>
                <a:cxn ang="0">
                  <a:pos x="0" y="14"/>
                </a:cxn>
                <a:cxn ang="0">
                  <a:pos x="3" y="20"/>
                </a:cxn>
                <a:cxn ang="0">
                  <a:pos x="17" y="20"/>
                </a:cxn>
                <a:cxn ang="0">
                  <a:pos x="22" y="22"/>
                </a:cxn>
                <a:cxn ang="0">
                  <a:pos x="33" y="19"/>
                </a:cxn>
                <a:cxn ang="0">
                  <a:pos x="37" y="21"/>
                </a:cxn>
                <a:cxn ang="0">
                  <a:pos x="47" y="16"/>
                </a:cxn>
                <a:cxn ang="0">
                  <a:pos x="56" y="8"/>
                </a:cxn>
                <a:cxn ang="0">
                  <a:pos x="49" y="5"/>
                </a:cxn>
                <a:cxn ang="0">
                  <a:pos x="48" y="1"/>
                </a:cxn>
              </a:cxnLst>
              <a:rect l="0" t="0" r="r" b="b"/>
              <a:pathLst>
                <a:path w="68" h="22">
                  <a:moveTo>
                    <a:pt x="55" y="17"/>
                  </a:moveTo>
                  <a:lnTo>
                    <a:pt x="59" y="12"/>
                  </a:lnTo>
                  <a:lnTo>
                    <a:pt x="68" y="15"/>
                  </a:lnTo>
                  <a:lnTo>
                    <a:pt x="65" y="17"/>
                  </a:lnTo>
                  <a:lnTo>
                    <a:pt x="55" y="17"/>
                  </a:lnTo>
                  <a:lnTo>
                    <a:pt x="55" y="17"/>
                  </a:lnTo>
                  <a:close/>
                  <a:moveTo>
                    <a:pt x="48" y="1"/>
                  </a:moveTo>
                  <a:lnTo>
                    <a:pt x="44" y="0"/>
                  </a:lnTo>
                  <a:lnTo>
                    <a:pt x="32" y="1"/>
                  </a:lnTo>
                  <a:lnTo>
                    <a:pt x="9" y="0"/>
                  </a:lnTo>
                  <a:lnTo>
                    <a:pt x="5" y="4"/>
                  </a:lnTo>
                  <a:lnTo>
                    <a:pt x="0" y="6"/>
                  </a:lnTo>
                  <a:lnTo>
                    <a:pt x="1" y="11"/>
                  </a:lnTo>
                  <a:lnTo>
                    <a:pt x="0" y="14"/>
                  </a:lnTo>
                  <a:lnTo>
                    <a:pt x="3" y="20"/>
                  </a:lnTo>
                  <a:lnTo>
                    <a:pt x="17" y="20"/>
                  </a:lnTo>
                  <a:lnTo>
                    <a:pt x="22" y="22"/>
                  </a:lnTo>
                  <a:lnTo>
                    <a:pt x="33" y="19"/>
                  </a:lnTo>
                  <a:lnTo>
                    <a:pt x="37" y="21"/>
                  </a:lnTo>
                  <a:lnTo>
                    <a:pt x="47" y="16"/>
                  </a:lnTo>
                  <a:lnTo>
                    <a:pt x="56" y="8"/>
                  </a:lnTo>
                  <a:lnTo>
                    <a:pt x="49" y="5"/>
                  </a:lnTo>
                  <a:lnTo>
                    <a:pt x="48" y="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20" name="Freeform 168"/>
            <p:cNvSpPr>
              <a:spLocks noEditPoints="1"/>
            </p:cNvSpPr>
            <p:nvPr/>
          </p:nvSpPr>
          <p:spPr bwMode="auto">
            <a:xfrm>
              <a:off x="1575" y="2272"/>
              <a:ext cx="60" cy="40"/>
            </a:xfrm>
            <a:custGeom>
              <a:avLst/>
              <a:gdLst/>
              <a:ahLst/>
              <a:cxnLst>
                <a:cxn ang="0">
                  <a:pos x="112" y="60"/>
                </a:cxn>
                <a:cxn ang="0">
                  <a:pos x="113" y="63"/>
                </a:cxn>
                <a:cxn ang="0">
                  <a:pos x="106" y="57"/>
                </a:cxn>
                <a:cxn ang="0">
                  <a:pos x="108" y="56"/>
                </a:cxn>
                <a:cxn ang="0">
                  <a:pos x="13" y="11"/>
                </a:cxn>
                <a:cxn ang="0">
                  <a:pos x="13" y="22"/>
                </a:cxn>
                <a:cxn ang="0">
                  <a:pos x="6" y="30"/>
                </a:cxn>
                <a:cxn ang="0">
                  <a:pos x="8" y="40"/>
                </a:cxn>
                <a:cxn ang="0">
                  <a:pos x="8" y="49"/>
                </a:cxn>
                <a:cxn ang="0">
                  <a:pos x="0" y="60"/>
                </a:cxn>
                <a:cxn ang="0">
                  <a:pos x="8" y="68"/>
                </a:cxn>
                <a:cxn ang="0">
                  <a:pos x="11" y="75"/>
                </a:cxn>
                <a:cxn ang="0">
                  <a:pos x="16" y="81"/>
                </a:cxn>
                <a:cxn ang="0">
                  <a:pos x="28" y="61"/>
                </a:cxn>
                <a:cxn ang="0">
                  <a:pos x="30" y="53"/>
                </a:cxn>
                <a:cxn ang="0">
                  <a:pos x="38" y="57"/>
                </a:cxn>
                <a:cxn ang="0">
                  <a:pos x="46" y="52"/>
                </a:cxn>
                <a:cxn ang="0">
                  <a:pos x="50" y="60"/>
                </a:cxn>
                <a:cxn ang="0">
                  <a:pos x="67" y="50"/>
                </a:cxn>
                <a:cxn ang="0">
                  <a:pos x="85" y="50"/>
                </a:cxn>
                <a:cxn ang="0">
                  <a:pos x="96" y="51"/>
                </a:cxn>
                <a:cxn ang="0">
                  <a:pos x="113" y="54"/>
                </a:cxn>
                <a:cxn ang="0">
                  <a:pos x="118" y="49"/>
                </a:cxn>
                <a:cxn ang="0">
                  <a:pos x="118" y="40"/>
                </a:cxn>
                <a:cxn ang="0">
                  <a:pos x="101" y="33"/>
                </a:cxn>
                <a:cxn ang="0">
                  <a:pos x="89" y="30"/>
                </a:cxn>
                <a:cxn ang="0">
                  <a:pos x="71" y="21"/>
                </a:cxn>
                <a:cxn ang="0">
                  <a:pos x="69" y="19"/>
                </a:cxn>
                <a:cxn ang="0">
                  <a:pos x="92" y="23"/>
                </a:cxn>
                <a:cxn ang="0">
                  <a:pos x="93" y="18"/>
                </a:cxn>
                <a:cxn ang="0">
                  <a:pos x="79" y="16"/>
                </a:cxn>
                <a:cxn ang="0">
                  <a:pos x="68" y="7"/>
                </a:cxn>
                <a:cxn ang="0">
                  <a:pos x="61" y="5"/>
                </a:cxn>
                <a:cxn ang="0">
                  <a:pos x="33" y="1"/>
                </a:cxn>
                <a:cxn ang="0">
                  <a:pos x="16" y="2"/>
                </a:cxn>
              </a:cxnLst>
              <a:rect l="0" t="0" r="r" b="b"/>
              <a:pathLst>
                <a:path w="121" h="81">
                  <a:moveTo>
                    <a:pt x="108" y="56"/>
                  </a:moveTo>
                  <a:lnTo>
                    <a:pt x="112" y="60"/>
                  </a:lnTo>
                  <a:lnTo>
                    <a:pt x="117" y="60"/>
                  </a:lnTo>
                  <a:lnTo>
                    <a:pt x="113" y="63"/>
                  </a:lnTo>
                  <a:lnTo>
                    <a:pt x="108" y="61"/>
                  </a:lnTo>
                  <a:lnTo>
                    <a:pt x="106" y="57"/>
                  </a:lnTo>
                  <a:lnTo>
                    <a:pt x="108" y="56"/>
                  </a:lnTo>
                  <a:lnTo>
                    <a:pt x="108" y="56"/>
                  </a:lnTo>
                  <a:close/>
                  <a:moveTo>
                    <a:pt x="13" y="7"/>
                  </a:moveTo>
                  <a:lnTo>
                    <a:pt x="13" y="11"/>
                  </a:lnTo>
                  <a:lnTo>
                    <a:pt x="11" y="16"/>
                  </a:lnTo>
                  <a:lnTo>
                    <a:pt x="13" y="22"/>
                  </a:lnTo>
                  <a:lnTo>
                    <a:pt x="11" y="28"/>
                  </a:lnTo>
                  <a:lnTo>
                    <a:pt x="6" y="30"/>
                  </a:lnTo>
                  <a:lnTo>
                    <a:pt x="6" y="34"/>
                  </a:lnTo>
                  <a:lnTo>
                    <a:pt x="8" y="40"/>
                  </a:lnTo>
                  <a:lnTo>
                    <a:pt x="8" y="45"/>
                  </a:lnTo>
                  <a:lnTo>
                    <a:pt x="8" y="49"/>
                  </a:lnTo>
                  <a:lnTo>
                    <a:pt x="0" y="57"/>
                  </a:lnTo>
                  <a:lnTo>
                    <a:pt x="0" y="60"/>
                  </a:lnTo>
                  <a:lnTo>
                    <a:pt x="3" y="61"/>
                  </a:lnTo>
                  <a:lnTo>
                    <a:pt x="8" y="68"/>
                  </a:lnTo>
                  <a:lnTo>
                    <a:pt x="6" y="73"/>
                  </a:lnTo>
                  <a:lnTo>
                    <a:pt x="11" y="75"/>
                  </a:lnTo>
                  <a:lnTo>
                    <a:pt x="12" y="79"/>
                  </a:lnTo>
                  <a:lnTo>
                    <a:pt x="16" y="81"/>
                  </a:lnTo>
                  <a:lnTo>
                    <a:pt x="21" y="71"/>
                  </a:lnTo>
                  <a:lnTo>
                    <a:pt x="28" y="61"/>
                  </a:lnTo>
                  <a:lnTo>
                    <a:pt x="27" y="58"/>
                  </a:lnTo>
                  <a:lnTo>
                    <a:pt x="30" y="53"/>
                  </a:lnTo>
                  <a:lnTo>
                    <a:pt x="34" y="57"/>
                  </a:lnTo>
                  <a:lnTo>
                    <a:pt x="38" y="57"/>
                  </a:lnTo>
                  <a:lnTo>
                    <a:pt x="42" y="49"/>
                  </a:lnTo>
                  <a:lnTo>
                    <a:pt x="46" y="52"/>
                  </a:lnTo>
                  <a:lnTo>
                    <a:pt x="47" y="58"/>
                  </a:lnTo>
                  <a:lnTo>
                    <a:pt x="50" y="60"/>
                  </a:lnTo>
                  <a:lnTo>
                    <a:pt x="59" y="58"/>
                  </a:lnTo>
                  <a:lnTo>
                    <a:pt x="67" y="50"/>
                  </a:lnTo>
                  <a:lnTo>
                    <a:pt x="77" y="49"/>
                  </a:lnTo>
                  <a:lnTo>
                    <a:pt x="85" y="50"/>
                  </a:lnTo>
                  <a:lnTo>
                    <a:pt x="92" y="48"/>
                  </a:lnTo>
                  <a:lnTo>
                    <a:pt x="96" y="51"/>
                  </a:lnTo>
                  <a:lnTo>
                    <a:pt x="104" y="52"/>
                  </a:lnTo>
                  <a:lnTo>
                    <a:pt x="113" y="54"/>
                  </a:lnTo>
                  <a:lnTo>
                    <a:pt x="115" y="49"/>
                  </a:lnTo>
                  <a:lnTo>
                    <a:pt x="118" y="49"/>
                  </a:lnTo>
                  <a:lnTo>
                    <a:pt x="121" y="45"/>
                  </a:lnTo>
                  <a:lnTo>
                    <a:pt x="118" y="40"/>
                  </a:lnTo>
                  <a:lnTo>
                    <a:pt x="106" y="33"/>
                  </a:lnTo>
                  <a:lnTo>
                    <a:pt x="101" y="33"/>
                  </a:lnTo>
                  <a:lnTo>
                    <a:pt x="93" y="30"/>
                  </a:lnTo>
                  <a:lnTo>
                    <a:pt x="89" y="30"/>
                  </a:lnTo>
                  <a:lnTo>
                    <a:pt x="80" y="26"/>
                  </a:lnTo>
                  <a:lnTo>
                    <a:pt x="71" y="21"/>
                  </a:lnTo>
                  <a:lnTo>
                    <a:pt x="65" y="21"/>
                  </a:lnTo>
                  <a:lnTo>
                    <a:pt x="69" y="19"/>
                  </a:lnTo>
                  <a:lnTo>
                    <a:pt x="78" y="22"/>
                  </a:lnTo>
                  <a:lnTo>
                    <a:pt x="92" y="23"/>
                  </a:lnTo>
                  <a:lnTo>
                    <a:pt x="97" y="22"/>
                  </a:lnTo>
                  <a:lnTo>
                    <a:pt x="93" y="18"/>
                  </a:lnTo>
                  <a:lnTo>
                    <a:pt x="90" y="18"/>
                  </a:lnTo>
                  <a:lnTo>
                    <a:pt x="79" y="16"/>
                  </a:lnTo>
                  <a:lnTo>
                    <a:pt x="74" y="7"/>
                  </a:lnTo>
                  <a:lnTo>
                    <a:pt x="68" y="7"/>
                  </a:lnTo>
                  <a:lnTo>
                    <a:pt x="66" y="9"/>
                  </a:lnTo>
                  <a:lnTo>
                    <a:pt x="61" y="5"/>
                  </a:lnTo>
                  <a:lnTo>
                    <a:pt x="35" y="0"/>
                  </a:lnTo>
                  <a:lnTo>
                    <a:pt x="33" y="1"/>
                  </a:lnTo>
                  <a:lnTo>
                    <a:pt x="26" y="0"/>
                  </a:lnTo>
                  <a:lnTo>
                    <a:pt x="16" y="2"/>
                  </a:lnTo>
                  <a:lnTo>
                    <a:pt x="13" y="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21" name="Freeform 169"/>
            <p:cNvSpPr>
              <a:spLocks noEditPoints="1"/>
            </p:cNvSpPr>
            <p:nvPr/>
          </p:nvSpPr>
          <p:spPr bwMode="auto">
            <a:xfrm>
              <a:off x="1907" y="640"/>
              <a:ext cx="665" cy="855"/>
            </a:xfrm>
            <a:custGeom>
              <a:avLst/>
              <a:gdLst/>
              <a:ahLst/>
              <a:cxnLst>
                <a:cxn ang="0">
                  <a:pos x="339" y="1629"/>
                </a:cxn>
                <a:cxn ang="0">
                  <a:pos x="242" y="1581"/>
                </a:cxn>
                <a:cxn ang="0">
                  <a:pos x="223" y="1482"/>
                </a:cxn>
                <a:cxn ang="0">
                  <a:pos x="227" y="1424"/>
                </a:cxn>
                <a:cxn ang="0">
                  <a:pos x="197" y="1359"/>
                </a:cxn>
                <a:cxn ang="0">
                  <a:pos x="197" y="1291"/>
                </a:cxn>
                <a:cxn ang="0">
                  <a:pos x="264" y="1263"/>
                </a:cxn>
                <a:cxn ang="0">
                  <a:pos x="265" y="1225"/>
                </a:cxn>
                <a:cxn ang="0">
                  <a:pos x="320" y="1140"/>
                </a:cxn>
                <a:cxn ang="0">
                  <a:pos x="315" y="1076"/>
                </a:cxn>
                <a:cxn ang="0">
                  <a:pos x="289" y="1000"/>
                </a:cxn>
                <a:cxn ang="0">
                  <a:pos x="262" y="952"/>
                </a:cxn>
                <a:cxn ang="0">
                  <a:pos x="266" y="780"/>
                </a:cxn>
                <a:cxn ang="0">
                  <a:pos x="115" y="630"/>
                </a:cxn>
                <a:cxn ang="0">
                  <a:pos x="18" y="535"/>
                </a:cxn>
                <a:cxn ang="0">
                  <a:pos x="55" y="476"/>
                </a:cxn>
                <a:cxn ang="0">
                  <a:pos x="199" y="373"/>
                </a:cxn>
                <a:cxn ang="0">
                  <a:pos x="273" y="227"/>
                </a:cxn>
                <a:cxn ang="0">
                  <a:pos x="438" y="182"/>
                </a:cxn>
                <a:cxn ang="0">
                  <a:pos x="544" y="189"/>
                </a:cxn>
                <a:cxn ang="0">
                  <a:pos x="694" y="220"/>
                </a:cxn>
                <a:cxn ang="0">
                  <a:pos x="801" y="151"/>
                </a:cxn>
                <a:cxn ang="0">
                  <a:pos x="858" y="70"/>
                </a:cxn>
                <a:cxn ang="0">
                  <a:pos x="1097" y="62"/>
                </a:cxn>
                <a:cxn ang="0">
                  <a:pos x="945" y="83"/>
                </a:cxn>
                <a:cxn ang="0">
                  <a:pos x="1141" y="124"/>
                </a:cxn>
                <a:cxn ang="0">
                  <a:pos x="966" y="189"/>
                </a:cxn>
                <a:cxn ang="0">
                  <a:pos x="1043" y="262"/>
                </a:cxn>
                <a:cxn ang="0">
                  <a:pos x="1077" y="346"/>
                </a:cxn>
                <a:cxn ang="0">
                  <a:pos x="1328" y="292"/>
                </a:cxn>
                <a:cxn ang="0">
                  <a:pos x="1234" y="401"/>
                </a:cxn>
                <a:cxn ang="0">
                  <a:pos x="1128" y="592"/>
                </a:cxn>
                <a:cxn ang="0">
                  <a:pos x="1129" y="704"/>
                </a:cxn>
                <a:cxn ang="0">
                  <a:pos x="1080" y="768"/>
                </a:cxn>
                <a:cxn ang="0">
                  <a:pos x="1061" y="835"/>
                </a:cxn>
                <a:cxn ang="0">
                  <a:pos x="1067" y="916"/>
                </a:cxn>
                <a:cxn ang="0">
                  <a:pos x="981" y="934"/>
                </a:cxn>
                <a:cxn ang="0">
                  <a:pos x="937" y="984"/>
                </a:cxn>
                <a:cxn ang="0">
                  <a:pos x="1034" y="1073"/>
                </a:cxn>
                <a:cxn ang="0">
                  <a:pos x="967" y="1096"/>
                </a:cxn>
                <a:cxn ang="0">
                  <a:pos x="883" y="1112"/>
                </a:cxn>
                <a:cxn ang="0">
                  <a:pos x="989" y="1171"/>
                </a:cxn>
                <a:cxn ang="0">
                  <a:pos x="876" y="1255"/>
                </a:cxn>
                <a:cxn ang="0">
                  <a:pos x="743" y="1296"/>
                </a:cxn>
                <a:cxn ang="0">
                  <a:pos x="611" y="1389"/>
                </a:cxn>
                <a:cxn ang="0">
                  <a:pos x="500" y="1430"/>
                </a:cxn>
                <a:cxn ang="0">
                  <a:pos x="468" y="1536"/>
                </a:cxn>
                <a:cxn ang="0">
                  <a:pos x="417" y="1615"/>
                </a:cxn>
                <a:cxn ang="0">
                  <a:pos x="379" y="1688"/>
                </a:cxn>
                <a:cxn ang="0">
                  <a:pos x="469" y="1555"/>
                </a:cxn>
                <a:cxn ang="0">
                  <a:pos x="922" y="1146"/>
                </a:cxn>
                <a:cxn ang="0">
                  <a:pos x="1028" y="992"/>
                </a:cxn>
                <a:cxn ang="0">
                  <a:pos x="1123" y="874"/>
                </a:cxn>
                <a:cxn ang="0">
                  <a:pos x="1094" y="734"/>
                </a:cxn>
                <a:cxn ang="0">
                  <a:pos x="1165" y="408"/>
                </a:cxn>
                <a:cxn ang="0">
                  <a:pos x="826" y="42"/>
                </a:cxn>
                <a:cxn ang="0">
                  <a:pos x="685" y="193"/>
                </a:cxn>
                <a:cxn ang="0">
                  <a:pos x="245" y="759"/>
                </a:cxn>
                <a:cxn ang="0">
                  <a:pos x="251" y="890"/>
                </a:cxn>
                <a:cxn ang="0">
                  <a:pos x="231" y="981"/>
                </a:cxn>
                <a:cxn ang="0">
                  <a:pos x="198" y="1385"/>
                </a:cxn>
                <a:cxn ang="0">
                  <a:pos x="302" y="1076"/>
                </a:cxn>
                <a:cxn ang="0">
                  <a:pos x="263" y="1157"/>
                </a:cxn>
              </a:cxnLst>
              <a:rect l="0" t="0" r="r" b="b"/>
              <a:pathLst>
                <a:path w="1331" h="1709">
                  <a:moveTo>
                    <a:pt x="395" y="1693"/>
                  </a:moveTo>
                  <a:lnTo>
                    <a:pt x="382" y="1685"/>
                  </a:lnTo>
                  <a:lnTo>
                    <a:pt x="373" y="1685"/>
                  </a:lnTo>
                  <a:lnTo>
                    <a:pt x="373" y="1683"/>
                  </a:lnTo>
                  <a:lnTo>
                    <a:pt x="373" y="1677"/>
                  </a:lnTo>
                  <a:lnTo>
                    <a:pt x="375" y="1677"/>
                  </a:lnTo>
                  <a:lnTo>
                    <a:pt x="375" y="1675"/>
                  </a:lnTo>
                  <a:lnTo>
                    <a:pt x="372" y="1674"/>
                  </a:lnTo>
                  <a:lnTo>
                    <a:pt x="370" y="1678"/>
                  </a:lnTo>
                  <a:lnTo>
                    <a:pt x="368" y="1678"/>
                  </a:lnTo>
                  <a:lnTo>
                    <a:pt x="367" y="1686"/>
                  </a:lnTo>
                  <a:lnTo>
                    <a:pt x="363" y="1684"/>
                  </a:lnTo>
                  <a:lnTo>
                    <a:pt x="361" y="1684"/>
                  </a:lnTo>
                  <a:lnTo>
                    <a:pt x="360" y="1687"/>
                  </a:lnTo>
                  <a:lnTo>
                    <a:pt x="360" y="1692"/>
                  </a:lnTo>
                  <a:lnTo>
                    <a:pt x="358" y="1695"/>
                  </a:lnTo>
                  <a:lnTo>
                    <a:pt x="355" y="1693"/>
                  </a:lnTo>
                  <a:lnTo>
                    <a:pt x="356" y="1687"/>
                  </a:lnTo>
                  <a:lnTo>
                    <a:pt x="358" y="1683"/>
                  </a:lnTo>
                  <a:lnTo>
                    <a:pt x="358" y="1678"/>
                  </a:lnTo>
                  <a:lnTo>
                    <a:pt x="363" y="1671"/>
                  </a:lnTo>
                  <a:lnTo>
                    <a:pt x="362" y="1670"/>
                  </a:lnTo>
                  <a:lnTo>
                    <a:pt x="358" y="1672"/>
                  </a:lnTo>
                  <a:lnTo>
                    <a:pt x="355" y="1683"/>
                  </a:lnTo>
                  <a:lnTo>
                    <a:pt x="349" y="1687"/>
                  </a:lnTo>
                  <a:lnTo>
                    <a:pt x="347" y="1686"/>
                  </a:lnTo>
                  <a:lnTo>
                    <a:pt x="348" y="1682"/>
                  </a:lnTo>
                  <a:lnTo>
                    <a:pt x="353" y="1677"/>
                  </a:lnTo>
                  <a:lnTo>
                    <a:pt x="355" y="1671"/>
                  </a:lnTo>
                  <a:lnTo>
                    <a:pt x="358" y="1665"/>
                  </a:lnTo>
                  <a:lnTo>
                    <a:pt x="353" y="1666"/>
                  </a:lnTo>
                  <a:lnTo>
                    <a:pt x="351" y="1666"/>
                  </a:lnTo>
                  <a:lnTo>
                    <a:pt x="349" y="1671"/>
                  </a:lnTo>
                  <a:lnTo>
                    <a:pt x="345" y="1672"/>
                  </a:lnTo>
                  <a:lnTo>
                    <a:pt x="344" y="1671"/>
                  </a:lnTo>
                  <a:lnTo>
                    <a:pt x="345" y="1665"/>
                  </a:lnTo>
                  <a:lnTo>
                    <a:pt x="349" y="1662"/>
                  </a:lnTo>
                  <a:lnTo>
                    <a:pt x="348" y="1661"/>
                  </a:lnTo>
                  <a:lnTo>
                    <a:pt x="345" y="1661"/>
                  </a:lnTo>
                  <a:lnTo>
                    <a:pt x="344" y="1664"/>
                  </a:lnTo>
                  <a:lnTo>
                    <a:pt x="339" y="1666"/>
                  </a:lnTo>
                  <a:lnTo>
                    <a:pt x="338" y="1671"/>
                  </a:lnTo>
                  <a:lnTo>
                    <a:pt x="336" y="1665"/>
                  </a:lnTo>
                  <a:lnTo>
                    <a:pt x="336" y="1663"/>
                  </a:lnTo>
                  <a:lnTo>
                    <a:pt x="334" y="1663"/>
                  </a:lnTo>
                  <a:lnTo>
                    <a:pt x="330" y="1666"/>
                  </a:lnTo>
                  <a:lnTo>
                    <a:pt x="328" y="1666"/>
                  </a:lnTo>
                  <a:lnTo>
                    <a:pt x="328" y="1663"/>
                  </a:lnTo>
                  <a:lnTo>
                    <a:pt x="337" y="1658"/>
                  </a:lnTo>
                  <a:lnTo>
                    <a:pt x="338" y="1652"/>
                  </a:lnTo>
                  <a:lnTo>
                    <a:pt x="341" y="1651"/>
                  </a:lnTo>
                  <a:lnTo>
                    <a:pt x="348" y="1646"/>
                  </a:lnTo>
                  <a:lnTo>
                    <a:pt x="347" y="1645"/>
                  </a:lnTo>
                  <a:lnTo>
                    <a:pt x="340" y="1649"/>
                  </a:lnTo>
                  <a:lnTo>
                    <a:pt x="335" y="1651"/>
                  </a:lnTo>
                  <a:lnTo>
                    <a:pt x="334" y="1650"/>
                  </a:lnTo>
                  <a:lnTo>
                    <a:pt x="336" y="1648"/>
                  </a:lnTo>
                  <a:lnTo>
                    <a:pt x="340" y="1647"/>
                  </a:lnTo>
                  <a:lnTo>
                    <a:pt x="346" y="1642"/>
                  </a:lnTo>
                  <a:lnTo>
                    <a:pt x="350" y="1640"/>
                  </a:lnTo>
                  <a:lnTo>
                    <a:pt x="355" y="1638"/>
                  </a:lnTo>
                  <a:lnTo>
                    <a:pt x="355" y="1634"/>
                  </a:lnTo>
                  <a:lnTo>
                    <a:pt x="352" y="1629"/>
                  </a:lnTo>
                  <a:lnTo>
                    <a:pt x="350" y="1629"/>
                  </a:lnTo>
                  <a:lnTo>
                    <a:pt x="345" y="1637"/>
                  </a:lnTo>
                  <a:lnTo>
                    <a:pt x="335" y="1643"/>
                  </a:lnTo>
                  <a:lnTo>
                    <a:pt x="328" y="1646"/>
                  </a:lnTo>
                  <a:lnTo>
                    <a:pt x="327" y="1643"/>
                  </a:lnTo>
                  <a:lnTo>
                    <a:pt x="330" y="1641"/>
                  </a:lnTo>
                  <a:lnTo>
                    <a:pt x="334" y="1640"/>
                  </a:lnTo>
                  <a:lnTo>
                    <a:pt x="338" y="1636"/>
                  </a:lnTo>
                  <a:lnTo>
                    <a:pt x="339" y="1629"/>
                  </a:lnTo>
                  <a:lnTo>
                    <a:pt x="337" y="1625"/>
                  </a:lnTo>
                  <a:lnTo>
                    <a:pt x="334" y="1623"/>
                  </a:lnTo>
                  <a:lnTo>
                    <a:pt x="330" y="1625"/>
                  </a:lnTo>
                  <a:lnTo>
                    <a:pt x="330" y="1628"/>
                  </a:lnTo>
                  <a:lnTo>
                    <a:pt x="333" y="1630"/>
                  </a:lnTo>
                  <a:lnTo>
                    <a:pt x="333" y="1634"/>
                  </a:lnTo>
                  <a:lnTo>
                    <a:pt x="329" y="1637"/>
                  </a:lnTo>
                  <a:lnTo>
                    <a:pt x="325" y="1635"/>
                  </a:lnTo>
                  <a:lnTo>
                    <a:pt x="321" y="1636"/>
                  </a:lnTo>
                  <a:lnTo>
                    <a:pt x="317" y="1636"/>
                  </a:lnTo>
                  <a:lnTo>
                    <a:pt x="314" y="1638"/>
                  </a:lnTo>
                  <a:lnTo>
                    <a:pt x="312" y="1642"/>
                  </a:lnTo>
                  <a:lnTo>
                    <a:pt x="309" y="1643"/>
                  </a:lnTo>
                  <a:lnTo>
                    <a:pt x="305" y="1642"/>
                  </a:lnTo>
                  <a:lnTo>
                    <a:pt x="302" y="1640"/>
                  </a:lnTo>
                  <a:lnTo>
                    <a:pt x="298" y="1640"/>
                  </a:lnTo>
                  <a:lnTo>
                    <a:pt x="293" y="1643"/>
                  </a:lnTo>
                  <a:lnTo>
                    <a:pt x="290" y="1642"/>
                  </a:lnTo>
                  <a:lnTo>
                    <a:pt x="288" y="1643"/>
                  </a:lnTo>
                  <a:lnTo>
                    <a:pt x="287" y="1647"/>
                  </a:lnTo>
                  <a:lnTo>
                    <a:pt x="289" y="1649"/>
                  </a:lnTo>
                  <a:lnTo>
                    <a:pt x="286" y="1650"/>
                  </a:lnTo>
                  <a:lnTo>
                    <a:pt x="277" y="1648"/>
                  </a:lnTo>
                  <a:lnTo>
                    <a:pt x="276" y="1646"/>
                  </a:lnTo>
                  <a:lnTo>
                    <a:pt x="279" y="1641"/>
                  </a:lnTo>
                  <a:lnTo>
                    <a:pt x="283" y="1640"/>
                  </a:lnTo>
                  <a:lnTo>
                    <a:pt x="287" y="1637"/>
                  </a:lnTo>
                  <a:lnTo>
                    <a:pt x="287" y="1636"/>
                  </a:lnTo>
                  <a:lnTo>
                    <a:pt x="281" y="1634"/>
                  </a:lnTo>
                  <a:lnTo>
                    <a:pt x="281" y="1627"/>
                  </a:lnTo>
                  <a:lnTo>
                    <a:pt x="277" y="1624"/>
                  </a:lnTo>
                  <a:lnTo>
                    <a:pt x="276" y="1622"/>
                  </a:lnTo>
                  <a:lnTo>
                    <a:pt x="273" y="1623"/>
                  </a:lnTo>
                  <a:lnTo>
                    <a:pt x="265" y="1628"/>
                  </a:lnTo>
                  <a:lnTo>
                    <a:pt x="260" y="1627"/>
                  </a:lnTo>
                  <a:lnTo>
                    <a:pt x="259" y="1623"/>
                  </a:lnTo>
                  <a:lnTo>
                    <a:pt x="264" y="1618"/>
                  </a:lnTo>
                  <a:lnTo>
                    <a:pt x="262" y="1615"/>
                  </a:lnTo>
                  <a:lnTo>
                    <a:pt x="257" y="1615"/>
                  </a:lnTo>
                  <a:lnTo>
                    <a:pt x="258" y="1613"/>
                  </a:lnTo>
                  <a:lnTo>
                    <a:pt x="265" y="1610"/>
                  </a:lnTo>
                  <a:lnTo>
                    <a:pt x="268" y="1610"/>
                  </a:lnTo>
                  <a:lnTo>
                    <a:pt x="270" y="1607"/>
                  </a:lnTo>
                  <a:lnTo>
                    <a:pt x="269" y="1605"/>
                  </a:lnTo>
                  <a:lnTo>
                    <a:pt x="266" y="1604"/>
                  </a:lnTo>
                  <a:lnTo>
                    <a:pt x="259" y="1606"/>
                  </a:lnTo>
                  <a:lnTo>
                    <a:pt x="255" y="1610"/>
                  </a:lnTo>
                  <a:lnTo>
                    <a:pt x="248" y="1612"/>
                  </a:lnTo>
                  <a:lnTo>
                    <a:pt x="244" y="1608"/>
                  </a:lnTo>
                  <a:lnTo>
                    <a:pt x="245" y="1605"/>
                  </a:lnTo>
                  <a:lnTo>
                    <a:pt x="250" y="1604"/>
                  </a:lnTo>
                  <a:lnTo>
                    <a:pt x="253" y="1602"/>
                  </a:lnTo>
                  <a:lnTo>
                    <a:pt x="253" y="1596"/>
                  </a:lnTo>
                  <a:lnTo>
                    <a:pt x="259" y="1593"/>
                  </a:lnTo>
                  <a:lnTo>
                    <a:pt x="262" y="1591"/>
                  </a:lnTo>
                  <a:lnTo>
                    <a:pt x="260" y="1589"/>
                  </a:lnTo>
                  <a:lnTo>
                    <a:pt x="255" y="1588"/>
                  </a:lnTo>
                  <a:lnTo>
                    <a:pt x="252" y="1591"/>
                  </a:lnTo>
                  <a:lnTo>
                    <a:pt x="246" y="1593"/>
                  </a:lnTo>
                  <a:lnTo>
                    <a:pt x="243" y="1590"/>
                  </a:lnTo>
                  <a:lnTo>
                    <a:pt x="246" y="1587"/>
                  </a:lnTo>
                  <a:lnTo>
                    <a:pt x="250" y="1585"/>
                  </a:lnTo>
                  <a:lnTo>
                    <a:pt x="254" y="1587"/>
                  </a:lnTo>
                  <a:lnTo>
                    <a:pt x="256" y="1583"/>
                  </a:lnTo>
                  <a:lnTo>
                    <a:pt x="260" y="1580"/>
                  </a:lnTo>
                  <a:lnTo>
                    <a:pt x="259" y="1577"/>
                  </a:lnTo>
                  <a:lnTo>
                    <a:pt x="262" y="1574"/>
                  </a:lnTo>
                  <a:lnTo>
                    <a:pt x="259" y="1572"/>
                  </a:lnTo>
                  <a:lnTo>
                    <a:pt x="252" y="1576"/>
                  </a:lnTo>
                  <a:lnTo>
                    <a:pt x="251" y="1578"/>
                  </a:lnTo>
                  <a:lnTo>
                    <a:pt x="248" y="1580"/>
                  </a:lnTo>
                  <a:lnTo>
                    <a:pt x="242" y="1581"/>
                  </a:lnTo>
                  <a:lnTo>
                    <a:pt x="244" y="1579"/>
                  </a:lnTo>
                  <a:lnTo>
                    <a:pt x="248" y="1576"/>
                  </a:lnTo>
                  <a:lnTo>
                    <a:pt x="250" y="1572"/>
                  </a:lnTo>
                  <a:lnTo>
                    <a:pt x="246" y="1570"/>
                  </a:lnTo>
                  <a:lnTo>
                    <a:pt x="250" y="1567"/>
                  </a:lnTo>
                  <a:lnTo>
                    <a:pt x="250" y="1565"/>
                  </a:lnTo>
                  <a:lnTo>
                    <a:pt x="247" y="1564"/>
                  </a:lnTo>
                  <a:lnTo>
                    <a:pt x="243" y="1564"/>
                  </a:lnTo>
                  <a:lnTo>
                    <a:pt x="243" y="1561"/>
                  </a:lnTo>
                  <a:lnTo>
                    <a:pt x="245" y="1559"/>
                  </a:lnTo>
                  <a:lnTo>
                    <a:pt x="244" y="1555"/>
                  </a:lnTo>
                  <a:lnTo>
                    <a:pt x="240" y="1554"/>
                  </a:lnTo>
                  <a:lnTo>
                    <a:pt x="238" y="1556"/>
                  </a:lnTo>
                  <a:lnTo>
                    <a:pt x="233" y="1556"/>
                  </a:lnTo>
                  <a:lnTo>
                    <a:pt x="233" y="1555"/>
                  </a:lnTo>
                  <a:lnTo>
                    <a:pt x="235" y="1549"/>
                  </a:lnTo>
                  <a:lnTo>
                    <a:pt x="239" y="1546"/>
                  </a:lnTo>
                  <a:lnTo>
                    <a:pt x="241" y="1546"/>
                  </a:lnTo>
                  <a:lnTo>
                    <a:pt x="246" y="1538"/>
                  </a:lnTo>
                  <a:lnTo>
                    <a:pt x="243" y="1536"/>
                  </a:lnTo>
                  <a:lnTo>
                    <a:pt x="244" y="1533"/>
                  </a:lnTo>
                  <a:lnTo>
                    <a:pt x="246" y="1530"/>
                  </a:lnTo>
                  <a:lnTo>
                    <a:pt x="244" y="1527"/>
                  </a:lnTo>
                  <a:lnTo>
                    <a:pt x="242" y="1529"/>
                  </a:lnTo>
                  <a:lnTo>
                    <a:pt x="241" y="1532"/>
                  </a:lnTo>
                  <a:lnTo>
                    <a:pt x="239" y="1527"/>
                  </a:lnTo>
                  <a:lnTo>
                    <a:pt x="234" y="1527"/>
                  </a:lnTo>
                  <a:lnTo>
                    <a:pt x="233" y="1530"/>
                  </a:lnTo>
                  <a:lnTo>
                    <a:pt x="231" y="1530"/>
                  </a:lnTo>
                  <a:lnTo>
                    <a:pt x="228" y="1523"/>
                  </a:lnTo>
                  <a:lnTo>
                    <a:pt x="229" y="1520"/>
                  </a:lnTo>
                  <a:lnTo>
                    <a:pt x="238" y="1518"/>
                  </a:lnTo>
                  <a:lnTo>
                    <a:pt x="238" y="1515"/>
                  </a:lnTo>
                  <a:lnTo>
                    <a:pt x="233" y="1513"/>
                  </a:lnTo>
                  <a:lnTo>
                    <a:pt x="229" y="1513"/>
                  </a:lnTo>
                  <a:lnTo>
                    <a:pt x="224" y="1515"/>
                  </a:lnTo>
                  <a:lnTo>
                    <a:pt x="221" y="1515"/>
                  </a:lnTo>
                  <a:lnTo>
                    <a:pt x="219" y="1512"/>
                  </a:lnTo>
                  <a:lnTo>
                    <a:pt x="220" y="1509"/>
                  </a:lnTo>
                  <a:lnTo>
                    <a:pt x="224" y="1508"/>
                  </a:lnTo>
                  <a:lnTo>
                    <a:pt x="230" y="1509"/>
                  </a:lnTo>
                  <a:lnTo>
                    <a:pt x="238" y="1508"/>
                  </a:lnTo>
                  <a:lnTo>
                    <a:pt x="240" y="1506"/>
                  </a:lnTo>
                  <a:lnTo>
                    <a:pt x="238" y="1504"/>
                  </a:lnTo>
                  <a:lnTo>
                    <a:pt x="234" y="1503"/>
                  </a:lnTo>
                  <a:lnTo>
                    <a:pt x="228" y="1503"/>
                  </a:lnTo>
                  <a:lnTo>
                    <a:pt x="224" y="1506"/>
                  </a:lnTo>
                  <a:lnTo>
                    <a:pt x="221" y="1504"/>
                  </a:lnTo>
                  <a:lnTo>
                    <a:pt x="218" y="1502"/>
                  </a:lnTo>
                  <a:lnTo>
                    <a:pt x="224" y="1498"/>
                  </a:lnTo>
                  <a:lnTo>
                    <a:pt x="231" y="1498"/>
                  </a:lnTo>
                  <a:lnTo>
                    <a:pt x="234" y="1496"/>
                  </a:lnTo>
                  <a:lnTo>
                    <a:pt x="232" y="1495"/>
                  </a:lnTo>
                  <a:lnTo>
                    <a:pt x="228" y="1495"/>
                  </a:lnTo>
                  <a:lnTo>
                    <a:pt x="224" y="1491"/>
                  </a:lnTo>
                  <a:lnTo>
                    <a:pt x="227" y="1491"/>
                  </a:lnTo>
                  <a:lnTo>
                    <a:pt x="231" y="1492"/>
                  </a:lnTo>
                  <a:lnTo>
                    <a:pt x="233" y="1494"/>
                  </a:lnTo>
                  <a:lnTo>
                    <a:pt x="240" y="1490"/>
                  </a:lnTo>
                  <a:lnTo>
                    <a:pt x="243" y="1488"/>
                  </a:lnTo>
                  <a:lnTo>
                    <a:pt x="242" y="1486"/>
                  </a:lnTo>
                  <a:lnTo>
                    <a:pt x="239" y="1487"/>
                  </a:lnTo>
                  <a:lnTo>
                    <a:pt x="235" y="1489"/>
                  </a:lnTo>
                  <a:lnTo>
                    <a:pt x="231" y="1488"/>
                  </a:lnTo>
                  <a:lnTo>
                    <a:pt x="229" y="1487"/>
                  </a:lnTo>
                  <a:lnTo>
                    <a:pt x="224" y="1488"/>
                  </a:lnTo>
                  <a:lnTo>
                    <a:pt x="222" y="1491"/>
                  </a:lnTo>
                  <a:lnTo>
                    <a:pt x="219" y="1494"/>
                  </a:lnTo>
                  <a:lnTo>
                    <a:pt x="215" y="1490"/>
                  </a:lnTo>
                  <a:lnTo>
                    <a:pt x="213" y="1486"/>
                  </a:lnTo>
                  <a:lnTo>
                    <a:pt x="217" y="1482"/>
                  </a:lnTo>
                  <a:lnTo>
                    <a:pt x="223" y="1482"/>
                  </a:lnTo>
                  <a:lnTo>
                    <a:pt x="228" y="1478"/>
                  </a:lnTo>
                  <a:lnTo>
                    <a:pt x="227" y="1477"/>
                  </a:lnTo>
                  <a:lnTo>
                    <a:pt x="221" y="1478"/>
                  </a:lnTo>
                  <a:lnTo>
                    <a:pt x="216" y="1477"/>
                  </a:lnTo>
                  <a:lnTo>
                    <a:pt x="213" y="1473"/>
                  </a:lnTo>
                  <a:lnTo>
                    <a:pt x="216" y="1468"/>
                  </a:lnTo>
                  <a:lnTo>
                    <a:pt x="221" y="1467"/>
                  </a:lnTo>
                  <a:lnTo>
                    <a:pt x="233" y="1467"/>
                  </a:lnTo>
                  <a:lnTo>
                    <a:pt x="240" y="1466"/>
                  </a:lnTo>
                  <a:lnTo>
                    <a:pt x="247" y="1465"/>
                  </a:lnTo>
                  <a:lnTo>
                    <a:pt x="252" y="1462"/>
                  </a:lnTo>
                  <a:lnTo>
                    <a:pt x="253" y="1461"/>
                  </a:lnTo>
                  <a:lnTo>
                    <a:pt x="247" y="1461"/>
                  </a:lnTo>
                  <a:lnTo>
                    <a:pt x="243" y="1459"/>
                  </a:lnTo>
                  <a:lnTo>
                    <a:pt x="238" y="1462"/>
                  </a:lnTo>
                  <a:lnTo>
                    <a:pt x="229" y="1464"/>
                  </a:lnTo>
                  <a:lnTo>
                    <a:pt x="224" y="1465"/>
                  </a:lnTo>
                  <a:lnTo>
                    <a:pt x="219" y="1465"/>
                  </a:lnTo>
                  <a:lnTo>
                    <a:pt x="217" y="1464"/>
                  </a:lnTo>
                  <a:lnTo>
                    <a:pt x="218" y="1462"/>
                  </a:lnTo>
                  <a:lnTo>
                    <a:pt x="228" y="1463"/>
                  </a:lnTo>
                  <a:lnTo>
                    <a:pt x="232" y="1460"/>
                  </a:lnTo>
                  <a:lnTo>
                    <a:pt x="238" y="1452"/>
                  </a:lnTo>
                  <a:lnTo>
                    <a:pt x="242" y="1452"/>
                  </a:lnTo>
                  <a:lnTo>
                    <a:pt x="244" y="1453"/>
                  </a:lnTo>
                  <a:lnTo>
                    <a:pt x="250" y="1456"/>
                  </a:lnTo>
                  <a:lnTo>
                    <a:pt x="252" y="1456"/>
                  </a:lnTo>
                  <a:lnTo>
                    <a:pt x="254" y="1454"/>
                  </a:lnTo>
                  <a:lnTo>
                    <a:pt x="251" y="1453"/>
                  </a:lnTo>
                  <a:lnTo>
                    <a:pt x="246" y="1448"/>
                  </a:lnTo>
                  <a:lnTo>
                    <a:pt x="243" y="1448"/>
                  </a:lnTo>
                  <a:lnTo>
                    <a:pt x="241" y="1445"/>
                  </a:lnTo>
                  <a:lnTo>
                    <a:pt x="242" y="1443"/>
                  </a:lnTo>
                  <a:lnTo>
                    <a:pt x="245" y="1443"/>
                  </a:lnTo>
                  <a:lnTo>
                    <a:pt x="247" y="1441"/>
                  </a:lnTo>
                  <a:lnTo>
                    <a:pt x="250" y="1441"/>
                  </a:lnTo>
                  <a:lnTo>
                    <a:pt x="253" y="1445"/>
                  </a:lnTo>
                  <a:lnTo>
                    <a:pt x="257" y="1452"/>
                  </a:lnTo>
                  <a:lnTo>
                    <a:pt x="262" y="1454"/>
                  </a:lnTo>
                  <a:lnTo>
                    <a:pt x="263" y="1453"/>
                  </a:lnTo>
                  <a:lnTo>
                    <a:pt x="260" y="1448"/>
                  </a:lnTo>
                  <a:lnTo>
                    <a:pt x="257" y="1446"/>
                  </a:lnTo>
                  <a:lnTo>
                    <a:pt x="257" y="1436"/>
                  </a:lnTo>
                  <a:lnTo>
                    <a:pt x="262" y="1432"/>
                  </a:lnTo>
                  <a:lnTo>
                    <a:pt x="262" y="1430"/>
                  </a:lnTo>
                  <a:lnTo>
                    <a:pt x="257" y="1430"/>
                  </a:lnTo>
                  <a:lnTo>
                    <a:pt x="254" y="1433"/>
                  </a:lnTo>
                  <a:lnTo>
                    <a:pt x="252" y="1433"/>
                  </a:lnTo>
                  <a:lnTo>
                    <a:pt x="248" y="1429"/>
                  </a:lnTo>
                  <a:lnTo>
                    <a:pt x="246" y="1432"/>
                  </a:lnTo>
                  <a:lnTo>
                    <a:pt x="240" y="1439"/>
                  </a:lnTo>
                  <a:lnTo>
                    <a:pt x="235" y="1441"/>
                  </a:lnTo>
                  <a:lnTo>
                    <a:pt x="233" y="1440"/>
                  </a:lnTo>
                  <a:lnTo>
                    <a:pt x="234" y="1437"/>
                  </a:lnTo>
                  <a:lnTo>
                    <a:pt x="236" y="1434"/>
                  </a:lnTo>
                  <a:lnTo>
                    <a:pt x="236" y="1433"/>
                  </a:lnTo>
                  <a:lnTo>
                    <a:pt x="232" y="1436"/>
                  </a:lnTo>
                  <a:lnTo>
                    <a:pt x="230" y="1439"/>
                  </a:lnTo>
                  <a:lnTo>
                    <a:pt x="228" y="1440"/>
                  </a:lnTo>
                  <a:lnTo>
                    <a:pt x="220" y="1446"/>
                  </a:lnTo>
                  <a:lnTo>
                    <a:pt x="217" y="1448"/>
                  </a:lnTo>
                  <a:lnTo>
                    <a:pt x="212" y="1456"/>
                  </a:lnTo>
                  <a:lnTo>
                    <a:pt x="210" y="1456"/>
                  </a:lnTo>
                  <a:lnTo>
                    <a:pt x="208" y="1449"/>
                  </a:lnTo>
                  <a:lnTo>
                    <a:pt x="209" y="1443"/>
                  </a:lnTo>
                  <a:lnTo>
                    <a:pt x="211" y="1440"/>
                  </a:lnTo>
                  <a:lnTo>
                    <a:pt x="208" y="1437"/>
                  </a:lnTo>
                  <a:lnTo>
                    <a:pt x="209" y="1432"/>
                  </a:lnTo>
                  <a:lnTo>
                    <a:pt x="209" y="1429"/>
                  </a:lnTo>
                  <a:lnTo>
                    <a:pt x="213" y="1427"/>
                  </a:lnTo>
                  <a:lnTo>
                    <a:pt x="222" y="1424"/>
                  </a:lnTo>
                  <a:lnTo>
                    <a:pt x="227" y="1424"/>
                  </a:lnTo>
                  <a:lnTo>
                    <a:pt x="231" y="1419"/>
                  </a:lnTo>
                  <a:lnTo>
                    <a:pt x="233" y="1418"/>
                  </a:lnTo>
                  <a:lnTo>
                    <a:pt x="231" y="1416"/>
                  </a:lnTo>
                  <a:lnTo>
                    <a:pt x="228" y="1416"/>
                  </a:lnTo>
                  <a:lnTo>
                    <a:pt x="224" y="1418"/>
                  </a:lnTo>
                  <a:lnTo>
                    <a:pt x="221" y="1417"/>
                  </a:lnTo>
                  <a:lnTo>
                    <a:pt x="219" y="1421"/>
                  </a:lnTo>
                  <a:lnTo>
                    <a:pt x="216" y="1424"/>
                  </a:lnTo>
                  <a:lnTo>
                    <a:pt x="211" y="1424"/>
                  </a:lnTo>
                  <a:lnTo>
                    <a:pt x="209" y="1419"/>
                  </a:lnTo>
                  <a:lnTo>
                    <a:pt x="209" y="1411"/>
                  </a:lnTo>
                  <a:lnTo>
                    <a:pt x="212" y="1408"/>
                  </a:lnTo>
                  <a:lnTo>
                    <a:pt x="213" y="1404"/>
                  </a:lnTo>
                  <a:lnTo>
                    <a:pt x="211" y="1399"/>
                  </a:lnTo>
                  <a:lnTo>
                    <a:pt x="209" y="1399"/>
                  </a:lnTo>
                  <a:lnTo>
                    <a:pt x="206" y="1403"/>
                  </a:lnTo>
                  <a:lnTo>
                    <a:pt x="202" y="1402"/>
                  </a:lnTo>
                  <a:lnTo>
                    <a:pt x="202" y="1398"/>
                  </a:lnTo>
                  <a:lnTo>
                    <a:pt x="206" y="1394"/>
                  </a:lnTo>
                  <a:lnTo>
                    <a:pt x="212" y="1394"/>
                  </a:lnTo>
                  <a:lnTo>
                    <a:pt x="216" y="1391"/>
                  </a:lnTo>
                  <a:lnTo>
                    <a:pt x="223" y="1389"/>
                  </a:lnTo>
                  <a:lnTo>
                    <a:pt x="227" y="1386"/>
                  </a:lnTo>
                  <a:lnTo>
                    <a:pt x="230" y="1384"/>
                  </a:lnTo>
                  <a:lnTo>
                    <a:pt x="231" y="1379"/>
                  </a:lnTo>
                  <a:lnTo>
                    <a:pt x="233" y="1378"/>
                  </a:lnTo>
                  <a:lnTo>
                    <a:pt x="235" y="1381"/>
                  </a:lnTo>
                  <a:lnTo>
                    <a:pt x="238" y="1378"/>
                  </a:lnTo>
                  <a:lnTo>
                    <a:pt x="247" y="1378"/>
                  </a:lnTo>
                  <a:lnTo>
                    <a:pt x="251" y="1379"/>
                  </a:lnTo>
                  <a:lnTo>
                    <a:pt x="255" y="1379"/>
                  </a:lnTo>
                  <a:lnTo>
                    <a:pt x="254" y="1375"/>
                  </a:lnTo>
                  <a:lnTo>
                    <a:pt x="248" y="1374"/>
                  </a:lnTo>
                  <a:lnTo>
                    <a:pt x="246" y="1370"/>
                  </a:lnTo>
                  <a:lnTo>
                    <a:pt x="243" y="1370"/>
                  </a:lnTo>
                  <a:lnTo>
                    <a:pt x="231" y="1376"/>
                  </a:lnTo>
                  <a:lnTo>
                    <a:pt x="228" y="1376"/>
                  </a:lnTo>
                  <a:lnTo>
                    <a:pt x="224" y="1379"/>
                  </a:lnTo>
                  <a:lnTo>
                    <a:pt x="223" y="1383"/>
                  </a:lnTo>
                  <a:lnTo>
                    <a:pt x="220" y="1385"/>
                  </a:lnTo>
                  <a:lnTo>
                    <a:pt x="216" y="1386"/>
                  </a:lnTo>
                  <a:lnTo>
                    <a:pt x="211" y="1391"/>
                  </a:lnTo>
                  <a:lnTo>
                    <a:pt x="209" y="1391"/>
                  </a:lnTo>
                  <a:lnTo>
                    <a:pt x="207" y="1389"/>
                  </a:lnTo>
                  <a:lnTo>
                    <a:pt x="208" y="1385"/>
                  </a:lnTo>
                  <a:lnTo>
                    <a:pt x="205" y="1384"/>
                  </a:lnTo>
                  <a:lnTo>
                    <a:pt x="205" y="1382"/>
                  </a:lnTo>
                  <a:lnTo>
                    <a:pt x="209" y="1378"/>
                  </a:lnTo>
                  <a:lnTo>
                    <a:pt x="204" y="1374"/>
                  </a:lnTo>
                  <a:lnTo>
                    <a:pt x="201" y="1374"/>
                  </a:lnTo>
                  <a:lnTo>
                    <a:pt x="197" y="1371"/>
                  </a:lnTo>
                  <a:lnTo>
                    <a:pt x="197" y="1369"/>
                  </a:lnTo>
                  <a:lnTo>
                    <a:pt x="205" y="1366"/>
                  </a:lnTo>
                  <a:lnTo>
                    <a:pt x="208" y="1362"/>
                  </a:lnTo>
                  <a:lnTo>
                    <a:pt x="211" y="1361"/>
                  </a:lnTo>
                  <a:lnTo>
                    <a:pt x="213" y="1364"/>
                  </a:lnTo>
                  <a:lnTo>
                    <a:pt x="219" y="1364"/>
                  </a:lnTo>
                  <a:lnTo>
                    <a:pt x="223" y="1363"/>
                  </a:lnTo>
                  <a:lnTo>
                    <a:pt x="228" y="1359"/>
                  </a:lnTo>
                  <a:lnTo>
                    <a:pt x="232" y="1360"/>
                  </a:lnTo>
                  <a:lnTo>
                    <a:pt x="233" y="1356"/>
                  </a:lnTo>
                  <a:lnTo>
                    <a:pt x="232" y="1355"/>
                  </a:lnTo>
                  <a:lnTo>
                    <a:pt x="228" y="1353"/>
                  </a:lnTo>
                  <a:lnTo>
                    <a:pt x="222" y="1358"/>
                  </a:lnTo>
                  <a:lnTo>
                    <a:pt x="218" y="1360"/>
                  </a:lnTo>
                  <a:lnTo>
                    <a:pt x="216" y="1360"/>
                  </a:lnTo>
                  <a:lnTo>
                    <a:pt x="211" y="1356"/>
                  </a:lnTo>
                  <a:lnTo>
                    <a:pt x="209" y="1356"/>
                  </a:lnTo>
                  <a:lnTo>
                    <a:pt x="207" y="1359"/>
                  </a:lnTo>
                  <a:lnTo>
                    <a:pt x="200" y="1362"/>
                  </a:lnTo>
                  <a:lnTo>
                    <a:pt x="200" y="1360"/>
                  </a:lnTo>
                  <a:lnTo>
                    <a:pt x="197" y="1359"/>
                  </a:lnTo>
                  <a:lnTo>
                    <a:pt x="195" y="1360"/>
                  </a:lnTo>
                  <a:lnTo>
                    <a:pt x="190" y="1359"/>
                  </a:lnTo>
                  <a:lnTo>
                    <a:pt x="192" y="1357"/>
                  </a:lnTo>
                  <a:lnTo>
                    <a:pt x="196" y="1356"/>
                  </a:lnTo>
                  <a:lnTo>
                    <a:pt x="205" y="1353"/>
                  </a:lnTo>
                  <a:lnTo>
                    <a:pt x="212" y="1348"/>
                  </a:lnTo>
                  <a:lnTo>
                    <a:pt x="218" y="1346"/>
                  </a:lnTo>
                  <a:lnTo>
                    <a:pt x="227" y="1345"/>
                  </a:lnTo>
                  <a:lnTo>
                    <a:pt x="231" y="1338"/>
                  </a:lnTo>
                  <a:lnTo>
                    <a:pt x="241" y="1327"/>
                  </a:lnTo>
                  <a:lnTo>
                    <a:pt x="251" y="1323"/>
                  </a:lnTo>
                  <a:lnTo>
                    <a:pt x="259" y="1320"/>
                  </a:lnTo>
                  <a:lnTo>
                    <a:pt x="264" y="1320"/>
                  </a:lnTo>
                  <a:lnTo>
                    <a:pt x="266" y="1317"/>
                  </a:lnTo>
                  <a:lnTo>
                    <a:pt x="266" y="1315"/>
                  </a:lnTo>
                  <a:lnTo>
                    <a:pt x="262" y="1314"/>
                  </a:lnTo>
                  <a:lnTo>
                    <a:pt x="254" y="1316"/>
                  </a:lnTo>
                  <a:lnTo>
                    <a:pt x="239" y="1324"/>
                  </a:lnTo>
                  <a:lnTo>
                    <a:pt x="231" y="1331"/>
                  </a:lnTo>
                  <a:lnTo>
                    <a:pt x="227" y="1338"/>
                  </a:lnTo>
                  <a:lnTo>
                    <a:pt x="220" y="1341"/>
                  </a:lnTo>
                  <a:lnTo>
                    <a:pt x="210" y="1344"/>
                  </a:lnTo>
                  <a:lnTo>
                    <a:pt x="207" y="1346"/>
                  </a:lnTo>
                  <a:lnTo>
                    <a:pt x="195" y="1351"/>
                  </a:lnTo>
                  <a:lnTo>
                    <a:pt x="190" y="1351"/>
                  </a:lnTo>
                  <a:lnTo>
                    <a:pt x="189" y="1348"/>
                  </a:lnTo>
                  <a:lnTo>
                    <a:pt x="190" y="1346"/>
                  </a:lnTo>
                  <a:lnTo>
                    <a:pt x="190" y="1335"/>
                  </a:lnTo>
                  <a:lnTo>
                    <a:pt x="194" y="1331"/>
                  </a:lnTo>
                  <a:lnTo>
                    <a:pt x="197" y="1331"/>
                  </a:lnTo>
                  <a:lnTo>
                    <a:pt x="202" y="1334"/>
                  </a:lnTo>
                  <a:lnTo>
                    <a:pt x="206" y="1333"/>
                  </a:lnTo>
                  <a:lnTo>
                    <a:pt x="212" y="1333"/>
                  </a:lnTo>
                  <a:lnTo>
                    <a:pt x="218" y="1333"/>
                  </a:lnTo>
                  <a:lnTo>
                    <a:pt x="217" y="1329"/>
                  </a:lnTo>
                  <a:lnTo>
                    <a:pt x="212" y="1327"/>
                  </a:lnTo>
                  <a:lnTo>
                    <a:pt x="207" y="1327"/>
                  </a:lnTo>
                  <a:lnTo>
                    <a:pt x="204" y="1329"/>
                  </a:lnTo>
                  <a:lnTo>
                    <a:pt x="200" y="1328"/>
                  </a:lnTo>
                  <a:lnTo>
                    <a:pt x="198" y="1324"/>
                  </a:lnTo>
                  <a:lnTo>
                    <a:pt x="199" y="1322"/>
                  </a:lnTo>
                  <a:lnTo>
                    <a:pt x="205" y="1321"/>
                  </a:lnTo>
                  <a:lnTo>
                    <a:pt x="210" y="1324"/>
                  </a:lnTo>
                  <a:lnTo>
                    <a:pt x="215" y="1324"/>
                  </a:lnTo>
                  <a:lnTo>
                    <a:pt x="221" y="1322"/>
                  </a:lnTo>
                  <a:lnTo>
                    <a:pt x="220" y="1320"/>
                  </a:lnTo>
                  <a:lnTo>
                    <a:pt x="216" y="1318"/>
                  </a:lnTo>
                  <a:lnTo>
                    <a:pt x="213" y="1318"/>
                  </a:lnTo>
                  <a:lnTo>
                    <a:pt x="211" y="1317"/>
                  </a:lnTo>
                  <a:lnTo>
                    <a:pt x="212" y="1315"/>
                  </a:lnTo>
                  <a:lnTo>
                    <a:pt x="218" y="1313"/>
                  </a:lnTo>
                  <a:lnTo>
                    <a:pt x="219" y="1314"/>
                  </a:lnTo>
                  <a:lnTo>
                    <a:pt x="221" y="1313"/>
                  </a:lnTo>
                  <a:lnTo>
                    <a:pt x="225" y="1315"/>
                  </a:lnTo>
                  <a:lnTo>
                    <a:pt x="228" y="1313"/>
                  </a:lnTo>
                  <a:lnTo>
                    <a:pt x="228" y="1310"/>
                  </a:lnTo>
                  <a:lnTo>
                    <a:pt x="228" y="1305"/>
                  </a:lnTo>
                  <a:lnTo>
                    <a:pt x="227" y="1304"/>
                  </a:lnTo>
                  <a:lnTo>
                    <a:pt x="222" y="1304"/>
                  </a:lnTo>
                  <a:lnTo>
                    <a:pt x="220" y="1306"/>
                  </a:lnTo>
                  <a:lnTo>
                    <a:pt x="216" y="1306"/>
                  </a:lnTo>
                  <a:lnTo>
                    <a:pt x="201" y="1302"/>
                  </a:lnTo>
                  <a:lnTo>
                    <a:pt x="196" y="1302"/>
                  </a:lnTo>
                  <a:lnTo>
                    <a:pt x="193" y="1300"/>
                  </a:lnTo>
                  <a:lnTo>
                    <a:pt x="194" y="1298"/>
                  </a:lnTo>
                  <a:lnTo>
                    <a:pt x="199" y="1298"/>
                  </a:lnTo>
                  <a:lnTo>
                    <a:pt x="204" y="1299"/>
                  </a:lnTo>
                  <a:lnTo>
                    <a:pt x="206" y="1298"/>
                  </a:lnTo>
                  <a:lnTo>
                    <a:pt x="204" y="1296"/>
                  </a:lnTo>
                  <a:lnTo>
                    <a:pt x="199" y="1296"/>
                  </a:lnTo>
                  <a:lnTo>
                    <a:pt x="197" y="1293"/>
                  </a:lnTo>
                  <a:lnTo>
                    <a:pt x="197" y="1291"/>
                  </a:lnTo>
                  <a:lnTo>
                    <a:pt x="206" y="1291"/>
                  </a:lnTo>
                  <a:lnTo>
                    <a:pt x="208" y="1289"/>
                  </a:lnTo>
                  <a:lnTo>
                    <a:pt x="213" y="1289"/>
                  </a:lnTo>
                  <a:lnTo>
                    <a:pt x="234" y="1290"/>
                  </a:lnTo>
                  <a:lnTo>
                    <a:pt x="239" y="1289"/>
                  </a:lnTo>
                  <a:lnTo>
                    <a:pt x="246" y="1289"/>
                  </a:lnTo>
                  <a:lnTo>
                    <a:pt x="248" y="1288"/>
                  </a:lnTo>
                  <a:lnTo>
                    <a:pt x="248" y="1286"/>
                  </a:lnTo>
                  <a:lnTo>
                    <a:pt x="241" y="1282"/>
                  </a:lnTo>
                  <a:lnTo>
                    <a:pt x="231" y="1282"/>
                  </a:lnTo>
                  <a:lnTo>
                    <a:pt x="221" y="1285"/>
                  </a:lnTo>
                  <a:lnTo>
                    <a:pt x="215" y="1286"/>
                  </a:lnTo>
                  <a:lnTo>
                    <a:pt x="213" y="1283"/>
                  </a:lnTo>
                  <a:lnTo>
                    <a:pt x="210" y="1283"/>
                  </a:lnTo>
                  <a:lnTo>
                    <a:pt x="204" y="1285"/>
                  </a:lnTo>
                  <a:lnTo>
                    <a:pt x="200" y="1288"/>
                  </a:lnTo>
                  <a:lnTo>
                    <a:pt x="198" y="1287"/>
                  </a:lnTo>
                  <a:lnTo>
                    <a:pt x="199" y="1282"/>
                  </a:lnTo>
                  <a:lnTo>
                    <a:pt x="202" y="1277"/>
                  </a:lnTo>
                  <a:lnTo>
                    <a:pt x="208" y="1275"/>
                  </a:lnTo>
                  <a:lnTo>
                    <a:pt x="211" y="1271"/>
                  </a:lnTo>
                  <a:lnTo>
                    <a:pt x="218" y="1269"/>
                  </a:lnTo>
                  <a:lnTo>
                    <a:pt x="220" y="1264"/>
                  </a:lnTo>
                  <a:lnTo>
                    <a:pt x="225" y="1259"/>
                  </a:lnTo>
                  <a:lnTo>
                    <a:pt x="229" y="1259"/>
                  </a:lnTo>
                  <a:lnTo>
                    <a:pt x="230" y="1262"/>
                  </a:lnTo>
                  <a:lnTo>
                    <a:pt x="235" y="1260"/>
                  </a:lnTo>
                  <a:lnTo>
                    <a:pt x="239" y="1259"/>
                  </a:lnTo>
                  <a:lnTo>
                    <a:pt x="243" y="1259"/>
                  </a:lnTo>
                  <a:lnTo>
                    <a:pt x="244" y="1262"/>
                  </a:lnTo>
                  <a:lnTo>
                    <a:pt x="251" y="1264"/>
                  </a:lnTo>
                  <a:lnTo>
                    <a:pt x="256" y="1269"/>
                  </a:lnTo>
                  <a:lnTo>
                    <a:pt x="263" y="1268"/>
                  </a:lnTo>
                  <a:lnTo>
                    <a:pt x="268" y="1271"/>
                  </a:lnTo>
                  <a:lnTo>
                    <a:pt x="275" y="1278"/>
                  </a:lnTo>
                  <a:lnTo>
                    <a:pt x="281" y="1281"/>
                  </a:lnTo>
                  <a:lnTo>
                    <a:pt x="290" y="1283"/>
                  </a:lnTo>
                  <a:lnTo>
                    <a:pt x="293" y="1282"/>
                  </a:lnTo>
                  <a:lnTo>
                    <a:pt x="297" y="1282"/>
                  </a:lnTo>
                  <a:lnTo>
                    <a:pt x="298" y="1280"/>
                  </a:lnTo>
                  <a:lnTo>
                    <a:pt x="297" y="1277"/>
                  </a:lnTo>
                  <a:lnTo>
                    <a:pt x="291" y="1278"/>
                  </a:lnTo>
                  <a:lnTo>
                    <a:pt x="289" y="1280"/>
                  </a:lnTo>
                  <a:lnTo>
                    <a:pt x="285" y="1280"/>
                  </a:lnTo>
                  <a:lnTo>
                    <a:pt x="278" y="1275"/>
                  </a:lnTo>
                  <a:lnTo>
                    <a:pt x="273" y="1267"/>
                  </a:lnTo>
                  <a:lnTo>
                    <a:pt x="273" y="1265"/>
                  </a:lnTo>
                  <a:lnTo>
                    <a:pt x="276" y="1264"/>
                  </a:lnTo>
                  <a:lnTo>
                    <a:pt x="285" y="1265"/>
                  </a:lnTo>
                  <a:lnTo>
                    <a:pt x="293" y="1262"/>
                  </a:lnTo>
                  <a:lnTo>
                    <a:pt x="295" y="1258"/>
                  </a:lnTo>
                  <a:lnTo>
                    <a:pt x="294" y="1255"/>
                  </a:lnTo>
                  <a:lnTo>
                    <a:pt x="287" y="1254"/>
                  </a:lnTo>
                  <a:lnTo>
                    <a:pt x="283" y="1255"/>
                  </a:lnTo>
                  <a:lnTo>
                    <a:pt x="283" y="1257"/>
                  </a:lnTo>
                  <a:lnTo>
                    <a:pt x="286" y="1259"/>
                  </a:lnTo>
                  <a:lnTo>
                    <a:pt x="283" y="1260"/>
                  </a:lnTo>
                  <a:lnTo>
                    <a:pt x="276" y="1260"/>
                  </a:lnTo>
                  <a:lnTo>
                    <a:pt x="273" y="1258"/>
                  </a:lnTo>
                  <a:lnTo>
                    <a:pt x="271" y="1254"/>
                  </a:lnTo>
                  <a:lnTo>
                    <a:pt x="275" y="1253"/>
                  </a:lnTo>
                  <a:lnTo>
                    <a:pt x="278" y="1254"/>
                  </a:lnTo>
                  <a:lnTo>
                    <a:pt x="279" y="1251"/>
                  </a:lnTo>
                  <a:lnTo>
                    <a:pt x="277" y="1247"/>
                  </a:lnTo>
                  <a:lnTo>
                    <a:pt x="273" y="1247"/>
                  </a:lnTo>
                  <a:lnTo>
                    <a:pt x="271" y="1250"/>
                  </a:lnTo>
                  <a:lnTo>
                    <a:pt x="268" y="1248"/>
                  </a:lnTo>
                  <a:lnTo>
                    <a:pt x="266" y="1248"/>
                  </a:lnTo>
                  <a:lnTo>
                    <a:pt x="266" y="1251"/>
                  </a:lnTo>
                  <a:lnTo>
                    <a:pt x="267" y="1254"/>
                  </a:lnTo>
                  <a:lnTo>
                    <a:pt x="267" y="1258"/>
                  </a:lnTo>
                  <a:lnTo>
                    <a:pt x="264" y="1263"/>
                  </a:lnTo>
                  <a:lnTo>
                    <a:pt x="259" y="1265"/>
                  </a:lnTo>
                  <a:lnTo>
                    <a:pt x="256" y="1264"/>
                  </a:lnTo>
                  <a:lnTo>
                    <a:pt x="250" y="1256"/>
                  </a:lnTo>
                  <a:lnTo>
                    <a:pt x="245" y="1256"/>
                  </a:lnTo>
                  <a:lnTo>
                    <a:pt x="242" y="1254"/>
                  </a:lnTo>
                  <a:lnTo>
                    <a:pt x="241" y="1251"/>
                  </a:lnTo>
                  <a:lnTo>
                    <a:pt x="240" y="1252"/>
                  </a:lnTo>
                  <a:lnTo>
                    <a:pt x="236" y="1254"/>
                  </a:lnTo>
                  <a:lnTo>
                    <a:pt x="229" y="1255"/>
                  </a:lnTo>
                  <a:lnTo>
                    <a:pt x="224" y="1255"/>
                  </a:lnTo>
                  <a:lnTo>
                    <a:pt x="220" y="1258"/>
                  </a:lnTo>
                  <a:lnTo>
                    <a:pt x="215" y="1266"/>
                  </a:lnTo>
                  <a:lnTo>
                    <a:pt x="210" y="1267"/>
                  </a:lnTo>
                  <a:lnTo>
                    <a:pt x="208" y="1266"/>
                  </a:lnTo>
                  <a:lnTo>
                    <a:pt x="208" y="1263"/>
                  </a:lnTo>
                  <a:lnTo>
                    <a:pt x="215" y="1255"/>
                  </a:lnTo>
                  <a:lnTo>
                    <a:pt x="218" y="1254"/>
                  </a:lnTo>
                  <a:lnTo>
                    <a:pt x="220" y="1252"/>
                  </a:lnTo>
                  <a:lnTo>
                    <a:pt x="220" y="1248"/>
                  </a:lnTo>
                  <a:lnTo>
                    <a:pt x="221" y="1248"/>
                  </a:lnTo>
                  <a:lnTo>
                    <a:pt x="224" y="1245"/>
                  </a:lnTo>
                  <a:lnTo>
                    <a:pt x="224" y="1243"/>
                  </a:lnTo>
                  <a:lnTo>
                    <a:pt x="227" y="1239"/>
                  </a:lnTo>
                  <a:lnTo>
                    <a:pt x="230" y="1240"/>
                  </a:lnTo>
                  <a:lnTo>
                    <a:pt x="234" y="1243"/>
                  </a:lnTo>
                  <a:lnTo>
                    <a:pt x="240" y="1245"/>
                  </a:lnTo>
                  <a:lnTo>
                    <a:pt x="248" y="1245"/>
                  </a:lnTo>
                  <a:lnTo>
                    <a:pt x="248" y="1243"/>
                  </a:lnTo>
                  <a:lnTo>
                    <a:pt x="244" y="1242"/>
                  </a:lnTo>
                  <a:lnTo>
                    <a:pt x="241" y="1242"/>
                  </a:lnTo>
                  <a:lnTo>
                    <a:pt x="238" y="1240"/>
                  </a:lnTo>
                  <a:lnTo>
                    <a:pt x="230" y="1233"/>
                  </a:lnTo>
                  <a:lnTo>
                    <a:pt x="229" y="1229"/>
                  </a:lnTo>
                  <a:lnTo>
                    <a:pt x="225" y="1227"/>
                  </a:lnTo>
                  <a:lnTo>
                    <a:pt x="224" y="1224"/>
                  </a:lnTo>
                  <a:lnTo>
                    <a:pt x="227" y="1223"/>
                  </a:lnTo>
                  <a:lnTo>
                    <a:pt x="234" y="1225"/>
                  </a:lnTo>
                  <a:lnTo>
                    <a:pt x="240" y="1233"/>
                  </a:lnTo>
                  <a:lnTo>
                    <a:pt x="245" y="1238"/>
                  </a:lnTo>
                  <a:lnTo>
                    <a:pt x="246" y="1236"/>
                  </a:lnTo>
                  <a:lnTo>
                    <a:pt x="244" y="1232"/>
                  </a:lnTo>
                  <a:lnTo>
                    <a:pt x="243" y="1228"/>
                  </a:lnTo>
                  <a:lnTo>
                    <a:pt x="245" y="1228"/>
                  </a:lnTo>
                  <a:lnTo>
                    <a:pt x="248" y="1232"/>
                  </a:lnTo>
                  <a:lnTo>
                    <a:pt x="250" y="1235"/>
                  </a:lnTo>
                  <a:lnTo>
                    <a:pt x="260" y="1242"/>
                  </a:lnTo>
                  <a:lnTo>
                    <a:pt x="265" y="1241"/>
                  </a:lnTo>
                  <a:lnTo>
                    <a:pt x="267" y="1240"/>
                  </a:lnTo>
                  <a:lnTo>
                    <a:pt x="273" y="1240"/>
                  </a:lnTo>
                  <a:lnTo>
                    <a:pt x="276" y="1242"/>
                  </a:lnTo>
                  <a:lnTo>
                    <a:pt x="282" y="1246"/>
                  </a:lnTo>
                  <a:lnTo>
                    <a:pt x="288" y="1248"/>
                  </a:lnTo>
                  <a:lnTo>
                    <a:pt x="289" y="1250"/>
                  </a:lnTo>
                  <a:lnTo>
                    <a:pt x="293" y="1250"/>
                  </a:lnTo>
                  <a:lnTo>
                    <a:pt x="292" y="1248"/>
                  </a:lnTo>
                  <a:lnTo>
                    <a:pt x="288" y="1243"/>
                  </a:lnTo>
                  <a:lnTo>
                    <a:pt x="275" y="1233"/>
                  </a:lnTo>
                  <a:lnTo>
                    <a:pt x="274" y="1230"/>
                  </a:lnTo>
                  <a:lnTo>
                    <a:pt x="275" y="1228"/>
                  </a:lnTo>
                  <a:lnTo>
                    <a:pt x="281" y="1225"/>
                  </a:lnTo>
                  <a:lnTo>
                    <a:pt x="282" y="1222"/>
                  </a:lnTo>
                  <a:lnTo>
                    <a:pt x="285" y="1218"/>
                  </a:lnTo>
                  <a:lnTo>
                    <a:pt x="287" y="1217"/>
                  </a:lnTo>
                  <a:lnTo>
                    <a:pt x="287" y="1215"/>
                  </a:lnTo>
                  <a:lnTo>
                    <a:pt x="282" y="1215"/>
                  </a:lnTo>
                  <a:lnTo>
                    <a:pt x="278" y="1216"/>
                  </a:lnTo>
                  <a:lnTo>
                    <a:pt x="270" y="1216"/>
                  </a:lnTo>
                  <a:lnTo>
                    <a:pt x="268" y="1219"/>
                  </a:lnTo>
                  <a:lnTo>
                    <a:pt x="269" y="1220"/>
                  </a:lnTo>
                  <a:lnTo>
                    <a:pt x="274" y="1223"/>
                  </a:lnTo>
                  <a:lnTo>
                    <a:pt x="271" y="1225"/>
                  </a:lnTo>
                  <a:lnTo>
                    <a:pt x="265" y="1225"/>
                  </a:lnTo>
                  <a:lnTo>
                    <a:pt x="263" y="1227"/>
                  </a:lnTo>
                  <a:lnTo>
                    <a:pt x="257" y="1225"/>
                  </a:lnTo>
                  <a:lnTo>
                    <a:pt x="252" y="1228"/>
                  </a:lnTo>
                  <a:lnTo>
                    <a:pt x="250" y="1223"/>
                  </a:lnTo>
                  <a:lnTo>
                    <a:pt x="244" y="1221"/>
                  </a:lnTo>
                  <a:lnTo>
                    <a:pt x="243" y="1219"/>
                  </a:lnTo>
                  <a:lnTo>
                    <a:pt x="246" y="1217"/>
                  </a:lnTo>
                  <a:lnTo>
                    <a:pt x="250" y="1215"/>
                  </a:lnTo>
                  <a:lnTo>
                    <a:pt x="245" y="1215"/>
                  </a:lnTo>
                  <a:lnTo>
                    <a:pt x="240" y="1216"/>
                  </a:lnTo>
                  <a:lnTo>
                    <a:pt x="239" y="1215"/>
                  </a:lnTo>
                  <a:lnTo>
                    <a:pt x="246" y="1212"/>
                  </a:lnTo>
                  <a:lnTo>
                    <a:pt x="254" y="1208"/>
                  </a:lnTo>
                  <a:lnTo>
                    <a:pt x="258" y="1207"/>
                  </a:lnTo>
                  <a:lnTo>
                    <a:pt x="265" y="1207"/>
                  </a:lnTo>
                  <a:lnTo>
                    <a:pt x="267" y="1208"/>
                  </a:lnTo>
                  <a:lnTo>
                    <a:pt x="273" y="1208"/>
                  </a:lnTo>
                  <a:lnTo>
                    <a:pt x="278" y="1208"/>
                  </a:lnTo>
                  <a:lnTo>
                    <a:pt x="285" y="1209"/>
                  </a:lnTo>
                  <a:lnTo>
                    <a:pt x="285" y="1206"/>
                  </a:lnTo>
                  <a:lnTo>
                    <a:pt x="288" y="1204"/>
                  </a:lnTo>
                  <a:lnTo>
                    <a:pt x="290" y="1201"/>
                  </a:lnTo>
                  <a:lnTo>
                    <a:pt x="293" y="1198"/>
                  </a:lnTo>
                  <a:lnTo>
                    <a:pt x="295" y="1195"/>
                  </a:lnTo>
                  <a:lnTo>
                    <a:pt x="294" y="1195"/>
                  </a:lnTo>
                  <a:lnTo>
                    <a:pt x="289" y="1198"/>
                  </a:lnTo>
                  <a:lnTo>
                    <a:pt x="287" y="1198"/>
                  </a:lnTo>
                  <a:lnTo>
                    <a:pt x="286" y="1196"/>
                  </a:lnTo>
                  <a:lnTo>
                    <a:pt x="288" y="1190"/>
                  </a:lnTo>
                  <a:lnTo>
                    <a:pt x="292" y="1178"/>
                  </a:lnTo>
                  <a:lnTo>
                    <a:pt x="291" y="1173"/>
                  </a:lnTo>
                  <a:lnTo>
                    <a:pt x="294" y="1172"/>
                  </a:lnTo>
                  <a:lnTo>
                    <a:pt x="295" y="1174"/>
                  </a:lnTo>
                  <a:lnTo>
                    <a:pt x="299" y="1180"/>
                  </a:lnTo>
                  <a:lnTo>
                    <a:pt x="298" y="1181"/>
                  </a:lnTo>
                  <a:lnTo>
                    <a:pt x="298" y="1184"/>
                  </a:lnTo>
                  <a:lnTo>
                    <a:pt x="303" y="1185"/>
                  </a:lnTo>
                  <a:lnTo>
                    <a:pt x="306" y="1185"/>
                  </a:lnTo>
                  <a:lnTo>
                    <a:pt x="310" y="1187"/>
                  </a:lnTo>
                  <a:lnTo>
                    <a:pt x="313" y="1187"/>
                  </a:lnTo>
                  <a:lnTo>
                    <a:pt x="314" y="1186"/>
                  </a:lnTo>
                  <a:lnTo>
                    <a:pt x="316" y="1187"/>
                  </a:lnTo>
                  <a:lnTo>
                    <a:pt x="320" y="1187"/>
                  </a:lnTo>
                  <a:lnTo>
                    <a:pt x="318" y="1184"/>
                  </a:lnTo>
                  <a:lnTo>
                    <a:pt x="315" y="1182"/>
                  </a:lnTo>
                  <a:lnTo>
                    <a:pt x="308" y="1181"/>
                  </a:lnTo>
                  <a:lnTo>
                    <a:pt x="308" y="1178"/>
                  </a:lnTo>
                  <a:lnTo>
                    <a:pt x="312" y="1178"/>
                  </a:lnTo>
                  <a:lnTo>
                    <a:pt x="318" y="1176"/>
                  </a:lnTo>
                  <a:lnTo>
                    <a:pt x="317" y="1174"/>
                  </a:lnTo>
                  <a:lnTo>
                    <a:pt x="315" y="1173"/>
                  </a:lnTo>
                  <a:lnTo>
                    <a:pt x="312" y="1173"/>
                  </a:lnTo>
                  <a:lnTo>
                    <a:pt x="311" y="1170"/>
                  </a:lnTo>
                  <a:lnTo>
                    <a:pt x="309" y="1169"/>
                  </a:lnTo>
                  <a:lnTo>
                    <a:pt x="306" y="1171"/>
                  </a:lnTo>
                  <a:lnTo>
                    <a:pt x="303" y="1171"/>
                  </a:lnTo>
                  <a:lnTo>
                    <a:pt x="298" y="1170"/>
                  </a:lnTo>
                  <a:lnTo>
                    <a:pt x="299" y="1166"/>
                  </a:lnTo>
                  <a:lnTo>
                    <a:pt x="301" y="1163"/>
                  </a:lnTo>
                  <a:lnTo>
                    <a:pt x="304" y="1163"/>
                  </a:lnTo>
                  <a:lnTo>
                    <a:pt x="309" y="1157"/>
                  </a:lnTo>
                  <a:lnTo>
                    <a:pt x="312" y="1154"/>
                  </a:lnTo>
                  <a:lnTo>
                    <a:pt x="313" y="1154"/>
                  </a:lnTo>
                  <a:lnTo>
                    <a:pt x="316" y="1154"/>
                  </a:lnTo>
                  <a:lnTo>
                    <a:pt x="321" y="1154"/>
                  </a:lnTo>
                  <a:lnTo>
                    <a:pt x="320" y="1151"/>
                  </a:lnTo>
                  <a:lnTo>
                    <a:pt x="316" y="1150"/>
                  </a:lnTo>
                  <a:lnTo>
                    <a:pt x="311" y="1150"/>
                  </a:lnTo>
                  <a:lnTo>
                    <a:pt x="310" y="1148"/>
                  </a:lnTo>
                  <a:lnTo>
                    <a:pt x="311" y="1146"/>
                  </a:lnTo>
                  <a:lnTo>
                    <a:pt x="317" y="1143"/>
                  </a:lnTo>
                  <a:lnTo>
                    <a:pt x="320" y="1140"/>
                  </a:lnTo>
                  <a:lnTo>
                    <a:pt x="324" y="1138"/>
                  </a:lnTo>
                  <a:lnTo>
                    <a:pt x="324" y="1136"/>
                  </a:lnTo>
                  <a:lnTo>
                    <a:pt x="328" y="1134"/>
                  </a:lnTo>
                  <a:lnTo>
                    <a:pt x="325" y="1130"/>
                  </a:lnTo>
                  <a:lnTo>
                    <a:pt x="322" y="1130"/>
                  </a:lnTo>
                  <a:lnTo>
                    <a:pt x="322" y="1127"/>
                  </a:lnTo>
                  <a:lnTo>
                    <a:pt x="326" y="1126"/>
                  </a:lnTo>
                  <a:lnTo>
                    <a:pt x="330" y="1126"/>
                  </a:lnTo>
                  <a:lnTo>
                    <a:pt x="329" y="1122"/>
                  </a:lnTo>
                  <a:lnTo>
                    <a:pt x="326" y="1120"/>
                  </a:lnTo>
                  <a:lnTo>
                    <a:pt x="321" y="1122"/>
                  </a:lnTo>
                  <a:lnTo>
                    <a:pt x="316" y="1125"/>
                  </a:lnTo>
                  <a:lnTo>
                    <a:pt x="311" y="1125"/>
                  </a:lnTo>
                  <a:lnTo>
                    <a:pt x="306" y="1122"/>
                  </a:lnTo>
                  <a:lnTo>
                    <a:pt x="303" y="1123"/>
                  </a:lnTo>
                  <a:lnTo>
                    <a:pt x="299" y="1123"/>
                  </a:lnTo>
                  <a:lnTo>
                    <a:pt x="295" y="1119"/>
                  </a:lnTo>
                  <a:lnTo>
                    <a:pt x="292" y="1120"/>
                  </a:lnTo>
                  <a:lnTo>
                    <a:pt x="288" y="1119"/>
                  </a:lnTo>
                  <a:lnTo>
                    <a:pt x="283" y="1115"/>
                  </a:lnTo>
                  <a:lnTo>
                    <a:pt x="279" y="1115"/>
                  </a:lnTo>
                  <a:lnTo>
                    <a:pt x="275" y="1113"/>
                  </a:lnTo>
                  <a:lnTo>
                    <a:pt x="275" y="1111"/>
                  </a:lnTo>
                  <a:lnTo>
                    <a:pt x="273" y="1104"/>
                  </a:lnTo>
                  <a:lnTo>
                    <a:pt x="266" y="1100"/>
                  </a:lnTo>
                  <a:lnTo>
                    <a:pt x="255" y="1095"/>
                  </a:lnTo>
                  <a:lnTo>
                    <a:pt x="246" y="1092"/>
                  </a:lnTo>
                  <a:lnTo>
                    <a:pt x="241" y="1087"/>
                  </a:lnTo>
                  <a:lnTo>
                    <a:pt x="241" y="1083"/>
                  </a:lnTo>
                  <a:lnTo>
                    <a:pt x="239" y="1076"/>
                  </a:lnTo>
                  <a:lnTo>
                    <a:pt x="235" y="1071"/>
                  </a:lnTo>
                  <a:lnTo>
                    <a:pt x="232" y="1068"/>
                  </a:lnTo>
                  <a:lnTo>
                    <a:pt x="232" y="1065"/>
                  </a:lnTo>
                  <a:lnTo>
                    <a:pt x="239" y="1059"/>
                  </a:lnTo>
                  <a:lnTo>
                    <a:pt x="244" y="1059"/>
                  </a:lnTo>
                  <a:lnTo>
                    <a:pt x="247" y="1057"/>
                  </a:lnTo>
                  <a:lnTo>
                    <a:pt x="251" y="1059"/>
                  </a:lnTo>
                  <a:lnTo>
                    <a:pt x="257" y="1059"/>
                  </a:lnTo>
                  <a:lnTo>
                    <a:pt x="263" y="1065"/>
                  </a:lnTo>
                  <a:lnTo>
                    <a:pt x="268" y="1066"/>
                  </a:lnTo>
                  <a:lnTo>
                    <a:pt x="273" y="1066"/>
                  </a:lnTo>
                  <a:lnTo>
                    <a:pt x="275" y="1068"/>
                  </a:lnTo>
                  <a:lnTo>
                    <a:pt x="281" y="1068"/>
                  </a:lnTo>
                  <a:lnTo>
                    <a:pt x="286" y="1070"/>
                  </a:lnTo>
                  <a:lnTo>
                    <a:pt x="289" y="1072"/>
                  </a:lnTo>
                  <a:lnTo>
                    <a:pt x="293" y="1073"/>
                  </a:lnTo>
                  <a:lnTo>
                    <a:pt x="297" y="1077"/>
                  </a:lnTo>
                  <a:lnTo>
                    <a:pt x="300" y="1089"/>
                  </a:lnTo>
                  <a:lnTo>
                    <a:pt x="304" y="1094"/>
                  </a:lnTo>
                  <a:lnTo>
                    <a:pt x="310" y="1097"/>
                  </a:lnTo>
                  <a:lnTo>
                    <a:pt x="315" y="1102"/>
                  </a:lnTo>
                  <a:lnTo>
                    <a:pt x="321" y="1104"/>
                  </a:lnTo>
                  <a:lnTo>
                    <a:pt x="324" y="1103"/>
                  </a:lnTo>
                  <a:lnTo>
                    <a:pt x="327" y="1099"/>
                  </a:lnTo>
                  <a:lnTo>
                    <a:pt x="325" y="1097"/>
                  </a:lnTo>
                  <a:lnTo>
                    <a:pt x="322" y="1099"/>
                  </a:lnTo>
                  <a:lnTo>
                    <a:pt x="320" y="1100"/>
                  </a:lnTo>
                  <a:lnTo>
                    <a:pt x="315" y="1096"/>
                  </a:lnTo>
                  <a:lnTo>
                    <a:pt x="310" y="1089"/>
                  </a:lnTo>
                  <a:lnTo>
                    <a:pt x="310" y="1087"/>
                  </a:lnTo>
                  <a:lnTo>
                    <a:pt x="311" y="1087"/>
                  </a:lnTo>
                  <a:lnTo>
                    <a:pt x="316" y="1092"/>
                  </a:lnTo>
                  <a:lnTo>
                    <a:pt x="320" y="1092"/>
                  </a:lnTo>
                  <a:lnTo>
                    <a:pt x="320" y="1090"/>
                  </a:lnTo>
                  <a:lnTo>
                    <a:pt x="324" y="1089"/>
                  </a:lnTo>
                  <a:lnTo>
                    <a:pt x="324" y="1087"/>
                  </a:lnTo>
                  <a:lnTo>
                    <a:pt x="316" y="1081"/>
                  </a:lnTo>
                  <a:lnTo>
                    <a:pt x="310" y="1076"/>
                  </a:lnTo>
                  <a:lnTo>
                    <a:pt x="308" y="1071"/>
                  </a:lnTo>
                  <a:lnTo>
                    <a:pt x="309" y="1069"/>
                  </a:lnTo>
                  <a:lnTo>
                    <a:pt x="311" y="1070"/>
                  </a:lnTo>
                  <a:lnTo>
                    <a:pt x="315" y="1076"/>
                  </a:lnTo>
                  <a:lnTo>
                    <a:pt x="318" y="1076"/>
                  </a:lnTo>
                  <a:lnTo>
                    <a:pt x="316" y="1070"/>
                  </a:lnTo>
                  <a:lnTo>
                    <a:pt x="310" y="1064"/>
                  </a:lnTo>
                  <a:lnTo>
                    <a:pt x="304" y="1059"/>
                  </a:lnTo>
                  <a:lnTo>
                    <a:pt x="303" y="1056"/>
                  </a:lnTo>
                  <a:lnTo>
                    <a:pt x="304" y="1054"/>
                  </a:lnTo>
                  <a:lnTo>
                    <a:pt x="310" y="1056"/>
                  </a:lnTo>
                  <a:lnTo>
                    <a:pt x="322" y="1060"/>
                  </a:lnTo>
                  <a:lnTo>
                    <a:pt x="325" y="1058"/>
                  </a:lnTo>
                  <a:lnTo>
                    <a:pt x="326" y="1055"/>
                  </a:lnTo>
                  <a:lnTo>
                    <a:pt x="321" y="1048"/>
                  </a:lnTo>
                  <a:lnTo>
                    <a:pt x="318" y="1048"/>
                  </a:lnTo>
                  <a:lnTo>
                    <a:pt x="314" y="1050"/>
                  </a:lnTo>
                  <a:lnTo>
                    <a:pt x="310" y="1052"/>
                  </a:lnTo>
                  <a:lnTo>
                    <a:pt x="304" y="1050"/>
                  </a:lnTo>
                  <a:lnTo>
                    <a:pt x="303" y="1048"/>
                  </a:lnTo>
                  <a:lnTo>
                    <a:pt x="305" y="1045"/>
                  </a:lnTo>
                  <a:lnTo>
                    <a:pt x="312" y="1042"/>
                  </a:lnTo>
                  <a:lnTo>
                    <a:pt x="314" y="1042"/>
                  </a:lnTo>
                  <a:lnTo>
                    <a:pt x="320" y="1045"/>
                  </a:lnTo>
                  <a:lnTo>
                    <a:pt x="320" y="1043"/>
                  </a:lnTo>
                  <a:lnTo>
                    <a:pt x="320" y="1039"/>
                  </a:lnTo>
                  <a:lnTo>
                    <a:pt x="316" y="1035"/>
                  </a:lnTo>
                  <a:lnTo>
                    <a:pt x="313" y="1035"/>
                  </a:lnTo>
                  <a:lnTo>
                    <a:pt x="312" y="1037"/>
                  </a:lnTo>
                  <a:lnTo>
                    <a:pt x="308" y="1037"/>
                  </a:lnTo>
                  <a:lnTo>
                    <a:pt x="305" y="1039"/>
                  </a:lnTo>
                  <a:lnTo>
                    <a:pt x="297" y="1046"/>
                  </a:lnTo>
                  <a:lnTo>
                    <a:pt x="294" y="1046"/>
                  </a:lnTo>
                  <a:lnTo>
                    <a:pt x="294" y="1044"/>
                  </a:lnTo>
                  <a:lnTo>
                    <a:pt x="298" y="1041"/>
                  </a:lnTo>
                  <a:lnTo>
                    <a:pt x="299" y="1036"/>
                  </a:lnTo>
                  <a:lnTo>
                    <a:pt x="302" y="1032"/>
                  </a:lnTo>
                  <a:lnTo>
                    <a:pt x="305" y="1032"/>
                  </a:lnTo>
                  <a:lnTo>
                    <a:pt x="309" y="1032"/>
                  </a:lnTo>
                  <a:lnTo>
                    <a:pt x="313" y="1029"/>
                  </a:lnTo>
                  <a:lnTo>
                    <a:pt x="317" y="1027"/>
                  </a:lnTo>
                  <a:lnTo>
                    <a:pt x="320" y="1025"/>
                  </a:lnTo>
                  <a:lnTo>
                    <a:pt x="318" y="1024"/>
                  </a:lnTo>
                  <a:lnTo>
                    <a:pt x="311" y="1024"/>
                  </a:lnTo>
                  <a:lnTo>
                    <a:pt x="306" y="1027"/>
                  </a:lnTo>
                  <a:lnTo>
                    <a:pt x="303" y="1027"/>
                  </a:lnTo>
                  <a:lnTo>
                    <a:pt x="300" y="1026"/>
                  </a:lnTo>
                  <a:lnTo>
                    <a:pt x="293" y="1027"/>
                  </a:lnTo>
                  <a:lnTo>
                    <a:pt x="291" y="1026"/>
                  </a:lnTo>
                  <a:lnTo>
                    <a:pt x="291" y="1022"/>
                  </a:lnTo>
                  <a:lnTo>
                    <a:pt x="294" y="1020"/>
                  </a:lnTo>
                  <a:lnTo>
                    <a:pt x="298" y="1018"/>
                  </a:lnTo>
                  <a:lnTo>
                    <a:pt x="305" y="1017"/>
                  </a:lnTo>
                  <a:lnTo>
                    <a:pt x="316" y="1014"/>
                  </a:lnTo>
                  <a:lnTo>
                    <a:pt x="323" y="1010"/>
                  </a:lnTo>
                  <a:lnTo>
                    <a:pt x="323" y="1008"/>
                  </a:lnTo>
                  <a:lnTo>
                    <a:pt x="322" y="1007"/>
                  </a:lnTo>
                  <a:lnTo>
                    <a:pt x="318" y="1007"/>
                  </a:lnTo>
                  <a:lnTo>
                    <a:pt x="314" y="1009"/>
                  </a:lnTo>
                  <a:lnTo>
                    <a:pt x="309" y="1011"/>
                  </a:lnTo>
                  <a:lnTo>
                    <a:pt x="305" y="1010"/>
                  </a:lnTo>
                  <a:lnTo>
                    <a:pt x="302" y="1006"/>
                  </a:lnTo>
                  <a:lnTo>
                    <a:pt x="300" y="1004"/>
                  </a:lnTo>
                  <a:lnTo>
                    <a:pt x="294" y="1004"/>
                  </a:lnTo>
                  <a:lnTo>
                    <a:pt x="292" y="1003"/>
                  </a:lnTo>
                  <a:lnTo>
                    <a:pt x="293" y="1001"/>
                  </a:lnTo>
                  <a:lnTo>
                    <a:pt x="297" y="997"/>
                  </a:lnTo>
                  <a:lnTo>
                    <a:pt x="300" y="990"/>
                  </a:lnTo>
                  <a:lnTo>
                    <a:pt x="302" y="988"/>
                  </a:lnTo>
                  <a:lnTo>
                    <a:pt x="306" y="986"/>
                  </a:lnTo>
                  <a:lnTo>
                    <a:pt x="306" y="984"/>
                  </a:lnTo>
                  <a:lnTo>
                    <a:pt x="304" y="984"/>
                  </a:lnTo>
                  <a:lnTo>
                    <a:pt x="299" y="986"/>
                  </a:lnTo>
                  <a:lnTo>
                    <a:pt x="293" y="994"/>
                  </a:lnTo>
                  <a:lnTo>
                    <a:pt x="293" y="997"/>
                  </a:lnTo>
                  <a:lnTo>
                    <a:pt x="289" y="1000"/>
                  </a:lnTo>
                  <a:lnTo>
                    <a:pt x="287" y="1001"/>
                  </a:lnTo>
                  <a:lnTo>
                    <a:pt x="285" y="1001"/>
                  </a:lnTo>
                  <a:lnTo>
                    <a:pt x="286" y="996"/>
                  </a:lnTo>
                  <a:lnTo>
                    <a:pt x="287" y="989"/>
                  </a:lnTo>
                  <a:lnTo>
                    <a:pt x="287" y="981"/>
                  </a:lnTo>
                  <a:lnTo>
                    <a:pt x="285" y="975"/>
                  </a:lnTo>
                  <a:lnTo>
                    <a:pt x="283" y="968"/>
                  </a:lnTo>
                  <a:lnTo>
                    <a:pt x="286" y="964"/>
                  </a:lnTo>
                  <a:lnTo>
                    <a:pt x="285" y="960"/>
                  </a:lnTo>
                  <a:lnTo>
                    <a:pt x="283" y="960"/>
                  </a:lnTo>
                  <a:lnTo>
                    <a:pt x="282" y="962"/>
                  </a:lnTo>
                  <a:lnTo>
                    <a:pt x="280" y="973"/>
                  </a:lnTo>
                  <a:lnTo>
                    <a:pt x="282" y="978"/>
                  </a:lnTo>
                  <a:lnTo>
                    <a:pt x="285" y="984"/>
                  </a:lnTo>
                  <a:lnTo>
                    <a:pt x="283" y="989"/>
                  </a:lnTo>
                  <a:lnTo>
                    <a:pt x="283" y="998"/>
                  </a:lnTo>
                  <a:lnTo>
                    <a:pt x="281" y="1002"/>
                  </a:lnTo>
                  <a:lnTo>
                    <a:pt x="278" y="1002"/>
                  </a:lnTo>
                  <a:lnTo>
                    <a:pt x="275" y="999"/>
                  </a:lnTo>
                  <a:lnTo>
                    <a:pt x="273" y="995"/>
                  </a:lnTo>
                  <a:lnTo>
                    <a:pt x="271" y="1003"/>
                  </a:lnTo>
                  <a:lnTo>
                    <a:pt x="270" y="1006"/>
                  </a:lnTo>
                  <a:lnTo>
                    <a:pt x="268" y="1006"/>
                  </a:lnTo>
                  <a:lnTo>
                    <a:pt x="265" y="1006"/>
                  </a:lnTo>
                  <a:lnTo>
                    <a:pt x="268" y="1008"/>
                  </a:lnTo>
                  <a:lnTo>
                    <a:pt x="269" y="1011"/>
                  </a:lnTo>
                  <a:lnTo>
                    <a:pt x="267" y="1017"/>
                  </a:lnTo>
                  <a:lnTo>
                    <a:pt x="265" y="1020"/>
                  </a:lnTo>
                  <a:lnTo>
                    <a:pt x="259" y="1021"/>
                  </a:lnTo>
                  <a:lnTo>
                    <a:pt x="257" y="1021"/>
                  </a:lnTo>
                  <a:lnTo>
                    <a:pt x="255" y="1022"/>
                  </a:lnTo>
                  <a:lnTo>
                    <a:pt x="251" y="1025"/>
                  </a:lnTo>
                  <a:lnTo>
                    <a:pt x="243" y="1025"/>
                  </a:lnTo>
                  <a:lnTo>
                    <a:pt x="240" y="1022"/>
                  </a:lnTo>
                  <a:lnTo>
                    <a:pt x="241" y="1018"/>
                  </a:lnTo>
                  <a:lnTo>
                    <a:pt x="240" y="1014"/>
                  </a:lnTo>
                  <a:lnTo>
                    <a:pt x="236" y="1012"/>
                  </a:lnTo>
                  <a:lnTo>
                    <a:pt x="234" y="1012"/>
                  </a:lnTo>
                  <a:lnTo>
                    <a:pt x="233" y="1017"/>
                  </a:lnTo>
                  <a:lnTo>
                    <a:pt x="231" y="1017"/>
                  </a:lnTo>
                  <a:lnTo>
                    <a:pt x="229" y="1009"/>
                  </a:lnTo>
                  <a:lnTo>
                    <a:pt x="231" y="1004"/>
                  </a:lnTo>
                  <a:lnTo>
                    <a:pt x="230" y="1001"/>
                  </a:lnTo>
                  <a:lnTo>
                    <a:pt x="228" y="999"/>
                  </a:lnTo>
                  <a:lnTo>
                    <a:pt x="228" y="996"/>
                  </a:lnTo>
                  <a:lnTo>
                    <a:pt x="233" y="992"/>
                  </a:lnTo>
                  <a:lnTo>
                    <a:pt x="239" y="992"/>
                  </a:lnTo>
                  <a:lnTo>
                    <a:pt x="240" y="994"/>
                  </a:lnTo>
                  <a:lnTo>
                    <a:pt x="243" y="989"/>
                  </a:lnTo>
                  <a:lnTo>
                    <a:pt x="246" y="988"/>
                  </a:lnTo>
                  <a:lnTo>
                    <a:pt x="255" y="987"/>
                  </a:lnTo>
                  <a:lnTo>
                    <a:pt x="258" y="987"/>
                  </a:lnTo>
                  <a:lnTo>
                    <a:pt x="265" y="980"/>
                  </a:lnTo>
                  <a:lnTo>
                    <a:pt x="270" y="971"/>
                  </a:lnTo>
                  <a:lnTo>
                    <a:pt x="270" y="968"/>
                  </a:lnTo>
                  <a:lnTo>
                    <a:pt x="268" y="968"/>
                  </a:lnTo>
                  <a:lnTo>
                    <a:pt x="265" y="971"/>
                  </a:lnTo>
                  <a:lnTo>
                    <a:pt x="262" y="975"/>
                  </a:lnTo>
                  <a:lnTo>
                    <a:pt x="257" y="981"/>
                  </a:lnTo>
                  <a:lnTo>
                    <a:pt x="251" y="984"/>
                  </a:lnTo>
                  <a:lnTo>
                    <a:pt x="243" y="981"/>
                  </a:lnTo>
                  <a:lnTo>
                    <a:pt x="240" y="978"/>
                  </a:lnTo>
                  <a:lnTo>
                    <a:pt x="240" y="975"/>
                  </a:lnTo>
                  <a:lnTo>
                    <a:pt x="245" y="972"/>
                  </a:lnTo>
                  <a:lnTo>
                    <a:pt x="252" y="965"/>
                  </a:lnTo>
                  <a:lnTo>
                    <a:pt x="255" y="965"/>
                  </a:lnTo>
                  <a:lnTo>
                    <a:pt x="256" y="963"/>
                  </a:lnTo>
                  <a:lnTo>
                    <a:pt x="256" y="959"/>
                  </a:lnTo>
                  <a:lnTo>
                    <a:pt x="257" y="956"/>
                  </a:lnTo>
                  <a:lnTo>
                    <a:pt x="260" y="956"/>
                  </a:lnTo>
                  <a:lnTo>
                    <a:pt x="264" y="954"/>
                  </a:lnTo>
                  <a:lnTo>
                    <a:pt x="262" y="952"/>
                  </a:lnTo>
                  <a:lnTo>
                    <a:pt x="262" y="950"/>
                  </a:lnTo>
                  <a:lnTo>
                    <a:pt x="259" y="949"/>
                  </a:lnTo>
                  <a:lnTo>
                    <a:pt x="258" y="949"/>
                  </a:lnTo>
                  <a:lnTo>
                    <a:pt x="255" y="952"/>
                  </a:lnTo>
                  <a:lnTo>
                    <a:pt x="247" y="951"/>
                  </a:lnTo>
                  <a:lnTo>
                    <a:pt x="245" y="951"/>
                  </a:lnTo>
                  <a:lnTo>
                    <a:pt x="243" y="949"/>
                  </a:lnTo>
                  <a:lnTo>
                    <a:pt x="245" y="945"/>
                  </a:lnTo>
                  <a:lnTo>
                    <a:pt x="251" y="941"/>
                  </a:lnTo>
                  <a:lnTo>
                    <a:pt x="254" y="942"/>
                  </a:lnTo>
                  <a:lnTo>
                    <a:pt x="257" y="944"/>
                  </a:lnTo>
                  <a:lnTo>
                    <a:pt x="262" y="944"/>
                  </a:lnTo>
                  <a:lnTo>
                    <a:pt x="268" y="941"/>
                  </a:lnTo>
                  <a:lnTo>
                    <a:pt x="271" y="933"/>
                  </a:lnTo>
                  <a:lnTo>
                    <a:pt x="269" y="930"/>
                  </a:lnTo>
                  <a:lnTo>
                    <a:pt x="270" y="926"/>
                  </a:lnTo>
                  <a:lnTo>
                    <a:pt x="276" y="920"/>
                  </a:lnTo>
                  <a:lnTo>
                    <a:pt x="275" y="914"/>
                  </a:lnTo>
                  <a:lnTo>
                    <a:pt x="275" y="907"/>
                  </a:lnTo>
                  <a:lnTo>
                    <a:pt x="274" y="904"/>
                  </a:lnTo>
                  <a:lnTo>
                    <a:pt x="270" y="903"/>
                  </a:lnTo>
                  <a:lnTo>
                    <a:pt x="267" y="903"/>
                  </a:lnTo>
                  <a:lnTo>
                    <a:pt x="264" y="899"/>
                  </a:lnTo>
                  <a:lnTo>
                    <a:pt x="259" y="899"/>
                  </a:lnTo>
                  <a:lnTo>
                    <a:pt x="255" y="897"/>
                  </a:lnTo>
                  <a:lnTo>
                    <a:pt x="256" y="895"/>
                  </a:lnTo>
                  <a:lnTo>
                    <a:pt x="258" y="894"/>
                  </a:lnTo>
                  <a:lnTo>
                    <a:pt x="263" y="895"/>
                  </a:lnTo>
                  <a:lnTo>
                    <a:pt x="266" y="893"/>
                  </a:lnTo>
                  <a:lnTo>
                    <a:pt x="269" y="888"/>
                  </a:lnTo>
                  <a:lnTo>
                    <a:pt x="269" y="884"/>
                  </a:lnTo>
                  <a:lnTo>
                    <a:pt x="273" y="881"/>
                  </a:lnTo>
                  <a:lnTo>
                    <a:pt x="273" y="878"/>
                  </a:lnTo>
                  <a:lnTo>
                    <a:pt x="270" y="875"/>
                  </a:lnTo>
                  <a:lnTo>
                    <a:pt x="267" y="874"/>
                  </a:lnTo>
                  <a:lnTo>
                    <a:pt x="265" y="872"/>
                  </a:lnTo>
                  <a:lnTo>
                    <a:pt x="264" y="868"/>
                  </a:lnTo>
                  <a:lnTo>
                    <a:pt x="267" y="866"/>
                  </a:lnTo>
                  <a:lnTo>
                    <a:pt x="268" y="866"/>
                  </a:lnTo>
                  <a:lnTo>
                    <a:pt x="268" y="863"/>
                  </a:lnTo>
                  <a:lnTo>
                    <a:pt x="265" y="858"/>
                  </a:lnTo>
                  <a:lnTo>
                    <a:pt x="264" y="851"/>
                  </a:lnTo>
                  <a:lnTo>
                    <a:pt x="266" y="850"/>
                  </a:lnTo>
                  <a:lnTo>
                    <a:pt x="269" y="853"/>
                  </a:lnTo>
                  <a:lnTo>
                    <a:pt x="269" y="852"/>
                  </a:lnTo>
                  <a:lnTo>
                    <a:pt x="267" y="848"/>
                  </a:lnTo>
                  <a:lnTo>
                    <a:pt x="267" y="845"/>
                  </a:lnTo>
                  <a:lnTo>
                    <a:pt x="270" y="839"/>
                  </a:lnTo>
                  <a:lnTo>
                    <a:pt x="269" y="834"/>
                  </a:lnTo>
                  <a:lnTo>
                    <a:pt x="266" y="829"/>
                  </a:lnTo>
                  <a:lnTo>
                    <a:pt x="267" y="825"/>
                  </a:lnTo>
                  <a:lnTo>
                    <a:pt x="265" y="822"/>
                  </a:lnTo>
                  <a:lnTo>
                    <a:pt x="267" y="818"/>
                  </a:lnTo>
                  <a:lnTo>
                    <a:pt x="269" y="812"/>
                  </a:lnTo>
                  <a:lnTo>
                    <a:pt x="267" y="811"/>
                  </a:lnTo>
                  <a:lnTo>
                    <a:pt x="264" y="811"/>
                  </a:lnTo>
                  <a:lnTo>
                    <a:pt x="258" y="816"/>
                  </a:lnTo>
                  <a:lnTo>
                    <a:pt x="255" y="817"/>
                  </a:lnTo>
                  <a:lnTo>
                    <a:pt x="253" y="820"/>
                  </a:lnTo>
                  <a:lnTo>
                    <a:pt x="250" y="821"/>
                  </a:lnTo>
                  <a:lnTo>
                    <a:pt x="246" y="820"/>
                  </a:lnTo>
                  <a:lnTo>
                    <a:pt x="248" y="816"/>
                  </a:lnTo>
                  <a:lnTo>
                    <a:pt x="254" y="813"/>
                  </a:lnTo>
                  <a:lnTo>
                    <a:pt x="257" y="812"/>
                  </a:lnTo>
                  <a:lnTo>
                    <a:pt x="260" y="809"/>
                  </a:lnTo>
                  <a:lnTo>
                    <a:pt x="262" y="803"/>
                  </a:lnTo>
                  <a:lnTo>
                    <a:pt x="267" y="800"/>
                  </a:lnTo>
                  <a:lnTo>
                    <a:pt x="271" y="798"/>
                  </a:lnTo>
                  <a:lnTo>
                    <a:pt x="274" y="793"/>
                  </a:lnTo>
                  <a:lnTo>
                    <a:pt x="273" y="789"/>
                  </a:lnTo>
                  <a:lnTo>
                    <a:pt x="270" y="786"/>
                  </a:lnTo>
                  <a:lnTo>
                    <a:pt x="266" y="780"/>
                  </a:lnTo>
                  <a:lnTo>
                    <a:pt x="265" y="776"/>
                  </a:lnTo>
                  <a:lnTo>
                    <a:pt x="264" y="775"/>
                  </a:lnTo>
                  <a:lnTo>
                    <a:pt x="260" y="775"/>
                  </a:lnTo>
                  <a:lnTo>
                    <a:pt x="257" y="770"/>
                  </a:lnTo>
                  <a:lnTo>
                    <a:pt x="257" y="766"/>
                  </a:lnTo>
                  <a:lnTo>
                    <a:pt x="259" y="764"/>
                  </a:lnTo>
                  <a:lnTo>
                    <a:pt x="258" y="760"/>
                  </a:lnTo>
                  <a:lnTo>
                    <a:pt x="258" y="755"/>
                  </a:lnTo>
                  <a:lnTo>
                    <a:pt x="256" y="751"/>
                  </a:lnTo>
                  <a:lnTo>
                    <a:pt x="245" y="741"/>
                  </a:lnTo>
                  <a:lnTo>
                    <a:pt x="245" y="739"/>
                  </a:lnTo>
                  <a:lnTo>
                    <a:pt x="243" y="735"/>
                  </a:lnTo>
                  <a:lnTo>
                    <a:pt x="240" y="732"/>
                  </a:lnTo>
                  <a:lnTo>
                    <a:pt x="240" y="730"/>
                  </a:lnTo>
                  <a:lnTo>
                    <a:pt x="242" y="729"/>
                  </a:lnTo>
                  <a:lnTo>
                    <a:pt x="248" y="723"/>
                  </a:lnTo>
                  <a:lnTo>
                    <a:pt x="252" y="721"/>
                  </a:lnTo>
                  <a:lnTo>
                    <a:pt x="254" y="718"/>
                  </a:lnTo>
                  <a:lnTo>
                    <a:pt x="253" y="717"/>
                  </a:lnTo>
                  <a:lnTo>
                    <a:pt x="247" y="717"/>
                  </a:lnTo>
                  <a:lnTo>
                    <a:pt x="247" y="715"/>
                  </a:lnTo>
                  <a:lnTo>
                    <a:pt x="251" y="712"/>
                  </a:lnTo>
                  <a:lnTo>
                    <a:pt x="254" y="706"/>
                  </a:lnTo>
                  <a:lnTo>
                    <a:pt x="257" y="703"/>
                  </a:lnTo>
                  <a:lnTo>
                    <a:pt x="257" y="699"/>
                  </a:lnTo>
                  <a:lnTo>
                    <a:pt x="256" y="698"/>
                  </a:lnTo>
                  <a:lnTo>
                    <a:pt x="257" y="694"/>
                  </a:lnTo>
                  <a:lnTo>
                    <a:pt x="255" y="692"/>
                  </a:lnTo>
                  <a:lnTo>
                    <a:pt x="252" y="690"/>
                  </a:lnTo>
                  <a:lnTo>
                    <a:pt x="247" y="684"/>
                  </a:lnTo>
                  <a:lnTo>
                    <a:pt x="240" y="678"/>
                  </a:lnTo>
                  <a:lnTo>
                    <a:pt x="239" y="674"/>
                  </a:lnTo>
                  <a:lnTo>
                    <a:pt x="235" y="672"/>
                  </a:lnTo>
                  <a:lnTo>
                    <a:pt x="233" y="673"/>
                  </a:lnTo>
                  <a:lnTo>
                    <a:pt x="233" y="676"/>
                  </a:lnTo>
                  <a:lnTo>
                    <a:pt x="230" y="676"/>
                  </a:lnTo>
                  <a:lnTo>
                    <a:pt x="229" y="674"/>
                  </a:lnTo>
                  <a:lnTo>
                    <a:pt x="228" y="670"/>
                  </a:lnTo>
                  <a:lnTo>
                    <a:pt x="224" y="667"/>
                  </a:lnTo>
                  <a:lnTo>
                    <a:pt x="220" y="664"/>
                  </a:lnTo>
                  <a:lnTo>
                    <a:pt x="217" y="660"/>
                  </a:lnTo>
                  <a:lnTo>
                    <a:pt x="215" y="660"/>
                  </a:lnTo>
                  <a:lnTo>
                    <a:pt x="212" y="661"/>
                  </a:lnTo>
                  <a:lnTo>
                    <a:pt x="210" y="661"/>
                  </a:lnTo>
                  <a:lnTo>
                    <a:pt x="209" y="660"/>
                  </a:lnTo>
                  <a:lnTo>
                    <a:pt x="210" y="654"/>
                  </a:lnTo>
                  <a:lnTo>
                    <a:pt x="204" y="648"/>
                  </a:lnTo>
                  <a:lnTo>
                    <a:pt x="198" y="642"/>
                  </a:lnTo>
                  <a:lnTo>
                    <a:pt x="196" y="642"/>
                  </a:lnTo>
                  <a:lnTo>
                    <a:pt x="193" y="646"/>
                  </a:lnTo>
                  <a:lnTo>
                    <a:pt x="187" y="643"/>
                  </a:lnTo>
                  <a:lnTo>
                    <a:pt x="178" y="637"/>
                  </a:lnTo>
                  <a:lnTo>
                    <a:pt x="172" y="635"/>
                  </a:lnTo>
                  <a:lnTo>
                    <a:pt x="167" y="629"/>
                  </a:lnTo>
                  <a:lnTo>
                    <a:pt x="162" y="628"/>
                  </a:lnTo>
                  <a:lnTo>
                    <a:pt x="155" y="628"/>
                  </a:lnTo>
                  <a:lnTo>
                    <a:pt x="151" y="632"/>
                  </a:lnTo>
                  <a:lnTo>
                    <a:pt x="148" y="639"/>
                  </a:lnTo>
                  <a:lnTo>
                    <a:pt x="142" y="642"/>
                  </a:lnTo>
                  <a:lnTo>
                    <a:pt x="140" y="646"/>
                  </a:lnTo>
                  <a:lnTo>
                    <a:pt x="139" y="640"/>
                  </a:lnTo>
                  <a:lnTo>
                    <a:pt x="142" y="635"/>
                  </a:lnTo>
                  <a:lnTo>
                    <a:pt x="142" y="629"/>
                  </a:lnTo>
                  <a:lnTo>
                    <a:pt x="140" y="627"/>
                  </a:lnTo>
                  <a:lnTo>
                    <a:pt x="134" y="627"/>
                  </a:lnTo>
                  <a:lnTo>
                    <a:pt x="131" y="631"/>
                  </a:lnTo>
                  <a:lnTo>
                    <a:pt x="130" y="635"/>
                  </a:lnTo>
                  <a:lnTo>
                    <a:pt x="126" y="638"/>
                  </a:lnTo>
                  <a:lnTo>
                    <a:pt x="124" y="636"/>
                  </a:lnTo>
                  <a:lnTo>
                    <a:pt x="119" y="628"/>
                  </a:lnTo>
                  <a:lnTo>
                    <a:pt x="116" y="627"/>
                  </a:lnTo>
                  <a:lnTo>
                    <a:pt x="115" y="630"/>
                  </a:lnTo>
                  <a:lnTo>
                    <a:pt x="112" y="641"/>
                  </a:lnTo>
                  <a:lnTo>
                    <a:pt x="110" y="642"/>
                  </a:lnTo>
                  <a:lnTo>
                    <a:pt x="105" y="641"/>
                  </a:lnTo>
                  <a:lnTo>
                    <a:pt x="105" y="635"/>
                  </a:lnTo>
                  <a:lnTo>
                    <a:pt x="107" y="629"/>
                  </a:lnTo>
                  <a:lnTo>
                    <a:pt x="113" y="626"/>
                  </a:lnTo>
                  <a:lnTo>
                    <a:pt x="112" y="624"/>
                  </a:lnTo>
                  <a:lnTo>
                    <a:pt x="107" y="624"/>
                  </a:lnTo>
                  <a:lnTo>
                    <a:pt x="105" y="623"/>
                  </a:lnTo>
                  <a:lnTo>
                    <a:pt x="100" y="626"/>
                  </a:lnTo>
                  <a:lnTo>
                    <a:pt x="95" y="626"/>
                  </a:lnTo>
                  <a:lnTo>
                    <a:pt x="93" y="629"/>
                  </a:lnTo>
                  <a:lnTo>
                    <a:pt x="92" y="631"/>
                  </a:lnTo>
                  <a:lnTo>
                    <a:pt x="91" y="628"/>
                  </a:lnTo>
                  <a:lnTo>
                    <a:pt x="91" y="624"/>
                  </a:lnTo>
                  <a:lnTo>
                    <a:pt x="89" y="618"/>
                  </a:lnTo>
                  <a:lnTo>
                    <a:pt x="87" y="613"/>
                  </a:lnTo>
                  <a:lnTo>
                    <a:pt x="85" y="613"/>
                  </a:lnTo>
                  <a:lnTo>
                    <a:pt x="82" y="614"/>
                  </a:lnTo>
                  <a:lnTo>
                    <a:pt x="81" y="618"/>
                  </a:lnTo>
                  <a:lnTo>
                    <a:pt x="80" y="625"/>
                  </a:lnTo>
                  <a:lnTo>
                    <a:pt x="77" y="627"/>
                  </a:lnTo>
                  <a:lnTo>
                    <a:pt x="77" y="631"/>
                  </a:lnTo>
                  <a:lnTo>
                    <a:pt x="78" y="640"/>
                  </a:lnTo>
                  <a:lnTo>
                    <a:pt x="78" y="643"/>
                  </a:lnTo>
                  <a:lnTo>
                    <a:pt x="77" y="646"/>
                  </a:lnTo>
                  <a:lnTo>
                    <a:pt x="72" y="643"/>
                  </a:lnTo>
                  <a:lnTo>
                    <a:pt x="67" y="638"/>
                  </a:lnTo>
                  <a:lnTo>
                    <a:pt x="60" y="635"/>
                  </a:lnTo>
                  <a:lnTo>
                    <a:pt x="55" y="630"/>
                  </a:lnTo>
                  <a:lnTo>
                    <a:pt x="49" y="625"/>
                  </a:lnTo>
                  <a:lnTo>
                    <a:pt x="46" y="623"/>
                  </a:lnTo>
                  <a:lnTo>
                    <a:pt x="46" y="622"/>
                  </a:lnTo>
                  <a:lnTo>
                    <a:pt x="48" y="619"/>
                  </a:lnTo>
                  <a:lnTo>
                    <a:pt x="42" y="617"/>
                  </a:lnTo>
                  <a:lnTo>
                    <a:pt x="37" y="607"/>
                  </a:lnTo>
                  <a:lnTo>
                    <a:pt x="34" y="603"/>
                  </a:lnTo>
                  <a:lnTo>
                    <a:pt x="29" y="597"/>
                  </a:lnTo>
                  <a:lnTo>
                    <a:pt x="30" y="591"/>
                  </a:lnTo>
                  <a:lnTo>
                    <a:pt x="32" y="588"/>
                  </a:lnTo>
                  <a:lnTo>
                    <a:pt x="41" y="587"/>
                  </a:lnTo>
                  <a:lnTo>
                    <a:pt x="44" y="583"/>
                  </a:lnTo>
                  <a:lnTo>
                    <a:pt x="48" y="582"/>
                  </a:lnTo>
                  <a:lnTo>
                    <a:pt x="57" y="582"/>
                  </a:lnTo>
                  <a:lnTo>
                    <a:pt x="59" y="584"/>
                  </a:lnTo>
                  <a:lnTo>
                    <a:pt x="62" y="581"/>
                  </a:lnTo>
                  <a:lnTo>
                    <a:pt x="66" y="578"/>
                  </a:lnTo>
                  <a:lnTo>
                    <a:pt x="66" y="574"/>
                  </a:lnTo>
                  <a:lnTo>
                    <a:pt x="59" y="576"/>
                  </a:lnTo>
                  <a:lnTo>
                    <a:pt x="50" y="571"/>
                  </a:lnTo>
                  <a:lnTo>
                    <a:pt x="48" y="571"/>
                  </a:lnTo>
                  <a:lnTo>
                    <a:pt x="46" y="573"/>
                  </a:lnTo>
                  <a:lnTo>
                    <a:pt x="36" y="565"/>
                  </a:lnTo>
                  <a:lnTo>
                    <a:pt x="35" y="557"/>
                  </a:lnTo>
                  <a:lnTo>
                    <a:pt x="39" y="554"/>
                  </a:lnTo>
                  <a:lnTo>
                    <a:pt x="44" y="552"/>
                  </a:lnTo>
                  <a:lnTo>
                    <a:pt x="46" y="544"/>
                  </a:lnTo>
                  <a:lnTo>
                    <a:pt x="48" y="541"/>
                  </a:lnTo>
                  <a:lnTo>
                    <a:pt x="44" y="541"/>
                  </a:lnTo>
                  <a:lnTo>
                    <a:pt x="42" y="543"/>
                  </a:lnTo>
                  <a:lnTo>
                    <a:pt x="37" y="550"/>
                  </a:lnTo>
                  <a:lnTo>
                    <a:pt x="34" y="550"/>
                  </a:lnTo>
                  <a:lnTo>
                    <a:pt x="32" y="552"/>
                  </a:lnTo>
                  <a:lnTo>
                    <a:pt x="29" y="556"/>
                  </a:lnTo>
                  <a:lnTo>
                    <a:pt x="22" y="554"/>
                  </a:lnTo>
                  <a:lnTo>
                    <a:pt x="20" y="547"/>
                  </a:lnTo>
                  <a:lnTo>
                    <a:pt x="21" y="543"/>
                  </a:lnTo>
                  <a:lnTo>
                    <a:pt x="25" y="541"/>
                  </a:lnTo>
                  <a:lnTo>
                    <a:pt x="23" y="538"/>
                  </a:lnTo>
                  <a:lnTo>
                    <a:pt x="20" y="538"/>
                  </a:lnTo>
                  <a:lnTo>
                    <a:pt x="18" y="539"/>
                  </a:lnTo>
                  <a:lnTo>
                    <a:pt x="18" y="535"/>
                  </a:lnTo>
                  <a:lnTo>
                    <a:pt x="18" y="531"/>
                  </a:lnTo>
                  <a:lnTo>
                    <a:pt x="20" y="527"/>
                  </a:lnTo>
                  <a:lnTo>
                    <a:pt x="23" y="526"/>
                  </a:lnTo>
                  <a:lnTo>
                    <a:pt x="25" y="524"/>
                  </a:lnTo>
                  <a:lnTo>
                    <a:pt x="29" y="524"/>
                  </a:lnTo>
                  <a:lnTo>
                    <a:pt x="32" y="527"/>
                  </a:lnTo>
                  <a:lnTo>
                    <a:pt x="32" y="520"/>
                  </a:lnTo>
                  <a:lnTo>
                    <a:pt x="42" y="517"/>
                  </a:lnTo>
                  <a:lnTo>
                    <a:pt x="53" y="519"/>
                  </a:lnTo>
                  <a:lnTo>
                    <a:pt x="59" y="524"/>
                  </a:lnTo>
                  <a:lnTo>
                    <a:pt x="70" y="524"/>
                  </a:lnTo>
                  <a:lnTo>
                    <a:pt x="81" y="530"/>
                  </a:lnTo>
                  <a:lnTo>
                    <a:pt x="91" y="531"/>
                  </a:lnTo>
                  <a:lnTo>
                    <a:pt x="95" y="533"/>
                  </a:lnTo>
                  <a:lnTo>
                    <a:pt x="106" y="539"/>
                  </a:lnTo>
                  <a:lnTo>
                    <a:pt x="111" y="539"/>
                  </a:lnTo>
                  <a:lnTo>
                    <a:pt x="114" y="539"/>
                  </a:lnTo>
                  <a:lnTo>
                    <a:pt x="122" y="537"/>
                  </a:lnTo>
                  <a:lnTo>
                    <a:pt x="116" y="536"/>
                  </a:lnTo>
                  <a:lnTo>
                    <a:pt x="111" y="536"/>
                  </a:lnTo>
                  <a:lnTo>
                    <a:pt x="101" y="532"/>
                  </a:lnTo>
                  <a:lnTo>
                    <a:pt x="93" y="525"/>
                  </a:lnTo>
                  <a:lnTo>
                    <a:pt x="87" y="524"/>
                  </a:lnTo>
                  <a:lnTo>
                    <a:pt x="78" y="523"/>
                  </a:lnTo>
                  <a:lnTo>
                    <a:pt x="72" y="518"/>
                  </a:lnTo>
                  <a:lnTo>
                    <a:pt x="72" y="515"/>
                  </a:lnTo>
                  <a:lnTo>
                    <a:pt x="83" y="512"/>
                  </a:lnTo>
                  <a:lnTo>
                    <a:pt x="92" y="513"/>
                  </a:lnTo>
                  <a:lnTo>
                    <a:pt x="105" y="514"/>
                  </a:lnTo>
                  <a:lnTo>
                    <a:pt x="114" y="518"/>
                  </a:lnTo>
                  <a:lnTo>
                    <a:pt x="118" y="522"/>
                  </a:lnTo>
                  <a:lnTo>
                    <a:pt x="123" y="524"/>
                  </a:lnTo>
                  <a:lnTo>
                    <a:pt x="125" y="525"/>
                  </a:lnTo>
                  <a:lnTo>
                    <a:pt x="129" y="529"/>
                  </a:lnTo>
                  <a:lnTo>
                    <a:pt x="129" y="525"/>
                  </a:lnTo>
                  <a:lnTo>
                    <a:pt x="128" y="523"/>
                  </a:lnTo>
                  <a:lnTo>
                    <a:pt x="127" y="519"/>
                  </a:lnTo>
                  <a:lnTo>
                    <a:pt x="135" y="514"/>
                  </a:lnTo>
                  <a:lnTo>
                    <a:pt x="137" y="513"/>
                  </a:lnTo>
                  <a:lnTo>
                    <a:pt x="136" y="504"/>
                  </a:lnTo>
                  <a:lnTo>
                    <a:pt x="132" y="503"/>
                  </a:lnTo>
                  <a:lnTo>
                    <a:pt x="129" y="503"/>
                  </a:lnTo>
                  <a:lnTo>
                    <a:pt x="127" y="501"/>
                  </a:lnTo>
                  <a:lnTo>
                    <a:pt x="127" y="497"/>
                  </a:lnTo>
                  <a:lnTo>
                    <a:pt x="123" y="496"/>
                  </a:lnTo>
                  <a:lnTo>
                    <a:pt x="119" y="497"/>
                  </a:lnTo>
                  <a:lnTo>
                    <a:pt x="114" y="501"/>
                  </a:lnTo>
                  <a:lnTo>
                    <a:pt x="107" y="501"/>
                  </a:lnTo>
                  <a:lnTo>
                    <a:pt x="97" y="500"/>
                  </a:lnTo>
                  <a:lnTo>
                    <a:pt x="93" y="497"/>
                  </a:lnTo>
                  <a:lnTo>
                    <a:pt x="93" y="494"/>
                  </a:lnTo>
                  <a:lnTo>
                    <a:pt x="92" y="492"/>
                  </a:lnTo>
                  <a:lnTo>
                    <a:pt x="88" y="486"/>
                  </a:lnTo>
                  <a:lnTo>
                    <a:pt x="84" y="486"/>
                  </a:lnTo>
                  <a:lnTo>
                    <a:pt x="82" y="488"/>
                  </a:lnTo>
                  <a:lnTo>
                    <a:pt x="83" y="490"/>
                  </a:lnTo>
                  <a:lnTo>
                    <a:pt x="87" y="494"/>
                  </a:lnTo>
                  <a:lnTo>
                    <a:pt x="85" y="500"/>
                  </a:lnTo>
                  <a:lnTo>
                    <a:pt x="83" y="502"/>
                  </a:lnTo>
                  <a:lnTo>
                    <a:pt x="74" y="503"/>
                  </a:lnTo>
                  <a:lnTo>
                    <a:pt x="67" y="501"/>
                  </a:lnTo>
                  <a:lnTo>
                    <a:pt x="57" y="490"/>
                  </a:lnTo>
                  <a:lnTo>
                    <a:pt x="58" y="488"/>
                  </a:lnTo>
                  <a:lnTo>
                    <a:pt x="65" y="486"/>
                  </a:lnTo>
                  <a:lnTo>
                    <a:pt x="74" y="481"/>
                  </a:lnTo>
                  <a:lnTo>
                    <a:pt x="74" y="479"/>
                  </a:lnTo>
                  <a:lnTo>
                    <a:pt x="71" y="478"/>
                  </a:lnTo>
                  <a:lnTo>
                    <a:pt x="65" y="480"/>
                  </a:lnTo>
                  <a:lnTo>
                    <a:pt x="59" y="484"/>
                  </a:lnTo>
                  <a:lnTo>
                    <a:pt x="54" y="481"/>
                  </a:lnTo>
                  <a:lnTo>
                    <a:pt x="53" y="478"/>
                  </a:lnTo>
                  <a:lnTo>
                    <a:pt x="55" y="476"/>
                  </a:lnTo>
                  <a:lnTo>
                    <a:pt x="61" y="474"/>
                  </a:lnTo>
                  <a:lnTo>
                    <a:pt x="66" y="471"/>
                  </a:lnTo>
                  <a:lnTo>
                    <a:pt x="70" y="464"/>
                  </a:lnTo>
                  <a:lnTo>
                    <a:pt x="69" y="460"/>
                  </a:lnTo>
                  <a:lnTo>
                    <a:pt x="66" y="459"/>
                  </a:lnTo>
                  <a:lnTo>
                    <a:pt x="64" y="461"/>
                  </a:lnTo>
                  <a:lnTo>
                    <a:pt x="61" y="464"/>
                  </a:lnTo>
                  <a:lnTo>
                    <a:pt x="56" y="467"/>
                  </a:lnTo>
                  <a:lnTo>
                    <a:pt x="48" y="469"/>
                  </a:lnTo>
                  <a:lnTo>
                    <a:pt x="43" y="468"/>
                  </a:lnTo>
                  <a:lnTo>
                    <a:pt x="41" y="464"/>
                  </a:lnTo>
                  <a:lnTo>
                    <a:pt x="42" y="461"/>
                  </a:lnTo>
                  <a:lnTo>
                    <a:pt x="45" y="457"/>
                  </a:lnTo>
                  <a:lnTo>
                    <a:pt x="48" y="455"/>
                  </a:lnTo>
                  <a:lnTo>
                    <a:pt x="46" y="453"/>
                  </a:lnTo>
                  <a:lnTo>
                    <a:pt x="44" y="451"/>
                  </a:lnTo>
                  <a:lnTo>
                    <a:pt x="38" y="451"/>
                  </a:lnTo>
                  <a:lnTo>
                    <a:pt x="36" y="449"/>
                  </a:lnTo>
                  <a:lnTo>
                    <a:pt x="30" y="436"/>
                  </a:lnTo>
                  <a:lnTo>
                    <a:pt x="26" y="432"/>
                  </a:lnTo>
                  <a:lnTo>
                    <a:pt x="21" y="430"/>
                  </a:lnTo>
                  <a:lnTo>
                    <a:pt x="19" y="426"/>
                  </a:lnTo>
                  <a:lnTo>
                    <a:pt x="23" y="425"/>
                  </a:lnTo>
                  <a:lnTo>
                    <a:pt x="27" y="422"/>
                  </a:lnTo>
                  <a:lnTo>
                    <a:pt x="31" y="418"/>
                  </a:lnTo>
                  <a:lnTo>
                    <a:pt x="33" y="416"/>
                  </a:lnTo>
                  <a:lnTo>
                    <a:pt x="35" y="417"/>
                  </a:lnTo>
                  <a:lnTo>
                    <a:pt x="38" y="417"/>
                  </a:lnTo>
                  <a:lnTo>
                    <a:pt x="38" y="415"/>
                  </a:lnTo>
                  <a:lnTo>
                    <a:pt x="35" y="413"/>
                  </a:lnTo>
                  <a:lnTo>
                    <a:pt x="30" y="413"/>
                  </a:lnTo>
                  <a:lnTo>
                    <a:pt x="27" y="408"/>
                  </a:lnTo>
                  <a:lnTo>
                    <a:pt x="30" y="406"/>
                  </a:lnTo>
                  <a:lnTo>
                    <a:pt x="34" y="406"/>
                  </a:lnTo>
                  <a:lnTo>
                    <a:pt x="44" y="403"/>
                  </a:lnTo>
                  <a:lnTo>
                    <a:pt x="45" y="399"/>
                  </a:lnTo>
                  <a:lnTo>
                    <a:pt x="44" y="396"/>
                  </a:lnTo>
                  <a:lnTo>
                    <a:pt x="49" y="394"/>
                  </a:lnTo>
                  <a:lnTo>
                    <a:pt x="53" y="392"/>
                  </a:lnTo>
                  <a:lnTo>
                    <a:pt x="57" y="392"/>
                  </a:lnTo>
                  <a:lnTo>
                    <a:pt x="59" y="393"/>
                  </a:lnTo>
                  <a:lnTo>
                    <a:pt x="64" y="393"/>
                  </a:lnTo>
                  <a:lnTo>
                    <a:pt x="68" y="390"/>
                  </a:lnTo>
                  <a:lnTo>
                    <a:pt x="71" y="390"/>
                  </a:lnTo>
                  <a:lnTo>
                    <a:pt x="76" y="391"/>
                  </a:lnTo>
                  <a:lnTo>
                    <a:pt x="76" y="393"/>
                  </a:lnTo>
                  <a:lnTo>
                    <a:pt x="78" y="394"/>
                  </a:lnTo>
                  <a:lnTo>
                    <a:pt x="82" y="393"/>
                  </a:lnTo>
                  <a:lnTo>
                    <a:pt x="84" y="390"/>
                  </a:lnTo>
                  <a:lnTo>
                    <a:pt x="88" y="386"/>
                  </a:lnTo>
                  <a:lnTo>
                    <a:pt x="92" y="387"/>
                  </a:lnTo>
                  <a:lnTo>
                    <a:pt x="94" y="387"/>
                  </a:lnTo>
                  <a:lnTo>
                    <a:pt x="97" y="385"/>
                  </a:lnTo>
                  <a:lnTo>
                    <a:pt x="100" y="385"/>
                  </a:lnTo>
                  <a:lnTo>
                    <a:pt x="104" y="385"/>
                  </a:lnTo>
                  <a:lnTo>
                    <a:pt x="127" y="380"/>
                  </a:lnTo>
                  <a:lnTo>
                    <a:pt x="132" y="379"/>
                  </a:lnTo>
                  <a:lnTo>
                    <a:pt x="135" y="382"/>
                  </a:lnTo>
                  <a:lnTo>
                    <a:pt x="136" y="379"/>
                  </a:lnTo>
                  <a:lnTo>
                    <a:pt x="134" y="375"/>
                  </a:lnTo>
                  <a:lnTo>
                    <a:pt x="136" y="372"/>
                  </a:lnTo>
                  <a:lnTo>
                    <a:pt x="143" y="368"/>
                  </a:lnTo>
                  <a:lnTo>
                    <a:pt x="153" y="368"/>
                  </a:lnTo>
                  <a:lnTo>
                    <a:pt x="160" y="367"/>
                  </a:lnTo>
                  <a:lnTo>
                    <a:pt x="163" y="369"/>
                  </a:lnTo>
                  <a:lnTo>
                    <a:pt x="169" y="370"/>
                  </a:lnTo>
                  <a:lnTo>
                    <a:pt x="174" y="367"/>
                  </a:lnTo>
                  <a:lnTo>
                    <a:pt x="181" y="366"/>
                  </a:lnTo>
                  <a:lnTo>
                    <a:pt x="188" y="368"/>
                  </a:lnTo>
                  <a:lnTo>
                    <a:pt x="190" y="370"/>
                  </a:lnTo>
                  <a:lnTo>
                    <a:pt x="196" y="371"/>
                  </a:lnTo>
                  <a:lnTo>
                    <a:pt x="199" y="373"/>
                  </a:lnTo>
                  <a:lnTo>
                    <a:pt x="206" y="379"/>
                  </a:lnTo>
                  <a:lnTo>
                    <a:pt x="210" y="378"/>
                  </a:lnTo>
                  <a:lnTo>
                    <a:pt x="213" y="376"/>
                  </a:lnTo>
                  <a:lnTo>
                    <a:pt x="215" y="374"/>
                  </a:lnTo>
                  <a:lnTo>
                    <a:pt x="220" y="369"/>
                  </a:lnTo>
                  <a:lnTo>
                    <a:pt x="223" y="362"/>
                  </a:lnTo>
                  <a:lnTo>
                    <a:pt x="229" y="355"/>
                  </a:lnTo>
                  <a:lnTo>
                    <a:pt x="235" y="352"/>
                  </a:lnTo>
                  <a:lnTo>
                    <a:pt x="239" y="348"/>
                  </a:lnTo>
                  <a:lnTo>
                    <a:pt x="243" y="339"/>
                  </a:lnTo>
                  <a:lnTo>
                    <a:pt x="248" y="338"/>
                  </a:lnTo>
                  <a:lnTo>
                    <a:pt x="251" y="333"/>
                  </a:lnTo>
                  <a:lnTo>
                    <a:pt x="246" y="329"/>
                  </a:lnTo>
                  <a:lnTo>
                    <a:pt x="246" y="325"/>
                  </a:lnTo>
                  <a:lnTo>
                    <a:pt x="251" y="318"/>
                  </a:lnTo>
                  <a:lnTo>
                    <a:pt x="256" y="318"/>
                  </a:lnTo>
                  <a:lnTo>
                    <a:pt x="264" y="318"/>
                  </a:lnTo>
                  <a:lnTo>
                    <a:pt x="270" y="314"/>
                  </a:lnTo>
                  <a:lnTo>
                    <a:pt x="273" y="310"/>
                  </a:lnTo>
                  <a:lnTo>
                    <a:pt x="270" y="309"/>
                  </a:lnTo>
                  <a:lnTo>
                    <a:pt x="264" y="309"/>
                  </a:lnTo>
                  <a:lnTo>
                    <a:pt x="258" y="304"/>
                  </a:lnTo>
                  <a:lnTo>
                    <a:pt x="258" y="301"/>
                  </a:lnTo>
                  <a:lnTo>
                    <a:pt x="259" y="298"/>
                  </a:lnTo>
                  <a:lnTo>
                    <a:pt x="264" y="297"/>
                  </a:lnTo>
                  <a:lnTo>
                    <a:pt x="273" y="298"/>
                  </a:lnTo>
                  <a:lnTo>
                    <a:pt x="278" y="294"/>
                  </a:lnTo>
                  <a:lnTo>
                    <a:pt x="286" y="291"/>
                  </a:lnTo>
                  <a:lnTo>
                    <a:pt x="287" y="288"/>
                  </a:lnTo>
                  <a:lnTo>
                    <a:pt x="286" y="287"/>
                  </a:lnTo>
                  <a:lnTo>
                    <a:pt x="286" y="281"/>
                  </a:lnTo>
                  <a:lnTo>
                    <a:pt x="283" y="281"/>
                  </a:lnTo>
                  <a:lnTo>
                    <a:pt x="280" y="285"/>
                  </a:lnTo>
                  <a:lnTo>
                    <a:pt x="279" y="290"/>
                  </a:lnTo>
                  <a:lnTo>
                    <a:pt x="276" y="292"/>
                  </a:lnTo>
                  <a:lnTo>
                    <a:pt x="267" y="292"/>
                  </a:lnTo>
                  <a:lnTo>
                    <a:pt x="262" y="290"/>
                  </a:lnTo>
                  <a:lnTo>
                    <a:pt x="258" y="290"/>
                  </a:lnTo>
                  <a:lnTo>
                    <a:pt x="253" y="295"/>
                  </a:lnTo>
                  <a:lnTo>
                    <a:pt x="247" y="295"/>
                  </a:lnTo>
                  <a:lnTo>
                    <a:pt x="246" y="292"/>
                  </a:lnTo>
                  <a:lnTo>
                    <a:pt x="240" y="288"/>
                  </a:lnTo>
                  <a:lnTo>
                    <a:pt x="236" y="288"/>
                  </a:lnTo>
                  <a:lnTo>
                    <a:pt x="233" y="291"/>
                  </a:lnTo>
                  <a:lnTo>
                    <a:pt x="231" y="291"/>
                  </a:lnTo>
                  <a:lnTo>
                    <a:pt x="227" y="288"/>
                  </a:lnTo>
                  <a:lnTo>
                    <a:pt x="223" y="289"/>
                  </a:lnTo>
                  <a:lnTo>
                    <a:pt x="221" y="288"/>
                  </a:lnTo>
                  <a:lnTo>
                    <a:pt x="221" y="285"/>
                  </a:lnTo>
                  <a:lnTo>
                    <a:pt x="221" y="281"/>
                  </a:lnTo>
                  <a:lnTo>
                    <a:pt x="219" y="280"/>
                  </a:lnTo>
                  <a:lnTo>
                    <a:pt x="219" y="277"/>
                  </a:lnTo>
                  <a:lnTo>
                    <a:pt x="220" y="273"/>
                  </a:lnTo>
                  <a:lnTo>
                    <a:pt x="224" y="270"/>
                  </a:lnTo>
                  <a:lnTo>
                    <a:pt x="228" y="266"/>
                  </a:lnTo>
                  <a:lnTo>
                    <a:pt x="230" y="263"/>
                  </a:lnTo>
                  <a:lnTo>
                    <a:pt x="233" y="262"/>
                  </a:lnTo>
                  <a:lnTo>
                    <a:pt x="234" y="258"/>
                  </a:lnTo>
                  <a:lnTo>
                    <a:pt x="232" y="256"/>
                  </a:lnTo>
                  <a:lnTo>
                    <a:pt x="231" y="253"/>
                  </a:lnTo>
                  <a:lnTo>
                    <a:pt x="233" y="250"/>
                  </a:lnTo>
                  <a:lnTo>
                    <a:pt x="238" y="250"/>
                  </a:lnTo>
                  <a:lnTo>
                    <a:pt x="243" y="246"/>
                  </a:lnTo>
                  <a:lnTo>
                    <a:pt x="246" y="243"/>
                  </a:lnTo>
                  <a:lnTo>
                    <a:pt x="247" y="240"/>
                  </a:lnTo>
                  <a:lnTo>
                    <a:pt x="257" y="236"/>
                  </a:lnTo>
                  <a:lnTo>
                    <a:pt x="260" y="232"/>
                  </a:lnTo>
                  <a:lnTo>
                    <a:pt x="264" y="231"/>
                  </a:lnTo>
                  <a:lnTo>
                    <a:pt x="274" y="231"/>
                  </a:lnTo>
                  <a:lnTo>
                    <a:pt x="277" y="230"/>
                  </a:lnTo>
                  <a:lnTo>
                    <a:pt x="276" y="229"/>
                  </a:lnTo>
                  <a:lnTo>
                    <a:pt x="273" y="227"/>
                  </a:lnTo>
                  <a:lnTo>
                    <a:pt x="273" y="224"/>
                  </a:lnTo>
                  <a:lnTo>
                    <a:pt x="276" y="222"/>
                  </a:lnTo>
                  <a:lnTo>
                    <a:pt x="282" y="223"/>
                  </a:lnTo>
                  <a:lnTo>
                    <a:pt x="282" y="225"/>
                  </a:lnTo>
                  <a:lnTo>
                    <a:pt x="286" y="224"/>
                  </a:lnTo>
                  <a:lnTo>
                    <a:pt x="292" y="217"/>
                  </a:lnTo>
                  <a:lnTo>
                    <a:pt x="292" y="212"/>
                  </a:lnTo>
                  <a:lnTo>
                    <a:pt x="294" y="207"/>
                  </a:lnTo>
                  <a:lnTo>
                    <a:pt x="300" y="204"/>
                  </a:lnTo>
                  <a:lnTo>
                    <a:pt x="305" y="203"/>
                  </a:lnTo>
                  <a:lnTo>
                    <a:pt x="309" y="197"/>
                  </a:lnTo>
                  <a:lnTo>
                    <a:pt x="313" y="197"/>
                  </a:lnTo>
                  <a:lnTo>
                    <a:pt x="316" y="195"/>
                  </a:lnTo>
                  <a:lnTo>
                    <a:pt x="318" y="197"/>
                  </a:lnTo>
                  <a:lnTo>
                    <a:pt x="320" y="204"/>
                  </a:lnTo>
                  <a:lnTo>
                    <a:pt x="320" y="215"/>
                  </a:lnTo>
                  <a:lnTo>
                    <a:pt x="321" y="219"/>
                  </a:lnTo>
                  <a:lnTo>
                    <a:pt x="322" y="228"/>
                  </a:lnTo>
                  <a:lnTo>
                    <a:pt x="320" y="240"/>
                  </a:lnTo>
                  <a:lnTo>
                    <a:pt x="323" y="239"/>
                  </a:lnTo>
                  <a:lnTo>
                    <a:pt x="325" y="235"/>
                  </a:lnTo>
                  <a:lnTo>
                    <a:pt x="326" y="224"/>
                  </a:lnTo>
                  <a:lnTo>
                    <a:pt x="324" y="216"/>
                  </a:lnTo>
                  <a:lnTo>
                    <a:pt x="324" y="210"/>
                  </a:lnTo>
                  <a:lnTo>
                    <a:pt x="325" y="206"/>
                  </a:lnTo>
                  <a:lnTo>
                    <a:pt x="324" y="198"/>
                  </a:lnTo>
                  <a:lnTo>
                    <a:pt x="327" y="196"/>
                  </a:lnTo>
                  <a:lnTo>
                    <a:pt x="332" y="196"/>
                  </a:lnTo>
                  <a:lnTo>
                    <a:pt x="333" y="193"/>
                  </a:lnTo>
                  <a:lnTo>
                    <a:pt x="336" y="190"/>
                  </a:lnTo>
                  <a:lnTo>
                    <a:pt x="338" y="190"/>
                  </a:lnTo>
                  <a:lnTo>
                    <a:pt x="338" y="195"/>
                  </a:lnTo>
                  <a:lnTo>
                    <a:pt x="340" y="197"/>
                  </a:lnTo>
                  <a:lnTo>
                    <a:pt x="344" y="197"/>
                  </a:lnTo>
                  <a:lnTo>
                    <a:pt x="346" y="199"/>
                  </a:lnTo>
                  <a:lnTo>
                    <a:pt x="345" y="204"/>
                  </a:lnTo>
                  <a:lnTo>
                    <a:pt x="346" y="207"/>
                  </a:lnTo>
                  <a:lnTo>
                    <a:pt x="351" y="209"/>
                  </a:lnTo>
                  <a:lnTo>
                    <a:pt x="360" y="208"/>
                  </a:lnTo>
                  <a:lnTo>
                    <a:pt x="362" y="207"/>
                  </a:lnTo>
                  <a:lnTo>
                    <a:pt x="367" y="207"/>
                  </a:lnTo>
                  <a:lnTo>
                    <a:pt x="368" y="204"/>
                  </a:lnTo>
                  <a:lnTo>
                    <a:pt x="367" y="200"/>
                  </a:lnTo>
                  <a:lnTo>
                    <a:pt x="368" y="196"/>
                  </a:lnTo>
                  <a:lnTo>
                    <a:pt x="371" y="194"/>
                  </a:lnTo>
                  <a:lnTo>
                    <a:pt x="372" y="188"/>
                  </a:lnTo>
                  <a:lnTo>
                    <a:pt x="373" y="186"/>
                  </a:lnTo>
                  <a:lnTo>
                    <a:pt x="380" y="186"/>
                  </a:lnTo>
                  <a:lnTo>
                    <a:pt x="387" y="181"/>
                  </a:lnTo>
                  <a:lnTo>
                    <a:pt x="391" y="175"/>
                  </a:lnTo>
                  <a:lnTo>
                    <a:pt x="391" y="167"/>
                  </a:lnTo>
                  <a:lnTo>
                    <a:pt x="387" y="166"/>
                  </a:lnTo>
                  <a:lnTo>
                    <a:pt x="385" y="166"/>
                  </a:lnTo>
                  <a:lnTo>
                    <a:pt x="384" y="164"/>
                  </a:lnTo>
                  <a:lnTo>
                    <a:pt x="385" y="161"/>
                  </a:lnTo>
                  <a:lnTo>
                    <a:pt x="390" y="155"/>
                  </a:lnTo>
                  <a:lnTo>
                    <a:pt x="391" y="149"/>
                  </a:lnTo>
                  <a:lnTo>
                    <a:pt x="390" y="143"/>
                  </a:lnTo>
                  <a:lnTo>
                    <a:pt x="392" y="137"/>
                  </a:lnTo>
                  <a:lnTo>
                    <a:pt x="395" y="132"/>
                  </a:lnTo>
                  <a:lnTo>
                    <a:pt x="404" y="131"/>
                  </a:lnTo>
                  <a:lnTo>
                    <a:pt x="411" y="128"/>
                  </a:lnTo>
                  <a:lnTo>
                    <a:pt x="419" y="125"/>
                  </a:lnTo>
                  <a:lnTo>
                    <a:pt x="421" y="126"/>
                  </a:lnTo>
                  <a:lnTo>
                    <a:pt x="422" y="129"/>
                  </a:lnTo>
                  <a:lnTo>
                    <a:pt x="421" y="135"/>
                  </a:lnTo>
                  <a:lnTo>
                    <a:pt x="428" y="143"/>
                  </a:lnTo>
                  <a:lnTo>
                    <a:pt x="428" y="149"/>
                  </a:lnTo>
                  <a:lnTo>
                    <a:pt x="427" y="160"/>
                  </a:lnTo>
                  <a:lnTo>
                    <a:pt x="427" y="172"/>
                  </a:lnTo>
                  <a:lnTo>
                    <a:pt x="430" y="174"/>
                  </a:lnTo>
                  <a:lnTo>
                    <a:pt x="438" y="182"/>
                  </a:lnTo>
                  <a:lnTo>
                    <a:pt x="441" y="187"/>
                  </a:lnTo>
                  <a:lnTo>
                    <a:pt x="443" y="189"/>
                  </a:lnTo>
                  <a:lnTo>
                    <a:pt x="444" y="187"/>
                  </a:lnTo>
                  <a:lnTo>
                    <a:pt x="443" y="176"/>
                  </a:lnTo>
                  <a:lnTo>
                    <a:pt x="443" y="171"/>
                  </a:lnTo>
                  <a:lnTo>
                    <a:pt x="436" y="161"/>
                  </a:lnTo>
                  <a:lnTo>
                    <a:pt x="434" y="152"/>
                  </a:lnTo>
                  <a:lnTo>
                    <a:pt x="439" y="143"/>
                  </a:lnTo>
                  <a:lnTo>
                    <a:pt x="440" y="139"/>
                  </a:lnTo>
                  <a:lnTo>
                    <a:pt x="438" y="136"/>
                  </a:lnTo>
                  <a:lnTo>
                    <a:pt x="436" y="130"/>
                  </a:lnTo>
                  <a:lnTo>
                    <a:pt x="434" y="126"/>
                  </a:lnTo>
                  <a:lnTo>
                    <a:pt x="432" y="122"/>
                  </a:lnTo>
                  <a:lnTo>
                    <a:pt x="433" y="118"/>
                  </a:lnTo>
                  <a:lnTo>
                    <a:pt x="440" y="114"/>
                  </a:lnTo>
                  <a:lnTo>
                    <a:pt x="445" y="113"/>
                  </a:lnTo>
                  <a:lnTo>
                    <a:pt x="450" y="115"/>
                  </a:lnTo>
                  <a:lnTo>
                    <a:pt x="454" y="113"/>
                  </a:lnTo>
                  <a:lnTo>
                    <a:pt x="458" y="113"/>
                  </a:lnTo>
                  <a:lnTo>
                    <a:pt x="467" y="115"/>
                  </a:lnTo>
                  <a:lnTo>
                    <a:pt x="480" y="114"/>
                  </a:lnTo>
                  <a:lnTo>
                    <a:pt x="491" y="110"/>
                  </a:lnTo>
                  <a:lnTo>
                    <a:pt x="503" y="110"/>
                  </a:lnTo>
                  <a:lnTo>
                    <a:pt x="507" y="113"/>
                  </a:lnTo>
                  <a:lnTo>
                    <a:pt x="508" y="118"/>
                  </a:lnTo>
                  <a:lnTo>
                    <a:pt x="508" y="124"/>
                  </a:lnTo>
                  <a:lnTo>
                    <a:pt x="508" y="126"/>
                  </a:lnTo>
                  <a:lnTo>
                    <a:pt x="513" y="125"/>
                  </a:lnTo>
                  <a:lnTo>
                    <a:pt x="515" y="120"/>
                  </a:lnTo>
                  <a:lnTo>
                    <a:pt x="512" y="116"/>
                  </a:lnTo>
                  <a:lnTo>
                    <a:pt x="513" y="111"/>
                  </a:lnTo>
                  <a:lnTo>
                    <a:pt x="522" y="104"/>
                  </a:lnTo>
                  <a:lnTo>
                    <a:pt x="526" y="106"/>
                  </a:lnTo>
                  <a:lnTo>
                    <a:pt x="531" y="110"/>
                  </a:lnTo>
                  <a:lnTo>
                    <a:pt x="532" y="117"/>
                  </a:lnTo>
                  <a:lnTo>
                    <a:pt x="535" y="120"/>
                  </a:lnTo>
                  <a:lnTo>
                    <a:pt x="536" y="115"/>
                  </a:lnTo>
                  <a:lnTo>
                    <a:pt x="536" y="107"/>
                  </a:lnTo>
                  <a:lnTo>
                    <a:pt x="532" y="103"/>
                  </a:lnTo>
                  <a:lnTo>
                    <a:pt x="530" y="99"/>
                  </a:lnTo>
                  <a:lnTo>
                    <a:pt x="532" y="96"/>
                  </a:lnTo>
                  <a:lnTo>
                    <a:pt x="537" y="97"/>
                  </a:lnTo>
                  <a:lnTo>
                    <a:pt x="543" y="100"/>
                  </a:lnTo>
                  <a:lnTo>
                    <a:pt x="548" y="96"/>
                  </a:lnTo>
                  <a:lnTo>
                    <a:pt x="554" y="95"/>
                  </a:lnTo>
                  <a:lnTo>
                    <a:pt x="562" y="96"/>
                  </a:lnTo>
                  <a:lnTo>
                    <a:pt x="565" y="100"/>
                  </a:lnTo>
                  <a:lnTo>
                    <a:pt x="564" y="115"/>
                  </a:lnTo>
                  <a:lnTo>
                    <a:pt x="560" y="123"/>
                  </a:lnTo>
                  <a:lnTo>
                    <a:pt x="560" y="129"/>
                  </a:lnTo>
                  <a:lnTo>
                    <a:pt x="556" y="139"/>
                  </a:lnTo>
                  <a:lnTo>
                    <a:pt x="554" y="145"/>
                  </a:lnTo>
                  <a:lnTo>
                    <a:pt x="554" y="149"/>
                  </a:lnTo>
                  <a:lnTo>
                    <a:pt x="551" y="153"/>
                  </a:lnTo>
                  <a:lnTo>
                    <a:pt x="548" y="154"/>
                  </a:lnTo>
                  <a:lnTo>
                    <a:pt x="546" y="158"/>
                  </a:lnTo>
                  <a:lnTo>
                    <a:pt x="549" y="160"/>
                  </a:lnTo>
                  <a:lnTo>
                    <a:pt x="550" y="163"/>
                  </a:lnTo>
                  <a:lnTo>
                    <a:pt x="548" y="169"/>
                  </a:lnTo>
                  <a:lnTo>
                    <a:pt x="543" y="173"/>
                  </a:lnTo>
                  <a:lnTo>
                    <a:pt x="541" y="181"/>
                  </a:lnTo>
                  <a:lnTo>
                    <a:pt x="534" y="184"/>
                  </a:lnTo>
                  <a:lnTo>
                    <a:pt x="532" y="187"/>
                  </a:lnTo>
                  <a:lnTo>
                    <a:pt x="532" y="194"/>
                  </a:lnTo>
                  <a:lnTo>
                    <a:pt x="527" y="199"/>
                  </a:lnTo>
                  <a:lnTo>
                    <a:pt x="526" y="205"/>
                  </a:lnTo>
                  <a:lnTo>
                    <a:pt x="527" y="207"/>
                  </a:lnTo>
                  <a:lnTo>
                    <a:pt x="531" y="207"/>
                  </a:lnTo>
                  <a:lnTo>
                    <a:pt x="535" y="200"/>
                  </a:lnTo>
                  <a:lnTo>
                    <a:pt x="538" y="197"/>
                  </a:lnTo>
                  <a:lnTo>
                    <a:pt x="538" y="194"/>
                  </a:lnTo>
                  <a:lnTo>
                    <a:pt x="544" y="189"/>
                  </a:lnTo>
                  <a:lnTo>
                    <a:pt x="549" y="181"/>
                  </a:lnTo>
                  <a:lnTo>
                    <a:pt x="551" y="175"/>
                  </a:lnTo>
                  <a:lnTo>
                    <a:pt x="556" y="173"/>
                  </a:lnTo>
                  <a:lnTo>
                    <a:pt x="558" y="171"/>
                  </a:lnTo>
                  <a:lnTo>
                    <a:pt x="560" y="166"/>
                  </a:lnTo>
                  <a:lnTo>
                    <a:pt x="560" y="162"/>
                  </a:lnTo>
                  <a:lnTo>
                    <a:pt x="564" y="160"/>
                  </a:lnTo>
                  <a:lnTo>
                    <a:pt x="566" y="154"/>
                  </a:lnTo>
                  <a:lnTo>
                    <a:pt x="569" y="150"/>
                  </a:lnTo>
                  <a:lnTo>
                    <a:pt x="571" y="154"/>
                  </a:lnTo>
                  <a:lnTo>
                    <a:pt x="571" y="160"/>
                  </a:lnTo>
                  <a:lnTo>
                    <a:pt x="576" y="163"/>
                  </a:lnTo>
                  <a:lnTo>
                    <a:pt x="577" y="169"/>
                  </a:lnTo>
                  <a:lnTo>
                    <a:pt x="578" y="175"/>
                  </a:lnTo>
                  <a:lnTo>
                    <a:pt x="583" y="182"/>
                  </a:lnTo>
                  <a:lnTo>
                    <a:pt x="583" y="190"/>
                  </a:lnTo>
                  <a:lnTo>
                    <a:pt x="586" y="193"/>
                  </a:lnTo>
                  <a:lnTo>
                    <a:pt x="591" y="194"/>
                  </a:lnTo>
                  <a:lnTo>
                    <a:pt x="593" y="195"/>
                  </a:lnTo>
                  <a:lnTo>
                    <a:pt x="595" y="195"/>
                  </a:lnTo>
                  <a:lnTo>
                    <a:pt x="596" y="193"/>
                  </a:lnTo>
                  <a:lnTo>
                    <a:pt x="599" y="189"/>
                  </a:lnTo>
                  <a:lnTo>
                    <a:pt x="597" y="187"/>
                  </a:lnTo>
                  <a:lnTo>
                    <a:pt x="593" y="183"/>
                  </a:lnTo>
                  <a:lnTo>
                    <a:pt x="592" y="180"/>
                  </a:lnTo>
                  <a:lnTo>
                    <a:pt x="593" y="177"/>
                  </a:lnTo>
                  <a:lnTo>
                    <a:pt x="596" y="177"/>
                  </a:lnTo>
                  <a:lnTo>
                    <a:pt x="601" y="182"/>
                  </a:lnTo>
                  <a:lnTo>
                    <a:pt x="607" y="183"/>
                  </a:lnTo>
                  <a:lnTo>
                    <a:pt x="611" y="184"/>
                  </a:lnTo>
                  <a:lnTo>
                    <a:pt x="612" y="186"/>
                  </a:lnTo>
                  <a:lnTo>
                    <a:pt x="616" y="187"/>
                  </a:lnTo>
                  <a:lnTo>
                    <a:pt x="619" y="185"/>
                  </a:lnTo>
                  <a:lnTo>
                    <a:pt x="620" y="186"/>
                  </a:lnTo>
                  <a:lnTo>
                    <a:pt x="623" y="188"/>
                  </a:lnTo>
                  <a:lnTo>
                    <a:pt x="626" y="186"/>
                  </a:lnTo>
                  <a:lnTo>
                    <a:pt x="626" y="175"/>
                  </a:lnTo>
                  <a:lnTo>
                    <a:pt x="624" y="170"/>
                  </a:lnTo>
                  <a:lnTo>
                    <a:pt x="627" y="162"/>
                  </a:lnTo>
                  <a:lnTo>
                    <a:pt x="628" y="153"/>
                  </a:lnTo>
                  <a:lnTo>
                    <a:pt x="625" y="149"/>
                  </a:lnTo>
                  <a:lnTo>
                    <a:pt x="623" y="141"/>
                  </a:lnTo>
                  <a:lnTo>
                    <a:pt x="624" y="135"/>
                  </a:lnTo>
                  <a:lnTo>
                    <a:pt x="628" y="123"/>
                  </a:lnTo>
                  <a:lnTo>
                    <a:pt x="629" y="119"/>
                  </a:lnTo>
                  <a:lnTo>
                    <a:pt x="628" y="115"/>
                  </a:lnTo>
                  <a:lnTo>
                    <a:pt x="629" y="113"/>
                  </a:lnTo>
                  <a:lnTo>
                    <a:pt x="629" y="104"/>
                  </a:lnTo>
                  <a:lnTo>
                    <a:pt x="632" y="102"/>
                  </a:lnTo>
                  <a:lnTo>
                    <a:pt x="638" y="101"/>
                  </a:lnTo>
                  <a:lnTo>
                    <a:pt x="641" y="103"/>
                  </a:lnTo>
                  <a:lnTo>
                    <a:pt x="647" y="104"/>
                  </a:lnTo>
                  <a:lnTo>
                    <a:pt x="650" y="105"/>
                  </a:lnTo>
                  <a:lnTo>
                    <a:pt x="652" y="110"/>
                  </a:lnTo>
                  <a:lnTo>
                    <a:pt x="656" y="112"/>
                  </a:lnTo>
                  <a:lnTo>
                    <a:pt x="660" y="117"/>
                  </a:lnTo>
                  <a:lnTo>
                    <a:pt x="664" y="130"/>
                  </a:lnTo>
                  <a:lnTo>
                    <a:pt x="664" y="136"/>
                  </a:lnTo>
                  <a:lnTo>
                    <a:pt x="671" y="145"/>
                  </a:lnTo>
                  <a:lnTo>
                    <a:pt x="674" y="152"/>
                  </a:lnTo>
                  <a:lnTo>
                    <a:pt x="675" y="166"/>
                  </a:lnTo>
                  <a:lnTo>
                    <a:pt x="674" y="170"/>
                  </a:lnTo>
                  <a:lnTo>
                    <a:pt x="672" y="173"/>
                  </a:lnTo>
                  <a:lnTo>
                    <a:pt x="671" y="178"/>
                  </a:lnTo>
                  <a:lnTo>
                    <a:pt x="672" y="184"/>
                  </a:lnTo>
                  <a:lnTo>
                    <a:pt x="675" y="187"/>
                  </a:lnTo>
                  <a:lnTo>
                    <a:pt x="679" y="198"/>
                  </a:lnTo>
                  <a:lnTo>
                    <a:pt x="678" y="205"/>
                  </a:lnTo>
                  <a:lnTo>
                    <a:pt x="678" y="210"/>
                  </a:lnTo>
                  <a:lnTo>
                    <a:pt x="682" y="215"/>
                  </a:lnTo>
                  <a:lnTo>
                    <a:pt x="686" y="215"/>
                  </a:lnTo>
                  <a:lnTo>
                    <a:pt x="694" y="220"/>
                  </a:lnTo>
                  <a:lnTo>
                    <a:pt x="698" y="220"/>
                  </a:lnTo>
                  <a:lnTo>
                    <a:pt x="705" y="218"/>
                  </a:lnTo>
                  <a:lnTo>
                    <a:pt x="709" y="209"/>
                  </a:lnTo>
                  <a:lnTo>
                    <a:pt x="712" y="206"/>
                  </a:lnTo>
                  <a:lnTo>
                    <a:pt x="713" y="207"/>
                  </a:lnTo>
                  <a:lnTo>
                    <a:pt x="713" y="212"/>
                  </a:lnTo>
                  <a:lnTo>
                    <a:pt x="714" y="216"/>
                  </a:lnTo>
                  <a:lnTo>
                    <a:pt x="717" y="216"/>
                  </a:lnTo>
                  <a:lnTo>
                    <a:pt x="720" y="215"/>
                  </a:lnTo>
                  <a:lnTo>
                    <a:pt x="724" y="216"/>
                  </a:lnTo>
                  <a:lnTo>
                    <a:pt x="727" y="219"/>
                  </a:lnTo>
                  <a:lnTo>
                    <a:pt x="725" y="223"/>
                  </a:lnTo>
                  <a:lnTo>
                    <a:pt x="729" y="227"/>
                  </a:lnTo>
                  <a:lnTo>
                    <a:pt x="733" y="227"/>
                  </a:lnTo>
                  <a:lnTo>
                    <a:pt x="736" y="228"/>
                  </a:lnTo>
                  <a:lnTo>
                    <a:pt x="742" y="228"/>
                  </a:lnTo>
                  <a:lnTo>
                    <a:pt x="744" y="227"/>
                  </a:lnTo>
                  <a:lnTo>
                    <a:pt x="742" y="224"/>
                  </a:lnTo>
                  <a:lnTo>
                    <a:pt x="736" y="221"/>
                  </a:lnTo>
                  <a:lnTo>
                    <a:pt x="734" y="217"/>
                  </a:lnTo>
                  <a:lnTo>
                    <a:pt x="734" y="215"/>
                  </a:lnTo>
                  <a:lnTo>
                    <a:pt x="730" y="213"/>
                  </a:lnTo>
                  <a:lnTo>
                    <a:pt x="728" y="211"/>
                  </a:lnTo>
                  <a:lnTo>
                    <a:pt x="728" y="205"/>
                  </a:lnTo>
                  <a:lnTo>
                    <a:pt x="725" y="200"/>
                  </a:lnTo>
                  <a:lnTo>
                    <a:pt x="719" y="195"/>
                  </a:lnTo>
                  <a:lnTo>
                    <a:pt x="719" y="192"/>
                  </a:lnTo>
                  <a:lnTo>
                    <a:pt x="717" y="184"/>
                  </a:lnTo>
                  <a:lnTo>
                    <a:pt x="713" y="178"/>
                  </a:lnTo>
                  <a:lnTo>
                    <a:pt x="713" y="175"/>
                  </a:lnTo>
                  <a:lnTo>
                    <a:pt x="714" y="166"/>
                  </a:lnTo>
                  <a:lnTo>
                    <a:pt x="713" y="161"/>
                  </a:lnTo>
                  <a:lnTo>
                    <a:pt x="709" y="153"/>
                  </a:lnTo>
                  <a:lnTo>
                    <a:pt x="709" y="148"/>
                  </a:lnTo>
                  <a:lnTo>
                    <a:pt x="710" y="145"/>
                  </a:lnTo>
                  <a:lnTo>
                    <a:pt x="708" y="137"/>
                  </a:lnTo>
                  <a:lnTo>
                    <a:pt x="707" y="134"/>
                  </a:lnTo>
                  <a:lnTo>
                    <a:pt x="707" y="127"/>
                  </a:lnTo>
                  <a:lnTo>
                    <a:pt x="704" y="119"/>
                  </a:lnTo>
                  <a:lnTo>
                    <a:pt x="701" y="113"/>
                  </a:lnTo>
                  <a:lnTo>
                    <a:pt x="704" y="108"/>
                  </a:lnTo>
                  <a:lnTo>
                    <a:pt x="700" y="102"/>
                  </a:lnTo>
                  <a:lnTo>
                    <a:pt x="699" y="95"/>
                  </a:lnTo>
                  <a:lnTo>
                    <a:pt x="702" y="92"/>
                  </a:lnTo>
                  <a:lnTo>
                    <a:pt x="712" y="94"/>
                  </a:lnTo>
                  <a:lnTo>
                    <a:pt x="714" y="99"/>
                  </a:lnTo>
                  <a:lnTo>
                    <a:pt x="718" y="99"/>
                  </a:lnTo>
                  <a:lnTo>
                    <a:pt x="720" y="95"/>
                  </a:lnTo>
                  <a:lnTo>
                    <a:pt x="723" y="95"/>
                  </a:lnTo>
                  <a:lnTo>
                    <a:pt x="733" y="106"/>
                  </a:lnTo>
                  <a:lnTo>
                    <a:pt x="741" y="111"/>
                  </a:lnTo>
                  <a:lnTo>
                    <a:pt x="744" y="108"/>
                  </a:lnTo>
                  <a:lnTo>
                    <a:pt x="745" y="102"/>
                  </a:lnTo>
                  <a:lnTo>
                    <a:pt x="742" y="100"/>
                  </a:lnTo>
                  <a:lnTo>
                    <a:pt x="745" y="90"/>
                  </a:lnTo>
                  <a:lnTo>
                    <a:pt x="748" y="90"/>
                  </a:lnTo>
                  <a:lnTo>
                    <a:pt x="754" y="92"/>
                  </a:lnTo>
                  <a:lnTo>
                    <a:pt x="760" y="91"/>
                  </a:lnTo>
                  <a:lnTo>
                    <a:pt x="766" y="88"/>
                  </a:lnTo>
                  <a:lnTo>
                    <a:pt x="771" y="89"/>
                  </a:lnTo>
                  <a:lnTo>
                    <a:pt x="776" y="92"/>
                  </a:lnTo>
                  <a:lnTo>
                    <a:pt x="781" y="93"/>
                  </a:lnTo>
                  <a:lnTo>
                    <a:pt x="783" y="95"/>
                  </a:lnTo>
                  <a:lnTo>
                    <a:pt x="787" y="105"/>
                  </a:lnTo>
                  <a:lnTo>
                    <a:pt x="787" y="108"/>
                  </a:lnTo>
                  <a:lnTo>
                    <a:pt x="793" y="115"/>
                  </a:lnTo>
                  <a:lnTo>
                    <a:pt x="793" y="120"/>
                  </a:lnTo>
                  <a:lnTo>
                    <a:pt x="791" y="126"/>
                  </a:lnTo>
                  <a:lnTo>
                    <a:pt x="794" y="137"/>
                  </a:lnTo>
                  <a:lnTo>
                    <a:pt x="794" y="145"/>
                  </a:lnTo>
                  <a:lnTo>
                    <a:pt x="795" y="148"/>
                  </a:lnTo>
                  <a:lnTo>
                    <a:pt x="801" y="151"/>
                  </a:lnTo>
                  <a:lnTo>
                    <a:pt x="809" y="151"/>
                  </a:lnTo>
                  <a:lnTo>
                    <a:pt x="816" y="155"/>
                  </a:lnTo>
                  <a:lnTo>
                    <a:pt x="824" y="161"/>
                  </a:lnTo>
                  <a:lnTo>
                    <a:pt x="823" y="157"/>
                  </a:lnTo>
                  <a:lnTo>
                    <a:pt x="823" y="154"/>
                  </a:lnTo>
                  <a:lnTo>
                    <a:pt x="815" y="151"/>
                  </a:lnTo>
                  <a:lnTo>
                    <a:pt x="812" y="147"/>
                  </a:lnTo>
                  <a:lnTo>
                    <a:pt x="807" y="147"/>
                  </a:lnTo>
                  <a:lnTo>
                    <a:pt x="801" y="142"/>
                  </a:lnTo>
                  <a:lnTo>
                    <a:pt x="800" y="139"/>
                  </a:lnTo>
                  <a:lnTo>
                    <a:pt x="800" y="131"/>
                  </a:lnTo>
                  <a:lnTo>
                    <a:pt x="797" y="125"/>
                  </a:lnTo>
                  <a:lnTo>
                    <a:pt x="797" y="120"/>
                  </a:lnTo>
                  <a:lnTo>
                    <a:pt x="800" y="113"/>
                  </a:lnTo>
                  <a:lnTo>
                    <a:pt x="799" y="105"/>
                  </a:lnTo>
                  <a:lnTo>
                    <a:pt x="799" y="102"/>
                  </a:lnTo>
                  <a:lnTo>
                    <a:pt x="800" y="99"/>
                  </a:lnTo>
                  <a:lnTo>
                    <a:pt x="798" y="94"/>
                  </a:lnTo>
                  <a:lnTo>
                    <a:pt x="792" y="92"/>
                  </a:lnTo>
                  <a:lnTo>
                    <a:pt x="786" y="83"/>
                  </a:lnTo>
                  <a:lnTo>
                    <a:pt x="781" y="82"/>
                  </a:lnTo>
                  <a:lnTo>
                    <a:pt x="776" y="82"/>
                  </a:lnTo>
                  <a:lnTo>
                    <a:pt x="770" y="84"/>
                  </a:lnTo>
                  <a:lnTo>
                    <a:pt x="767" y="85"/>
                  </a:lnTo>
                  <a:lnTo>
                    <a:pt x="760" y="81"/>
                  </a:lnTo>
                  <a:lnTo>
                    <a:pt x="760" y="74"/>
                  </a:lnTo>
                  <a:lnTo>
                    <a:pt x="763" y="67"/>
                  </a:lnTo>
                  <a:lnTo>
                    <a:pt x="768" y="67"/>
                  </a:lnTo>
                  <a:lnTo>
                    <a:pt x="768" y="64"/>
                  </a:lnTo>
                  <a:lnTo>
                    <a:pt x="759" y="57"/>
                  </a:lnTo>
                  <a:lnTo>
                    <a:pt x="758" y="50"/>
                  </a:lnTo>
                  <a:lnTo>
                    <a:pt x="759" y="46"/>
                  </a:lnTo>
                  <a:lnTo>
                    <a:pt x="762" y="41"/>
                  </a:lnTo>
                  <a:lnTo>
                    <a:pt x="764" y="41"/>
                  </a:lnTo>
                  <a:lnTo>
                    <a:pt x="768" y="46"/>
                  </a:lnTo>
                  <a:lnTo>
                    <a:pt x="772" y="52"/>
                  </a:lnTo>
                  <a:lnTo>
                    <a:pt x="774" y="52"/>
                  </a:lnTo>
                  <a:lnTo>
                    <a:pt x="780" y="43"/>
                  </a:lnTo>
                  <a:lnTo>
                    <a:pt x="784" y="41"/>
                  </a:lnTo>
                  <a:lnTo>
                    <a:pt x="791" y="37"/>
                  </a:lnTo>
                  <a:lnTo>
                    <a:pt x="792" y="34"/>
                  </a:lnTo>
                  <a:lnTo>
                    <a:pt x="798" y="27"/>
                  </a:lnTo>
                  <a:lnTo>
                    <a:pt x="803" y="26"/>
                  </a:lnTo>
                  <a:lnTo>
                    <a:pt x="799" y="31"/>
                  </a:lnTo>
                  <a:lnTo>
                    <a:pt x="798" y="35"/>
                  </a:lnTo>
                  <a:lnTo>
                    <a:pt x="799" y="37"/>
                  </a:lnTo>
                  <a:lnTo>
                    <a:pt x="803" y="34"/>
                  </a:lnTo>
                  <a:lnTo>
                    <a:pt x="809" y="34"/>
                  </a:lnTo>
                  <a:lnTo>
                    <a:pt x="811" y="37"/>
                  </a:lnTo>
                  <a:lnTo>
                    <a:pt x="812" y="42"/>
                  </a:lnTo>
                  <a:lnTo>
                    <a:pt x="816" y="45"/>
                  </a:lnTo>
                  <a:lnTo>
                    <a:pt x="815" y="48"/>
                  </a:lnTo>
                  <a:lnTo>
                    <a:pt x="812" y="53"/>
                  </a:lnTo>
                  <a:lnTo>
                    <a:pt x="814" y="56"/>
                  </a:lnTo>
                  <a:lnTo>
                    <a:pt x="817" y="53"/>
                  </a:lnTo>
                  <a:lnTo>
                    <a:pt x="822" y="45"/>
                  </a:lnTo>
                  <a:lnTo>
                    <a:pt x="827" y="48"/>
                  </a:lnTo>
                  <a:lnTo>
                    <a:pt x="833" y="53"/>
                  </a:lnTo>
                  <a:lnTo>
                    <a:pt x="833" y="58"/>
                  </a:lnTo>
                  <a:lnTo>
                    <a:pt x="837" y="66"/>
                  </a:lnTo>
                  <a:lnTo>
                    <a:pt x="839" y="73"/>
                  </a:lnTo>
                  <a:lnTo>
                    <a:pt x="838" y="82"/>
                  </a:lnTo>
                  <a:lnTo>
                    <a:pt x="842" y="78"/>
                  </a:lnTo>
                  <a:lnTo>
                    <a:pt x="842" y="70"/>
                  </a:lnTo>
                  <a:lnTo>
                    <a:pt x="840" y="66"/>
                  </a:lnTo>
                  <a:lnTo>
                    <a:pt x="838" y="61"/>
                  </a:lnTo>
                  <a:lnTo>
                    <a:pt x="838" y="56"/>
                  </a:lnTo>
                  <a:lnTo>
                    <a:pt x="837" y="53"/>
                  </a:lnTo>
                  <a:lnTo>
                    <a:pt x="838" y="50"/>
                  </a:lnTo>
                  <a:lnTo>
                    <a:pt x="842" y="54"/>
                  </a:lnTo>
                  <a:lnTo>
                    <a:pt x="851" y="61"/>
                  </a:lnTo>
                  <a:lnTo>
                    <a:pt x="858" y="70"/>
                  </a:lnTo>
                  <a:lnTo>
                    <a:pt x="864" y="74"/>
                  </a:lnTo>
                  <a:lnTo>
                    <a:pt x="872" y="76"/>
                  </a:lnTo>
                  <a:lnTo>
                    <a:pt x="872" y="73"/>
                  </a:lnTo>
                  <a:lnTo>
                    <a:pt x="869" y="70"/>
                  </a:lnTo>
                  <a:lnTo>
                    <a:pt x="861" y="68"/>
                  </a:lnTo>
                  <a:lnTo>
                    <a:pt x="857" y="59"/>
                  </a:lnTo>
                  <a:lnTo>
                    <a:pt x="856" y="50"/>
                  </a:lnTo>
                  <a:lnTo>
                    <a:pt x="857" y="43"/>
                  </a:lnTo>
                  <a:lnTo>
                    <a:pt x="863" y="42"/>
                  </a:lnTo>
                  <a:lnTo>
                    <a:pt x="869" y="42"/>
                  </a:lnTo>
                  <a:lnTo>
                    <a:pt x="877" y="47"/>
                  </a:lnTo>
                  <a:lnTo>
                    <a:pt x="883" y="47"/>
                  </a:lnTo>
                  <a:lnTo>
                    <a:pt x="885" y="44"/>
                  </a:lnTo>
                  <a:lnTo>
                    <a:pt x="883" y="41"/>
                  </a:lnTo>
                  <a:lnTo>
                    <a:pt x="880" y="39"/>
                  </a:lnTo>
                  <a:lnTo>
                    <a:pt x="879" y="36"/>
                  </a:lnTo>
                  <a:lnTo>
                    <a:pt x="884" y="30"/>
                  </a:lnTo>
                  <a:lnTo>
                    <a:pt x="890" y="25"/>
                  </a:lnTo>
                  <a:lnTo>
                    <a:pt x="887" y="23"/>
                  </a:lnTo>
                  <a:lnTo>
                    <a:pt x="885" y="19"/>
                  </a:lnTo>
                  <a:lnTo>
                    <a:pt x="886" y="13"/>
                  </a:lnTo>
                  <a:lnTo>
                    <a:pt x="891" y="12"/>
                  </a:lnTo>
                  <a:lnTo>
                    <a:pt x="894" y="13"/>
                  </a:lnTo>
                  <a:lnTo>
                    <a:pt x="897" y="10"/>
                  </a:lnTo>
                  <a:lnTo>
                    <a:pt x="898" y="4"/>
                  </a:lnTo>
                  <a:lnTo>
                    <a:pt x="900" y="2"/>
                  </a:lnTo>
                  <a:lnTo>
                    <a:pt x="904" y="3"/>
                  </a:lnTo>
                  <a:lnTo>
                    <a:pt x="906" y="6"/>
                  </a:lnTo>
                  <a:lnTo>
                    <a:pt x="909" y="6"/>
                  </a:lnTo>
                  <a:lnTo>
                    <a:pt x="911" y="10"/>
                  </a:lnTo>
                  <a:lnTo>
                    <a:pt x="914" y="18"/>
                  </a:lnTo>
                  <a:lnTo>
                    <a:pt x="917" y="20"/>
                  </a:lnTo>
                  <a:lnTo>
                    <a:pt x="920" y="18"/>
                  </a:lnTo>
                  <a:lnTo>
                    <a:pt x="920" y="13"/>
                  </a:lnTo>
                  <a:lnTo>
                    <a:pt x="918" y="8"/>
                  </a:lnTo>
                  <a:lnTo>
                    <a:pt x="918" y="4"/>
                  </a:lnTo>
                  <a:lnTo>
                    <a:pt x="920" y="1"/>
                  </a:lnTo>
                  <a:lnTo>
                    <a:pt x="925" y="0"/>
                  </a:lnTo>
                  <a:lnTo>
                    <a:pt x="931" y="2"/>
                  </a:lnTo>
                  <a:lnTo>
                    <a:pt x="941" y="1"/>
                  </a:lnTo>
                  <a:lnTo>
                    <a:pt x="946" y="3"/>
                  </a:lnTo>
                  <a:lnTo>
                    <a:pt x="948" y="6"/>
                  </a:lnTo>
                  <a:lnTo>
                    <a:pt x="950" y="6"/>
                  </a:lnTo>
                  <a:lnTo>
                    <a:pt x="954" y="2"/>
                  </a:lnTo>
                  <a:lnTo>
                    <a:pt x="960" y="4"/>
                  </a:lnTo>
                  <a:lnTo>
                    <a:pt x="970" y="6"/>
                  </a:lnTo>
                  <a:lnTo>
                    <a:pt x="974" y="8"/>
                  </a:lnTo>
                  <a:lnTo>
                    <a:pt x="977" y="8"/>
                  </a:lnTo>
                  <a:lnTo>
                    <a:pt x="981" y="6"/>
                  </a:lnTo>
                  <a:lnTo>
                    <a:pt x="985" y="9"/>
                  </a:lnTo>
                  <a:lnTo>
                    <a:pt x="987" y="12"/>
                  </a:lnTo>
                  <a:lnTo>
                    <a:pt x="995" y="19"/>
                  </a:lnTo>
                  <a:lnTo>
                    <a:pt x="999" y="17"/>
                  </a:lnTo>
                  <a:lnTo>
                    <a:pt x="999" y="14"/>
                  </a:lnTo>
                  <a:lnTo>
                    <a:pt x="1002" y="14"/>
                  </a:lnTo>
                  <a:lnTo>
                    <a:pt x="1012" y="21"/>
                  </a:lnTo>
                  <a:lnTo>
                    <a:pt x="1015" y="21"/>
                  </a:lnTo>
                  <a:lnTo>
                    <a:pt x="1023" y="26"/>
                  </a:lnTo>
                  <a:lnTo>
                    <a:pt x="1035" y="27"/>
                  </a:lnTo>
                  <a:lnTo>
                    <a:pt x="1038" y="30"/>
                  </a:lnTo>
                  <a:lnTo>
                    <a:pt x="1045" y="29"/>
                  </a:lnTo>
                  <a:lnTo>
                    <a:pt x="1047" y="31"/>
                  </a:lnTo>
                  <a:lnTo>
                    <a:pt x="1049" y="34"/>
                  </a:lnTo>
                  <a:lnTo>
                    <a:pt x="1056" y="32"/>
                  </a:lnTo>
                  <a:lnTo>
                    <a:pt x="1061" y="33"/>
                  </a:lnTo>
                  <a:lnTo>
                    <a:pt x="1066" y="37"/>
                  </a:lnTo>
                  <a:lnTo>
                    <a:pt x="1075" y="41"/>
                  </a:lnTo>
                  <a:lnTo>
                    <a:pt x="1082" y="45"/>
                  </a:lnTo>
                  <a:lnTo>
                    <a:pt x="1084" y="50"/>
                  </a:lnTo>
                  <a:lnTo>
                    <a:pt x="1090" y="54"/>
                  </a:lnTo>
                  <a:lnTo>
                    <a:pt x="1098" y="59"/>
                  </a:lnTo>
                  <a:lnTo>
                    <a:pt x="1097" y="62"/>
                  </a:lnTo>
                  <a:lnTo>
                    <a:pt x="1094" y="67"/>
                  </a:lnTo>
                  <a:lnTo>
                    <a:pt x="1089" y="67"/>
                  </a:lnTo>
                  <a:lnTo>
                    <a:pt x="1084" y="66"/>
                  </a:lnTo>
                  <a:lnTo>
                    <a:pt x="1080" y="68"/>
                  </a:lnTo>
                  <a:lnTo>
                    <a:pt x="1077" y="72"/>
                  </a:lnTo>
                  <a:lnTo>
                    <a:pt x="1071" y="72"/>
                  </a:lnTo>
                  <a:lnTo>
                    <a:pt x="1069" y="71"/>
                  </a:lnTo>
                  <a:lnTo>
                    <a:pt x="1063" y="73"/>
                  </a:lnTo>
                  <a:lnTo>
                    <a:pt x="1057" y="72"/>
                  </a:lnTo>
                  <a:lnTo>
                    <a:pt x="1045" y="67"/>
                  </a:lnTo>
                  <a:lnTo>
                    <a:pt x="1038" y="65"/>
                  </a:lnTo>
                  <a:lnTo>
                    <a:pt x="1035" y="66"/>
                  </a:lnTo>
                  <a:lnTo>
                    <a:pt x="1030" y="64"/>
                  </a:lnTo>
                  <a:lnTo>
                    <a:pt x="1023" y="62"/>
                  </a:lnTo>
                  <a:lnTo>
                    <a:pt x="1020" y="66"/>
                  </a:lnTo>
                  <a:lnTo>
                    <a:pt x="1015" y="66"/>
                  </a:lnTo>
                  <a:lnTo>
                    <a:pt x="1013" y="64"/>
                  </a:lnTo>
                  <a:lnTo>
                    <a:pt x="1007" y="64"/>
                  </a:lnTo>
                  <a:lnTo>
                    <a:pt x="998" y="68"/>
                  </a:lnTo>
                  <a:lnTo>
                    <a:pt x="993" y="70"/>
                  </a:lnTo>
                  <a:lnTo>
                    <a:pt x="988" y="68"/>
                  </a:lnTo>
                  <a:lnTo>
                    <a:pt x="984" y="68"/>
                  </a:lnTo>
                  <a:lnTo>
                    <a:pt x="976" y="71"/>
                  </a:lnTo>
                  <a:lnTo>
                    <a:pt x="967" y="70"/>
                  </a:lnTo>
                  <a:lnTo>
                    <a:pt x="964" y="66"/>
                  </a:lnTo>
                  <a:lnTo>
                    <a:pt x="964" y="60"/>
                  </a:lnTo>
                  <a:lnTo>
                    <a:pt x="967" y="58"/>
                  </a:lnTo>
                  <a:lnTo>
                    <a:pt x="969" y="58"/>
                  </a:lnTo>
                  <a:lnTo>
                    <a:pt x="970" y="55"/>
                  </a:lnTo>
                  <a:lnTo>
                    <a:pt x="969" y="53"/>
                  </a:lnTo>
                  <a:lnTo>
                    <a:pt x="965" y="52"/>
                  </a:lnTo>
                  <a:lnTo>
                    <a:pt x="960" y="53"/>
                  </a:lnTo>
                  <a:lnTo>
                    <a:pt x="954" y="58"/>
                  </a:lnTo>
                  <a:lnTo>
                    <a:pt x="955" y="62"/>
                  </a:lnTo>
                  <a:lnTo>
                    <a:pt x="958" y="68"/>
                  </a:lnTo>
                  <a:lnTo>
                    <a:pt x="962" y="68"/>
                  </a:lnTo>
                  <a:lnTo>
                    <a:pt x="961" y="72"/>
                  </a:lnTo>
                  <a:lnTo>
                    <a:pt x="956" y="76"/>
                  </a:lnTo>
                  <a:lnTo>
                    <a:pt x="953" y="74"/>
                  </a:lnTo>
                  <a:lnTo>
                    <a:pt x="949" y="74"/>
                  </a:lnTo>
                  <a:lnTo>
                    <a:pt x="942" y="74"/>
                  </a:lnTo>
                  <a:lnTo>
                    <a:pt x="940" y="77"/>
                  </a:lnTo>
                  <a:lnTo>
                    <a:pt x="933" y="78"/>
                  </a:lnTo>
                  <a:lnTo>
                    <a:pt x="927" y="76"/>
                  </a:lnTo>
                  <a:lnTo>
                    <a:pt x="919" y="76"/>
                  </a:lnTo>
                  <a:lnTo>
                    <a:pt x="911" y="79"/>
                  </a:lnTo>
                  <a:lnTo>
                    <a:pt x="899" y="87"/>
                  </a:lnTo>
                  <a:lnTo>
                    <a:pt x="898" y="91"/>
                  </a:lnTo>
                  <a:lnTo>
                    <a:pt x="899" y="100"/>
                  </a:lnTo>
                  <a:lnTo>
                    <a:pt x="896" y="104"/>
                  </a:lnTo>
                  <a:lnTo>
                    <a:pt x="896" y="107"/>
                  </a:lnTo>
                  <a:lnTo>
                    <a:pt x="897" y="110"/>
                  </a:lnTo>
                  <a:lnTo>
                    <a:pt x="903" y="108"/>
                  </a:lnTo>
                  <a:lnTo>
                    <a:pt x="903" y="102"/>
                  </a:lnTo>
                  <a:lnTo>
                    <a:pt x="904" y="99"/>
                  </a:lnTo>
                  <a:lnTo>
                    <a:pt x="904" y="96"/>
                  </a:lnTo>
                  <a:lnTo>
                    <a:pt x="907" y="93"/>
                  </a:lnTo>
                  <a:lnTo>
                    <a:pt x="914" y="93"/>
                  </a:lnTo>
                  <a:lnTo>
                    <a:pt x="918" y="92"/>
                  </a:lnTo>
                  <a:lnTo>
                    <a:pt x="919" y="94"/>
                  </a:lnTo>
                  <a:lnTo>
                    <a:pt x="917" y="99"/>
                  </a:lnTo>
                  <a:lnTo>
                    <a:pt x="915" y="104"/>
                  </a:lnTo>
                  <a:lnTo>
                    <a:pt x="916" y="106"/>
                  </a:lnTo>
                  <a:lnTo>
                    <a:pt x="917" y="105"/>
                  </a:lnTo>
                  <a:lnTo>
                    <a:pt x="920" y="102"/>
                  </a:lnTo>
                  <a:lnTo>
                    <a:pt x="922" y="93"/>
                  </a:lnTo>
                  <a:lnTo>
                    <a:pt x="922" y="93"/>
                  </a:lnTo>
                  <a:lnTo>
                    <a:pt x="927" y="87"/>
                  </a:lnTo>
                  <a:lnTo>
                    <a:pt x="927" y="87"/>
                  </a:lnTo>
                  <a:lnTo>
                    <a:pt x="933" y="83"/>
                  </a:lnTo>
                  <a:lnTo>
                    <a:pt x="937" y="84"/>
                  </a:lnTo>
                  <a:lnTo>
                    <a:pt x="945" y="83"/>
                  </a:lnTo>
                  <a:lnTo>
                    <a:pt x="951" y="83"/>
                  </a:lnTo>
                  <a:lnTo>
                    <a:pt x="955" y="82"/>
                  </a:lnTo>
                  <a:lnTo>
                    <a:pt x="957" y="82"/>
                  </a:lnTo>
                  <a:lnTo>
                    <a:pt x="958" y="87"/>
                  </a:lnTo>
                  <a:lnTo>
                    <a:pt x="963" y="94"/>
                  </a:lnTo>
                  <a:lnTo>
                    <a:pt x="965" y="96"/>
                  </a:lnTo>
                  <a:lnTo>
                    <a:pt x="967" y="96"/>
                  </a:lnTo>
                  <a:lnTo>
                    <a:pt x="968" y="92"/>
                  </a:lnTo>
                  <a:lnTo>
                    <a:pt x="966" y="84"/>
                  </a:lnTo>
                  <a:lnTo>
                    <a:pt x="967" y="83"/>
                  </a:lnTo>
                  <a:lnTo>
                    <a:pt x="975" y="82"/>
                  </a:lnTo>
                  <a:lnTo>
                    <a:pt x="979" y="83"/>
                  </a:lnTo>
                  <a:lnTo>
                    <a:pt x="987" y="81"/>
                  </a:lnTo>
                  <a:lnTo>
                    <a:pt x="995" y="81"/>
                  </a:lnTo>
                  <a:lnTo>
                    <a:pt x="1003" y="78"/>
                  </a:lnTo>
                  <a:lnTo>
                    <a:pt x="1010" y="76"/>
                  </a:lnTo>
                  <a:lnTo>
                    <a:pt x="1021" y="74"/>
                  </a:lnTo>
                  <a:lnTo>
                    <a:pt x="1030" y="77"/>
                  </a:lnTo>
                  <a:lnTo>
                    <a:pt x="1035" y="80"/>
                  </a:lnTo>
                  <a:lnTo>
                    <a:pt x="1040" y="81"/>
                  </a:lnTo>
                  <a:lnTo>
                    <a:pt x="1045" y="83"/>
                  </a:lnTo>
                  <a:lnTo>
                    <a:pt x="1051" y="85"/>
                  </a:lnTo>
                  <a:lnTo>
                    <a:pt x="1056" y="89"/>
                  </a:lnTo>
                  <a:lnTo>
                    <a:pt x="1059" y="90"/>
                  </a:lnTo>
                  <a:lnTo>
                    <a:pt x="1063" y="88"/>
                  </a:lnTo>
                  <a:lnTo>
                    <a:pt x="1068" y="87"/>
                  </a:lnTo>
                  <a:lnTo>
                    <a:pt x="1070" y="89"/>
                  </a:lnTo>
                  <a:lnTo>
                    <a:pt x="1072" y="92"/>
                  </a:lnTo>
                  <a:lnTo>
                    <a:pt x="1075" y="91"/>
                  </a:lnTo>
                  <a:lnTo>
                    <a:pt x="1081" y="87"/>
                  </a:lnTo>
                  <a:lnTo>
                    <a:pt x="1084" y="87"/>
                  </a:lnTo>
                  <a:lnTo>
                    <a:pt x="1091" y="88"/>
                  </a:lnTo>
                  <a:lnTo>
                    <a:pt x="1098" y="83"/>
                  </a:lnTo>
                  <a:lnTo>
                    <a:pt x="1103" y="78"/>
                  </a:lnTo>
                  <a:lnTo>
                    <a:pt x="1106" y="78"/>
                  </a:lnTo>
                  <a:lnTo>
                    <a:pt x="1109" y="79"/>
                  </a:lnTo>
                  <a:lnTo>
                    <a:pt x="1114" y="84"/>
                  </a:lnTo>
                  <a:lnTo>
                    <a:pt x="1118" y="88"/>
                  </a:lnTo>
                  <a:lnTo>
                    <a:pt x="1118" y="90"/>
                  </a:lnTo>
                  <a:lnTo>
                    <a:pt x="1116" y="93"/>
                  </a:lnTo>
                  <a:lnTo>
                    <a:pt x="1115" y="95"/>
                  </a:lnTo>
                  <a:lnTo>
                    <a:pt x="1118" y="97"/>
                  </a:lnTo>
                  <a:lnTo>
                    <a:pt x="1119" y="100"/>
                  </a:lnTo>
                  <a:lnTo>
                    <a:pt x="1119" y="104"/>
                  </a:lnTo>
                  <a:lnTo>
                    <a:pt x="1112" y="112"/>
                  </a:lnTo>
                  <a:lnTo>
                    <a:pt x="1102" y="114"/>
                  </a:lnTo>
                  <a:lnTo>
                    <a:pt x="1097" y="113"/>
                  </a:lnTo>
                  <a:lnTo>
                    <a:pt x="1092" y="110"/>
                  </a:lnTo>
                  <a:lnTo>
                    <a:pt x="1089" y="106"/>
                  </a:lnTo>
                  <a:lnTo>
                    <a:pt x="1086" y="107"/>
                  </a:lnTo>
                  <a:lnTo>
                    <a:pt x="1088" y="112"/>
                  </a:lnTo>
                  <a:lnTo>
                    <a:pt x="1092" y="116"/>
                  </a:lnTo>
                  <a:lnTo>
                    <a:pt x="1093" y="119"/>
                  </a:lnTo>
                  <a:lnTo>
                    <a:pt x="1092" y="120"/>
                  </a:lnTo>
                  <a:lnTo>
                    <a:pt x="1086" y="118"/>
                  </a:lnTo>
                  <a:lnTo>
                    <a:pt x="1083" y="115"/>
                  </a:lnTo>
                  <a:lnTo>
                    <a:pt x="1080" y="115"/>
                  </a:lnTo>
                  <a:lnTo>
                    <a:pt x="1080" y="118"/>
                  </a:lnTo>
                  <a:lnTo>
                    <a:pt x="1082" y="123"/>
                  </a:lnTo>
                  <a:lnTo>
                    <a:pt x="1086" y="124"/>
                  </a:lnTo>
                  <a:lnTo>
                    <a:pt x="1093" y="125"/>
                  </a:lnTo>
                  <a:lnTo>
                    <a:pt x="1100" y="128"/>
                  </a:lnTo>
                  <a:lnTo>
                    <a:pt x="1104" y="127"/>
                  </a:lnTo>
                  <a:lnTo>
                    <a:pt x="1113" y="123"/>
                  </a:lnTo>
                  <a:lnTo>
                    <a:pt x="1116" y="123"/>
                  </a:lnTo>
                  <a:lnTo>
                    <a:pt x="1119" y="125"/>
                  </a:lnTo>
                  <a:lnTo>
                    <a:pt x="1119" y="123"/>
                  </a:lnTo>
                  <a:lnTo>
                    <a:pt x="1119" y="118"/>
                  </a:lnTo>
                  <a:lnTo>
                    <a:pt x="1125" y="117"/>
                  </a:lnTo>
                  <a:lnTo>
                    <a:pt x="1137" y="118"/>
                  </a:lnTo>
                  <a:lnTo>
                    <a:pt x="1140" y="120"/>
                  </a:lnTo>
                  <a:lnTo>
                    <a:pt x="1141" y="124"/>
                  </a:lnTo>
                  <a:lnTo>
                    <a:pt x="1144" y="126"/>
                  </a:lnTo>
                  <a:lnTo>
                    <a:pt x="1148" y="125"/>
                  </a:lnTo>
                  <a:lnTo>
                    <a:pt x="1150" y="123"/>
                  </a:lnTo>
                  <a:lnTo>
                    <a:pt x="1152" y="124"/>
                  </a:lnTo>
                  <a:lnTo>
                    <a:pt x="1154" y="128"/>
                  </a:lnTo>
                  <a:lnTo>
                    <a:pt x="1158" y="131"/>
                  </a:lnTo>
                  <a:lnTo>
                    <a:pt x="1166" y="134"/>
                  </a:lnTo>
                  <a:lnTo>
                    <a:pt x="1170" y="136"/>
                  </a:lnTo>
                  <a:lnTo>
                    <a:pt x="1171" y="140"/>
                  </a:lnTo>
                  <a:lnTo>
                    <a:pt x="1176" y="145"/>
                  </a:lnTo>
                  <a:lnTo>
                    <a:pt x="1184" y="148"/>
                  </a:lnTo>
                  <a:lnTo>
                    <a:pt x="1189" y="152"/>
                  </a:lnTo>
                  <a:lnTo>
                    <a:pt x="1190" y="155"/>
                  </a:lnTo>
                  <a:lnTo>
                    <a:pt x="1190" y="161"/>
                  </a:lnTo>
                  <a:lnTo>
                    <a:pt x="1188" y="163"/>
                  </a:lnTo>
                  <a:lnTo>
                    <a:pt x="1187" y="166"/>
                  </a:lnTo>
                  <a:lnTo>
                    <a:pt x="1187" y="171"/>
                  </a:lnTo>
                  <a:lnTo>
                    <a:pt x="1184" y="173"/>
                  </a:lnTo>
                  <a:lnTo>
                    <a:pt x="1177" y="177"/>
                  </a:lnTo>
                  <a:lnTo>
                    <a:pt x="1173" y="178"/>
                  </a:lnTo>
                  <a:lnTo>
                    <a:pt x="1171" y="177"/>
                  </a:lnTo>
                  <a:lnTo>
                    <a:pt x="1168" y="178"/>
                  </a:lnTo>
                  <a:lnTo>
                    <a:pt x="1168" y="182"/>
                  </a:lnTo>
                  <a:lnTo>
                    <a:pt x="1166" y="184"/>
                  </a:lnTo>
                  <a:lnTo>
                    <a:pt x="1161" y="187"/>
                  </a:lnTo>
                  <a:lnTo>
                    <a:pt x="1150" y="192"/>
                  </a:lnTo>
                  <a:lnTo>
                    <a:pt x="1142" y="192"/>
                  </a:lnTo>
                  <a:lnTo>
                    <a:pt x="1140" y="193"/>
                  </a:lnTo>
                  <a:lnTo>
                    <a:pt x="1136" y="193"/>
                  </a:lnTo>
                  <a:lnTo>
                    <a:pt x="1132" y="189"/>
                  </a:lnTo>
                  <a:lnTo>
                    <a:pt x="1130" y="187"/>
                  </a:lnTo>
                  <a:lnTo>
                    <a:pt x="1128" y="188"/>
                  </a:lnTo>
                  <a:lnTo>
                    <a:pt x="1128" y="192"/>
                  </a:lnTo>
                  <a:lnTo>
                    <a:pt x="1131" y="193"/>
                  </a:lnTo>
                  <a:lnTo>
                    <a:pt x="1130" y="196"/>
                  </a:lnTo>
                  <a:lnTo>
                    <a:pt x="1125" y="196"/>
                  </a:lnTo>
                  <a:lnTo>
                    <a:pt x="1119" y="194"/>
                  </a:lnTo>
                  <a:lnTo>
                    <a:pt x="1114" y="197"/>
                  </a:lnTo>
                  <a:lnTo>
                    <a:pt x="1112" y="197"/>
                  </a:lnTo>
                  <a:lnTo>
                    <a:pt x="1108" y="194"/>
                  </a:lnTo>
                  <a:lnTo>
                    <a:pt x="1102" y="194"/>
                  </a:lnTo>
                  <a:lnTo>
                    <a:pt x="1097" y="197"/>
                  </a:lnTo>
                  <a:lnTo>
                    <a:pt x="1090" y="200"/>
                  </a:lnTo>
                  <a:lnTo>
                    <a:pt x="1085" y="200"/>
                  </a:lnTo>
                  <a:lnTo>
                    <a:pt x="1082" y="198"/>
                  </a:lnTo>
                  <a:lnTo>
                    <a:pt x="1078" y="198"/>
                  </a:lnTo>
                  <a:lnTo>
                    <a:pt x="1072" y="197"/>
                  </a:lnTo>
                  <a:lnTo>
                    <a:pt x="1068" y="196"/>
                  </a:lnTo>
                  <a:lnTo>
                    <a:pt x="1066" y="198"/>
                  </a:lnTo>
                  <a:lnTo>
                    <a:pt x="1059" y="199"/>
                  </a:lnTo>
                  <a:lnTo>
                    <a:pt x="1055" y="198"/>
                  </a:lnTo>
                  <a:lnTo>
                    <a:pt x="1048" y="193"/>
                  </a:lnTo>
                  <a:lnTo>
                    <a:pt x="1045" y="193"/>
                  </a:lnTo>
                  <a:lnTo>
                    <a:pt x="1043" y="192"/>
                  </a:lnTo>
                  <a:lnTo>
                    <a:pt x="1034" y="192"/>
                  </a:lnTo>
                  <a:lnTo>
                    <a:pt x="1030" y="189"/>
                  </a:lnTo>
                  <a:lnTo>
                    <a:pt x="1026" y="188"/>
                  </a:lnTo>
                  <a:lnTo>
                    <a:pt x="1020" y="189"/>
                  </a:lnTo>
                  <a:lnTo>
                    <a:pt x="1014" y="189"/>
                  </a:lnTo>
                  <a:lnTo>
                    <a:pt x="1009" y="187"/>
                  </a:lnTo>
                  <a:lnTo>
                    <a:pt x="1005" y="188"/>
                  </a:lnTo>
                  <a:lnTo>
                    <a:pt x="1001" y="192"/>
                  </a:lnTo>
                  <a:lnTo>
                    <a:pt x="997" y="193"/>
                  </a:lnTo>
                  <a:lnTo>
                    <a:pt x="990" y="193"/>
                  </a:lnTo>
                  <a:lnTo>
                    <a:pt x="985" y="195"/>
                  </a:lnTo>
                  <a:lnTo>
                    <a:pt x="984" y="197"/>
                  </a:lnTo>
                  <a:lnTo>
                    <a:pt x="981" y="197"/>
                  </a:lnTo>
                  <a:lnTo>
                    <a:pt x="980" y="192"/>
                  </a:lnTo>
                  <a:lnTo>
                    <a:pt x="977" y="190"/>
                  </a:lnTo>
                  <a:lnTo>
                    <a:pt x="973" y="190"/>
                  </a:lnTo>
                  <a:lnTo>
                    <a:pt x="970" y="189"/>
                  </a:lnTo>
                  <a:lnTo>
                    <a:pt x="966" y="189"/>
                  </a:lnTo>
                  <a:lnTo>
                    <a:pt x="966" y="192"/>
                  </a:lnTo>
                  <a:lnTo>
                    <a:pt x="967" y="192"/>
                  </a:lnTo>
                  <a:lnTo>
                    <a:pt x="974" y="192"/>
                  </a:lnTo>
                  <a:lnTo>
                    <a:pt x="977" y="194"/>
                  </a:lnTo>
                  <a:lnTo>
                    <a:pt x="978" y="197"/>
                  </a:lnTo>
                  <a:lnTo>
                    <a:pt x="977" y="201"/>
                  </a:lnTo>
                  <a:lnTo>
                    <a:pt x="973" y="204"/>
                  </a:lnTo>
                  <a:lnTo>
                    <a:pt x="969" y="203"/>
                  </a:lnTo>
                  <a:lnTo>
                    <a:pt x="965" y="204"/>
                  </a:lnTo>
                  <a:lnTo>
                    <a:pt x="961" y="206"/>
                  </a:lnTo>
                  <a:lnTo>
                    <a:pt x="954" y="209"/>
                  </a:lnTo>
                  <a:lnTo>
                    <a:pt x="945" y="210"/>
                  </a:lnTo>
                  <a:lnTo>
                    <a:pt x="941" y="211"/>
                  </a:lnTo>
                  <a:lnTo>
                    <a:pt x="939" y="215"/>
                  </a:lnTo>
                  <a:lnTo>
                    <a:pt x="934" y="216"/>
                  </a:lnTo>
                  <a:lnTo>
                    <a:pt x="929" y="216"/>
                  </a:lnTo>
                  <a:lnTo>
                    <a:pt x="922" y="219"/>
                  </a:lnTo>
                  <a:lnTo>
                    <a:pt x="918" y="220"/>
                  </a:lnTo>
                  <a:lnTo>
                    <a:pt x="915" y="223"/>
                  </a:lnTo>
                  <a:lnTo>
                    <a:pt x="915" y="229"/>
                  </a:lnTo>
                  <a:lnTo>
                    <a:pt x="918" y="232"/>
                  </a:lnTo>
                  <a:lnTo>
                    <a:pt x="919" y="235"/>
                  </a:lnTo>
                  <a:lnTo>
                    <a:pt x="919" y="241"/>
                  </a:lnTo>
                  <a:lnTo>
                    <a:pt x="921" y="244"/>
                  </a:lnTo>
                  <a:lnTo>
                    <a:pt x="925" y="244"/>
                  </a:lnTo>
                  <a:lnTo>
                    <a:pt x="927" y="241"/>
                  </a:lnTo>
                  <a:lnTo>
                    <a:pt x="928" y="236"/>
                  </a:lnTo>
                  <a:lnTo>
                    <a:pt x="932" y="232"/>
                  </a:lnTo>
                  <a:lnTo>
                    <a:pt x="937" y="231"/>
                  </a:lnTo>
                  <a:lnTo>
                    <a:pt x="941" y="229"/>
                  </a:lnTo>
                  <a:lnTo>
                    <a:pt x="946" y="228"/>
                  </a:lnTo>
                  <a:lnTo>
                    <a:pt x="952" y="229"/>
                  </a:lnTo>
                  <a:lnTo>
                    <a:pt x="954" y="225"/>
                  </a:lnTo>
                  <a:lnTo>
                    <a:pt x="958" y="221"/>
                  </a:lnTo>
                  <a:lnTo>
                    <a:pt x="966" y="219"/>
                  </a:lnTo>
                  <a:lnTo>
                    <a:pt x="979" y="215"/>
                  </a:lnTo>
                  <a:lnTo>
                    <a:pt x="983" y="216"/>
                  </a:lnTo>
                  <a:lnTo>
                    <a:pt x="983" y="217"/>
                  </a:lnTo>
                  <a:lnTo>
                    <a:pt x="983" y="221"/>
                  </a:lnTo>
                  <a:lnTo>
                    <a:pt x="984" y="221"/>
                  </a:lnTo>
                  <a:lnTo>
                    <a:pt x="988" y="218"/>
                  </a:lnTo>
                  <a:lnTo>
                    <a:pt x="989" y="212"/>
                  </a:lnTo>
                  <a:lnTo>
                    <a:pt x="992" y="207"/>
                  </a:lnTo>
                  <a:lnTo>
                    <a:pt x="996" y="207"/>
                  </a:lnTo>
                  <a:lnTo>
                    <a:pt x="1002" y="208"/>
                  </a:lnTo>
                  <a:lnTo>
                    <a:pt x="1005" y="209"/>
                  </a:lnTo>
                  <a:lnTo>
                    <a:pt x="1012" y="207"/>
                  </a:lnTo>
                  <a:lnTo>
                    <a:pt x="1020" y="207"/>
                  </a:lnTo>
                  <a:lnTo>
                    <a:pt x="1026" y="210"/>
                  </a:lnTo>
                  <a:lnTo>
                    <a:pt x="1033" y="211"/>
                  </a:lnTo>
                  <a:lnTo>
                    <a:pt x="1047" y="210"/>
                  </a:lnTo>
                  <a:lnTo>
                    <a:pt x="1051" y="211"/>
                  </a:lnTo>
                  <a:lnTo>
                    <a:pt x="1058" y="213"/>
                  </a:lnTo>
                  <a:lnTo>
                    <a:pt x="1067" y="216"/>
                  </a:lnTo>
                  <a:lnTo>
                    <a:pt x="1079" y="217"/>
                  </a:lnTo>
                  <a:lnTo>
                    <a:pt x="1084" y="217"/>
                  </a:lnTo>
                  <a:lnTo>
                    <a:pt x="1084" y="220"/>
                  </a:lnTo>
                  <a:lnTo>
                    <a:pt x="1086" y="222"/>
                  </a:lnTo>
                  <a:lnTo>
                    <a:pt x="1085" y="225"/>
                  </a:lnTo>
                  <a:lnTo>
                    <a:pt x="1082" y="229"/>
                  </a:lnTo>
                  <a:lnTo>
                    <a:pt x="1081" y="233"/>
                  </a:lnTo>
                  <a:lnTo>
                    <a:pt x="1078" y="240"/>
                  </a:lnTo>
                  <a:lnTo>
                    <a:pt x="1074" y="241"/>
                  </a:lnTo>
                  <a:lnTo>
                    <a:pt x="1059" y="243"/>
                  </a:lnTo>
                  <a:lnTo>
                    <a:pt x="1053" y="245"/>
                  </a:lnTo>
                  <a:lnTo>
                    <a:pt x="1049" y="246"/>
                  </a:lnTo>
                  <a:lnTo>
                    <a:pt x="1047" y="244"/>
                  </a:lnTo>
                  <a:lnTo>
                    <a:pt x="1045" y="245"/>
                  </a:lnTo>
                  <a:lnTo>
                    <a:pt x="1044" y="250"/>
                  </a:lnTo>
                  <a:lnTo>
                    <a:pt x="1044" y="254"/>
                  </a:lnTo>
                  <a:lnTo>
                    <a:pt x="1043" y="258"/>
                  </a:lnTo>
                  <a:lnTo>
                    <a:pt x="1043" y="262"/>
                  </a:lnTo>
                  <a:lnTo>
                    <a:pt x="1046" y="263"/>
                  </a:lnTo>
                  <a:lnTo>
                    <a:pt x="1053" y="260"/>
                  </a:lnTo>
                  <a:lnTo>
                    <a:pt x="1061" y="258"/>
                  </a:lnTo>
                  <a:lnTo>
                    <a:pt x="1067" y="255"/>
                  </a:lnTo>
                  <a:lnTo>
                    <a:pt x="1067" y="255"/>
                  </a:lnTo>
                  <a:lnTo>
                    <a:pt x="1078" y="255"/>
                  </a:lnTo>
                  <a:lnTo>
                    <a:pt x="1078" y="255"/>
                  </a:lnTo>
                  <a:lnTo>
                    <a:pt x="1089" y="258"/>
                  </a:lnTo>
                  <a:lnTo>
                    <a:pt x="1092" y="258"/>
                  </a:lnTo>
                  <a:lnTo>
                    <a:pt x="1096" y="262"/>
                  </a:lnTo>
                  <a:lnTo>
                    <a:pt x="1098" y="259"/>
                  </a:lnTo>
                  <a:lnTo>
                    <a:pt x="1102" y="256"/>
                  </a:lnTo>
                  <a:lnTo>
                    <a:pt x="1103" y="256"/>
                  </a:lnTo>
                  <a:lnTo>
                    <a:pt x="1107" y="257"/>
                  </a:lnTo>
                  <a:lnTo>
                    <a:pt x="1109" y="260"/>
                  </a:lnTo>
                  <a:lnTo>
                    <a:pt x="1115" y="253"/>
                  </a:lnTo>
                  <a:lnTo>
                    <a:pt x="1118" y="244"/>
                  </a:lnTo>
                  <a:lnTo>
                    <a:pt x="1118" y="235"/>
                  </a:lnTo>
                  <a:lnTo>
                    <a:pt x="1119" y="232"/>
                  </a:lnTo>
                  <a:lnTo>
                    <a:pt x="1118" y="230"/>
                  </a:lnTo>
                  <a:lnTo>
                    <a:pt x="1119" y="225"/>
                  </a:lnTo>
                  <a:lnTo>
                    <a:pt x="1124" y="222"/>
                  </a:lnTo>
                  <a:lnTo>
                    <a:pt x="1131" y="222"/>
                  </a:lnTo>
                  <a:lnTo>
                    <a:pt x="1138" y="224"/>
                  </a:lnTo>
                  <a:lnTo>
                    <a:pt x="1146" y="224"/>
                  </a:lnTo>
                  <a:lnTo>
                    <a:pt x="1152" y="222"/>
                  </a:lnTo>
                  <a:lnTo>
                    <a:pt x="1156" y="224"/>
                  </a:lnTo>
                  <a:lnTo>
                    <a:pt x="1158" y="230"/>
                  </a:lnTo>
                  <a:lnTo>
                    <a:pt x="1158" y="240"/>
                  </a:lnTo>
                  <a:lnTo>
                    <a:pt x="1158" y="247"/>
                  </a:lnTo>
                  <a:lnTo>
                    <a:pt x="1152" y="254"/>
                  </a:lnTo>
                  <a:lnTo>
                    <a:pt x="1148" y="265"/>
                  </a:lnTo>
                  <a:lnTo>
                    <a:pt x="1147" y="271"/>
                  </a:lnTo>
                  <a:lnTo>
                    <a:pt x="1144" y="277"/>
                  </a:lnTo>
                  <a:lnTo>
                    <a:pt x="1126" y="293"/>
                  </a:lnTo>
                  <a:lnTo>
                    <a:pt x="1123" y="293"/>
                  </a:lnTo>
                  <a:lnTo>
                    <a:pt x="1121" y="292"/>
                  </a:lnTo>
                  <a:lnTo>
                    <a:pt x="1116" y="294"/>
                  </a:lnTo>
                  <a:lnTo>
                    <a:pt x="1113" y="298"/>
                  </a:lnTo>
                  <a:lnTo>
                    <a:pt x="1108" y="297"/>
                  </a:lnTo>
                  <a:lnTo>
                    <a:pt x="1106" y="298"/>
                  </a:lnTo>
                  <a:lnTo>
                    <a:pt x="1102" y="304"/>
                  </a:lnTo>
                  <a:lnTo>
                    <a:pt x="1102" y="309"/>
                  </a:lnTo>
                  <a:lnTo>
                    <a:pt x="1096" y="311"/>
                  </a:lnTo>
                  <a:lnTo>
                    <a:pt x="1092" y="315"/>
                  </a:lnTo>
                  <a:lnTo>
                    <a:pt x="1089" y="314"/>
                  </a:lnTo>
                  <a:lnTo>
                    <a:pt x="1088" y="313"/>
                  </a:lnTo>
                  <a:lnTo>
                    <a:pt x="1086" y="315"/>
                  </a:lnTo>
                  <a:lnTo>
                    <a:pt x="1086" y="320"/>
                  </a:lnTo>
                  <a:lnTo>
                    <a:pt x="1084" y="324"/>
                  </a:lnTo>
                  <a:lnTo>
                    <a:pt x="1079" y="332"/>
                  </a:lnTo>
                  <a:lnTo>
                    <a:pt x="1073" y="335"/>
                  </a:lnTo>
                  <a:lnTo>
                    <a:pt x="1071" y="339"/>
                  </a:lnTo>
                  <a:lnTo>
                    <a:pt x="1063" y="346"/>
                  </a:lnTo>
                  <a:lnTo>
                    <a:pt x="1057" y="352"/>
                  </a:lnTo>
                  <a:lnTo>
                    <a:pt x="1053" y="353"/>
                  </a:lnTo>
                  <a:lnTo>
                    <a:pt x="1045" y="359"/>
                  </a:lnTo>
                  <a:lnTo>
                    <a:pt x="1044" y="362"/>
                  </a:lnTo>
                  <a:lnTo>
                    <a:pt x="1038" y="362"/>
                  </a:lnTo>
                  <a:lnTo>
                    <a:pt x="1038" y="368"/>
                  </a:lnTo>
                  <a:lnTo>
                    <a:pt x="1038" y="373"/>
                  </a:lnTo>
                  <a:lnTo>
                    <a:pt x="1036" y="380"/>
                  </a:lnTo>
                  <a:lnTo>
                    <a:pt x="1037" y="383"/>
                  </a:lnTo>
                  <a:lnTo>
                    <a:pt x="1039" y="380"/>
                  </a:lnTo>
                  <a:lnTo>
                    <a:pt x="1040" y="374"/>
                  </a:lnTo>
                  <a:lnTo>
                    <a:pt x="1046" y="368"/>
                  </a:lnTo>
                  <a:lnTo>
                    <a:pt x="1050" y="361"/>
                  </a:lnTo>
                  <a:lnTo>
                    <a:pt x="1057" y="358"/>
                  </a:lnTo>
                  <a:lnTo>
                    <a:pt x="1059" y="358"/>
                  </a:lnTo>
                  <a:lnTo>
                    <a:pt x="1060" y="360"/>
                  </a:lnTo>
                  <a:lnTo>
                    <a:pt x="1066" y="353"/>
                  </a:lnTo>
                  <a:lnTo>
                    <a:pt x="1077" y="346"/>
                  </a:lnTo>
                  <a:lnTo>
                    <a:pt x="1080" y="345"/>
                  </a:lnTo>
                  <a:lnTo>
                    <a:pt x="1081" y="339"/>
                  </a:lnTo>
                  <a:lnTo>
                    <a:pt x="1091" y="331"/>
                  </a:lnTo>
                  <a:lnTo>
                    <a:pt x="1098" y="324"/>
                  </a:lnTo>
                  <a:lnTo>
                    <a:pt x="1103" y="322"/>
                  </a:lnTo>
                  <a:lnTo>
                    <a:pt x="1106" y="322"/>
                  </a:lnTo>
                  <a:lnTo>
                    <a:pt x="1112" y="322"/>
                  </a:lnTo>
                  <a:lnTo>
                    <a:pt x="1116" y="318"/>
                  </a:lnTo>
                  <a:lnTo>
                    <a:pt x="1116" y="315"/>
                  </a:lnTo>
                  <a:lnTo>
                    <a:pt x="1123" y="315"/>
                  </a:lnTo>
                  <a:lnTo>
                    <a:pt x="1131" y="315"/>
                  </a:lnTo>
                  <a:lnTo>
                    <a:pt x="1140" y="311"/>
                  </a:lnTo>
                  <a:lnTo>
                    <a:pt x="1146" y="305"/>
                  </a:lnTo>
                  <a:lnTo>
                    <a:pt x="1151" y="305"/>
                  </a:lnTo>
                  <a:lnTo>
                    <a:pt x="1155" y="301"/>
                  </a:lnTo>
                  <a:lnTo>
                    <a:pt x="1159" y="298"/>
                  </a:lnTo>
                  <a:lnTo>
                    <a:pt x="1163" y="298"/>
                  </a:lnTo>
                  <a:lnTo>
                    <a:pt x="1167" y="293"/>
                  </a:lnTo>
                  <a:lnTo>
                    <a:pt x="1176" y="285"/>
                  </a:lnTo>
                  <a:lnTo>
                    <a:pt x="1178" y="279"/>
                  </a:lnTo>
                  <a:lnTo>
                    <a:pt x="1178" y="275"/>
                  </a:lnTo>
                  <a:lnTo>
                    <a:pt x="1182" y="270"/>
                  </a:lnTo>
                  <a:lnTo>
                    <a:pt x="1184" y="267"/>
                  </a:lnTo>
                  <a:lnTo>
                    <a:pt x="1187" y="265"/>
                  </a:lnTo>
                  <a:lnTo>
                    <a:pt x="1187" y="269"/>
                  </a:lnTo>
                  <a:lnTo>
                    <a:pt x="1189" y="274"/>
                  </a:lnTo>
                  <a:lnTo>
                    <a:pt x="1189" y="278"/>
                  </a:lnTo>
                  <a:lnTo>
                    <a:pt x="1188" y="282"/>
                  </a:lnTo>
                  <a:lnTo>
                    <a:pt x="1190" y="286"/>
                  </a:lnTo>
                  <a:lnTo>
                    <a:pt x="1191" y="293"/>
                  </a:lnTo>
                  <a:lnTo>
                    <a:pt x="1190" y="295"/>
                  </a:lnTo>
                  <a:lnTo>
                    <a:pt x="1190" y="300"/>
                  </a:lnTo>
                  <a:lnTo>
                    <a:pt x="1193" y="297"/>
                  </a:lnTo>
                  <a:lnTo>
                    <a:pt x="1194" y="291"/>
                  </a:lnTo>
                  <a:lnTo>
                    <a:pt x="1197" y="287"/>
                  </a:lnTo>
                  <a:lnTo>
                    <a:pt x="1195" y="285"/>
                  </a:lnTo>
                  <a:lnTo>
                    <a:pt x="1195" y="279"/>
                  </a:lnTo>
                  <a:lnTo>
                    <a:pt x="1198" y="277"/>
                  </a:lnTo>
                  <a:lnTo>
                    <a:pt x="1200" y="278"/>
                  </a:lnTo>
                  <a:lnTo>
                    <a:pt x="1200" y="282"/>
                  </a:lnTo>
                  <a:lnTo>
                    <a:pt x="1203" y="286"/>
                  </a:lnTo>
                  <a:lnTo>
                    <a:pt x="1209" y="286"/>
                  </a:lnTo>
                  <a:lnTo>
                    <a:pt x="1216" y="283"/>
                  </a:lnTo>
                  <a:lnTo>
                    <a:pt x="1217" y="280"/>
                  </a:lnTo>
                  <a:lnTo>
                    <a:pt x="1216" y="277"/>
                  </a:lnTo>
                  <a:lnTo>
                    <a:pt x="1216" y="274"/>
                  </a:lnTo>
                  <a:lnTo>
                    <a:pt x="1219" y="274"/>
                  </a:lnTo>
                  <a:lnTo>
                    <a:pt x="1221" y="270"/>
                  </a:lnTo>
                  <a:lnTo>
                    <a:pt x="1221" y="264"/>
                  </a:lnTo>
                  <a:lnTo>
                    <a:pt x="1221" y="259"/>
                  </a:lnTo>
                  <a:lnTo>
                    <a:pt x="1222" y="255"/>
                  </a:lnTo>
                  <a:lnTo>
                    <a:pt x="1225" y="254"/>
                  </a:lnTo>
                  <a:lnTo>
                    <a:pt x="1228" y="257"/>
                  </a:lnTo>
                  <a:lnTo>
                    <a:pt x="1233" y="259"/>
                  </a:lnTo>
                  <a:lnTo>
                    <a:pt x="1240" y="257"/>
                  </a:lnTo>
                  <a:lnTo>
                    <a:pt x="1242" y="254"/>
                  </a:lnTo>
                  <a:lnTo>
                    <a:pt x="1251" y="251"/>
                  </a:lnTo>
                  <a:lnTo>
                    <a:pt x="1258" y="251"/>
                  </a:lnTo>
                  <a:lnTo>
                    <a:pt x="1261" y="250"/>
                  </a:lnTo>
                  <a:lnTo>
                    <a:pt x="1269" y="251"/>
                  </a:lnTo>
                  <a:lnTo>
                    <a:pt x="1277" y="255"/>
                  </a:lnTo>
                  <a:lnTo>
                    <a:pt x="1286" y="258"/>
                  </a:lnTo>
                  <a:lnTo>
                    <a:pt x="1292" y="258"/>
                  </a:lnTo>
                  <a:lnTo>
                    <a:pt x="1298" y="262"/>
                  </a:lnTo>
                  <a:lnTo>
                    <a:pt x="1301" y="265"/>
                  </a:lnTo>
                  <a:lnTo>
                    <a:pt x="1304" y="266"/>
                  </a:lnTo>
                  <a:lnTo>
                    <a:pt x="1311" y="268"/>
                  </a:lnTo>
                  <a:lnTo>
                    <a:pt x="1313" y="274"/>
                  </a:lnTo>
                  <a:lnTo>
                    <a:pt x="1314" y="277"/>
                  </a:lnTo>
                  <a:lnTo>
                    <a:pt x="1323" y="285"/>
                  </a:lnTo>
                  <a:lnTo>
                    <a:pt x="1325" y="288"/>
                  </a:lnTo>
                  <a:lnTo>
                    <a:pt x="1328" y="292"/>
                  </a:lnTo>
                  <a:lnTo>
                    <a:pt x="1331" y="301"/>
                  </a:lnTo>
                  <a:lnTo>
                    <a:pt x="1330" y="309"/>
                  </a:lnTo>
                  <a:lnTo>
                    <a:pt x="1328" y="312"/>
                  </a:lnTo>
                  <a:lnTo>
                    <a:pt x="1323" y="314"/>
                  </a:lnTo>
                  <a:lnTo>
                    <a:pt x="1317" y="318"/>
                  </a:lnTo>
                  <a:lnTo>
                    <a:pt x="1315" y="322"/>
                  </a:lnTo>
                  <a:lnTo>
                    <a:pt x="1312" y="323"/>
                  </a:lnTo>
                  <a:lnTo>
                    <a:pt x="1306" y="326"/>
                  </a:lnTo>
                  <a:lnTo>
                    <a:pt x="1300" y="335"/>
                  </a:lnTo>
                  <a:lnTo>
                    <a:pt x="1298" y="339"/>
                  </a:lnTo>
                  <a:lnTo>
                    <a:pt x="1294" y="340"/>
                  </a:lnTo>
                  <a:lnTo>
                    <a:pt x="1290" y="339"/>
                  </a:lnTo>
                  <a:lnTo>
                    <a:pt x="1282" y="334"/>
                  </a:lnTo>
                  <a:lnTo>
                    <a:pt x="1278" y="334"/>
                  </a:lnTo>
                  <a:lnTo>
                    <a:pt x="1274" y="337"/>
                  </a:lnTo>
                  <a:lnTo>
                    <a:pt x="1270" y="343"/>
                  </a:lnTo>
                  <a:lnTo>
                    <a:pt x="1271" y="345"/>
                  </a:lnTo>
                  <a:lnTo>
                    <a:pt x="1272" y="347"/>
                  </a:lnTo>
                  <a:lnTo>
                    <a:pt x="1274" y="350"/>
                  </a:lnTo>
                  <a:lnTo>
                    <a:pt x="1277" y="356"/>
                  </a:lnTo>
                  <a:lnTo>
                    <a:pt x="1279" y="357"/>
                  </a:lnTo>
                  <a:lnTo>
                    <a:pt x="1279" y="360"/>
                  </a:lnTo>
                  <a:lnTo>
                    <a:pt x="1277" y="364"/>
                  </a:lnTo>
                  <a:lnTo>
                    <a:pt x="1272" y="363"/>
                  </a:lnTo>
                  <a:lnTo>
                    <a:pt x="1268" y="364"/>
                  </a:lnTo>
                  <a:lnTo>
                    <a:pt x="1259" y="369"/>
                  </a:lnTo>
                  <a:lnTo>
                    <a:pt x="1253" y="373"/>
                  </a:lnTo>
                  <a:lnTo>
                    <a:pt x="1248" y="373"/>
                  </a:lnTo>
                  <a:lnTo>
                    <a:pt x="1244" y="374"/>
                  </a:lnTo>
                  <a:lnTo>
                    <a:pt x="1240" y="371"/>
                  </a:lnTo>
                  <a:lnTo>
                    <a:pt x="1235" y="370"/>
                  </a:lnTo>
                  <a:lnTo>
                    <a:pt x="1230" y="369"/>
                  </a:lnTo>
                  <a:lnTo>
                    <a:pt x="1228" y="368"/>
                  </a:lnTo>
                  <a:lnTo>
                    <a:pt x="1224" y="367"/>
                  </a:lnTo>
                  <a:lnTo>
                    <a:pt x="1223" y="366"/>
                  </a:lnTo>
                  <a:lnTo>
                    <a:pt x="1220" y="364"/>
                  </a:lnTo>
                  <a:lnTo>
                    <a:pt x="1218" y="366"/>
                  </a:lnTo>
                  <a:lnTo>
                    <a:pt x="1217" y="369"/>
                  </a:lnTo>
                  <a:lnTo>
                    <a:pt x="1214" y="369"/>
                  </a:lnTo>
                  <a:lnTo>
                    <a:pt x="1211" y="368"/>
                  </a:lnTo>
                  <a:lnTo>
                    <a:pt x="1209" y="369"/>
                  </a:lnTo>
                  <a:lnTo>
                    <a:pt x="1206" y="372"/>
                  </a:lnTo>
                  <a:lnTo>
                    <a:pt x="1202" y="372"/>
                  </a:lnTo>
                  <a:lnTo>
                    <a:pt x="1199" y="372"/>
                  </a:lnTo>
                  <a:lnTo>
                    <a:pt x="1197" y="374"/>
                  </a:lnTo>
                  <a:lnTo>
                    <a:pt x="1193" y="375"/>
                  </a:lnTo>
                  <a:lnTo>
                    <a:pt x="1188" y="374"/>
                  </a:lnTo>
                  <a:lnTo>
                    <a:pt x="1183" y="372"/>
                  </a:lnTo>
                  <a:lnTo>
                    <a:pt x="1176" y="373"/>
                  </a:lnTo>
                  <a:lnTo>
                    <a:pt x="1171" y="376"/>
                  </a:lnTo>
                  <a:lnTo>
                    <a:pt x="1166" y="375"/>
                  </a:lnTo>
                  <a:lnTo>
                    <a:pt x="1161" y="376"/>
                  </a:lnTo>
                  <a:lnTo>
                    <a:pt x="1166" y="379"/>
                  </a:lnTo>
                  <a:lnTo>
                    <a:pt x="1171" y="379"/>
                  </a:lnTo>
                  <a:lnTo>
                    <a:pt x="1183" y="379"/>
                  </a:lnTo>
                  <a:lnTo>
                    <a:pt x="1187" y="376"/>
                  </a:lnTo>
                  <a:lnTo>
                    <a:pt x="1191" y="376"/>
                  </a:lnTo>
                  <a:lnTo>
                    <a:pt x="1197" y="380"/>
                  </a:lnTo>
                  <a:lnTo>
                    <a:pt x="1203" y="381"/>
                  </a:lnTo>
                  <a:lnTo>
                    <a:pt x="1216" y="381"/>
                  </a:lnTo>
                  <a:lnTo>
                    <a:pt x="1220" y="384"/>
                  </a:lnTo>
                  <a:lnTo>
                    <a:pt x="1223" y="384"/>
                  </a:lnTo>
                  <a:lnTo>
                    <a:pt x="1226" y="380"/>
                  </a:lnTo>
                  <a:lnTo>
                    <a:pt x="1231" y="380"/>
                  </a:lnTo>
                  <a:lnTo>
                    <a:pt x="1235" y="381"/>
                  </a:lnTo>
                  <a:lnTo>
                    <a:pt x="1237" y="384"/>
                  </a:lnTo>
                  <a:lnTo>
                    <a:pt x="1243" y="386"/>
                  </a:lnTo>
                  <a:lnTo>
                    <a:pt x="1245" y="391"/>
                  </a:lnTo>
                  <a:lnTo>
                    <a:pt x="1246" y="395"/>
                  </a:lnTo>
                  <a:lnTo>
                    <a:pt x="1241" y="399"/>
                  </a:lnTo>
                  <a:lnTo>
                    <a:pt x="1236" y="401"/>
                  </a:lnTo>
                  <a:lnTo>
                    <a:pt x="1234" y="401"/>
                  </a:lnTo>
                  <a:lnTo>
                    <a:pt x="1235" y="403"/>
                  </a:lnTo>
                  <a:lnTo>
                    <a:pt x="1234" y="408"/>
                  </a:lnTo>
                  <a:lnTo>
                    <a:pt x="1230" y="411"/>
                  </a:lnTo>
                  <a:lnTo>
                    <a:pt x="1218" y="414"/>
                  </a:lnTo>
                  <a:lnTo>
                    <a:pt x="1212" y="413"/>
                  </a:lnTo>
                  <a:lnTo>
                    <a:pt x="1207" y="415"/>
                  </a:lnTo>
                  <a:lnTo>
                    <a:pt x="1196" y="414"/>
                  </a:lnTo>
                  <a:lnTo>
                    <a:pt x="1191" y="410"/>
                  </a:lnTo>
                  <a:lnTo>
                    <a:pt x="1179" y="401"/>
                  </a:lnTo>
                  <a:lnTo>
                    <a:pt x="1172" y="401"/>
                  </a:lnTo>
                  <a:lnTo>
                    <a:pt x="1167" y="401"/>
                  </a:lnTo>
                  <a:lnTo>
                    <a:pt x="1162" y="405"/>
                  </a:lnTo>
                  <a:lnTo>
                    <a:pt x="1159" y="411"/>
                  </a:lnTo>
                  <a:lnTo>
                    <a:pt x="1152" y="416"/>
                  </a:lnTo>
                  <a:lnTo>
                    <a:pt x="1150" y="419"/>
                  </a:lnTo>
                  <a:lnTo>
                    <a:pt x="1146" y="420"/>
                  </a:lnTo>
                  <a:lnTo>
                    <a:pt x="1149" y="421"/>
                  </a:lnTo>
                  <a:lnTo>
                    <a:pt x="1153" y="421"/>
                  </a:lnTo>
                  <a:lnTo>
                    <a:pt x="1154" y="425"/>
                  </a:lnTo>
                  <a:lnTo>
                    <a:pt x="1154" y="430"/>
                  </a:lnTo>
                  <a:lnTo>
                    <a:pt x="1152" y="432"/>
                  </a:lnTo>
                  <a:lnTo>
                    <a:pt x="1148" y="432"/>
                  </a:lnTo>
                  <a:lnTo>
                    <a:pt x="1148" y="436"/>
                  </a:lnTo>
                  <a:lnTo>
                    <a:pt x="1150" y="438"/>
                  </a:lnTo>
                  <a:lnTo>
                    <a:pt x="1155" y="441"/>
                  </a:lnTo>
                  <a:lnTo>
                    <a:pt x="1159" y="440"/>
                  </a:lnTo>
                  <a:lnTo>
                    <a:pt x="1161" y="437"/>
                  </a:lnTo>
                  <a:lnTo>
                    <a:pt x="1167" y="433"/>
                  </a:lnTo>
                  <a:lnTo>
                    <a:pt x="1171" y="428"/>
                  </a:lnTo>
                  <a:lnTo>
                    <a:pt x="1178" y="425"/>
                  </a:lnTo>
                  <a:lnTo>
                    <a:pt x="1187" y="422"/>
                  </a:lnTo>
                  <a:lnTo>
                    <a:pt x="1196" y="419"/>
                  </a:lnTo>
                  <a:lnTo>
                    <a:pt x="1200" y="419"/>
                  </a:lnTo>
                  <a:lnTo>
                    <a:pt x="1202" y="421"/>
                  </a:lnTo>
                  <a:lnTo>
                    <a:pt x="1206" y="424"/>
                  </a:lnTo>
                  <a:lnTo>
                    <a:pt x="1211" y="425"/>
                  </a:lnTo>
                  <a:lnTo>
                    <a:pt x="1216" y="428"/>
                  </a:lnTo>
                  <a:lnTo>
                    <a:pt x="1216" y="430"/>
                  </a:lnTo>
                  <a:lnTo>
                    <a:pt x="1214" y="432"/>
                  </a:lnTo>
                  <a:lnTo>
                    <a:pt x="1207" y="439"/>
                  </a:lnTo>
                  <a:lnTo>
                    <a:pt x="1203" y="445"/>
                  </a:lnTo>
                  <a:lnTo>
                    <a:pt x="1199" y="451"/>
                  </a:lnTo>
                  <a:lnTo>
                    <a:pt x="1197" y="456"/>
                  </a:lnTo>
                  <a:lnTo>
                    <a:pt x="1188" y="463"/>
                  </a:lnTo>
                  <a:lnTo>
                    <a:pt x="1184" y="471"/>
                  </a:lnTo>
                  <a:lnTo>
                    <a:pt x="1173" y="485"/>
                  </a:lnTo>
                  <a:lnTo>
                    <a:pt x="1170" y="491"/>
                  </a:lnTo>
                  <a:lnTo>
                    <a:pt x="1165" y="496"/>
                  </a:lnTo>
                  <a:lnTo>
                    <a:pt x="1165" y="503"/>
                  </a:lnTo>
                  <a:lnTo>
                    <a:pt x="1163" y="510"/>
                  </a:lnTo>
                  <a:lnTo>
                    <a:pt x="1163" y="514"/>
                  </a:lnTo>
                  <a:lnTo>
                    <a:pt x="1159" y="519"/>
                  </a:lnTo>
                  <a:lnTo>
                    <a:pt x="1159" y="527"/>
                  </a:lnTo>
                  <a:lnTo>
                    <a:pt x="1155" y="536"/>
                  </a:lnTo>
                  <a:lnTo>
                    <a:pt x="1153" y="547"/>
                  </a:lnTo>
                  <a:lnTo>
                    <a:pt x="1155" y="550"/>
                  </a:lnTo>
                  <a:lnTo>
                    <a:pt x="1156" y="557"/>
                  </a:lnTo>
                  <a:lnTo>
                    <a:pt x="1154" y="566"/>
                  </a:lnTo>
                  <a:lnTo>
                    <a:pt x="1150" y="569"/>
                  </a:lnTo>
                  <a:lnTo>
                    <a:pt x="1147" y="573"/>
                  </a:lnTo>
                  <a:lnTo>
                    <a:pt x="1148" y="580"/>
                  </a:lnTo>
                  <a:lnTo>
                    <a:pt x="1147" y="583"/>
                  </a:lnTo>
                  <a:lnTo>
                    <a:pt x="1143" y="588"/>
                  </a:lnTo>
                  <a:lnTo>
                    <a:pt x="1143" y="595"/>
                  </a:lnTo>
                  <a:lnTo>
                    <a:pt x="1140" y="602"/>
                  </a:lnTo>
                  <a:lnTo>
                    <a:pt x="1136" y="607"/>
                  </a:lnTo>
                  <a:lnTo>
                    <a:pt x="1131" y="606"/>
                  </a:lnTo>
                  <a:lnTo>
                    <a:pt x="1130" y="602"/>
                  </a:lnTo>
                  <a:lnTo>
                    <a:pt x="1130" y="599"/>
                  </a:lnTo>
                  <a:lnTo>
                    <a:pt x="1126" y="596"/>
                  </a:lnTo>
                  <a:lnTo>
                    <a:pt x="1124" y="595"/>
                  </a:lnTo>
                  <a:lnTo>
                    <a:pt x="1128" y="592"/>
                  </a:lnTo>
                  <a:lnTo>
                    <a:pt x="1126" y="590"/>
                  </a:lnTo>
                  <a:lnTo>
                    <a:pt x="1123" y="589"/>
                  </a:lnTo>
                  <a:lnTo>
                    <a:pt x="1119" y="590"/>
                  </a:lnTo>
                  <a:lnTo>
                    <a:pt x="1116" y="590"/>
                  </a:lnTo>
                  <a:lnTo>
                    <a:pt x="1114" y="593"/>
                  </a:lnTo>
                  <a:lnTo>
                    <a:pt x="1114" y="595"/>
                  </a:lnTo>
                  <a:lnTo>
                    <a:pt x="1116" y="596"/>
                  </a:lnTo>
                  <a:lnTo>
                    <a:pt x="1115" y="601"/>
                  </a:lnTo>
                  <a:lnTo>
                    <a:pt x="1113" y="602"/>
                  </a:lnTo>
                  <a:lnTo>
                    <a:pt x="1113" y="606"/>
                  </a:lnTo>
                  <a:lnTo>
                    <a:pt x="1116" y="610"/>
                  </a:lnTo>
                  <a:lnTo>
                    <a:pt x="1120" y="611"/>
                  </a:lnTo>
                  <a:lnTo>
                    <a:pt x="1124" y="615"/>
                  </a:lnTo>
                  <a:lnTo>
                    <a:pt x="1127" y="619"/>
                  </a:lnTo>
                  <a:lnTo>
                    <a:pt x="1129" y="626"/>
                  </a:lnTo>
                  <a:lnTo>
                    <a:pt x="1135" y="628"/>
                  </a:lnTo>
                  <a:lnTo>
                    <a:pt x="1139" y="630"/>
                  </a:lnTo>
                  <a:lnTo>
                    <a:pt x="1146" y="637"/>
                  </a:lnTo>
                  <a:lnTo>
                    <a:pt x="1149" y="645"/>
                  </a:lnTo>
                  <a:lnTo>
                    <a:pt x="1147" y="648"/>
                  </a:lnTo>
                  <a:lnTo>
                    <a:pt x="1142" y="649"/>
                  </a:lnTo>
                  <a:lnTo>
                    <a:pt x="1138" y="646"/>
                  </a:lnTo>
                  <a:lnTo>
                    <a:pt x="1131" y="639"/>
                  </a:lnTo>
                  <a:lnTo>
                    <a:pt x="1130" y="636"/>
                  </a:lnTo>
                  <a:lnTo>
                    <a:pt x="1127" y="634"/>
                  </a:lnTo>
                  <a:lnTo>
                    <a:pt x="1125" y="632"/>
                  </a:lnTo>
                  <a:lnTo>
                    <a:pt x="1123" y="634"/>
                  </a:lnTo>
                  <a:lnTo>
                    <a:pt x="1121" y="637"/>
                  </a:lnTo>
                  <a:lnTo>
                    <a:pt x="1124" y="640"/>
                  </a:lnTo>
                  <a:lnTo>
                    <a:pt x="1126" y="645"/>
                  </a:lnTo>
                  <a:lnTo>
                    <a:pt x="1126" y="648"/>
                  </a:lnTo>
                  <a:lnTo>
                    <a:pt x="1121" y="647"/>
                  </a:lnTo>
                  <a:lnTo>
                    <a:pt x="1120" y="646"/>
                  </a:lnTo>
                  <a:lnTo>
                    <a:pt x="1118" y="648"/>
                  </a:lnTo>
                  <a:lnTo>
                    <a:pt x="1120" y="650"/>
                  </a:lnTo>
                  <a:lnTo>
                    <a:pt x="1125" y="653"/>
                  </a:lnTo>
                  <a:lnTo>
                    <a:pt x="1124" y="654"/>
                  </a:lnTo>
                  <a:lnTo>
                    <a:pt x="1121" y="657"/>
                  </a:lnTo>
                  <a:lnTo>
                    <a:pt x="1124" y="659"/>
                  </a:lnTo>
                  <a:lnTo>
                    <a:pt x="1128" y="658"/>
                  </a:lnTo>
                  <a:lnTo>
                    <a:pt x="1133" y="660"/>
                  </a:lnTo>
                  <a:lnTo>
                    <a:pt x="1136" y="662"/>
                  </a:lnTo>
                  <a:lnTo>
                    <a:pt x="1136" y="666"/>
                  </a:lnTo>
                  <a:lnTo>
                    <a:pt x="1135" y="669"/>
                  </a:lnTo>
                  <a:lnTo>
                    <a:pt x="1137" y="671"/>
                  </a:lnTo>
                  <a:lnTo>
                    <a:pt x="1140" y="670"/>
                  </a:lnTo>
                  <a:lnTo>
                    <a:pt x="1146" y="664"/>
                  </a:lnTo>
                  <a:lnTo>
                    <a:pt x="1149" y="660"/>
                  </a:lnTo>
                  <a:lnTo>
                    <a:pt x="1151" y="659"/>
                  </a:lnTo>
                  <a:lnTo>
                    <a:pt x="1151" y="661"/>
                  </a:lnTo>
                  <a:lnTo>
                    <a:pt x="1153" y="664"/>
                  </a:lnTo>
                  <a:lnTo>
                    <a:pt x="1155" y="664"/>
                  </a:lnTo>
                  <a:lnTo>
                    <a:pt x="1159" y="666"/>
                  </a:lnTo>
                  <a:lnTo>
                    <a:pt x="1164" y="669"/>
                  </a:lnTo>
                  <a:lnTo>
                    <a:pt x="1165" y="674"/>
                  </a:lnTo>
                  <a:lnTo>
                    <a:pt x="1165" y="678"/>
                  </a:lnTo>
                  <a:lnTo>
                    <a:pt x="1163" y="681"/>
                  </a:lnTo>
                  <a:lnTo>
                    <a:pt x="1162" y="689"/>
                  </a:lnTo>
                  <a:lnTo>
                    <a:pt x="1161" y="696"/>
                  </a:lnTo>
                  <a:lnTo>
                    <a:pt x="1161" y="699"/>
                  </a:lnTo>
                  <a:lnTo>
                    <a:pt x="1159" y="708"/>
                  </a:lnTo>
                  <a:lnTo>
                    <a:pt x="1155" y="711"/>
                  </a:lnTo>
                  <a:lnTo>
                    <a:pt x="1155" y="717"/>
                  </a:lnTo>
                  <a:lnTo>
                    <a:pt x="1154" y="720"/>
                  </a:lnTo>
                  <a:lnTo>
                    <a:pt x="1152" y="718"/>
                  </a:lnTo>
                  <a:lnTo>
                    <a:pt x="1149" y="713"/>
                  </a:lnTo>
                  <a:lnTo>
                    <a:pt x="1142" y="711"/>
                  </a:lnTo>
                  <a:lnTo>
                    <a:pt x="1139" y="707"/>
                  </a:lnTo>
                  <a:lnTo>
                    <a:pt x="1137" y="706"/>
                  </a:lnTo>
                  <a:lnTo>
                    <a:pt x="1135" y="707"/>
                  </a:lnTo>
                  <a:lnTo>
                    <a:pt x="1130" y="706"/>
                  </a:lnTo>
                  <a:lnTo>
                    <a:pt x="1129" y="704"/>
                  </a:lnTo>
                  <a:lnTo>
                    <a:pt x="1130" y="699"/>
                  </a:lnTo>
                  <a:lnTo>
                    <a:pt x="1127" y="695"/>
                  </a:lnTo>
                  <a:lnTo>
                    <a:pt x="1124" y="695"/>
                  </a:lnTo>
                  <a:lnTo>
                    <a:pt x="1121" y="696"/>
                  </a:lnTo>
                  <a:lnTo>
                    <a:pt x="1118" y="695"/>
                  </a:lnTo>
                  <a:lnTo>
                    <a:pt x="1115" y="690"/>
                  </a:lnTo>
                  <a:lnTo>
                    <a:pt x="1108" y="689"/>
                  </a:lnTo>
                  <a:lnTo>
                    <a:pt x="1104" y="692"/>
                  </a:lnTo>
                  <a:lnTo>
                    <a:pt x="1106" y="694"/>
                  </a:lnTo>
                  <a:lnTo>
                    <a:pt x="1106" y="697"/>
                  </a:lnTo>
                  <a:lnTo>
                    <a:pt x="1103" y="697"/>
                  </a:lnTo>
                  <a:lnTo>
                    <a:pt x="1101" y="695"/>
                  </a:lnTo>
                  <a:lnTo>
                    <a:pt x="1095" y="695"/>
                  </a:lnTo>
                  <a:lnTo>
                    <a:pt x="1091" y="697"/>
                  </a:lnTo>
                  <a:lnTo>
                    <a:pt x="1092" y="698"/>
                  </a:lnTo>
                  <a:lnTo>
                    <a:pt x="1096" y="698"/>
                  </a:lnTo>
                  <a:lnTo>
                    <a:pt x="1102" y="699"/>
                  </a:lnTo>
                  <a:lnTo>
                    <a:pt x="1103" y="701"/>
                  </a:lnTo>
                  <a:lnTo>
                    <a:pt x="1103" y="704"/>
                  </a:lnTo>
                  <a:lnTo>
                    <a:pt x="1098" y="705"/>
                  </a:lnTo>
                  <a:lnTo>
                    <a:pt x="1092" y="711"/>
                  </a:lnTo>
                  <a:lnTo>
                    <a:pt x="1086" y="715"/>
                  </a:lnTo>
                  <a:lnTo>
                    <a:pt x="1083" y="715"/>
                  </a:lnTo>
                  <a:lnTo>
                    <a:pt x="1081" y="711"/>
                  </a:lnTo>
                  <a:lnTo>
                    <a:pt x="1081" y="707"/>
                  </a:lnTo>
                  <a:lnTo>
                    <a:pt x="1080" y="706"/>
                  </a:lnTo>
                  <a:lnTo>
                    <a:pt x="1077" y="707"/>
                  </a:lnTo>
                  <a:lnTo>
                    <a:pt x="1077" y="711"/>
                  </a:lnTo>
                  <a:lnTo>
                    <a:pt x="1079" y="715"/>
                  </a:lnTo>
                  <a:lnTo>
                    <a:pt x="1077" y="718"/>
                  </a:lnTo>
                  <a:lnTo>
                    <a:pt x="1078" y="720"/>
                  </a:lnTo>
                  <a:lnTo>
                    <a:pt x="1079" y="723"/>
                  </a:lnTo>
                  <a:lnTo>
                    <a:pt x="1077" y="727"/>
                  </a:lnTo>
                  <a:lnTo>
                    <a:pt x="1079" y="729"/>
                  </a:lnTo>
                  <a:lnTo>
                    <a:pt x="1079" y="732"/>
                  </a:lnTo>
                  <a:lnTo>
                    <a:pt x="1077" y="733"/>
                  </a:lnTo>
                  <a:lnTo>
                    <a:pt x="1070" y="731"/>
                  </a:lnTo>
                  <a:lnTo>
                    <a:pt x="1067" y="731"/>
                  </a:lnTo>
                  <a:lnTo>
                    <a:pt x="1066" y="734"/>
                  </a:lnTo>
                  <a:lnTo>
                    <a:pt x="1069" y="736"/>
                  </a:lnTo>
                  <a:lnTo>
                    <a:pt x="1072" y="736"/>
                  </a:lnTo>
                  <a:lnTo>
                    <a:pt x="1081" y="736"/>
                  </a:lnTo>
                  <a:lnTo>
                    <a:pt x="1082" y="739"/>
                  </a:lnTo>
                  <a:lnTo>
                    <a:pt x="1081" y="743"/>
                  </a:lnTo>
                  <a:lnTo>
                    <a:pt x="1081" y="748"/>
                  </a:lnTo>
                  <a:lnTo>
                    <a:pt x="1083" y="748"/>
                  </a:lnTo>
                  <a:lnTo>
                    <a:pt x="1085" y="746"/>
                  </a:lnTo>
                  <a:lnTo>
                    <a:pt x="1091" y="745"/>
                  </a:lnTo>
                  <a:lnTo>
                    <a:pt x="1096" y="746"/>
                  </a:lnTo>
                  <a:lnTo>
                    <a:pt x="1100" y="748"/>
                  </a:lnTo>
                  <a:lnTo>
                    <a:pt x="1106" y="750"/>
                  </a:lnTo>
                  <a:lnTo>
                    <a:pt x="1111" y="751"/>
                  </a:lnTo>
                  <a:lnTo>
                    <a:pt x="1114" y="750"/>
                  </a:lnTo>
                  <a:lnTo>
                    <a:pt x="1117" y="747"/>
                  </a:lnTo>
                  <a:lnTo>
                    <a:pt x="1119" y="748"/>
                  </a:lnTo>
                  <a:lnTo>
                    <a:pt x="1119" y="752"/>
                  </a:lnTo>
                  <a:lnTo>
                    <a:pt x="1119" y="757"/>
                  </a:lnTo>
                  <a:lnTo>
                    <a:pt x="1120" y="760"/>
                  </a:lnTo>
                  <a:lnTo>
                    <a:pt x="1118" y="763"/>
                  </a:lnTo>
                  <a:lnTo>
                    <a:pt x="1115" y="765"/>
                  </a:lnTo>
                  <a:lnTo>
                    <a:pt x="1113" y="763"/>
                  </a:lnTo>
                  <a:lnTo>
                    <a:pt x="1108" y="762"/>
                  </a:lnTo>
                  <a:lnTo>
                    <a:pt x="1105" y="764"/>
                  </a:lnTo>
                  <a:lnTo>
                    <a:pt x="1101" y="765"/>
                  </a:lnTo>
                  <a:lnTo>
                    <a:pt x="1098" y="763"/>
                  </a:lnTo>
                  <a:lnTo>
                    <a:pt x="1090" y="764"/>
                  </a:lnTo>
                  <a:lnTo>
                    <a:pt x="1083" y="765"/>
                  </a:lnTo>
                  <a:lnTo>
                    <a:pt x="1080" y="764"/>
                  </a:lnTo>
                  <a:lnTo>
                    <a:pt x="1079" y="762"/>
                  </a:lnTo>
                  <a:lnTo>
                    <a:pt x="1078" y="765"/>
                  </a:lnTo>
                  <a:lnTo>
                    <a:pt x="1079" y="766"/>
                  </a:lnTo>
                  <a:lnTo>
                    <a:pt x="1080" y="768"/>
                  </a:lnTo>
                  <a:lnTo>
                    <a:pt x="1084" y="768"/>
                  </a:lnTo>
                  <a:lnTo>
                    <a:pt x="1089" y="767"/>
                  </a:lnTo>
                  <a:lnTo>
                    <a:pt x="1098" y="767"/>
                  </a:lnTo>
                  <a:lnTo>
                    <a:pt x="1103" y="769"/>
                  </a:lnTo>
                  <a:lnTo>
                    <a:pt x="1106" y="774"/>
                  </a:lnTo>
                  <a:lnTo>
                    <a:pt x="1109" y="774"/>
                  </a:lnTo>
                  <a:lnTo>
                    <a:pt x="1114" y="775"/>
                  </a:lnTo>
                  <a:lnTo>
                    <a:pt x="1117" y="778"/>
                  </a:lnTo>
                  <a:lnTo>
                    <a:pt x="1120" y="783"/>
                  </a:lnTo>
                  <a:lnTo>
                    <a:pt x="1125" y="788"/>
                  </a:lnTo>
                  <a:lnTo>
                    <a:pt x="1126" y="791"/>
                  </a:lnTo>
                  <a:lnTo>
                    <a:pt x="1125" y="791"/>
                  </a:lnTo>
                  <a:lnTo>
                    <a:pt x="1121" y="790"/>
                  </a:lnTo>
                  <a:lnTo>
                    <a:pt x="1119" y="789"/>
                  </a:lnTo>
                  <a:lnTo>
                    <a:pt x="1118" y="791"/>
                  </a:lnTo>
                  <a:lnTo>
                    <a:pt x="1118" y="794"/>
                  </a:lnTo>
                  <a:lnTo>
                    <a:pt x="1120" y="799"/>
                  </a:lnTo>
                  <a:lnTo>
                    <a:pt x="1120" y="805"/>
                  </a:lnTo>
                  <a:lnTo>
                    <a:pt x="1120" y="809"/>
                  </a:lnTo>
                  <a:lnTo>
                    <a:pt x="1121" y="814"/>
                  </a:lnTo>
                  <a:lnTo>
                    <a:pt x="1120" y="817"/>
                  </a:lnTo>
                  <a:lnTo>
                    <a:pt x="1118" y="821"/>
                  </a:lnTo>
                  <a:lnTo>
                    <a:pt x="1115" y="831"/>
                  </a:lnTo>
                  <a:lnTo>
                    <a:pt x="1112" y="835"/>
                  </a:lnTo>
                  <a:lnTo>
                    <a:pt x="1108" y="835"/>
                  </a:lnTo>
                  <a:lnTo>
                    <a:pt x="1105" y="833"/>
                  </a:lnTo>
                  <a:lnTo>
                    <a:pt x="1103" y="827"/>
                  </a:lnTo>
                  <a:lnTo>
                    <a:pt x="1106" y="824"/>
                  </a:lnTo>
                  <a:lnTo>
                    <a:pt x="1105" y="822"/>
                  </a:lnTo>
                  <a:lnTo>
                    <a:pt x="1102" y="821"/>
                  </a:lnTo>
                  <a:lnTo>
                    <a:pt x="1100" y="822"/>
                  </a:lnTo>
                  <a:lnTo>
                    <a:pt x="1096" y="821"/>
                  </a:lnTo>
                  <a:lnTo>
                    <a:pt x="1089" y="813"/>
                  </a:lnTo>
                  <a:lnTo>
                    <a:pt x="1083" y="809"/>
                  </a:lnTo>
                  <a:lnTo>
                    <a:pt x="1078" y="803"/>
                  </a:lnTo>
                  <a:lnTo>
                    <a:pt x="1078" y="800"/>
                  </a:lnTo>
                  <a:lnTo>
                    <a:pt x="1075" y="796"/>
                  </a:lnTo>
                  <a:lnTo>
                    <a:pt x="1068" y="787"/>
                  </a:lnTo>
                  <a:lnTo>
                    <a:pt x="1066" y="786"/>
                  </a:lnTo>
                  <a:lnTo>
                    <a:pt x="1065" y="786"/>
                  </a:lnTo>
                  <a:lnTo>
                    <a:pt x="1063" y="788"/>
                  </a:lnTo>
                  <a:lnTo>
                    <a:pt x="1066" y="790"/>
                  </a:lnTo>
                  <a:lnTo>
                    <a:pt x="1070" y="796"/>
                  </a:lnTo>
                  <a:lnTo>
                    <a:pt x="1070" y="799"/>
                  </a:lnTo>
                  <a:lnTo>
                    <a:pt x="1069" y="801"/>
                  </a:lnTo>
                  <a:lnTo>
                    <a:pt x="1061" y="801"/>
                  </a:lnTo>
                  <a:lnTo>
                    <a:pt x="1058" y="798"/>
                  </a:lnTo>
                  <a:lnTo>
                    <a:pt x="1055" y="792"/>
                  </a:lnTo>
                  <a:lnTo>
                    <a:pt x="1053" y="789"/>
                  </a:lnTo>
                  <a:lnTo>
                    <a:pt x="1053" y="792"/>
                  </a:lnTo>
                  <a:lnTo>
                    <a:pt x="1053" y="797"/>
                  </a:lnTo>
                  <a:lnTo>
                    <a:pt x="1058" y="802"/>
                  </a:lnTo>
                  <a:lnTo>
                    <a:pt x="1067" y="805"/>
                  </a:lnTo>
                  <a:lnTo>
                    <a:pt x="1074" y="806"/>
                  </a:lnTo>
                  <a:lnTo>
                    <a:pt x="1083" y="813"/>
                  </a:lnTo>
                  <a:lnTo>
                    <a:pt x="1094" y="824"/>
                  </a:lnTo>
                  <a:lnTo>
                    <a:pt x="1095" y="828"/>
                  </a:lnTo>
                  <a:lnTo>
                    <a:pt x="1094" y="831"/>
                  </a:lnTo>
                  <a:lnTo>
                    <a:pt x="1091" y="831"/>
                  </a:lnTo>
                  <a:lnTo>
                    <a:pt x="1088" y="828"/>
                  </a:lnTo>
                  <a:lnTo>
                    <a:pt x="1082" y="828"/>
                  </a:lnTo>
                  <a:lnTo>
                    <a:pt x="1079" y="831"/>
                  </a:lnTo>
                  <a:lnTo>
                    <a:pt x="1073" y="835"/>
                  </a:lnTo>
                  <a:lnTo>
                    <a:pt x="1069" y="836"/>
                  </a:lnTo>
                  <a:lnTo>
                    <a:pt x="1065" y="834"/>
                  </a:lnTo>
                  <a:lnTo>
                    <a:pt x="1062" y="829"/>
                  </a:lnTo>
                  <a:lnTo>
                    <a:pt x="1063" y="827"/>
                  </a:lnTo>
                  <a:lnTo>
                    <a:pt x="1062" y="825"/>
                  </a:lnTo>
                  <a:lnTo>
                    <a:pt x="1058" y="822"/>
                  </a:lnTo>
                  <a:lnTo>
                    <a:pt x="1059" y="826"/>
                  </a:lnTo>
                  <a:lnTo>
                    <a:pt x="1060" y="829"/>
                  </a:lnTo>
                  <a:lnTo>
                    <a:pt x="1061" y="835"/>
                  </a:lnTo>
                  <a:lnTo>
                    <a:pt x="1063" y="839"/>
                  </a:lnTo>
                  <a:lnTo>
                    <a:pt x="1069" y="840"/>
                  </a:lnTo>
                  <a:lnTo>
                    <a:pt x="1075" y="838"/>
                  </a:lnTo>
                  <a:lnTo>
                    <a:pt x="1080" y="833"/>
                  </a:lnTo>
                  <a:lnTo>
                    <a:pt x="1083" y="832"/>
                  </a:lnTo>
                  <a:lnTo>
                    <a:pt x="1091" y="836"/>
                  </a:lnTo>
                  <a:lnTo>
                    <a:pt x="1091" y="839"/>
                  </a:lnTo>
                  <a:lnTo>
                    <a:pt x="1089" y="841"/>
                  </a:lnTo>
                  <a:lnTo>
                    <a:pt x="1088" y="852"/>
                  </a:lnTo>
                  <a:lnTo>
                    <a:pt x="1085" y="856"/>
                  </a:lnTo>
                  <a:lnTo>
                    <a:pt x="1082" y="856"/>
                  </a:lnTo>
                  <a:lnTo>
                    <a:pt x="1083" y="858"/>
                  </a:lnTo>
                  <a:lnTo>
                    <a:pt x="1085" y="861"/>
                  </a:lnTo>
                  <a:lnTo>
                    <a:pt x="1089" y="859"/>
                  </a:lnTo>
                  <a:lnTo>
                    <a:pt x="1095" y="860"/>
                  </a:lnTo>
                  <a:lnTo>
                    <a:pt x="1100" y="866"/>
                  </a:lnTo>
                  <a:lnTo>
                    <a:pt x="1107" y="870"/>
                  </a:lnTo>
                  <a:lnTo>
                    <a:pt x="1109" y="867"/>
                  </a:lnTo>
                  <a:lnTo>
                    <a:pt x="1113" y="864"/>
                  </a:lnTo>
                  <a:lnTo>
                    <a:pt x="1119" y="866"/>
                  </a:lnTo>
                  <a:lnTo>
                    <a:pt x="1119" y="868"/>
                  </a:lnTo>
                  <a:lnTo>
                    <a:pt x="1117" y="871"/>
                  </a:lnTo>
                  <a:lnTo>
                    <a:pt x="1118" y="876"/>
                  </a:lnTo>
                  <a:lnTo>
                    <a:pt x="1120" y="880"/>
                  </a:lnTo>
                  <a:lnTo>
                    <a:pt x="1118" y="885"/>
                  </a:lnTo>
                  <a:lnTo>
                    <a:pt x="1113" y="894"/>
                  </a:lnTo>
                  <a:lnTo>
                    <a:pt x="1106" y="897"/>
                  </a:lnTo>
                  <a:lnTo>
                    <a:pt x="1103" y="896"/>
                  </a:lnTo>
                  <a:lnTo>
                    <a:pt x="1102" y="893"/>
                  </a:lnTo>
                  <a:lnTo>
                    <a:pt x="1098" y="891"/>
                  </a:lnTo>
                  <a:lnTo>
                    <a:pt x="1096" y="886"/>
                  </a:lnTo>
                  <a:lnTo>
                    <a:pt x="1096" y="881"/>
                  </a:lnTo>
                  <a:lnTo>
                    <a:pt x="1090" y="876"/>
                  </a:lnTo>
                  <a:lnTo>
                    <a:pt x="1084" y="874"/>
                  </a:lnTo>
                  <a:lnTo>
                    <a:pt x="1080" y="871"/>
                  </a:lnTo>
                  <a:lnTo>
                    <a:pt x="1075" y="871"/>
                  </a:lnTo>
                  <a:lnTo>
                    <a:pt x="1071" y="873"/>
                  </a:lnTo>
                  <a:lnTo>
                    <a:pt x="1067" y="873"/>
                  </a:lnTo>
                  <a:lnTo>
                    <a:pt x="1065" y="872"/>
                  </a:lnTo>
                  <a:lnTo>
                    <a:pt x="1062" y="868"/>
                  </a:lnTo>
                  <a:lnTo>
                    <a:pt x="1059" y="863"/>
                  </a:lnTo>
                  <a:lnTo>
                    <a:pt x="1057" y="863"/>
                  </a:lnTo>
                  <a:lnTo>
                    <a:pt x="1057" y="867"/>
                  </a:lnTo>
                  <a:lnTo>
                    <a:pt x="1059" y="870"/>
                  </a:lnTo>
                  <a:lnTo>
                    <a:pt x="1060" y="876"/>
                  </a:lnTo>
                  <a:lnTo>
                    <a:pt x="1058" y="881"/>
                  </a:lnTo>
                  <a:lnTo>
                    <a:pt x="1055" y="883"/>
                  </a:lnTo>
                  <a:lnTo>
                    <a:pt x="1049" y="883"/>
                  </a:lnTo>
                  <a:lnTo>
                    <a:pt x="1047" y="884"/>
                  </a:lnTo>
                  <a:lnTo>
                    <a:pt x="1050" y="885"/>
                  </a:lnTo>
                  <a:lnTo>
                    <a:pt x="1053" y="888"/>
                  </a:lnTo>
                  <a:lnTo>
                    <a:pt x="1053" y="892"/>
                  </a:lnTo>
                  <a:lnTo>
                    <a:pt x="1047" y="898"/>
                  </a:lnTo>
                  <a:lnTo>
                    <a:pt x="1045" y="899"/>
                  </a:lnTo>
                  <a:lnTo>
                    <a:pt x="1044" y="902"/>
                  </a:lnTo>
                  <a:lnTo>
                    <a:pt x="1045" y="904"/>
                  </a:lnTo>
                  <a:lnTo>
                    <a:pt x="1048" y="906"/>
                  </a:lnTo>
                  <a:lnTo>
                    <a:pt x="1050" y="913"/>
                  </a:lnTo>
                  <a:lnTo>
                    <a:pt x="1054" y="915"/>
                  </a:lnTo>
                  <a:lnTo>
                    <a:pt x="1055" y="920"/>
                  </a:lnTo>
                  <a:lnTo>
                    <a:pt x="1054" y="928"/>
                  </a:lnTo>
                  <a:lnTo>
                    <a:pt x="1055" y="930"/>
                  </a:lnTo>
                  <a:lnTo>
                    <a:pt x="1057" y="925"/>
                  </a:lnTo>
                  <a:lnTo>
                    <a:pt x="1058" y="921"/>
                  </a:lnTo>
                  <a:lnTo>
                    <a:pt x="1058" y="917"/>
                  </a:lnTo>
                  <a:lnTo>
                    <a:pt x="1056" y="915"/>
                  </a:lnTo>
                  <a:lnTo>
                    <a:pt x="1056" y="909"/>
                  </a:lnTo>
                  <a:lnTo>
                    <a:pt x="1058" y="905"/>
                  </a:lnTo>
                  <a:lnTo>
                    <a:pt x="1060" y="905"/>
                  </a:lnTo>
                  <a:lnTo>
                    <a:pt x="1062" y="909"/>
                  </a:lnTo>
                  <a:lnTo>
                    <a:pt x="1065" y="911"/>
                  </a:lnTo>
                  <a:lnTo>
                    <a:pt x="1067" y="916"/>
                  </a:lnTo>
                  <a:lnTo>
                    <a:pt x="1071" y="919"/>
                  </a:lnTo>
                  <a:lnTo>
                    <a:pt x="1073" y="917"/>
                  </a:lnTo>
                  <a:lnTo>
                    <a:pt x="1075" y="917"/>
                  </a:lnTo>
                  <a:lnTo>
                    <a:pt x="1078" y="919"/>
                  </a:lnTo>
                  <a:lnTo>
                    <a:pt x="1080" y="917"/>
                  </a:lnTo>
                  <a:lnTo>
                    <a:pt x="1084" y="916"/>
                  </a:lnTo>
                  <a:lnTo>
                    <a:pt x="1089" y="916"/>
                  </a:lnTo>
                  <a:lnTo>
                    <a:pt x="1091" y="919"/>
                  </a:lnTo>
                  <a:lnTo>
                    <a:pt x="1091" y="922"/>
                  </a:lnTo>
                  <a:lnTo>
                    <a:pt x="1086" y="930"/>
                  </a:lnTo>
                  <a:lnTo>
                    <a:pt x="1084" y="934"/>
                  </a:lnTo>
                  <a:lnTo>
                    <a:pt x="1084" y="940"/>
                  </a:lnTo>
                  <a:lnTo>
                    <a:pt x="1083" y="948"/>
                  </a:lnTo>
                  <a:lnTo>
                    <a:pt x="1081" y="950"/>
                  </a:lnTo>
                  <a:lnTo>
                    <a:pt x="1075" y="949"/>
                  </a:lnTo>
                  <a:lnTo>
                    <a:pt x="1070" y="951"/>
                  </a:lnTo>
                  <a:lnTo>
                    <a:pt x="1066" y="950"/>
                  </a:lnTo>
                  <a:lnTo>
                    <a:pt x="1061" y="948"/>
                  </a:lnTo>
                  <a:lnTo>
                    <a:pt x="1058" y="948"/>
                  </a:lnTo>
                  <a:lnTo>
                    <a:pt x="1055" y="951"/>
                  </a:lnTo>
                  <a:lnTo>
                    <a:pt x="1055" y="954"/>
                  </a:lnTo>
                  <a:lnTo>
                    <a:pt x="1051" y="957"/>
                  </a:lnTo>
                  <a:lnTo>
                    <a:pt x="1048" y="957"/>
                  </a:lnTo>
                  <a:lnTo>
                    <a:pt x="1045" y="957"/>
                  </a:lnTo>
                  <a:lnTo>
                    <a:pt x="1043" y="962"/>
                  </a:lnTo>
                  <a:lnTo>
                    <a:pt x="1042" y="964"/>
                  </a:lnTo>
                  <a:lnTo>
                    <a:pt x="1038" y="965"/>
                  </a:lnTo>
                  <a:lnTo>
                    <a:pt x="1035" y="964"/>
                  </a:lnTo>
                  <a:lnTo>
                    <a:pt x="1030" y="961"/>
                  </a:lnTo>
                  <a:lnTo>
                    <a:pt x="1021" y="955"/>
                  </a:lnTo>
                  <a:lnTo>
                    <a:pt x="1015" y="950"/>
                  </a:lnTo>
                  <a:lnTo>
                    <a:pt x="1003" y="938"/>
                  </a:lnTo>
                  <a:lnTo>
                    <a:pt x="1001" y="933"/>
                  </a:lnTo>
                  <a:lnTo>
                    <a:pt x="1001" y="930"/>
                  </a:lnTo>
                  <a:lnTo>
                    <a:pt x="1003" y="928"/>
                  </a:lnTo>
                  <a:lnTo>
                    <a:pt x="1007" y="928"/>
                  </a:lnTo>
                  <a:lnTo>
                    <a:pt x="1008" y="929"/>
                  </a:lnTo>
                  <a:lnTo>
                    <a:pt x="1011" y="931"/>
                  </a:lnTo>
                  <a:lnTo>
                    <a:pt x="1022" y="937"/>
                  </a:lnTo>
                  <a:lnTo>
                    <a:pt x="1027" y="941"/>
                  </a:lnTo>
                  <a:lnTo>
                    <a:pt x="1030" y="941"/>
                  </a:lnTo>
                  <a:lnTo>
                    <a:pt x="1038" y="939"/>
                  </a:lnTo>
                  <a:lnTo>
                    <a:pt x="1038" y="937"/>
                  </a:lnTo>
                  <a:lnTo>
                    <a:pt x="1036" y="934"/>
                  </a:lnTo>
                  <a:lnTo>
                    <a:pt x="1034" y="934"/>
                  </a:lnTo>
                  <a:lnTo>
                    <a:pt x="1031" y="937"/>
                  </a:lnTo>
                  <a:lnTo>
                    <a:pt x="1025" y="934"/>
                  </a:lnTo>
                  <a:lnTo>
                    <a:pt x="1016" y="928"/>
                  </a:lnTo>
                  <a:lnTo>
                    <a:pt x="1007" y="925"/>
                  </a:lnTo>
                  <a:lnTo>
                    <a:pt x="1002" y="924"/>
                  </a:lnTo>
                  <a:lnTo>
                    <a:pt x="1001" y="921"/>
                  </a:lnTo>
                  <a:lnTo>
                    <a:pt x="1001" y="918"/>
                  </a:lnTo>
                  <a:lnTo>
                    <a:pt x="999" y="917"/>
                  </a:lnTo>
                  <a:lnTo>
                    <a:pt x="997" y="917"/>
                  </a:lnTo>
                  <a:lnTo>
                    <a:pt x="993" y="920"/>
                  </a:lnTo>
                  <a:lnTo>
                    <a:pt x="993" y="925"/>
                  </a:lnTo>
                  <a:lnTo>
                    <a:pt x="992" y="934"/>
                  </a:lnTo>
                  <a:lnTo>
                    <a:pt x="992" y="939"/>
                  </a:lnTo>
                  <a:lnTo>
                    <a:pt x="991" y="941"/>
                  </a:lnTo>
                  <a:lnTo>
                    <a:pt x="990" y="940"/>
                  </a:lnTo>
                  <a:lnTo>
                    <a:pt x="980" y="928"/>
                  </a:lnTo>
                  <a:lnTo>
                    <a:pt x="974" y="917"/>
                  </a:lnTo>
                  <a:lnTo>
                    <a:pt x="970" y="914"/>
                  </a:lnTo>
                  <a:lnTo>
                    <a:pt x="970" y="911"/>
                  </a:lnTo>
                  <a:lnTo>
                    <a:pt x="968" y="908"/>
                  </a:lnTo>
                  <a:lnTo>
                    <a:pt x="966" y="908"/>
                  </a:lnTo>
                  <a:lnTo>
                    <a:pt x="965" y="910"/>
                  </a:lnTo>
                  <a:lnTo>
                    <a:pt x="965" y="914"/>
                  </a:lnTo>
                  <a:lnTo>
                    <a:pt x="970" y="916"/>
                  </a:lnTo>
                  <a:lnTo>
                    <a:pt x="977" y="928"/>
                  </a:lnTo>
                  <a:lnTo>
                    <a:pt x="977" y="931"/>
                  </a:lnTo>
                  <a:lnTo>
                    <a:pt x="981" y="934"/>
                  </a:lnTo>
                  <a:lnTo>
                    <a:pt x="983" y="938"/>
                  </a:lnTo>
                  <a:lnTo>
                    <a:pt x="983" y="941"/>
                  </a:lnTo>
                  <a:lnTo>
                    <a:pt x="979" y="941"/>
                  </a:lnTo>
                  <a:lnTo>
                    <a:pt x="974" y="943"/>
                  </a:lnTo>
                  <a:lnTo>
                    <a:pt x="970" y="946"/>
                  </a:lnTo>
                  <a:lnTo>
                    <a:pt x="968" y="950"/>
                  </a:lnTo>
                  <a:lnTo>
                    <a:pt x="964" y="951"/>
                  </a:lnTo>
                  <a:lnTo>
                    <a:pt x="960" y="953"/>
                  </a:lnTo>
                  <a:lnTo>
                    <a:pt x="954" y="955"/>
                  </a:lnTo>
                  <a:lnTo>
                    <a:pt x="950" y="954"/>
                  </a:lnTo>
                  <a:lnTo>
                    <a:pt x="946" y="951"/>
                  </a:lnTo>
                  <a:lnTo>
                    <a:pt x="943" y="951"/>
                  </a:lnTo>
                  <a:lnTo>
                    <a:pt x="940" y="949"/>
                  </a:lnTo>
                  <a:lnTo>
                    <a:pt x="939" y="946"/>
                  </a:lnTo>
                  <a:lnTo>
                    <a:pt x="932" y="941"/>
                  </a:lnTo>
                  <a:lnTo>
                    <a:pt x="928" y="939"/>
                  </a:lnTo>
                  <a:lnTo>
                    <a:pt x="928" y="936"/>
                  </a:lnTo>
                  <a:lnTo>
                    <a:pt x="927" y="932"/>
                  </a:lnTo>
                  <a:lnTo>
                    <a:pt x="925" y="931"/>
                  </a:lnTo>
                  <a:lnTo>
                    <a:pt x="923" y="932"/>
                  </a:lnTo>
                  <a:lnTo>
                    <a:pt x="923" y="938"/>
                  </a:lnTo>
                  <a:lnTo>
                    <a:pt x="926" y="941"/>
                  </a:lnTo>
                  <a:lnTo>
                    <a:pt x="930" y="944"/>
                  </a:lnTo>
                  <a:lnTo>
                    <a:pt x="935" y="949"/>
                  </a:lnTo>
                  <a:lnTo>
                    <a:pt x="939" y="954"/>
                  </a:lnTo>
                  <a:lnTo>
                    <a:pt x="940" y="956"/>
                  </a:lnTo>
                  <a:lnTo>
                    <a:pt x="937" y="960"/>
                  </a:lnTo>
                  <a:lnTo>
                    <a:pt x="927" y="959"/>
                  </a:lnTo>
                  <a:lnTo>
                    <a:pt x="920" y="957"/>
                  </a:lnTo>
                  <a:lnTo>
                    <a:pt x="916" y="960"/>
                  </a:lnTo>
                  <a:lnTo>
                    <a:pt x="911" y="963"/>
                  </a:lnTo>
                  <a:lnTo>
                    <a:pt x="914" y="965"/>
                  </a:lnTo>
                  <a:lnTo>
                    <a:pt x="915" y="965"/>
                  </a:lnTo>
                  <a:lnTo>
                    <a:pt x="917" y="968"/>
                  </a:lnTo>
                  <a:lnTo>
                    <a:pt x="920" y="969"/>
                  </a:lnTo>
                  <a:lnTo>
                    <a:pt x="921" y="966"/>
                  </a:lnTo>
                  <a:lnTo>
                    <a:pt x="922" y="963"/>
                  </a:lnTo>
                  <a:lnTo>
                    <a:pt x="928" y="963"/>
                  </a:lnTo>
                  <a:lnTo>
                    <a:pt x="928" y="963"/>
                  </a:lnTo>
                  <a:lnTo>
                    <a:pt x="932" y="964"/>
                  </a:lnTo>
                  <a:lnTo>
                    <a:pt x="932" y="964"/>
                  </a:lnTo>
                  <a:lnTo>
                    <a:pt x="937" y="966"/>
                  </a:lnTo>
                  <a:lnTo>
                    <a:pt x="941" y="964"/>
                  </a:lnTo>
                  <a:lnTo>
                    <a:pt x="942" y="960"/>
                  </a:lnTo>
                  <a:lnTo>
                    <a:pt x="945" y="959"/>
                  </a:lnTo>
                  <a:lnTo>
                    <a:pt x="951" y="960"/>
                  </a:lnTo>
                  <a:lnTo>
                    <a:pt x="956" y="960"/>
                  </a:lnTo>
                  <a:lnTo>
                    <a:pt x="960" y="962"/>
                  </a:lnTo>
                  <a:lnTo>
                    <a:pt x="963" y="964"/>
                  </a:lnTo>
                  <a:lnTo>
                    <a:pt x="969" y="966"/>
                  </a:lnTo>
                  <a:lnTo>
                    <a:pt x="974" y="968"/>
                  </a:lnTo>
                  <a:lnTo>
                    <a:pt x="975" y="973"/>
                  </a:lnTo>
                  <a:lnTo>
                    <a:pt x="974" y="976"/>
                  </a:lnTo>
                  <a:lnTo>
                    <a:pt x="972" y="976"/>
                  </a:lnTo>
                  <a:lnTo>
                    <a:pt x="968" y="980"/>
                  </a:lnTo>
                  <a:lnTo>
                    <a:pt x="963" y="980"/>
                  </a:lnTo>
                  <a:lnTo>
                    <a:pt x="958" y="980"/>
                  </a:lnTo>
                  <a:lnTo>
                    <a:pt x="954" y="985"/>
                  </a:lnTo>
                  <a:lnTo>
                    <a:pt x="950" y="987"/>
                  </a:lnTo>
                  <a:lnTo>
                    <a:pt x="944" y="986"/>
                  </a:lnTo>
                  <a:lnTo>
                    <a:pt x="939" y="980"/>
                  </a:lnTo>
                  <a:lnTo>
                    <a:pt x="935" y="978"/>
                  </a:lnTo>
                  <a:lnTo>
                    <a:pt x="933" y="979"/>
                  </a:lnTo>
                  <a:lnTo>
                    <a:pt x="930" y="981"/>
                  </a:lnTo>
                  <a:lnTo>
                    <a:pt x="927" y="983"/>
                  </a:lnTo>
                  <a:lnTo>
                    <a:pt x="925" y="981"/>
                  </a:lnTo>
                  <a:lnTo>
                    <a:pt x="922" y="981"/>
                  </a:lnTo>
                  <a:lnTo>
                    <a:pt x="922" y="984"/>
                  </a:lnTo>
                  <a:lnTo>
                    <a:pt x="926" y="984"/>
                  </a:lnTo>
                  <a:lnTo>
                    <a:pt x="931" y="984"/>
                  </a:lnTo>
                  <a:lnTo>
                    <a:pt x="933" y="983"/>
                  </a:lnTo>
                  <a:lnTo>
                    <a:pt x="937" y="984"/>
                  </a:lnTo>
                  <a:lnTo>
                    <a:pt x="939" y="986"/>
                  </a:lnTo>
                  <a:lnTo>
                    <a:pt x="937" y="988"/>
                  </a:lnTo>
                  <a:lnTo>
                    <a:pt x="931" y="989"/>
                  </a:lnTo>
                  <a:lnTo>
                    <a:pt x="926" y="992"/>
                  </a:lnTo>
                  <a:lnTo>
                    <a:pt x="925" y="994"/>
                  </a:lnTo>
                  <a:lnTo>
                    <a:pt x="928" y="995"/>
                  </a:lnTo>
                  <a:lnTo>
                    <a:pt x="930" y="992"/>
                  </a:lnTo>
                  <a:lnTo>
                    <a:pt x="938" y="991"/>
                  </a:lnTo>
                  <a:lnTo>
                    <a:pt x="940" y="991"/>
                  </a:lnTo>
                  <a:lnTo>
                    <a:pt x="941" y="994"/>
                  </a:lnTo>
                  <a:lnTo>
                    <a:pt x="941" y="998"/>
                  </a:lnTo>
                  <a:lnTo>
                    <a:pt x="943" y="998"/>
                  </a:lnTo>
                  <a:lnTo>
                    <a:pt x="946" y="994"/>
                  </a:lnTo>
                  <a:lnTo>
                    <a:pt x="951" y="992"/>
                  </a:lnTo>
                  <a:lnTo>
                    <a:pt x="953" y="992"/>
                  </a:lnTo>
                  <a:lnTo>
                    <a:pt x="958" y="987"/>
                  </a:lnTo>
                  <a:lnTo>
                    <a:pt x="961" y="988"/>
                  </a:lnTo>
                  <a:lnTo>
                    <a:pt x="964" y="989"/>
                  </a:lnTo>
                  <a:lnTo>
                    <a:pt x="970" y="995"/>
                  </a:lnTo>
                  <a:lnTo>
                    <a:pt x="974" y="995"/>
                  </a:lnTo>
                  <a:lnTo>
                    <a:pt x="976" y="996"/>
                  </a:lnTo>
                  <a:lnTo>
                    <a:pt x="976" y="999"/>
                  </a:lnTo>
                  <a:lnTo>
                    <a:pt x="975" y="1009"/>
                  </a:lnTo>
                  <a:lnTo>
                    <a:pt x="972" y="1013"/>
                  </a:lnTo>
                  <a:lnTo>
                    <a:pt x="966" y="1013"/>
                  </a:lnTo>
                  <a:lnTo>
                    <a:pt x="961" y="1013"/>
                  </a:lnTo>
                  <a:lnTo>
                    <a:pt x="956" y="1011"/>
                  </a:lnTo>
                  <a:lnTo>
                    <a:pt x="945" y="1011"/>
                  </a:lnTo>
                  <a:lnTo>
                    <a:pt x="943" y="1010"/>
                  </a:lnTo>
                  <a:lnTo>
                    <a:pt x="939" y="1014"/>
                  </a:lnTo>
                  <a:lnTo>
                    <a:pt x="941" y="1015"/>
                  </a:lnTo>
                  <a:lnTo>
                    <a:pt x="948" y="1014"/>
                  </a:lnTo>
                  <a:lnTo>
                    <a:pt x="953" y="1014"/>
                  </a:lnTo>
                  <a:lnTo>
                    <a:pt x="962" y="1017"/>
                  </a:lnTo>
                  <a:lnTo>
                    <a:pt x="963" y="1021"/>
                  </a:lnTo>
                  <a:lnTo>
                    <a:pt x="963" y="1023"/>
                  </a:lnTo>
                  <a:lnTo>
                    <a:pt x="967" y="1019"/>
                  </a:lnTo>
                  <a:lnTo>
                    <a:pt x="973" y="1018"/>
                  </a:lnTo>
                  <a:lnTo>
                    <a:pt x="978" y="1017"/>
                  </a:lnTo>
                  <a:lnTo>
                    <a:pt x="984" y="1020"/>
                  </a:lnTo>
                  <a:lnTo>
                    <a:pt x="986" y="1022"/>
                  </a:lnTo>
                  <a:lnTo>
                    <a:pt x="995" y="1030"/>
                  </a:lnTo>
                  <a:lnTo>
                    <a:pt x="997" y="1032"/>
                  </a:lnTo>
                  <a:lnTo>
                    <a:pt x="997" y="1035"/>
                  </a:lnTo>
                  <a:lnTo>
                    <a:pt x="1000" y="1035"/>
                  </a:lnTo>
                  <a:lnTo>
                    <a:pt x="1002" y="1036"/>
                  </a:lnTo>
                  <a:lnTo>
                    <a:pt x="1004" y="1036"/>
                  </a:lnTo>
                  <a:lnTo>
                    <a:pt x="1009" y="1041"/>
                  </a:lnTo>
                  <a:lnTo>
                    <a:pt x="1012" y="1042"/>
                  </a:lnTo>
                  <a:lnTo>
                    <a:pt x="1014" y="1046"/>
                  </a:lnTo>
                  <a:lnTo>
                    <a:pt x="1016" y="1049"/>
                  </a:lnTo>
                  <a:lnTo>
                    <a:pt x="1019" y="1049"/>
                  </a:lnTo>
                  <a:lnTo>
                    <a:pt x="1021" y="1053"/>
                  </a:lnTo>
                  <a:lnTo>
                    <a:pt x="1023" y="1055"/>
                  </a:lnTo>
                  <a:lnTo>
                    <a:pt x="1023" y="1056"/>
                  </a:lnTo>
                  <a:lnTo>
                    <a:pt x="1020" y="1062"/>
                  </a:lnTo>
                  <a:lnTo>
                    <a:pt x="1016" y="1065"/>
                  </a:lnTo>
                  <a:lnTo>
                    <a:pt x="1014" y="1068"/>
                  </a:lnTo>
                  <a:lnTo>
                    <a:pt x="1013" y="1072"/>
                  </a:lnTo>
                  <a:lnTo>
                    <a:pt x="1013" y="1074"/>
                  </a:lnTo>
                  <a:lnTo>
                    <a:pt x="1018" y="1069"/>
                  </a:lnTo>
                  <a:lnTo>
                    <a:pt x="1022" y="1066"/>
                  </a:lnTo>
                  <a:lnTo>
                    <a:pt x="1026" y="1064"/>
                  </a:lnTo>
                  <a:lnTo>
                    <a:pt x="1027" y="1065"/>
                  </a:lnTo>
                  <a:lnTo>
                    <a:pt x="1025" y="1068"/>
                  </a:lnTo>
                  <a:lnTo>
                    <a:pt x="1024" y="1073"/>
                  </a:lnTo>
                  <a:lnTo>
                    <a:pt x="1025" y="1071"/>
                  </a:lnTo>
                  <a:lnTo>
                    <a:pt x="1027" y="1068"/>
                  </a:lnTo>
                  <a:lnTo>
                    <a:pt x="1030" y="1066"/>
                  </a:lnTo>
                  <a:lnTo>
                    <a:pt x="1033" y="1067"/>
                  </a:lnTo>
                  <a:lnTo>
                    <a:pt x="1036" y="1069"/>
                  </a:lnTo>
                  <a:lnTo>
                    <a:pt x="1034" y="1073"/>
                  </a:lnTo>
                  <a:lnTo>
                    <a:pt x="1030" y="1077"/>
                  </a:lnTo>
                  <a:lnTo>
                    <a:pt x="1025" y="1080"/>
                  </a:lnTo>
                  <a:lnTo>
                    <a:pt x="1024" y="1084"/>
                  </a:lnTo>
                  <a:lnTo>
                    <a:pt x="1024" y="1088"/>
                  </a:lnTo>
                  <a:lnTo>
                    <a:pt x="1025" y="1090"/>
                  </a:lnTo>
                  <a:lnTo>
                    <a:pt x="1025" y="1093"/>
                  </a:lnTo>
                  <a:lnTo>
                    <a:pt x="1023" y="1100"/>
                  </a:lnTo>
                  <a:lnTo>
                    <a:pt x="1024" y="1102"/>
                  </a:lnTo>
                  <a:lnTo>
                    <a:pt x="1026" y="1101"/>
                  </a:lnTo>
                  <a:lnTo>
                    <a:pt x="1027" y="1093"/>
                  </a:lnTo>
                  <a:lnTo>
                    <a:pt x="1032" y="1087"/>
                  </a:lnTo>
                  <a:lnTo>
                    <a:pt x="1036" y="1084"/>
                  </a:lnTo>
                  <a:lnTo>
                    <a:pt x="1039" y="1084"/>
                  </a:lnTo>
                  <a:lnTo>
                    <a:pt x="1039" y="1087"/>
                  </a:lnTo>
                  <a:lnTo>
                    <a:pt x="1036" y="1092"/>
                  </a:lnTo>
                  <a:lnTo>
                    <a:pt x="1034" y="1097"/>
                  </a:lnTo>
                  <a:lnTo>
                    <a:pt x="1035" y="1100"/>
                  </a:lnTo>
                  <a:lnTo>
                    <a:pt x="1038" y="1097"/>
                  </a:lnTo>
                  <a:lnTo>
                    <a:pt x="1039" y="1101"/>
                  </a:lnTo>
                  <a:lnTo>
                    <a:pt x="1039" y="1106"/>
                  </a:lnTo>
                  <a:lnTo>
                    <a:pt x="1036" y="1108"/>
                  </a:lnTo>
                  <a:lnTo>
                    <a:pt x="1031" y="1110"/>
                  </a:lnTo>
                  <a:lnTo>
                    <a:pt x="1030" y="1112"/>
                  </a:lnTo>
                  <a:lnTo>
                    <a:pt x="1030" y="1115"/>
                  </a:lnTo>
                  <a:lnTo>
                    <a:pt x="1036" y="1113"/>
                  </a:lnTo>
                  <a:lnTo>
                    <a:pt x="1037" y="1114"/>
                  </a:lnTo>
                  <a:lnTo>
                    <a:pt x="1036" y="1117"/>
                  </a:lnTo>
                  <a:lnTo>
                    <a:pt x="1035" y="1120"/>
                  </a:lnTo>
                  <a:lnTo>
                    <a:pt x="1037" y="1122"/>
                  </a:lnTo>
                  <a:lnTo>
                    <a:pt x="1039" y="1125"/>
                  </a:lnTo>
                  <a:lnTo>
                    <a:pt x="1038" y="1127"/>
                  </a:lnTo>
                  <a:lnTo>
                    <a:pt x="1038" y="1132"/>
                  </a:lnTo>
                  <a:lnTo>
                    <a:pt x="1036" y="1137"/>
                  </a:lnTo>
                  <a:lnTo>
                    <a:pt x="1036" y="1146"/>
                  </a:lnTo>
                  <a:lnTo>
                    <a:pt x="1037" y="1150"/>
                  </a:lnTo>
                  <a:lnTo>
                    <a:pt x="1036" y="1154"/>
                  </a:lnTo>
                  <a:lnTo>
                    <a:pt x="1034" y="1157"/>
                  </a:lnTo>
                  <a:lnTo>
                    <a:pt x="1031" y="1157"/>
                  </a:lnTo>
                  <a:lnTo>
                    <a:pt x="1028" y="1157"/>
                  </a:lnTo>
                  <a:lnTo>
                    <a:pt x="1027" y="1155"/>
                  </a:lnTo>
                  <a:lnTo>
                    <a:pt x="1028" y="1152"/>
                  </a:lnTo>
                  <a:lnTo>
                    <a:pt x="1026" y="1149"/>
                  </a:lnTo>
                  <a:lnTo>
                    <a:pt x="1024" y="1148"/>
                  </a:lnTo>
                  <a:lnTo>
                    <a:pt x="1021" y="1149"/>
                  </a:lnTo>
                  <a:lnTo>
                    <a:pt x="1019" y="1151"/>
                  </a:lnTo>
                  <a:lnTo>
                    <a:pt x="1015" y="1150"/>
                  </a:lnTo>
                  <a:lnTo>
                    <a:pt x="1015" y="1146"/>
                  </a:lnTo>
                  <a:lnTo>
                    <a:pt x="1019" y="1141"/>
                  </a:lnTo>
                  <a:lnTo>
                    <a:pt x="1016" y="1135"/>
                  </a:lnTo>
                  <a:lnTo>
                    <a:pt x="1016" y="1130"/>
                  </a:lnTo>
                  <a:lnTo>
                    <a:pt x="1018" y="1126"/>
                  </a:lnTo>
                  <a:lnTo>
                    <a:pt x="1015" y="1124"/>
                  </a:lnTo>
                  <a:lnTo>
                    <a:pt x="1014" y="1123"/>
                  </a:lnTo>
                  <a:lnTo>
                    <a:pt x="1012" y="1127"/>
                  </a:lnTo>
                  <a:lnTo>
                    <a:pt x="1011" y="1132"/>
                  </a:lnTo>
                  <a:lnTo>
                    <a:pt x="1012" y="1140"/>
                  </a:lnTo>
                  <a:lnTo>
                    <a:pt x="1011" y="1148"/>
                  </a:lnTo>
                  <a:lnTo>
                    <a:pt x="1011" y="1151"/>
                  </a:lnTo>
                  <a:lnTo>
                    <a:pt x="1009" y="1153"/>
                  </a:lnTo>
                  <a:lnTo>
                    <a:pt x="1005" y="1152"/>
                  </a:lnTo>
                  <a:lnTo>
                    <a:pt x="1001" y="1153"/>
                  </a:lnTo>
                  <a:lnTo>
                    <a:pt x="998" y="1155"/>
                  </a:lnTo>
                  <a:lnTo>
                    <a:pt x="995" y="1152"/>
                  </a:lnTo>
                  <a:lnTo>
                    <a:pt x="987" y="1146"/>
                  </a:lnTo>
                  <a:lnTo>
                    <a:pt x="981" y="1137"/>
                  </a:lnTo>
                  <a:lnTo>
                    <a:pt x="977" y="1131"/>
                  </a:lnTo>
                  <a:lnTo>
                    <a:pt x="975" y="1128"/>
                  </a:lnTo>
                  <a:lnTo>
                    <a:pt x="973" y="1118"/>
                  </a:lnTo>
                  <a:lnTo>
                    <a:pt x="970" y="1113"/>
                  </a:lnTo>
                  <a:lnTo>
                    <a:pt x="967" y="1110"/>
                  </a:lnTo>
                  <a:lnTo>
                    <a:pt x="966" y="1102"/>
                  </a:lnTo>
                  <a:lnTo>
                    <a:pt x="967" y="1096"/>
                  </a:lnTo>
                  <a:lnTo>
                    <a:pt x="968" y="1092"/>
                  </a:lnTo>
                  <a:lnTo>
                    <a:pt x="967" y="1089"/>
                  </a:lnTo>
                  <a:lnTo>
                    <a:pt x="965" y="1089"/>
                  </a:lnTo>
                  <a:lnTo>
                    <a:pt x="960" y="1091"/>
                  </a:lnTo>
                  <a:lnTo>
                    <a:pt x="957" y="1093"/>
                  </a:lnTo>
                  <a:lnTo>
                    <a:pt x="953" y="1090"/>
                  </a:lnTo>
                  <a:lnTo>
                    <a:pt x="943" y="1077"/>
                  </a:lnTo>
                  <a:lnTo>
                    <a:pt x="942" y="1072"/>
                  </a:lnTo>
                  <a:lnTo>
                    <a:pt x="940" y="1069"/>
                  </a:lnTo>
                  <a:lnTo>
                    <a:pt x="937" y="1071"/>
                  </a:lnTo>
                  <a:lnTo>
                    <a:pt x="930" y="1072"/>
                  </a:lnTo>
                  <a:lnTo>
                    <a:pt x="926" y="1070"/>
                  </a:lnTo>
                  <a:lnTo>
                    <a:pt x="923" y="1071"/>
                  </a:lnTo>
                  <a:lnTo>
                    <a:pt x="919" y="1073"/>
                  </a:lnTo>
                  <a:lnTo>
                    <a:pt x="917" y="1071"/>
                  </a:lnTo>
                  <a:lnTo>
                    <a:pt x="912" y="1067"/>
                  </a:lnTo>
                  <a:lnTo>
                    <a:pt x="912" y="1064"/>
                  </a:lnTo>
                  <a:lnTo>
                    <a:pt x="905" y="1057"/>
                  </a:lnTo>
                  <a:lnTo>
                    <a:pt x="905" y="1054"/>
                  </a:lnTo>
                  <a:lnTo>
                    <a:pt x="903" y="1050"/>
                  </a:lnTo>
                  <a:lnTo>
                    <a:pt x="900" y="1044"/>
                  </a:lnTo>
                  <a:lnTo>
                    <a:pt x="897" y="1041"/>
                  </a:lnTo>
                  <a:lnTo>
                    <a:pt x="896" y="1044"/>
                  </a:lnTo>
                  <a:lnTo>
                    <a:pt x="896" y="1048"/>
                  </a:lnTo>
                  <a:lnTo>
                    <a:pt x="896" y="1052"/>
                  </a:lnTo>
                  <a:lnTo>
                    <a:pt x="891" y="1054"/>
                  </a:lnTo>
                  <a:lnTo>
                    <a:pt x="888" y="1056"/>
                  </a:lnTo>
                  <a:lnTo>
                    <a:pt x="894" y="1057"/>
                  </a:lnTo>
                  <a:lnTo>
                    <a:pt x="897" y="1058"/>
                  </a:lnTo>
                  <a:lnTo>
                    <a:pt x="900" y="1065"/>
                  </a:lnTo>
                  <a:lnTo>
                    <a:pt x="904" y="1069"/>
                  </a:lnTo>
                  <a:lnTo>
                    <a:pt x="903" y="1071"/>
                  </a:lnTo>
                  <a:lnTo>
                    <a:pt x="896" y="1071"/>
                  </a:lnTo>
                  <a:lnTo>
                    <a:pt x="893" y="1073"/>
                  </a:lnTo>
                  <a:lnTo>
                    <a:pt x="888" y="1077"/>
                  </a:lnTo>
                  <a:lnTo>
                    <a:pt x="885" y="1073"/>
                  </a:lnTo>
                  <a:lnTo>
                    <a:pt x="885" y="1077"/>
                  </a:lnTo>
                  <a:lnTo>
                    <a:pt x="890" y="1079"/>
                  </a:lnTo>
                  <a:lnTo>
                    <a:pt x="894" y="1079"/>
                  </a:lnTo>
                  <a:lnTo>
                    <a:pt x="899" y="1073"/>
                  </a:lnTo>
                  <a:lnTo>
                    <a:pt x="903" y="1073"/>
                  </a:lnTo>
                  <a:lnTo>
                    <a:pt x="909" y="1071"/>
                  </a:lnTo>
                  <a:lnTo>
                    <a:pt x="910" y="1073"/>
                  </a:lnTo>
                  <a:lnTo>
                    <a:pt x="910" y="1078"/>
                  </a:lnTo>
                  <a:lnTo>
                    <a:pt x="914" y="1080"/>
                  </a:lnTo>
                  <a:lnTo>
                    <a:pt x="919" y="1077"/>
                  </a:lnTo>
                  <a:lnTo>
                    <a:pt x="922" y="1078"/>
                  </a:lnTo>
                  <a:lnTo>
                    <a:pt x="935" y="1082"/>
                  </a:lnTo>
                  <a:lnTo>
                    <a:pt x="941" y="1084"/>
                  </a:lnTo>
                  <a:lnTo>
                    <a:pt x="944" y="1084"/>
                  </a:lnTo>
                  <a:lnTo>
                    <a:pt x="945" y="1089"/>
                  </a:lnTo>
                  <a:lnTo>
                    <a:pt x="949" y="1095"/>
                  </a:lnTo>
                  <a:lnTo>
                    <a:pt x="946" y="1101"/>
                  </a:lnTo>
                  <a:lnTo>
                    <a:pt x="942" y="1102"/>
                  </a:lnTo>
                  <a:lnTo>
                    <a:pt x="939" y="1106"/>
                  </a:lnTo>
                  <a:lnTo>
                    <a:pt x="935" y="1107"/>
                  </a:lnTo>
                  <a:lnTo>
                    <a:pt x="931" y="1107"/>
                  </a:lnTo>
                  <a:lnTo>
                    <a:pt x="916" y="1115"/>
                  </a:lnTo>
                  <a:lnTo>
                    <a:pt x="908" y="1115"/>
                  </a:lnTo>
                  <a:lnTo>
                    <a:pt x="903" y="1117"/>
                  </a:lnTo>
                  <a:lnTo>
                    <a:pt x="898" y="1115"/>
                  </a:lnTo>
                  <a:lnTo>
                    <a:pt x="895" y="1110"/>
                  </a:lnTo>
                  <a:lnTo>
                    <a:pt x="895" y="1105"/>
                  </a:lnTo>
                  <a:lnTo>
                    <a:pt x="894" y="1103"/>
                  </a:lnTo>
                  <a:lnTo>
                    <a:pt x="890" y="1102"/>
                  </a:lnTo>
                  <a:lnTo>
                    <a:pt x="890" y="1107"/>
                  </a:lnTo>
                  <a:lnTo>
                    <a:pt x="892" y="1110"/>
                  </a:lnTo>
                  <a:lnTo>
                    <a:pt x="893" y="1113"/>
                  </a:lnTo>
                  <a:lnTo>
                    <a:pt x="891" y="1114"/>
                  </a:lnTo>
                  <a:lnTo>
                    <a:pt x="886" y="1113"/>
                  </a:lnTo>
                  <a:lnTo>
                    <a:pt x="885" y="1112"/>
                  </a:lnTo>
                  <a:lnTo>
                    <a:pt x="883" y="1112"/>
                  </a:lnTo>
                  <a:lnTo>
                    <a:pt x="879" y="1114"/>
                  </a:lnTo>
                  <a:lnTo>
                    <a:pt x="880" y="1116"/>
                  </a:lnTo>
                  <a:lnTo>
                    <a:pt x="885" y="1117"/>
                  </a:lnTo>
                  <a:lnTo>
                    <a:pt x="887" y="1120"/>
                  </a:lnTo>
                  <a:lnTo>
                    <a:pt x="888" y="1124"/>
                  </a:lnTo>
                  <a:lnTo>
                    <a:pt x="885" y="1127"/>
                  </a:lnTo>
                  <a:lnTo>
                    <a:pt x="883" y="1128"/>
                  </a:lnTo>
                  <a:lnTo>
                    <a:pt x="880" y="1128"/>
                  </a:lnTo>
                  <a:lnTo>
                    <a:pt x="877" y="1131"/>
                  </a:lnTo>
                  <a:lnTo>
                    <a:pt x="877" y="1136"/>
                  </a:lnTo>
                  <a:lnTo>
                    <a:pt x="874" y="1138"/>
                  </a:lnTo>
                  <a:lnTo>
                    <a:pt x="863" y="1143"/>
                  </a:lnTo>
                  <a:lnTo>
                    <a:pt x="858" y="1142"/>
                  </a:lnTo>
                  <a:lnTo>
                    <a:pt x="853" y="1142"/>
                  </a:lnTo>
                  <a:lnTo>
                    <a:pt x="849" y="1147"/>
                  </a:lnTo>
                  <a:lnTo>
                    <a:pt x="847" y="1151"/>
                  </a:lnTo>
                  <a:lnTo>
                    <a:pt x="848" y="1152"/>
                  </a:lnTo>
                  <a:lnTo>
                    <a:pt x="859" y="1147"/>
                  </a:lnTo>
                  <a:lnTo>
                    <a:pt x="865" y="1147"/>
                  </a:lnTo>
                  <a:lnTo>
                    <a:pt x="871" y="1146"/>
                  </a:lnTo>
                  <a:lnTo>
                    <a:pt x="874" y="1147"/>
                  </a:lnTo>
                  <a:lnTo>
                    <a:pt x="876" y="1150"/>
                  </a:lnTo>
                  <a:lnTo>
                    <a:pt x="883" y="1151"/>
                  </a:lnTo>
                  <a:lnTo>
                    <a:pt x="887" y="1151"/>
                  </a:lnTo>
                  <a:lnTo>
                    <a:pt x="894" y="1149"/>
                  </a:lnTo>
                  <a:lnTo>
                    <a:pt x="903" y="1149"/>
                  </a:lnTo>
                  <a:lnTo>
                    <a:pt x="908" y="1151"/>
                  </a:lnTo>
                  <a:lnTo>
                    <a:pt x="912" y="1150"/>
                  </a:lnTo>
                  <a:lnTo>
                    <a:pt x="916" y="1150"/>
                  </a:lnTo>
                  <a:lnTo>
                    <a:pt x="917" y="1152"/>
                  </a:lnTo>
                  <a:lnTo>
                    <a:pt x="920" y="1153"/>
                  </a:lnTo>
                  <a:lnTo>
                    <a:pt x="921" y="1155"/>
                  </a:lnTo>
                  <a:lnTo>
                    <a:pt x="920" y="1159"/>
                  </a:lnTo>
                  <a:lnTo>
                    <a:pt x="915" y="1160"/>
                  </a:lnTo>
                  <a:lnTo>
                    <a:pt x="908" y="1159"/>
                  </a:lnTo>
                  <a:lnTo>
                    <a:pt x="904" y="1159"/>
                  </a:lnTo>
                  <a:lnTo>
                    <a:pt x="899" y="1163"/>
                  </a:lnTo>
                  <a:lnTo>
                    <a:pt x="892" y="1164"/>
                  </a:lnTo>
                  <a:lnTo>
                    <a:pt x="887" y="1166"/>
                  </a:lnTo>
                  <a:lnTo>
                    <a:pt x="883" y="1165"/>
                  </a:lnTo>
                  <a:lnTo>
                    <a:pt x="880" y="1162"/>
                  </a:lnTo>
                  <a:lnTo>
                    <a:pt x="873" y="1163"/>
                  </a:lnTo>
                  <a:lnTo>
                    <a:pt x="870" y="1166"/>
                  </a:lnTo>
                  <a:lnTo>
                    <a:pt x="873" y="1169"/>
                  </a:lnTo>
                  <a:lnTo>
                    <a:pt x="876" y="1167"/>
                  </a:lnTo>
                  <a:lnTo>
                    <a:pt x="880" y="1170"/>
                  </a:lnTo>
                  <a:lnTo>
                    <a:pt x="891" y="1170"/>
                  </a:lnTo>
                  <a:lnTo>
                    <a:pt x="893" y="1172"/>
                  </a:lnTo>
                  <a:lnTo>
                    <a:pt x="896" y="1175"/>
                  </a:lnTo>
                  <a:lnTo>
                    <a:pt x="898" y="1171"/>
                  </a:lnTo>
                  <a:lnTo>
                    <a:pt x="906" y="1164"/>
                  </a:lnTo>
                  <a:lnTo>
                    <a:pt x="906" y="1164"/>
                  </a:lnTo>
                  <a:lnTo>
                    <a:pt x="910" y="1164"/>
                  </a:lnTo>
                  <a:lnTo>
                    <a:pt x="910" y="1164"/>
                  </a:lnTo>
                  <a:lnTo>
                    <a:pt x="914" y="1162"/>
                  </a:lnTo>
                  <a:lnTo>
                    <a:pt x="918" y="1164"/>
                  </a:lnTo>
                  <a:lnTo>
                    <a:pt x="920" y="1166"/>
                  </a:lnTo>
                  <a:lnTo>
                    <a:pt x="923" y="1164"/>
                  </a:lnTo>
                  <a:lnTo>
                    <a:pt x="932" y="1164"/>
                  </a:lnTo>
                  <a:lnTo>
                    <a:pt x="937" y="1162"/>
                  </a:lnTo>
                  <a:lnTo>
                    <a:pt x="945" y="1155"/>
                  </a:lnTo>
                  <a:lnTo>
                    <a:pt x="948" y="1153"/>
                  </a:lnTo>
                  <a:lnTo>
                    <a:pt x="949" y="1154"/>
                  </a:lnTo>
                  <a:lnTo>
                    <a:pt x="948" y="1158"/>
                  </a:lnTo>
                  <a:lnTo>
                    <a:pt x="949" y="1159"/>
                  </a:lnTo>
                  <a:lnTo>
                    <a:pt x="953" y="1155"/>
                  </a:lnTo>
                  <a:lnTo>
                    <a:pt x="955" y="1155"/>
                  </a:lnTo>
                  <a:lnTo>
                    <a:pt x="957" y="1159"/>
                  </a:lnTo>
                  <a:lnTo>
                    <a:pt x="965" y="1165"/>
                  </a:lnTo>
                  <a:lnTo>
                    <a:pt x="974" y="1166"/>
                  </a:lnTo>
                  <a:lnTo>
                    <a:pt x="981" y="1170"/>
                  </a:lnTo>
                  <a:lnTo>
                    <a:pt x="989" y="1171"/>
                  </a:lnTo>
                  <a:lnTo>
                    <a:pt x="993" y="1171"/>
                  </a:lnTo>
                  <a:lnTo>
                    <a:pt x="1002" y="1172"/>
                  </a:lnTo>
                  <a:lnTo>
                    <a:pt x="1004" y="1173"/>
                  </a:lnTo>
                  <a:lnTo>
                    <a:pt x="1011" y="1173"/>
                  </a:lnTo>
                  <a:lnTo>
                    <a:pt x="1020" y="1171"/>
                  </a:lnTo>
                  <a:lnTo>
                    <a:pt x="1020" y="1172"/>
                  </a:lnTo>
                  <a:lnTo>
                    <a:pt x="1016" y="1177"/>
                  </a:lnTo>
                  <a:lnTo>
                    <a:pt x="1011" y="1182"/>
                  </a:lnTo>
                  <a:lnTo>
                    <a:pt x="1004" y="1183"/>
                  </a:lnTo>
                  <a:lnTo>
                    <a:pt x="1001" y="1182"/>
                  </a:lnTo>
                  <a:lnTo>
                    <a:pt x="997" y="1185"/>
                  </a:lnTo>
                  <a:lnTo>
                    <a:pt x="997" y="1187"/>
                  </a:lnTo>
                  <a:lnTo>
                    <a:pt x="1000" y="1190"/>
                  </a:lnTo>
                  <a:lnTo>
                    <a:pt x="1000" y="1193"/>
                  </a:lnTo>
                  <a:lnTo>
                    <a:pt x="998" y="1194"/>
                  </a:lnTo>
                  <a:lnTo>
                    <a:pt x="996" y="1194"/>
                  </a:lnTo>
                  <a:lnTo>
                    <a:pt x="993" y="1192"/>
                  </a:lnTo>
                  <a:lnTo>
                    <a:pt x="990" y="1190"/>
                  </a:lnTo>
                  <a:lnTo>
                    <a:pt x="989" y="1194"/>
                  </a:lnTo>
                  <a:lnTo>
                    <a:pt x="988" y="1196"/>
                  </a:lnTo>
                  <a:lnTo>
                    <a:pt x="985" y="1194"/>
                  </a:lnTo>
                  <a:lnTo>
                    <a:pt x="979" y="1195"/>
                  </a:lnTo>
                  <a:lnTo>
                    <a:pt x="978" y="1196"/>
                  </a:lnTo>
                  <a:lnTo>
                    <a:pt x="979" y="1199"/>
                  </a:lnTo>
                  <a:lnTo>
                    <a:pt x="980" y="1200"/>
                  </a:lnTo>
                  <a:lnTo>
                    <a:pt x="981" y="1204"/>
                  </a:lnTo>
                  <a:lnTo>
                    <a:pt x="978" y="1206"/>
                  </a:lnTo>
                  <a:lnTo>
                    <a:pt x="974" y="1208"/>
                  </a:lnTo>
                  <a:lnTo>
                    <a:pt x="972" y="1206"/>
                  </a:lnTo>
                  <a:lnTo>
                    <a:pt x="969" y="1204"/>
                  </a:lnTo>
                  <a:lnTo>
                    <a:pt x="967" y="1205"/>
                  </a:lnTo>
                  <a:lnTo>
                    <a:pt x="968" y="1208"/>
                  </a:lnTo>
                  <a:lnTo>
                    <a:pt x="968" y="1212"/>
                  </a:lnTo>
                  <a:lnTo>
                    <a:pt x="965" y="1212"/>
                  </a:lnTo>
                  <a:lnTo>
                    <a:pt x="963" y="1213"/>
                  </a:lnTo>
                  <a:lnTo>
                    <a:pt x="960" y="1217"/>
                  </a:lnTo>
                  <a:lnTo>
                    <a:pt x="955" y="1215"/>
                  </a:lnTo>
                  <a:lnTo>
                    <a:pt x="954" y="1212"/>
                  </a:lnTo>
                  <a:lnTo>
                    <a:pt x="952" y="1212"/>
                  </a:lnTo>
                  <a:lnTo>
                    <a:pt x="952" y="1217"/>
                  </a:lnTo>
                  <a:lnTo>
                    <a:pt x="953" y="1221"/>
                  </a:lnTo>
                  <a:lnTo>
                    <a:pt x="950" y="1225"/>
                  </a:lnTo>
                  <a:lnTo>
                    <a:pt x="946" y="1224"/>
                  </a:lnTo>
                  <a:lnTo>
                    <a:pt x="945" y="1221"/>
                  </a:lnTo>
                  <a:lnTo>
                    <a:pt x="941" y="1222"/>
                  </a:lnTo>
                  <a:lnTo>
                    <a:pt x="941" y="1225"/>
                  </a:lnTo>
                  <a:lnTo>
                    <a:pt x="943" y="1227"/>
                  </a:lnTo>
                  <a:lnTo>
                    <a:pt x="943" y="1231"/>
                  </a:lnTo>
                  <a:lnTo>
                    <a:pt x="937" y="1235"/>
                  </a:lnTo>
                  <a:lnTo>
                    <a:pt x="934" y="1234"/>
                  </a:lnTo>
                  <a:lnTo>
                    <a:pt x="933" y="1231"/>
                  </a:lnTo>
                  <a:lnTo>
                    <a:pt x="929" y="1229"/>
                  </a:lnTo>
                  <a:lnTo>
                    <a:pt x="927" y="1230"/>
                  </a:lnTo>
                  <a:lnTo>
                    <a:pt x="927" y="1233"/>
                  </a:lnTo>
                  <a:lnTo>
                    <a:pt x="929" y="1238"/>
                  </a:lnTo>
                  <a:lnTo>
                    <a:pt x="929" y="1240"/>
                  </a:lnTo>
                  <a:lnTo>
                    <a:pt x="926" y="1242"/>
                  </a:lnTo>
                  <a:lnTo>
                    <a:pt x="920" y="1243"/>
                  </a:lnTo>
                  <a:lnTo>
                    <a:pt x="918" y="1246"/>
                  </a:lnTo>
                  <a:lnTo>
                    <a:pt x="912" y="1246"/>
                  </a:lnTo>
                  <a:lnTo>
                    <a:pt x="908" y="1250"/>
                  </a:lnTo>
                  <a:lnTo>
                    <a:pt x="907" y="1254"/>
                  </a:lnTo>
                  <a:lnTo>
                    <a:pt x="905" y="1254"/>
                  </a:lnTo>
                  <a:lnTo>
                    <a:pt x="903" y="1251"/>
                  </a:lnTo>
                  <a:lnTo>
                    <a:pt x="899" y="1251"/>
                  </a:lnTo>
                  <a:lnTo>
                    <a:pt x="894" y="1254"/>
                  </a:lnTo>
                  <a:lnTo>
                    <a:pt x="890" y="1254"/>
                  </a:lnTo>
                  <a:lnTo>
                    <a:pt x="887" y="1255"/>
                  </a:lnTo>
                  <a:lnTo>
                    <a:pt x="885" y="1258"/>
                  </a:lnTo>
                  <a:lnTo>
                    <a:pt x="881" y="1259"/>
                  </a:lnTo>
                  <a:lnTo>
                    <a:pt x="877" y="1258"/>
                  </a:lnTo>
                  <a:lnTo>
                    <a:pt x="876" y="1255"/>
                  </a:lnTo>
                  <a:lnTo>
                    <a:pt x="874" y="1256"/>
                  </a:lnTo>
                  <a:lnTo>
                    <a:pt x="871" y="1262"/>
                  </a:lnTo>
                  <a:lnTo>
                    <a:pt x="869" y="1260"/>
                  </a:lnTo>
                  <a:lnTo>
                    <a:pt x="867" y="1256"/>
                  </a:lnTo>
                  <a:lnTo>
                    <a:pt x="864" y="1256"/>
                  </a:lnTo>
                  <a:lnTo>
                    <a:pt x="863" y="1260"/>
                  </a:lnTo>
                  <a:lnTo>
                    <a:pt x="860" y="1263"/>
                  </a:lnTo>
                  <a:lnTo>
                    <a:pt x="858" y="1262"/>
                  </a:lnTo>
                  <a:lnTo>
                    <a:pt x="857" y="1259"/>
                  </a:lnTo>
                  <a:lnTo>
                    <a:pt x="855" y="1258"/>
                  </a:lnTo>
                  <a:lnTo>
                    <a:pt x="855" y="1262"/>
                  </a:lnTo>
                  <a:lnTo>
                    <a:pt x="853" y="1263"/>
                  </a:lnTo>
                  <a:lnTo>
                    <a:pt x="848" y="1263"/>
                  </a:lnTo>
                  <a:lnTo>
                    <a:pt x="845" y="1264"/>
                  </a:lnTo>
                  <a:lnTo>
                    <a:pt x="845" y="1267"/>
                  </a:lnTo>
                  <a:lnTo>
                    <a:pt x="845" y="1269"/>
                  </a:lnTo>
                  <a:lnTo>
                    <a:pt x="840" y="1269"/>
                  </a:lnTo>
                  <a:lnTo>
                    <a:pt x="839" y="1268"/>
                  </a:lnTo>
                  <a:lnTo>
                    <a:pt x="836" y="1268"/>
                  </a:lnTo>
                  <a:lnTo>
                    <a:pt x="836" y="1271"/>
                  </a:lnTo>
                  <a:lnTo>
                    <a:pt x="834" y="1271"/>
                  </a:lnTo>
                  <a:lnTo>
                    <a:pt x="832" y="1269"/>
                  </a:lnTo>
                  <a:lnTo>
                    <a:pt x="830" y="1270"/>
                  </a:lnTo>
                  <a:lnTo>
                    <a:pt x="829" y="1275"/>
                  </a:lnTo>
                  <a:lnTo>
                    <a:pt x="826" y="1276"/>
                  </a:lnTo>
                  <a:lnTo>
                    <a:pt x="824" y="1279"/>
                  </a:lnTo>
                  <a:lnTo>
                    <a:pt x="821" y="1279"/>
                  </a:lnTo>
                  <a:lnTo>
                    <a:pt x="820" y="1276"/>
                  </a:lnTo>
                  <a:lnTo>
                    <a:pt x="813" y="1269"/>
                  </a:lnTo>
                  <a:lnTo>
                    <a:pt x="811" y="1268"/>
                  </a:lnTo>
                  <a:lnTo>
                    <a:pt x="807" y="1269"/>
                  </a:lnTo>
                  <a:lnTo>
                    <a:pt x="807" y="1271"/>
                  </a:lnTo>
                  <a:lnTo>
                    <a:pt x="805" y="1273"/>
                  </a:lnTo>
                  <a:lnTo>
                    <a:pt x="804" y="1276"/>
                  </a:lnTo>
                  <a:lnTo>
                    <a:pt x="800" y="1279"/>
                  </a:lnTo>
                  <a:lnTo>
                    <a:pt x="797" y="1279"/>
                  </a:lnTo>
                  <a:lnTo>
                    <a:pt x="794" y="1278"/>
                  </a:lnTo>
                  <a:lnTo>
                    <a:pt x="792" y="1281"/>
                  </a:lnTo>
                  <a:lnTo>
                    <a:pt x="788" y="1281"/>
                  </a:lnTo>
                  <a:lnTo>
                    <a:pt x="782" y="1280"/>
                  </a:lnTo>
                  <a:lnTo>
                    <a:pt x="780" y="1277"/>
                  </a:lnTo>
                  <a:lnTo>
                    <a:pt x="777" y="1277"/>
                  </a:lnTo>
                  <a:lnTo>
                    <a:pt x="775" y="1280"/>
                  </a:lnTo>
                  <a:lnTo>
                    <a:pt x="775" y="1282"/>
                  </a:lnTo>
                  <a:lnTo>
                    <a:pt x="771" y="1281"/>
                  </a:lnTo>
                  <a:lnTo>
                    <a:pt x="767" y="1279"/>
                  </a:lnTo>
                  <a:lnTo>
                    <a:pt x="765" y="1274"/>
                  </a:lnTo>
                  <a:lnTo>
                    <a:pt x="766" y="1269"/>
                  </a:lnTo>
                  <a:lnTo>
                    <a:pt x="764" y="1267"/>
                  </a:lnTo>
                  <a:lnTo>
                    <a:pt x="760" y="1266"/>
                  </a:lnTo>
                  <a:lnTo>
                    <a:pt x="757" y="1260"/>
                  </a:lnTo>
                  <a:lnTo>
                    <a:pt x="757" y="1256"/>
                  </a:lnTo>
                  <a:lnTo>
                    <a:pt x="755" y="1252"/>
                  </a:lnTo>
                  <a:lnTo>
                    <a:pt x="753" y="1246"/>
                  </a:lnTo>
                  <a:lnTo>
                    <a:pt x="751" y="1244"/>
                  </a:lnTo>
                  <a:lnTo>
                    <a:pt x="748" y="1244"/>
                  </a:lnTo>
                  <a:lnTo>
                    <a:pt x="747" y="1250"/>
                  </a:lnTo>
                  <a:lnTo>
                    <a:pt x="748" y="1252"/>
                  </a:lnTo>
                  <a:lnTo>
                    <a:pt x="751" y="1257"/>
                  </a:lnTo>
                  <a:lnTo>
                    <a:pt x="754" y="1259"/>
                  </a:lnTo>
                  <a:lnTo>
                    <a:pt x="755" y="1264"/>
                  </a:lnTo>
                  <a:lnTo>
                    <a:pt x="755" y="1269"/>
                  </a:lnTo>
                  <a:lnTo>
                    <a:pt x="754" y="1274"/>
                  </a:lnTo>
                  <a:lnTo>
                    <a:pt x="755" y="1275"/>
                  </a:lnTo>
                  <a:lnTo>
                    <a:pt x="758" y="1275"/>
                  </a:lnTo>
                  <a:lnTo>
                    <a:pt x="759" y="1281"/>
                  </a:lnTo>
                  <a:lnTo>
                    <a:pt x="758" y="1289"/>
                  </a:lnTo>
                  <a:lnTo>
                    <a:pt x="755" y="1293"/>
                  </a:lnTo>
                  <a:lnTo>
                    <a:pt x="752" y="1294"/>
                  </a:lnTo>
                  <a:lnTo>
                    <a:pt x="749" y="1293"/>
                  </a:lnTo>
                  <a:lnTo>
                    <a:pt x="747" y="1293"/>
                  </a:lnTo>
                  <a:lnTo>
                    <a:pt x="743" y="1296"/>
                  </a:lnTo>
                  <a:lnTo>
                    <a:pt x="739" y="1301"/>
                  </a:lnTo>
                  <a:lnTo>
                    <a:pt x="735" y="1302"/>
                  </a:lnTo>
                  <a:lnTo>
                    <a:pt x="732" y="1302"/>
                  </a:lnTo>
                  <a:lnTo>
                    <a:pt x="730" y="1304"/>
                  </a:lnTo>
                  <a:lnTo>
                    <a:pt x="731" y="1305"/>
                  </a:lnTo>
                  <a:lnTo>
                    <a:pt x="731" y="1309"/>
                  </a:lnTo>
                  <a:lnTo>
                    <a:pt x="727" y="1312"/>
                  </a:lnTo>
                  <a:lnTo>
                    <a:pt x="723" y="1312"/>
                  </a:lnTo>
                  <a:lnTo>
                    <a:pt x="722" y="1315"/>
                  </a:lnTo>
                  <a:lnTo>
                    <a:pt x="722" y="1320"/>
                  </a:lnTo>
                  <a:lnTo>
                    <a:pt x="721" y="1323"/>
                  </a:lnTo>
                  <a:lnTo>
                    <a:pt x="718" y="1320"/>
                  </a:lnTo>
                  <a:lnTo>
                    <a:pt x="716" y="1318"/>
                  </a:lnTo>
                  <a:lnTo>
                    <a:pt x="718" y="1321"/>
                  </a:lnTo>
                  <a:lnTo>
                    <a:pt x="719" y="1324"/>
                  </a:lnTo>
                  <a:lnTo>
                    <a:pt x="718" y="1327"/>
                  </a:lnTo>
                  <a:lnTo>
                    <a:pt x="716" y="1327"/>
                  </a:lnTo>
                  <a:lnTo>
                    <a:pt x="712" y="1326"/>
                  </a:lnTo>
                  <a:lnTo>
                    <a:pt x="710" y="1325"/>
                  </a:lnTo>
                  <a:lnTo>
                    <a:pt x="709" y="1326"/>
                  </a:lnTo>
                  <a:lnTo>
                    <a:pt x="710" y="1328"/>
                  </a:lnTo>
                  <a:lnTo>
                    <a:pt x="711" y="1332"/>
                  </a:lnTo>
                  <a:lnTo>
                    <a:pt x="709" y="1335"/>
                  </a:lnTo>
                  <a:lnTo>
                    <a:pt x="704" y="1337"/>
                  </a:lnTo>
                  <a:lnTo>
                    <a:pt x="697" y="1345"/>
                  </a:lnTo>
                  <a:lnTo>
                    <a:pt x="696" y="1348"/>
                  </a:lnTo>
                  <a:lnTo>
                    <a:pt x="697" y="1352"/>
                  </a:lnTo>
                  <a:lnTo>
                    <a:pt x="695" y="1357"/>
                  </a:lnTo>
                  <a:lnTo>
                    <a:pt x="690" y="1362"/>
                  </a:lnTo>
                  <a:lnTo>
                    <a:pt x="688" y="1364"/>
                  </a:lnTo>
                  <a:lnTo>
                    <a:pt x="686" y="1363"/>
                  </a:lnTo>
                  <a:lnTo>
                    <a:pt x="685" y="1360"/>
                  </a:lnTo>
                  <a:lnTo>
                    <a:pt x="686" y="1358"/>
                  </a:lnTo>
                  <a:lnTo>
                    <a:pt x="683" y="1359"/>
                  </a:lnTo>
                  <a:lnTo>
                    <a:pt x="682" y="1361"/>
                  </a:lnTo>
                  <a:lnTo>
                    <a:pt x="681" y="1366"/>
                  </a:lnTo>
                  <a:lnTo>
                    <a:pt x="681" y="1368"/>
                  </a:lnTo>
                  <a:lnTo>
                    <a:pt x="679" y="1370"/>
                  </a:lnTo>
                  <a:lnTo>
                    <a:pt x="672" y="1376"/>
                  </a:lnTo>
                  <a:lnTo>
                    <a:pt x="669" y="1379"/>
                  </a:lnTo>
                  <a:lnTo>
                    <a:pt x="667" y="1378"/>
                  </a:lnTo>
                  <a:lnTo>
                    <a:pt x="667" y="1374"/>
                  </a:lnTo>
                  <a:lnTo>
                    <a:pt x="665" y="1371"/>
                  </a:lnTo>
                  <a:lnTo>
                    <a:pt x="662" y="1372"/>
                  </a:lnTo>
                  <a:lnTo>
                    <a:pt x="662" y="1375"/>
                  </a:lnTo>
                  <a:lnTo>
                    <a:pt x="660" y="1375"/>
                  </a:lnTo>
                  <a:lnTo>
                    <a:pt x="653" y="1372"/>
                  </a:lnTo>
                  <a:lnTo>
                    <a:pt x="652" y="1370"/>
                  </a:lnTo>
                  <a:lnTo>
                    <a:pt x="649" y="1369"/>
                  </a:lnTo>
                  <a:lnTo>
                    <a:pt x="648" y="1370"/>
                  </a:lnTo>
                  <a:lnTo>
                    <a:pt x="650" y="1373"/>
                  </a:lnTo>
                  <a:lnTo>
                    <a:pt x="653" y="1374"/>
                  </a:lnTo>
                  <a:lnTo>
                    <a:pt x="655" y="1380"/>
                  </a:lnTo>
                  <a:lnTo>
                    <a:pt x="655" y="1383"/>
                  </a:lnTo>
                  <a:lnTo>
                    <a:pt x="652" y="1385"/>
                  </a:lnTo>
                  <a:lnTo>
                    <a:pt x="650" y="1385"/>
                  </a:lnTo>
                  <a:lnTo>
                    <a:pt x="642" y="1391"/>
                  </a:lnTo>
                  <a:lnTo>
                    <a:pt x="637" y="1396"/>
                  </a:lnTo>
                  <a:lnTo>
                    <a:pt x="632" y="1396"/>
                  </a:lnTo>
                  <a:lnTo>
                    <a:pt x="629" y="1394"/>
                  </a:lnTo>
                  <a:lnTo>
                    <a:pt x="630" y="1391"/>
                  </a:lnTo>
                  <a:lnTo>
                    <a:pt x="631" y="1389"/>
                  </a:lnTo>
                  <a:lnTo>
                    <a:pt x="629" y="1387"/>
                  </a:lnTo>
                  <a:lnTo>
                    <a:pt x="627" y="1387"/>
                  </a:lnTo>
                  <a:lnTo>
                    <a:pt x="626" y="1391"/>
                  </a:lnTo>
                  <a:lnTo>
                    <a:pt x="626" y="1393"/>
                  </a:lnTo>
                  <a:lnTo>
                    <a:pt x="626" y="1396"/>
                  </a:lnTo>
                  <a:lnTo>
                    <a:pt x="621" y="1396"/>
                  </a:lnTo>
                  <a:lnTo>
                    <a:pt x="617" y="1398"/>
                  </a:lnTo>
                  <a:lnTo>
                    <a:pt x="613" y="1397"/>
                  </a:lnTo>
                  <a:lnTo>
                    <a:pt x="609" y="1392"/>
                  </a:lnTo>
                  <a:lnTo>
                    <a:pt x="611" y="1389"/>
                  </a:lnTo>
                  <a:lnTo>
                    <a:pt x="612" y="1384"/>
                  </a:lnTo>
                  <a:lnTo>
                    <a:pt x="611" y="1381"/>
                  </a:lnTo>
                  <a:lnTo>
                    <a:pt x="608" y="1381"/>
                  </a:lnTo>
                  <a:lnTo>
                    <a:pt x="607" y="1387"/>
                  </a:lnTo>
                  <a:lnTo>
                    <a:pt x="606" y="1392"/>
                  </a:lnTo>
                  <a:lnTo>
                    <a:pt x="606" y="1395"/>
                  </a:lnTo>
                  <a:lnTo>
                    <a:pt x="605" y="1399"/>
                  </a:lnTo>
                  <a:lnTo>
                    <a:pt x="603" y="1398"/>
                  </a:lnTo>
                  <a:lnTo>
                    <a:pt x="595" y="1390"/>
                  </a:lnTo>
                  <a:lnTo>
                    <a:pt x="595" y="1385"/>
                  </a:lnTo>
                  <a:lnTo>
                    <a:pt x="599" y="1379"/>
                  </a:lnTo>
                  <a:lnTo>
                    <a:pt x="602" y="1375"/>
                  </a:lnTo>
                  <a:lnTo>
                    <a:pt x="605" y="1372"/>
                  </a:lnTo>
                  <a:lnTo>
                    <a:pt x="603" y="1371"/>
                  </a:lnTo>
                  <a:lnTo>
                    <a:pt x="599" y="1370"/>
                  </a:lnTo>
                  <a:lnTo>
                    <a:pt x="595" y="1366"/>
                  </a:lnTo>
                  <a:lnTo>
                    <a:pt x="595" y="1363"/>
                  </a:lnTo>
                  <a:lnTo>
                    <a:pt x="593" y="1363"/>
                  </a:lnTo>
                  <a:lnTo>
                    <a:pt x="591" y="1364"/>
                  </a:lnTo>
                  <a:lnTo>
                    <a:pt x="589" y="1368"/>
                  </a:lnTo>
                  <a:lnTo>
                    <a:pt x="589" y="1370"/>
                  </a:lnTo>
                  <a:lnTo>
                    <a:pt x="593" y="1374"/>
                  </a:lnTo>
                  <a:lnTo>
                    <a:pt x="592" y="1378"/>
                  </a:lnTo>
                  <a:lnTo>
                    <a:pt x="589" y="1381"/>
                  </a:lnTo>
                  <a:lnTo>
                    <a:pt x="589" y="1385"/>
                  </a:lnTo>
                  <a:lnTo>
                    <a:pt x="583" y="1391"/>
                  </a:lnTo>
                  <a:lnTo>
                    <a:pt x="581" y="1391"/>
                  </a:lnTo>
                  <a:lnTo>
                    <a:pt x="580" y="1385"/>
                  </a:lnTo>
                  <a:lnTo>
                    <a:pt x="578" y="1384"/>
                  </a:lnTo>
                  <a:lnTo>
                    <a:pt x="576" y="1387"/>
                  </a:lnTo>
                  <a:lnTo>
                    <a:pt x="576" y="1391"/>
                  </a:lnTo>
                  <a:lnTo>
                    <a:pt x="579" y="1397"/>
                  </a:lnTo>
                  <a:lnTo>
                    <a:pt x="582" y="1402"/>
                  </a:lnTo>
                  <a:lnTo>
                    <a:pt x="581" y="1404"/>
                  </a:lnTo>
                  <a:lnTo>
                    <a:pt x="580" y="1405"/>
                  </a:lnTo>
                  <a:lnTo>
                    <a:pt x="579" y="1408"/>
                  </a:lnTo>
                  <a:lnTo>
                    <a:pt x="574" y="1411"/>
                  </a:lnTo>
                  <a:lnTo>
                    <a:pt x="570" y="1410"/>
                  </a:lnTo>
                  <a:lnTo>
                    <a:pt x="568" y="1408"/>
                  </a:lnTo>
                  <a:lnTo>
                    <a:pt x="566" y="1409"/>
                  </a:lnTo>
                  <a:lnTo>
                    <a:pt x="562" y="1413"/>
                  </a:lnTo>
                  <a:lnTo>
                    <a:pt x="558" y="1415"/>
                  </a:lnTo>
                  <a:lnTo>
                    <a:pt x="556" y="1413"/>
                  </a:lnTo>
                  <a:lnTo>
                    <a:pt x="554" y="1407"/>
                  </a:lnTo>
                  <a:lnTo>
                    <a:pt x="553" y="1404"/>
                  </a:lnTo>
                  <a:lnTo>
                    <a:pt x="550" y="1404"/>
                  </a:lnTo>
                  <a:lnTo>
                    <a:pt x="549" y="1407"/>
                  </a:lnTo>
                  <a:lnTo>
                    <a:pt x="549" y="1409"/>
                  </a:lnTo>
                  <a:lnTo>
                    <a:pt x="547" y="1413"/>
                  </a:lnTo>
                  <a:lnTo>
                    <a:pt x="543" y="1413"/>
                  </a:lnTo>
                  <a:lnTo>
                    <a:pt x="541" y="1408"/>
                  </a:lnTo>
                  <a:lnTo>
                    <a:pt x="538" y="1405"/>
                  </a:lnTo>
                  <a:lnTo>
                    <a:pt x="537" y="1405"/>
                  </a:lnTo>
                  <a:lnTo>
                    <a:pt x="535" y="1408"/>
                  </a:lnTo>
                  <a:lnTo>
                    <a:pt x="532" y="1408"/>
                  </a:lnTo>
                  <a:lnTo>
                    <a:pt x="530" y="1410"/>
                  </a:lnTo>
                  <a:lnTo>
                    <a:pt x="530" y="1413"/>
                  </a:lnTo>
                  <a:lnTo>
                    <a:pt x="532" y="1417"/>
                  </a:lnTo>
                  <a:lnTo>
                    <a:pt x="532" y="1424"/>
                  </a:lnTo>
                  <a:lnTo>
                    <a:pt x="529" y="1430"/>
                  </a:lnTo>
                  <a:lnTo>
                    <a:pt x="523" y="1438"/>
                  </a:lnTo>
                  <a:lnTo>
                    <a:pt x="520" y="1438"/>
                  </a:lnTo>
                  <a:lnTo>
                    <a:pt x="516" y="1436"/>
                  </a:lnTo>
                  <a:lnTo>
                    <a:pt x="514" y="1429"/>
                  </a:lnTo>
                  <a:lnTo>
                    <a:pt x="512" y="1428"/>
                  </a:lnTo>
                  <a:lnTo>
                    <a:pt x="509" y="1429"/>
                  </a:lnTo>
                  <a:lnTo>
                    <a:pt x="509" y="1431"/>
                  </a:lnTo>
                  <a:lnTo>
                    <a:pt x="503" y="1430"/>
                  </a:lnTo>
                  <a:lnTo>
                    <a:pt x="502" y="1426"/>
                  </a:lnTo>
                  <a:lnTo>
                    <a:pt x="500" y="1425"/>
                  </a:lnTo>
                  <a:lnTo>
                    <a:pt x="499" y="1428"/>
                  </a:lnTo>
                  <a:lnTo>
                    <a:pt x="500" y="1430"/>
                  </a:lnTo>
                  <a:lnTo>
                    <a:pt x="501" y="1436"/>
                  </a:lnTo>
                  <a:lnTo>
                    <a:pt x="499" y="1439"/>
                  </a:lnTo>
                  <a:lnTo>
                    <a:pt x="499" y="1441"/>
                  </a:lnTo>
                  <a:lnTo>
                    <a:pt x="500" y="1445"/>
                  </a:lnTo>
                  <a:lnTo>
                    <a:pt x="503" y="1449"/>
                  </a:lnTo>
                  <a:lnTo>
                    <a:pt x="506" y="1454"/>
                  </a:lnTo>
                  <a:lnTo>
                    <a:pt x="507" y="1463"/>
                  </a:lnTo>
                  <a:lnTo>
                    <a:pt x="506" y="1468"/>
                  </a:lnTo>
                  <a:lnTo>
                    <a:pt x="501" y="1466"/>
                  </a:lnTo>
                  <a:lnTo>
                    <a:pt x="499" y="1466"/>
                  </a:lnTo>
                  <a:lnTo>
                    <a:pt x="497" y="1469"/>
                  </a:lnTo>
                  <a:lnTo>
                    <a:pt x="492" y="1469"/>
                  </a:lnTo>
                  <a:lnTo>
                    <a:pt x="486" y="1468"/>
                  </a:lnTo>
                  <a:lnTo>
                    <a:pt x="480" y="1468"/>
                  </a:lnTo>
                  <a:lnTo>
                    <a:pt x="478" y="1472"/>
                  </a:lnTo>
                  <a:lnTo>
                    <a:pt x="479" y="1474"/>
                  </a:lnTo>
                  <a:lnTo>
                    <a:pt x="487" y="1477"/>
                  </a:lnTo>
                  <a:lnTo>
                    <a:pt x="491" y="1478"/>
                  </a:lnTo>
                  <a:lnTo>
                    <a:pt x="495" y="1480"/>
                  </a:lnTo>
                  <a:lnTo>
                    <a:pt x="497" y="1483"/>
                  </a:lnTo>
                  <a:lnTo>
                    <a:pt x="499" y="1482"/>
                  </a:lnTo>
                  <a:lnTo>
                    <a:pt x="502" y="1482"/>
                  </a:lnTo>
                  <a:lnTo>
                    <a:pt x="502" y="1485"/>
                  </a:lnTo>
                  <a:lnTo>
                    <a:pt x="501" y="1489"/>
                  </a:lnTo>
                  <a:lnTo>
                    <a:pt x="498" y="1490"/>
                  </a:lnTo>
                  <a:lnTo>
                    <a:pt x="495" y="1490"/>
                  </a:lnTo>
                  <a:lnTo>
                    <a:pt x="495" y="1491"/>
                  </a:lnTo>
                  <a:lnTo>
                    <a:pt x="498" y="1494"/>
                  </a:lnTo>
                  <a:lnTo>
                    <a:pt x="499" y="1497"/>
                  </a:lnTo>
                  <a:lnTo>
                    <a:pt x="498" y="1501"/>
                  </a:lnTo>
                  <a:lnTo>
                    <a:pt x="498" y="1504"/>
                  </a:lnTo>
                  <a:lnTo>
                    <a:pt x="497" y="1507"/>
                  </a:lnTo>
                  <a:lnTo>
                    <a:pt x="495" y="1508"/>
                  </a:lnTo>
                  <a:lnTo>
                    <a:pt x="491" y="1507"/>
                  </a:lnTo>
                  <a:lnTo>
                    <a:pt x="487" y="1500"/>
                  </a:lnTo>
                  <a:lnTo>
                    <a:pt x="484" y="1500"/>
                  </a:lnTo>
                  <a:lnTo>
                    <a:pt x="481" y="1499"/>
                  </a:lnTo>
                  <a:lnTo>
                    <a:pt x="477" y="1496"/>
                  </a:lnTo>
                  <a:lnTo>
                    <a:pt x="474" y="1496"/>
                  </a:lnTo>
                  <a:lnTo>
                    <a:pt x="473" y="1497"/>
                  </a:lnTo>
                  <a:lnTo>
                    <a:pt x="472" y="1500"/>
                  </a:lnTo>
                  <a:lnTo>
                    <a:pt x="477" y="1501"/>
                  </a:lnTo>
                  <a:lnTo>
                    <a:pt x="479" y="1501"/>
                  </a:lnTo>
                  <a:lnTo>
                    <a:pt x="485" y="1506"/>
                  </a:lnTo>
                  <a:lnTo>
                    <a:pt x="489" y="1508"/>
                  </a:lnTo>
                  <a:lnTo>
                    <a:pt x="493" y="1510"/>
                  </a:lnTo>
                  <a:lnTo>
                    <a:pt x="495" y="1511"/>
                  </a:lnTo>
                  <a:lnTo>
                    <a:pt x="492" y="1515"/>
                  </a:lnTo>
                  <a:lnTo>
                    <a:pt x="488" y="1518"/>
                  </a:lnTo>
                  <a:lnTo>
                    <a:pt x="485" y="1518"/>
                  </a:lnTo>
                  <a:lnTo>
                    <a:pt x="483" y="1520"/>
                  </a:lnTo>
                  <a:lnTo>
                    <a:pt x="478" y="1519"/>
                  </a:lnTo>
                  <a:lnTo>
                    <a:pt x="472" y="1513"/>
                  </a:lnTo>
                  <a:lnTo>
                    <a:pt x="469" y="1510"/>
                  </a:lnTo>
                  <a:lnTo>
                    <a:pt x="467" y="1510"/>
                  </a:lnTo>
                  <a:lnTo>
                    <a:pt x="465" y="1512"/>
                  </a:lnTo>
                  <a:lnTo>
                    <a:pt x="463" y="1514"/>
                  </a:lnTo>
                  <a:lnTo>
                    <a:pt x="463" y="1519"/>
                  </a:lnTo>
                  <a:lnTo>
                    <a:pt x="467" y="1523"/>
                  </a:lnTo>
                  <a:lnTo>
                    <a:pt x="473" y="1526"/>
                  </a:lnTo>
                  <a:lnTo>
                    <a:pt x="474" y="1529"/>
                  </a:lnTo>
                  <a:lnTo>
                    <a:pt x="474" y="1532"/>
                  </a:lnTo>
                  <a:lnTo>
                    <a:pt x="473" y="1534"/>
                  </a:lnTo>
                  <a:lnTo>
                    <a:pt x="468" y="1530"/>
                  </a:lnTo>
                  <a:lnTo>
                    <a:pt x="465" y="1529"/>
                  </a:lnTo>
                  <a:lnTo>
                    <a:pt x="460" y="1525"/>
                  </a:lnTo>
                  <a:lnTo>
                    <a:pt x="456" y="1522"/>
                  </a:lnTo>
                  <a:lnTo>
                    <a:pt x="455" y="1522"/>
                  </a:lnTo>
                  <a:lnTo>
                    <a:pt x="456" y="1527"/>
                  </a:lnTo>
                  <a:lnTo>
                    <a:pt x="461" y="1531"/>
                  </a:lnTo>
                  <a:lnTo>
                    <a:pt x="467" y="1534"/>
                  </a:lnTo>
                  <a:lnTo>
                    <a:pt x="468" y="1536"/>
                  </a:lnTo>
                  <a:lnTo>
                    <a:pt x="468" y="1538"/>
                  </a:lnTo>
                  <a:lnTo>
                    <a:pt x="465" y="1539"/>
                  </a:lnTo>
                  <a:lnTo>
                    <a:pt x="460" y="1539"/>
                  </a:lnTo>
                  <a:lnTo>
                    <a:pt x="456" y="1536"/>
                  </a:lnTo>
                  <a:lnTo>
                    <a:pt x="455" y="1532"/>
                  </a:lnTo>
                  <a:lnTo>
                    <a:pt x="452" y="1530"/>
                  </a:lnTo>
                  <a:lnTo>
                    <a:pt x="451" y="1529"/>
                  </a:lnTo>
                  <a:lnTo>
                    <a:pt x="448" y="1532"/>
                  </a:lnTo>
                  <a:lnTo>
                    <a:pt x="448" y="1535"/>
                  </a:lnTo>
                  <a:lnTo>
                    <a:pt x="451" y="1538"/>
                  </a:lnTo>
                  <a:lnTo>
                    <a:pt x="452" y="1542"/>
                  </a:lnTo>
                  <a:lnTo>
                    <a:pt x="451" y="1543"/>
                  </a:lnTo>
                  <a:lnTo>
                    <a:pt x="453" y="1544"/>
                  </a:lnTo>
                  <a:lnTo>
                    <a:pt x="462" y="1545"/>
                  </a:lnTo>
                  <a:lnTo>
                    <a:pt x="465" y="1546"/>
                  </a:lnTo>
                  <a:lnTo>
                    <a:pt x="466" y="1549"/>
                  </a:lnTo>
                  <a:lnTo>
                    <a:pt x="465" y="1550"/>
                  </a:lnTo>
                  <a:lnTo>
                    <a:pt x="463" y="1554"/>
                  </a:lnTo>
                  <a:lnTo>
                    <a:pt x="461" y="1556"/>
                  </a:lnTo>
                  <a:lnTo>
                    <a:pt x="457" y="1557"/>
                  </a:lnTo>
                  <a:lnTo>
                    <a:pt x="454" y="1555"/>
                  </a:lnTo>
                  <a:lnTo>
                    <a:pt x="451" y="1555"/>
                  </a:lnTo>
                  <a:lnTo>
                    <a:pt x="444" y="1553"/>
                  </a:lnTo>
                  <a:lnTo>
                    <a:pt x="444" y="1549"/>
                  </a:lnTo>
                  <a:lnTo>
                    <a:pt x="445" y="1548"/>
                  </a:lnTo>
                  <a:lnTo>
                    <a:pt x="442" y="1546"/>
                  </a:lnTo>
                  <a:lnTo>
                    <a:pt x="440" y="1546"/>
                  </a:lnTo>
                  <a:lnTo>
                    <a:pt x="440" y="1550"/>
                  </a:lnTo>
                  <a:lnTo>
                    <a:pt x="439" y="1554"/>
                  </a:lnTo>
                  <a:lnTo>
                    <a:pt x="437" y="1558"/>
                  </a:lnTo>
                  <a:lnTo>
                    <a:pt x="431" y="1558"/>
                  </a:lnTo>
                  <a:lnTo>
                    <a:pt x="428" y="1556"/>
                  </a:lnTo>
                  <a:lnTo>
                    <a:pt x="426" y="1554"/>
                  </a:lnTo>
                  <a:lnTo>
                    <a:pt x="422" y="1554"/>
                  </a:lnTo>
                  <a:lnTo>
                    <a:pt x="422" y="1557"/>
                  </a:lnTo>
                  <a:lnTo>
                    <a:pt x="425" y="1559"/>
                  </a:lnTo>
                  <a:lnTo>
                    <a:pt x="433" y="1562"/>
                  </a:lnTo>
                  <a:lnTo>
                    <a:pt x="441" y="1565"/>
                  </a:lnTo>
                  <a:lnTo>
                    <a:pt x="443" y="1570"/>
                  </a:lnTo>
                  <a:lnTo>
                    <a:pt x="445" y="1577"/>
                  </a:lnTo>
                  <a:lnTo>
                    <a:pt x="443" y="1578"/>
                  </a:lnTo>
                  <a:lnTo>
                    <a:pt x="440" y="1578"/>
                  </a:lnTo>
                  <a:lnTo>
                    <a:pt x="436" y="1574"/>
                  </a:lnTo>
                  <a:lnTo>
                    <a:pt x="429" y="1569"/>
                  </a:lnTo>
                  <a:lnTo>
                    <a:pt x="426" y="1567"/>
                  </a:lnTo>
                  <a:lnTo>
                    <a:pt x="421" y="1567"/>
                  </a:lnTo>
                  <a:lnTo>
                    <a:pt x="421" y="1569"/>
                  </a:lnTo>
                  <a:lnTo>
                    <a:pt x="425" y="1571"/>
                  </a:lnTo>
                  <a:lnTo>
                    <a:pt x="430" y="1572"/>
                  </a:lnTo>
                  <a:lnTo>
                    <a:pt x="437" y="1579"/>
                  </a:lnTo>
                  <a:lnTo>
                    <a:pt x="441" y="1583"/>
                  </a:lnTo>
                  <a:lnTo>
                    <a:pt x="440" y="1587"/>
                  </a:lnTo>
                  <a:lnTo>
                    <a:pt x="439" y="1592"/>
                  </a:lnTo>
                  <a:lnTo>
                    <a:pt x="440" y="1595"/>
                  </a:lnTo>
                  <a:lnTo>
                    <a:pt x="440" y="1597"/>
                  </a:lnTo>
                  <a:lnTo>
                    <a:pt x="437" y="1600"/>
                  </a:lnTo>
                  <a:lnTo>
                    <a:pt x="437" y="1603"/>
                  </a:lnTo>
                  <a:lnTo>
                    <a:pt x="434" y="1607"/>
                  </a:lnTo>
                  <a:lnTo>
                    <a:pt x="431" y="1607"/>
                  </a:lnTo>
                  <a:lnTo>
                    <a:pt x="428" y="1605"/>
                  </a:lnTo>
                  <a:lnTo>
                    <a:pt x="423" y="1605"/>
                  </a:lnTo>
                  <a:lnTo>
                    <a:pt x="419" y="1602"/>
                  </a:lnTo>
                  <a:lnTo>
                    <a:pt x="417" y="1603"/>
                  </a:lnTo>
                  <a:lnTo>
                    <a:pt x="418" y="1605"/>
                  </a:lnTo>
                  <a:lnTo>
                    <a:pt x="422" y="1607"/>
                  </a:lnTo>
                  <a:lnTo>
                    <a:pt x="429" y="1608"/>
                  </a:lnTo>
                  <a:lnTo>
                    <a:pt x="429" y="1611"/>
                  </a:lnTo>
                  <a:lnTo>
                    <a:pt x="426" y="1615"/>
                  </a:lnTo>
                  <a:lnTo>
                    <a:pt x="422" y="1614"/>
                  </a:lnTo>
                  <a:lnTo>
                    <a:pt x="420" y="1612"/>
                  </a:lnTo>
                  <a:lnTo>
                    <a:pt x="418" y="1613"/>
                  </a:lnTo>
                  <a:lnTo>
                    <a:pt x="417" y="1615"/>
                  </a:lnTo>
                  <a:lnTo>
                    <a:pt x="421" y="1617"/>
                  </a:lnTo>
                  <a:lnTo>
                    <a:pt x="423" y="1618"/>
                  </a:lnTo>
                  <a:lnTo>
                    <a:pt x="423" y="1622"/>
                  </a:lnTo>
                  <a:lnTo>
                    <a:pt x="420" y="1625"/>
                  </a:lnTo>
                  <a:lnTo>
                    <a:pt x="417" y="1626"/>
                  </a:lnTo>
                  <a:lnTo>
                    <a:pt x="415" y="1624"/>
                  </a:lnTo>
                  <a:lnTo>
                    <a:pt x="411" y="1622"/>
                  </a:lnTo>
                  <a:lnTo>
                    <a:pt x="408" y="1622"/>
                  </a:lnTo>
                  <a:lnTo>
                    <a:pt x="409" y="1625"/>
                  </a:lnTo>
                  <a:lnTo>
                    <a:pt x="414" y="1627"/>
                  </a:lnTo>
                  <a:lnTo>
                    <a:pt x="417" y="1629"/>
                  </a:lnTo>
                  <a:lnTo>
                    <a:pt x="417" y="1634"/>
                  </a:lnTo>
                  <a:lnTo>
                    <a:pt x="414" y="1636"/>
                  </a:lnTo>
                  <a:lnTo>
                    <a:pt x="405" y="1636"/>
                  </a:lnTo>
                  <a:lnTo>
                    <a:pt x="402" y="1634"/>
                  </a:lnTo>
                  <a:lnTo>
                    <a:pt x="399" y="1634"/>
                  </a:lnTo>
                  <a:lnTo>
                    <a:pt x="399" y="1635"/>
                  </a:lnTo>
                  <a:lnTo>
                    <a:pt x="404" y="1637"/>
                  </a:lnTo>
                  <a:lnTo>
                    <a:pt x="415" y="1638"/>
                  </a:lnTo>
                  <a:lnTo>
                    <a:pt x="419" y="1640"/>
                  </a:lnTo>
                  <a:lnTo>
                    <a:pt x="421" y="1643"/>
                  </a:lnTo>
                  <a:lnTo>
                    <a:pt x="420" y="1646"/>
                  </a:lnTo>
                  <a:lnTo>
                    <a:pt x="415" y="1648"/>
                  </a:lnTo>
                  <a:lnTo>
                    <a:pt x="407" y="1649"/>
                  </a:lnTo>
                  <a:lnTo>
                    <a:pt x="402" y="1648"/>
                  </a:lnTo>
                  <a:lnTo>
                    <a:pt x="396" y="1646"/>
                  </a:lnTo>
                  <a:lnTo>
                    <a:pt x="395" y="1647"/>
                  </a:lnTo>
                  <a:lnTo>
                    <a:pt x="397" y="1650"/>
                  </a:lnTo>
                  <a:lnTo>
                    <a:pt x="404" y="1651"/>
                  </a:lnTo>
                  <a:lnTo>
                    <a:pt x="405" y="1653"/>
                  </a:lnTo>
                  <a:lnTo>
                    <a:pt x="404" y="1654"/>
                  </a:lnTo>
                  <a:lnTo>
                    <a:pt x="402" y="1654"/>
                  </a:lnTo>
                  <a:lnTo>
                    <a:pt x="401" y="1655"/>
                  </a:lnTo>
                  <a:lnTo>
                    <a:pt x="406" y="1658"/>
                  </a:lnTo>
                  <a:lnTo>
                    <a:pt x="410" y="1660"/>
                  </a:lnTo>
                  <a:lnTo>
                    <a:pt x="411" y="1661"/>
                  </a:lnTo>
                  <a:lnTo>
                    <a:pt x="407" y="1663"/>
                  </a:lnTo>
                  <a:lnTo>
                    <a:pt x="403" y="1663"/>
                  </a:lnTo>
                  <a:lnTo>
                    <a:pt x="401" y="1663"/>
                  </a:lnTo>
                  <a:lnTo>
                    <a:pt x="399" y="1665"/>
                  </a:lnTo>
                  <a:lnTo>
                    <a:pt x="404" y="1666"/>
                  </a:lnTo>
                  <a:lnTo>
                    <a:pt x="409" y="1666"/>
                  </a:lnTo>
                  <a:lnTo>
                    <a:pt x="413" y="1667"/>
                  </a:lnTo>
                  <a:lnTo>
                    <a:pt x="411" y="1670"/>
                  </a:lnTo>
                  <a:lnTo>
                    <a:pt x="408" y="1672"/>
                  </a:lnTo>
                  <a:lnTo>
                    <a:pt x="403" y="1674"/>
                  </a:lnTo>
                  <a:lnTo>
                    <a:pt x="398" y="1674"/>
                  </a:lnTo>
                  <a:lnTo>
                    <a:pt x="395" y="1672"/>
                  </a:lnTo>
                  <a:lnTo>
                    <a:pt x="391" y="1667"/>
                  </a:lnTo>
                  <a:lnTo>
                    <a:pt x="388" y="1664"/>
                  </a:lnTo>
                  <a:lnTo>
                    <a:pt x="387" y="1664"/>
                  </a:lnTo>
                  <a:lnTo>
                    <a:pt x="385" y="1665"/>
                  </a:lnTo>
                  <a:lnTo>
                    <a:pt x="380" y="1664"/>
                  </a:lnTo>
                  <a:lnTo>
                    <a:pt x="379" y="1665"/>
                  </a:lnTo>
                  <a:lnTo>
                    <a:pt x="380" y="1669"/>
                  </a:lnTo>
                  <a:lnTo>
                    <a:pt x="390" y="1673"/>
                  </a:lnTo>
                  <a:lnTo>
                    <a:pt x="395" y="1676"/>
                  </a:lnTo>
                  <a:lnTo>
                    <a:pt x="395" y="1678"/>
                  </a:lnTo>
                  <a:lnTo>
                    <a:pt x="393" y="1681"/>
                  </a:lnTo>
                  <a:lnTo>
                    <a:pt x="394" y="1683"/>
                  </a:lnTo>
                  <a:lnTo>
                    <a:pt x="395" y="1682"/>
                  </a:lnTo>
                  <a:lnTo>
                    <a:pt x="399" y="1683"/>
                  </a:lnTo>
                  <a:lnTo>
                    <a:pt x="402" y="1684"/>
                  </a:lnTo>
                  <a:lnTo>
                    <a:pt x="404" y="1685"/>
                  </a:lnTo>
                  <a:lnTo>
                    <a:pt x="404" y="1687"/>
                  </a:lnTo>
                  <a:lnTo>
                    <a:pt x="401" y="1688"/>
                  </a:lnTo>
                  <a:lnTo>
                    <a:pt x="397" y="1690"/>
                  </a:lnTo>
                  <a:lnTo>
                    <a:pt x="397" y="1693"/>
                  </a:lnTo>
                  <a:lnTo>
                    <a:pt x="395" y="1693"/>
                  </a:lnTo>
                  <a:lnTo>
                    <a:pt x="395" y="1693"/>
                  </a:lnTo>
                  <a:close/>
                  <a:moveTo>
                    <a:pt x="388" y="1695"/>
                  </a:moveTo>
                  <a:lnTo>
                    <a:pt x="379" y="1688"/>
                  </a:lnTo>
                  <a:lnTo>
                    <a:pt x="374" y="1688"/>
                  </a:lnTo>
                  <a:lnTo>
                    <a:pt x="374" y="1690"/>
                  </a:lnTo>
                  <a:lnTo>
                    <a:pt x="381" y="1697"/>
                  </a:lnTo>
                  <a:lnTo>
                    <a:pt x="384" y="1697"/>
                  </a:lnTo>
                  <a:lnTo>
                    <a:pt x="388" y="1695"/>
                  </a:lnTo>
                  <a:lnTo>
                    <a:pt x="388" y="1695"/>
                  </a:lnTo>
                  <a:close/>
                  <a:moveTo>
                    <a:pt x="881" y="1145"/>
                  </a:moveTo>
                  <a:lnTo>
                    <a:pt x="882" y="1147"/>
                  </a:lnTo>
                  <a:lnTo>
                    <a:pt x="888" y="1146"/>
                  </a:lnTo>
                  <a:lnTo>
                    <a:pt x="903" y="1143"/>
                  </a:lnTo>
                  <a:lnTo>
                    <a:pt x="916" y="1146"/>
                  </a:lnTo>
                  <a:lnTo>
                    <a:pt x="920" y="1141"/>
                  </a:lnTo>
                  <a:lnTo>
                    <a:pt x="927" y="1140"/>
                  </a:lnTo>
                  <a:lnTo>
                    <a:pt x="933" y="1145"/>
                  </a:lnTo>
                  <a:lnTo>
                    <a:pt x="940" y="1141"/>
                  </a:lnTo>
                  <a:lnTo>
                    <a:pt x="943" y="1142"/>
                  </a:lnTo>
                  <a:lnTo>
                    <a:pt x="951" y="1137"/>
                  </a:lnTo>
                  <a:lnTo>
                    <a:pt x="952" y="1119"/>
                  </a:lnTo>
                  <a:lnTo>
                    <a:pt x="948" y="1116"/>
                  </a:lnTo>
                  <a:lnTo>
                    <a:pt x="945" y="1110"/>
                  </a:lnTo>
                  <a:lnTo>
                    <a:pt x="940" y="1110"/>
                  </a:lnTo>
                  <a:lnTo>
                    <a:pt x="921" y="1118"/>
                  </a:lnTo>
                  <a:lnTo>
                    <a:pt x="905" y="1120"/>
                  </a:lnTo>
                  <a:lnTo>
                    <a:pt x="900" y="1125"/>
                  </a:lnTo>
                  <a:lnTo>
                    <a:pt x="894" y="1128"/>
                  </a:lnTo>
                  <a:lnTo>
                    <a:pt x="891" y="1135"/>
                  </a:lnTo>
                  <a:lnTo>
                    <a:pt x="883" y="1136"/>
                  </a:lnTo>
                  <a:lnTo>
                    <a:pt x="883" y="1140"/>
                  </a:lnTo>
                  <a:lnTo>
                    <a:pt x="881" y="1145"/>
                  </a:lnTo>
                  <a:lnTo>
                    <a:pt x="881" y="1145"/>
                  </a:lnTo>
                  <a:close/>
                  <a:moveTo>
                    <a:pt x="410" y="1653"/>
                  </a:moveTo>
                  <a:lnTo>
                    <a:pt x="415" y="1655"/>
                  </a:lnTo>
                  <a:lnTo>
                    <a:pt x="417" y="1654"/>
                  </a:lnTo>
                  <a:lnTo>
                    <a:pt x="416" y="1651"/>
                  </a:lnTo>
                  <a:lnTo>
                    <a:pt x="413" y="1651"/>
                  </a:lnTo>
                  <a:lnTo>
                    <a:pt x="410" y="1653"/>
                  </a:lnTo>
                  <a:lnTo>
                    <a:pt x="410" y="1653"/>
                  </a:lnTo>
                  <a:close/>
                  <a:moveTo>
                    <a:pt x="442" y="1590"/>
                  </a:moveTo>
                  <a:lnTo>
                    <a:pt x="443" y="1592"/>
                  </a:lnTo>
                  <a:lnTo>
                    <a:pt x="443" y="1590"/>
                  </a:lnTo>
                  <a:lnTo>
                    <a:pt x="442" y="1590"/>
                  </a:lnTo>
                  <a:lnTo>
                    <a:pt x="442" y="1590"/>
                  </a:lnTo>
                  <a:close/>
                  <a:moveTo>
                    <a:pt x="445" y="1582"/>
                  </a:moveTo>
                  <a:lnTo>
                    <a:pt x="444" y="1585"/>
                  </a:lnTo>
                  <a:lnTo>
                    <a:pt x="446" y="1584"/>
                  </a:lnTo>
                  <a:lnTo>
                    <a:pt x="446" y="1581"/>
                  </a:lnTo>
                  <a:lnTo>
                    <a:pt x="445" y="1582"/>
                  </a:lnTo>
                  <a:lnTo>
                    <a:pt x="445" y="1582"/>
                  </a:lnTo>
                  <a:close/>
                  <a:moveTo>
                    <a:pt x="448" y="1571"/>
                  </a:moveTo>
                  <a:lnTo>
                    <a:pt x="449" y="1573"/>
                  </a:lnTo>
                  <a:lnTo>
                    <a:pt x="450" y="1572"/>
                  </a:lnTo>
                  <a:lnTo>
                    <a:pt x="451" y="1570"/>
                  </a:lnTo>
                  <a:lnTo>
                    <a:pt x="449" y="1570"/>
                  </a:lnTo>
                  <a:lnTo>
                    <a:pt x="448" y="1571"/>
                  </a:lnTo>
                  <a:lnTo>
                    <a:pt x="448" y="1571"/>
                  </a:lnTo>
                  <a:close/>
                  <a:moveTo>
                    <a:pt x="442" y="1558"/>
                  </a:moveTo>
                  <a:lnTo>
                    <a:pt x="444" y="1561"/>
                  </a:lnTo>
                  <a:lnTo>
                    <a:pt x="448" y="1562"/>
                  </a:lnTo>
                  <a:lnTo>
                    <a:pt x="450" y="1564"/>
                  </a:lnTo>
                  <a:lnTo>
                    <a:pt x="456" y="1564"/>
                  </a:lnTo>
                  <a:lnTo>
                    <a:pt x="456" y="1561"/>
                  </a:lnTo>
                  <a:lnTo>
                    <a:pt x="454" y="1559"/>
                  </a:lnTo>
                  <a:lnTo>
                    <a:pt x="449" y="1559"/>
                  </a:lnTo>
                  <a:lnTo>
                    <a:pt x="445" y="1557"/>
                  </a:lnTo>
                  <a:lnTo>
                    <a:pt x="442" y="1558"/>
                  </a:lnTo>
                  <a:lnTo>
                    <a:pt x="442" y="1558"/>
                  </a:lnTo>
                  <a:close/>
                  <a:moveTo>
                    <a:pt x="469" y="1555"/>
                  </a:moveTo>
                  <a:lnTo>
                    <a:pt x="472" y="1552"/>
                  </a:lnTo>
                  <a:lnTo>
                    <a:pt x="471" y="1547"/>
                  </a:lnTo>
                  <a:lnTo>
                    <a:pt x="469" y="1549"/>
                  </a:lnTo>
                  <a:lnTo>
                    <a:pt x="469" y="1555"/>
                  </a:lnTo>
                  <a:lnTo>
                    <a:pt x="469" y="1555"/>
                  </a:lnTo>
                  <a:close/>
                  <a:moveTo>
                    <a:pt x="466" y="1515"/>
                  </a:moveTo>
                  <a:lnTo>
                    <a:pt x="466" y="1518"/>
                  </a:lnTo>
                  <a:lnTo>
                    <a:pt x="472" y="1522"/>
                  </a:lnTo>
                  <a:lnTo>
                    <a:pt x="477" y="1525"/>
                  </a:lnTo>
                  <a:lnTo>
                    <a:pt x="478" y="1527"/>
                  </a:lnTo>
                  <a:lnTo>
                    <a:pt x="480" y="1526"/>
                  </a:lnTo>
                  <a:lnTo>
                    <a:pt x="478" y="1522"/>
                  </a:lnTo>
                  <a:lnTo>
                    <a:pt x="472" y="1519"/>
                  </a:lnTo>
                  <a:lnTo>
                    <a:pt x="468" y="1515"/>
                  </a:lnTo>
                  <a:lnTo>
                    <a:pt x="466" y="1515"/>
                  </a:lnTo>
                  <a:lnTo>
                    <a:pt x="466" y="1515"/>
                  </a:lnTo>
                  <a:close/>
                  <a:moveTo>
                    <a:pt x="507" y="1443"/>
                  </a:moveTo>
                  <a:lnTo>
                    <a:pt x="508" y="1449"/>
                  </a:lnTo>
                  <a:lnTo>
                    <a:pt x="510" y="1453"/>
                  </a:lnTo>
                  <a:lnTo>
                    <a:pt x="509" y="1460"/>
                  </a:lnTo>
                  <a:lnTo>
                    <a:pt x="511" y="1465"/>
                  </a:lnTo>
                  <a:lnTo>
                    <a:pt x="514" y="1466"/>
                  </a:lnTo>
                  <a:lnTo>
                    <a:pt x="513" y="1459"/>
                  </a:lnTo>
                  <a:lnTo>
                    <a:pt x="514" y="1453"/>
                  </a:lnTo>
                  <a:lnTo>
                    <a:pt x="512" y="1450"/>
                  </a:lnTo>
                  <a:lnTo>
                    <a:pt x="510" y="1444"/>
                  </a:lnTo>
                  <a:lnTo>
                    <a:pt x="508" y="1441"/>
                  </a:lnTo>
                  <a:lnTo>
                    <a:pt x="507" y="1443"/>
                  </a:lnTo>
                  <a:lnTo>
                    <a:pt x="507" y="1443"/>
                  </a:lnTo>
                  <a:close/>
                  <a:moveTo>
                    <a:pt x="536" y="1425"/>
                  </a:moveTo>
                  <a:lnTo>
                    <a:pt x="537" y="1428"/>
                  </a:lnTo>
                  <a:lnTo>
                    <a:pt x="539" y="1429"/>
                  </a:lnTo>
                  <a:lnTo>
                    <a:pt x="541" y="1427"/>
                  </a:lnTo>
                  <a:lnTo>
                    <a:pt x="538" y="1425"/>
                  </a:lnTo>
                  <a:lnTo>
                    <a:pt x="536" y="1425"/>
                  </a:lnTo>
                  <a:lnTo>
                    <a:pt x="536" y="1425"/>
                  </a:lnTo>
                  <a:close/>
                  <a:moveTo>
                    <a:pt x="545" y="1417"/>
                  </a:moveTo>
                  <a:lnTo>
                    <a:pt x="546" y="1420"/>
                  </a:lnTo>
                  <a:lnTo>
                    <a:pt x="547" y="1418"/>
                  </a:lnTo>
                  <a:lnTo>
                    <a:pt x="545" y="1416"/>
                  </a:lnTo>
                  <a:lnTo>
                    <a:pt x="545" y="1417"/>
                  </a:lnTo>
                  <a:lnTo>
                    <a:pt x="545" y="1417"/>
                  </a:lnTo>
                  <a:close/>
                  <a:moveTo>
                    <a:pt x="595" y="1413"/>
                  </a:moveTo>
                  <a:lnTo>
                    <a:pt x="599" y="1409"/>
                  </a:lnTo>
                  <a:lnTo>
                    <a:pt x="603" y="1410"/>
                  </a:lnTo>
                  <a:lnTo>
                    <a:pt x="604" y="1407"/>
                  </a:lnTo>
                  <a:lnTo>
                    <a:pt x="601" y="1399"/>
                  </a:lnTo>
                  <a:lnTo>
                    <a:pt x="597" y="1398"/>
                  </a:lnTo>
                  <a:lnTo>
                    <a:pt x="596" y="1395"/>
                  </a:lnTo>
                  <a:lnTo>
                    <a:pt x="593" y="1395"/>
                  </a:lnTo>
                  <a:lnTo>
                    <a:pt x="589" y="1399"/>
                  </a:lnTo>
                  <a:lnTo>
                    <a:pt x="588" y="1403"/>
                  </a:lnTo>
                  <a:lnTo>
                    <a:pt x="586" y="1406"/>
                  </a:lnTo>
                  <a:lnTo>
                    <a:pt x="591" y="1409"/>
                  </a:lnTo>
                  <a:lnTo>
                    <a:pt x="592" y="1413"/>
                  </a:lnTo>
                  <a:lnTo>
                    <a:pt x="595" y="1413"/>
                  </a:lnTo>
                  <a:lnTo>
                    <a:pt x="595" y="1413"/>
                  </a:lnTo>
                  <a:close/>
                  <a:moveTo>
                    <a:pt x="615" y="1410"/>
                  </a:moveTo>
                  <a:lnTo>
                    <a:pt x="613" y="1406"/>
                  </a:lnTo>
                  <a:lnTo>
                    <a:pt x="614" y="1403"/>
                  </a:lnTo>
                  <a:lnTo>
                    <a:pt x="612" y="1406"/>
                  </a:lnTo>
                  <a:lnTo>
                    <a:pt x="611" y="1409"/>
                  </a:lnTo>
                  <a:lnTo>
                    <a:pt x="614" y="1411"/>
                  </a:lnTo>
                  <a:lnTo>
                    <a:pt x="615" y="1410"/>
                  </a:lnTo>
                  <a:lnTo>
                    <a:pt x="615" y="1410"/>
                  </a:lnTo>
                  <a:close/>
                  <a:moveTo>
                    <a:pt x="986" y="1203"/>
                  </a:moveTo>
                  <a:lnTo>
                    <a:pt x="988" y="1203"/>
                  </a:lnTo>
                  <a:lnTo>
                    <a:pt x="991" y="1200"/>
                  </a:lnTo>
                  <a:lnTo>
                    <a:pt x="991" y="1198"/>
                  </a:lnTo>
                  <a:lnTo>
                    <a:pt x="987" y="1199"/>
                  </a:lnTo>
                  <a:lnTo>
                    <a:pt x="986" y="1203"/>
                  </a:lnTo>
                  <a:lnTo>
                    <a:pt x="986" y="1203"/>
                  </a:lnTo>
                  <a:close/>
                  <a:moveTo>
                    <a:pt x="920" y="1148"/>
                  </a:moveTo>
                  <a:lnTo>
                    <a:pt x="923" y="1150"/>
                  </a:lnTo>
                  <a:lnTo>
                    <a:pt x="928" y="1149"/>
                  </a:lnTo>
                  <a:lnTo>
                    <a:pt x="928" y="1147"/>
                  </a:lnTo>
                  <a:lnTo>
                    <a:pt x="922" y="1146"/>
                  </a:lnTo>
                  <a:lnTo>
                    <a:pt x="922" y="1146"/>
                  </a:lnTo>
                  <a:lnTo>
                    <a:pt x="920" y="1148"/>
                  </a:lnTo>
                  <a:lnTo>
                    <a:pt x="920" y="1148"/>
                  </a:lnTo>
                  <a:close/>
                  <a:moveTo>
                    <a:pt x="893" y="1123"/>
                  </a:moveTo>
                  <a:lnTo>
                    <a:pt x="895" y="1124"/>
                  </a:lnTo>
                  <a:lnTo>
                    <a:pt x="898" y="1123"/>
                  </a:lnTo>
                  <a:lnTo>
                    <a:pt x="899" y="1119"/>
                  </a:lnTo>
                  <a:lnTo>
                    <a:pt x="895" y="1119"/>
                  </a:lnTo>
                  <a:lnTo>
                    <a:pt x="893" y="1123"/>
                  </a:lnTo>
                  <a:lnTo>
                    <a:pt x="893" y="1123"/>
                  </a:lnTo>
                  <a:close/>
                  <a:moveTo>
                    <a:pt x="950" y="1107"/>
                  </a:moveTo>
                  <a:lnTo>
                    <a:pt x="949" y="1111"/>
                  </a:lnTo>
                  <a:lnTo>
                    <a:pt x="952" y="1113"/>
                  </a:lnTo>
                  <a:lnTo>
                    <a:pt x="953" y="1111"/>
                  </a:lnTo>
                  <a:lnTo>
                    <a:pt x="953" y="1106"/>
                  </a:lnTo>
                  <a:lnTo>
                    <a:pt x="950" y="1105"/>
                  </a:lnTo>
                  <a:lnTo>
                    <a:pt x="950" y="1107"/>
                  </a:lnTo>
                  <a:lnTo>
                    <a:pt x="950" y="1107"/>
                  </a:lnTo>
                  <a:close/>
                  <a:moveTo>
                    <a:pt x="987" y="988"/>
                  </a:moveTo>
                  <a:lnTo>
                    <a:pt x="987" y="991"/>
                  </a:lnTo>
                  <a:lnTo>
                    <a:pt x="988" y="994"/>
                  </a:lnTo>
                  <a:lnTo>
                    <a:pt x="988" y="998"/>
                  </a:lnTo>
                  <a:lnTo>
                    <a:pt x="992" y="1007"/>
                  </a:lnTo>
                  <a:lnTo>
                    <a:pt x="995" y="1013"/>
                  </a:lnTo>
                  <a:lnTo>
                    <a:pt x="1003" y="1015"/>
                  </a:lnTo>
                  <a:lnTo>
                    <a:pt x="1010" y="1021"/>
                  </a:lnTo>
                  <a:lnTo>
                    <a:pt x="1015" y="1027"/>
                  </a:lnTo>
                  <a:lnTo>
                    <a:pt x="1021" y="1031"/>
                  </a:lnTo>
                  <a:lnTo>
                    <a:pt x="1024" y="1031"/>
                  </a:lnTo>
                  <a:lnTo>
                    <a:pt x="1026" y="1034"/>
                  </a:lnTo>
                  <a:lnTo>
                    <a:pt x="1032" y="1036"/>
                  </a:lnTo>
                  <a:lnTo>
                    <a:pt x="1034" y="1034"/>
                  </a:lnTo>
                  <a:lnTo>
                    <a:pt x="1034" y="1031"/>
                  </a:lnTo>
                  <a:lnTo>
                    <a:pt x="1037" y="1027"/>
                  </a:lnTo>
                  <a:lnTo>
                    <a:pt x="1033" y="1022"/>
                  </a:lnTo>
                  <a:lnTo>
                    <a:pt x="1026" y="1019"/>
                  </a:lnTo>
                  <a:lnTo>
                    <a:pt x="1023" y="1019"/>
                  </a:lnTo>
                  <a:lnTo>
                    <a:pt x="1020" y="1015"/>
                  </a:lnTo>
                  <a:lnTo>
                    <a:pt x="1022" y="1013"/>
                  </a:lnTo>
                  <a:lnTo>
                    <a:pt x="1024" y="1010"/>
                  </a:lnTo>
                  <a:lnTo>
                    <a:pt x="1027" y="1011"/>
                  </a:lnTo>
                  <a:lnTo>
                    <a:pt x="1033" y="1015"/>
                  </a:lnTo>
                  <a:lnTo>
                    <a:pt x="1039" y="1017"/>
                  </a:lnTo>
                  <a:lnTo>
                    <a:pt x="1042" y="1018"/>
                  </a:lnTo>
                  <a:lnTo>
                    <a:pt x="1043" y="1015"/>
                  </a:lnTo>
                  <a:lnTo>
                    <a:pt x="1040" y="1010"/>
                  </a:lnTo>
                  <a:lnTo>
                    <a:pt x="1025" y="1003"/>
                  </a:lnTo>
                  <a:lnTo>
                    <a:pt x="1020" y="995"/>
                  </a:lnTo>
                  <a:lnTo>
                    <a:pt x="1018" y="992"/>
                  </a:lnTo>
                  <a:lnTo>
                    <a:pt x="1012" y="992"/>
                  </a:lnTo>
                  <a:lnTo>
                    <a:pt x="1004" y="988"/>
                  </a:lnTo>
                  <a:lnTo>
                    <a:pt x="999" y="988"/>
                  </a:lnTo>
                  <a:lnTo>
                    <a:pt x="997" y="986"/>
                  </a:lnTo>
                  <a:lnTo>
                    <a:pt x="989" y="986"/>
                  </a:lnTo>
                  <a:lnTo>
                    <a:pt x="987" y="988"/>
                  </a:lnTo>
                  <a:lnTo>
                    <a:pt x="987" y="988"/>
                  </a:lnTo>
                  <a:close/>
                  <a:moveTo>
                    <a:pt x="973" y="990"/>
                  </a:moveTo>
                  <a:lnTo>
                    <a:pt x="976" y="989"/>
                  </a:lnTo>
                  <a:lnTo>
                    <a:pt x="975" y="985"/>
                  </a:lnTo>
                  <a:lnTo>
                    <a:pt x="978" y="981"/>
                  </a:lnTo>
                  <a:lnTo>
                    <a:pt x="970" y="985"/>
                  </a:lnTo>
                  <a:lnTo>
                    <a:pt x="969" y="988"/>
                  </a:lnTo>
                  <a:lnTo>
                    <a:pt x="973" y="990"/>
                  </a:lnTo>
                  <a:lnTo>
                    <a:pt x="973" y="990"/>
                  </a:lnTo>
                  <a:close/>
                  <a:moveTo>
                    <a:pt x="986" y="979"/>
                  </a:moveTo>
                  <a:lnTo>
                    <a:pt x="990" y="983"/>
                  </a:lnTo>
                  <a:lnTo>
                    <a:pt x="1000" y="983"/>
                  </a:lnTo>
                  <a:lnTo>
                    <a:pt x="1005" y="986"/>
                  </a:lnTo>
                  <a:lnTo>
                    <a:pt x="1014" y="987"/>
                  </a:lnTo>
                  <a:lnTo>
                    <a:pt x="1021" y="991"/>
                  </a:lnTo>
                  <a:lnTo>
                    <a:pt x="1026" y="990"/>
                  </a:lnTo>
                  <a:lnTo>
                    <a:pt x="1028" y="992"/>
                  </a:lnTo>
                  <a:lnTo>
                    <a:pt x="1028" y="996"/>
                  </a:lnTo>
                  <a:lnTo>
                    <a:pt x="1032" y="998"/>
                  </a:lnTo>
                  <a:lnTo>
                    <a:pt x="1038" y="998"/>
                  </a:lnTo>
                  <a:lnTo>
                    <a:pt x="1042" y="999"/>
                  </a:lnTo>
                  <a:lnTo>
                    <a:pt x="1046" y="998"/>
                  </a:lnTo>
                  <a:lnTo>
                    <a:pt x="1046" y="995"/>
                  </a:lnTo>
                  <a:lnTo>
                    <a:pt x="1044" y="991"/>
                  </a:lnTo>
                  <a:lnTo>
                    <a:pt x="1046" y="987"/>
                  </a:lnTo>
                  <a:lnTo>
                    <a:pt x="1048" y="986"/>
                  </a:lnTo>
                  <a:lnTo>
                    <a:pt x="1040" y="980"/>
                  </a:lnTo>
                  <a:lnTo>
                    <a:pt x="1036" y="980"/>
                  </a:lnTo>
                  <a:lnTo>
                    <a:pt x="1027" y="975"/>
                  </a:lnTo>
                  <a:lnTo>
                    <a:pt x="1021" y="975"/>
                  </a:lnTo>
                  <a:lnTo>
                    <a:pt x="1010" y="978"/>
                  </a:lnTo>
                  <a:lnTo>
                    <a:pt x="1003" y="976"/>
                  </a:lnTo>
                  <a:lnTo>
                    <a:pt x="995" y="977"/>
                  </a:lnTo>
                  <a:lnTo>
                    <a:pt x="989" y="976"/>
                  </a:lnTo>
                  <a:lnTo>
                    <a:pt x="989" y="976"/>
                  </a:lnTo>
                  <a:lnTo>
                    <a:pt x="986" y="979"/>
                  </a:lnTo>
                  <a:lnTo>
                    <a:pt x="986" y="979"/>
                  </a:lnTo>
                  <a:close/>
                  <a:moveTo>
                    <a:pt x="962" y="957"/>
                  </a:moveTo>
                  <a:lnTo>
                    <a:pt x="965" y="962"/>
                  </a:lnTo>
                  <a:lnTo>
                    <a:pt x="974" y="963"/>
                  </a:lnTo>
                  <a:lnTo>
                    <a:pt x="980" y="971"/>
                  </a:lnTo>
                  <a:lnTo>
                    <a:pt x="989" y="974"/>
                  </a:lnTo>
                  <a:lnTo>
                    <a:pt x="1002" y="973"/>
                  </a:lnTo>
                  <a:lnTo>
                    <a:pt x="1020" y="974"/>
                  </a:lnTo>
                  <a:lnTo>
                    <a:pt x="1027" y="972"/>
                  </a:lnTo>
                  <a:lnTo>
                    <a:pt x="1027" y="969"/>
                  </a:lnTo>
                  <a:lnTo>
                    <a:pt x="1020" y="967"/>
                  </a:lnTo>
                  <a:lnTo>
                    <a:pt x="1005" y="968"/>
                  </a:lnTo>
                  <a:lnTo>
                    <a:pt x="999" y="966"/>
                  </a:lnTo>
                  <a:lnTo>
                    <a:pt x="991" y="961"/>
                  </a:lnTo>
                  <a:lnTo>
                    <a:pt x="985" y="961"/>
                  </a:lnTo>
                  <a:lnTo>
                    <a:pt x="981" y="956"/>
                  </a:lnTo>
                  <a:lnTo>
                    <a:pt x="985" y="954"/>
                  </a:lnTo>
                  <a:lnTo>
                    <a:pt x="989" y="954"/>
                  </a:lnTo>
                  <a:lnTo>
                    <a:pt x="999" y="962"/>
                  </a:lnTo>
                  <a:lnTo>
                    <a:pt x="1010" y="964"/>
                  </a:lnTo>
                  <a:lnTo>
                    <a:pt x="1013" y="963"/>
                  </a:lnTo>
                  <a:lnTo>
                    <a:pt x="1010" y="960"/>
                  </a:lnTo>
                  <a:lnTo>
                    <a:pt x="997" y="950"/>
                  </a:lnTo>
                  <a:lnTo>
                    <a:pt x="978" y="946"/>
                  </a:lnTo>
                  <a:lnTo>
                    <a:pt x="974" y="948"/>
                  </a:lnTo>
                  <a:lnTo>
                    <a:pt x="974" y="952"/>
                  </a:lnTo>
                  <a:lnTo>
                    <a:pt x="965" y="954"/>
                  </a:lnTo>
                  <a:lnTo>
                    <a:pt x="962" y="957"/>
                  </a:lnTo>
                  <a:lnTo>
                    <a:pt x="962" y="957"/>
                  </a:lnTo>
                  <a:close/>
                  <a:moveTo>
                    <a:pt x="1058" y="973"/>
                  </a:moveTo>
                  <a:lnTo>
                    <a:pt x="1060" y="975"/>
                  </a:lnTo>
                  <a:lnTo>
                    <a:pt x="1063" y="973"/>
                  </a:lnTo>
                  <a:lnTo>
                    <a:pt x="1063" y="969"/>
                  </a:lnTo>
                  <a:lnTo>
                    <a:pt x="1059" y="971"/>
                  </a:lnTo>
                  <a:lnTo>
                    <a:pt x="1058" y="973"/>
                  </a:lnTo>
                  <a:lnTo>
                    <a:pt x="1058" y="973"/>
                  </a:lnTo>
                  <a:close/>
                  <a:moveTo>
                    <a:pt x="1063" y="880"/>
                  </a:moveTo>
                  <a:lnTo>
                    <a:pt x="1058" y="888"/>
                  </a:lnTo>
                  <a:lnTo>
                    <a:pt x="1058" y="893"/>
                  </a:lnTo>
                  <a:lnTo>
                    <a:pt x="1062" y="896"/>
                  </a:lnTo>
                  <a:lnTo>
                    <a:pt x="1068" y="898"/>
                  </a:lnTo>
                  <a:lnTo>
                    <a:pt x="1073" y="904"/>
                  </a:lnTo>
                  <a:lnTo>
                    <a:pt x="1078" y="904"/>
                  </a:lnTo>
                  <a:lnTo>
                    <a:pt x="1084" y="905"/>
                  </a:lnTo>
                  <a:lnTo>
                    <a:pt x="1090" y="902"/>
                  </a:lnTo>
                  <a:lnTo>
                    <a:pt x="1091" y="895"/>
                  </a:lnTo>
                  <a:lnTo>
                    <a:pt x="1093" y="892"/>
                  </a:lnTo>
                  <a:lnTo>
                    <a:pt x="1093" y="884"/>
                  </a:lnTo>
                  <a:lnTo>
                    <a:pt x="1080" y="876"/>
                  </a:lnTo>
                  <a:lnTo>
                    <a:pt x="1072" y="878"/>
                  </a:lnTo>
                  <a:lnTo>
                    <a:pt x="1063" y="880"/>
                  </a:lnTo>
                  <a:lnTo>
                    <a:pt x="1063" y="880"/>
                  </a:lnTo>
                  <a:close/>
                  <a:moveTo>
                    <a:pt x="1123" y="874"/>
                  </a:moveTo>
                  <a:lnTo>
                    <a:pt x="1126" y="874"/>
                  </a:lnTo>
                  <a:lnTo>
                    <a:pt x="1130" y="870"/>
                  </a:lnTo>
                  <a:lnTo>
                    <a:pt x="1130" y="867"/>
                  </a:lnTo>
                  <a:lnTo>
                    <a:pt x="1127" y="867"/>
                  </a:lnTo>
                  <a:lnTo>
                    <a:pt x="1123" y="869"/>
                  </a:lnTo>
                  <a:lnTo>
                    <a:pt x="1123" y="874"/>
                  </a:lnTo>
                  <a:lnTo>
                    <a:pt x="1123" y="874"/>
                  </a:lnTo>
                  <a:close/>
                  <a:moveTo>
                    <a:pt x="1096" y="839"/>
                  </a:moveTo>
                  <a:lnTo>
                    <a:pt x="1094" y="843"/>
                  </a:lnTo>
                  <a:lnTo>
                    <a:pt x="1094" y="851"/>
                  </a:lnTo>
                  <a:lnTo>
                    <a:pt x="1096" y="856"/>
                  </a:lnTo>
                  <a:lnTo>
                    <a:pt x="1101" y="860"/>
                  </a:lnTo>
                  <a:lnTo>
                    <a:pt x="1104" y="858"/>
                  </a:lnTo>
                  <a:lnTo>
                    <a:pt x="1105" y="852"/>
                  </a:lnTo>
                  <a:lnTo>
                    <a:pt x="1107" y="849"/>
                  </a:lnTo>
                  <a:lnTo>
                    <a:pt x="1106" y="844"/>
                  </a:lnTo>
                  <a:lnTo>
                    <a:pt x="1101" y="839"/>
                  </a:lnTo>
                  <a:lnTo>
                    <a:pt x="1096" y="839"/>
                  </a:lnTo>
                  <a:lnTo>
                    <a:pt x="1096" y="839"/>
                  </a:lnTo>
                  <a:close/>
                  <a:moveTo>
                    <a:pt x="1135" y="815"/>
                  </a:moveTo>
                  <a:lnTo>
                    <a:pt x="1135" y="828"/>
                  </a:lnTo>
                  <a:lnTo>
                    <a:pt x="1132" y="835"/>
                  </a:lnTo>
                  <a:lnTo>
                    <a:pt x="1135" y="840"/>
                  </a:lnTo>
                  <a:lnTo>
                    <a:pt x="1140" y="845"/>
                  </a:lnTo>
                  <a:lnTo>
                    <a:pt x="1147" y="844"/>
                  </a:lnTo>
                  <a:lnTo>
                    <a:pt x="1153" y="844"/>
                  </a:lnTo>
                  <a:lnTo>
                    <a:pt x="1155" y="841"/>
                  </a:lnTo>
                  <a:lnTo>
                    <a:pt x="1156" y="846"/>
                  </a:lnTo>
                  <a:lnTo>
                    <a:pt x="1161" y="848"/>
                  </a:lnTo>
                  <a:lnTo>
                    <a:pt x="1164" y="841"/>
                  </a:lnTo>
                  <a:lnTo>
                    <a:pt x="1166" y="839"/>
                  </a:lnTo>
                  <a:lnTo>
                    <a:pt x="1166" y="831"/>
                  </a:lnTo>
                  <a:lnTo>
                    <a:pt x="1163" y="828"/>
                  </a:lnTo>
                  <a:lnTo>
                    <a:pt x="1161" y="832"/>
                  </a:lnTo>
                  <a:lnTo>
                    <a:pt x="1161" y="836"/>
                  </a:lnTo>
                  <a:lnTo>
                    <a:pt x="1158" y="834"/>
                  </a:lnTo>
                  <a:lnTo>
                    <a:pt x="1153" y="827"/>
                  </a:lnTo>
                  <a:lnTo>
                    <a:pt x="1154" y="823"/>
                  </a:lnTo>
                  <a:lnTo>
                    <a:pt x="1150" y="818"/>
                  </a:lnTo>
                  <a:lnTo>
                    <a:pt x="1153" y="815"/>
                  </a:lnTo>
                  <a:lnTo>
                    <a:pt x="1155" y="815"/>
                  </a:lnTo>
                  <a:lnTo>
                    <a:pt x="1156" y="811"/>
                  </a:lnTo>
                  <a:lnTo>
                    <a:pt x="1152" y="809"/>
                  </a:lnTo>
                  <a:lnTo>
                    <a:pt x="1147" y="814"/>
                  </a:lnTo>
                  <a:lnTo>
                    <a:pt x="1142" y="813"/>
                  </a:lnTo>
                  <a:lnTo>
                    <a:pt x="1140" y="814"/>
                  </a:lnTo>
                  <a:lnTo>
                    <a:pt x="1135" y="815"/>
                  </a:lnTo>
                  <a:lnTo>
                    <a:pt x="1135" y="815"/>
                  </a:lnTo>
                  <a:close/>
                  <a:moveTo>
                    <a:pt x="1142" y="715"/>
                  </a:moveTo>
                  <a:lnTo>
                    <a:pt x="1138" y="719"/>
                  </a:lnTo>
                  <a:lnTo>
                    <a:pt x="1139" y="721"/>
                  </a:lnTo>
                  <a:lnTo>
                    <a:pt x="1142" y="724"/>
                  </a:lnTo>
                  <a:lnTo>
                    <a:pt x="1143" y="728"/>
                  </a:lnTo>
                  <a:lnTo>
                    <a:pt x="1140" y="731"/>
                  </a:lnTo>
                  <a:lnTo>
                    <a:pt x="1140" y="739"/>
                  </a:lnTo>
                  <a:lnTo>
                    <a:pt x="1143" y="746"/>
                  </a:lnTo>
                  <a:lnTo>
                    <a:pt x="1144" y="756"/>
                  </a:lnTo>
                  <a:lnTo>
                    <a:pt x="1142" y="763"/>
                  </a:lnTo>
                  <a:lnTo>
                    <a:pt x="1142" y="769"/>
                  </a:lnTo>
                  <a:lnTo>
                    <a:pt x="1144" y="773"/>
                  </a:lnTo>
                  <a:lnTo>
                    <a:pt x="1147" y="769"/>
                  </a:lnTo>
                  <a:lnTo>
                    <a:pt x="1148" y="760"/>
                  </a:lnTo>
                  <a:lnTo>
                    <a:pt x="1151" y="757"/>
                  </a:lnTo>
                  <a:lnTo>
                    <a:pt x="1150" y="748"/>
                  </a:lnTo>
                  <a:lnTo>
                    <a:pt x="1146" y="742"/>
                  </a:lnTo>
                  <a:lnTo>
                    <a:pt x="1144" y="730"/>
                  </a:lnTo>
                  <a:lnTo>
                    <a:pt x="1147" y="723"/>
                  </a:lnTo>
                  <a:lnTo>
                    <a:pt x="1146" y="718"/>
                  </a:lnTo>
                  <a:lnTo>
                    <a:pt x="1142" y="715"/>
                  </a:lnTo>
                  <a:lnTo>
                    <a:pt x="1142" y="715"/>
                  </a:lnTo>
                  <a:close/>
                  <a:moveTo>
                    <a:pt x="1095" y="730"/>
                  </a:moveTo>
                  <a:lnTo>
                    <a:pt x="1094" y="734"/>
                  </a:lnTo>
                  <a:lnTo>
                    <a:pt x="1096" y="736"/>
                  </a:lnTo>
                  <a:lnTo>
                    <a:pt x="1103" y="736"/>
                  </a:lnTo>
                  <a:lnTo>
                    <a:pt x="1106" y="732"/>
                  </a:lnTo>
                  <a:lnTo>
                    <a:pt x="1103" y="729"/>
                  </a:lnTo>
                  <a:lnTo>
                    <a:pt x="1097" y="728"/>
                  </a:lnTo>
                  <a:lnTo>
                    <a:pt x="1095" y="730"/>
                  </a:lnTo>
                  <a:lnTo>
                    <a:pt x="1095" y="730"/>
                  </a:lnTo>
                  <a:close/>
                  <a:moveTo>
                    <a:pt x="1088" y="720"/>
                  </a:moveTo>
                  <a:lnTo>
                    <a:pt x="1091" y="724"/>
                  </a:lnTo>
                  <a:lnTo>
                    <a:pt x="1094" y="722"/>
                  </a:lnTo>
                  <a:lnTo>
                    <a:pt x="1092" y="718"/>
                  </a:lnTo>
                  <a:lnTo>
                    <a:pt x="1090" y="718"/>
                  </a:lnTo>
                  <a:lnTo>
                    <a:pt x="1088" y="720"/>
                  </a:lnTo>
                  <a:lnTo>
                    <a:pt x="1088" y="720"/>
                  </a:lnTo>
                  <a:close/>
                  <a:moveTo>
                    <a:pt x="1129" y="616"/>
                  </a:moveTo>
                  <a:lnTo>
                    <a:pt x="1133" y="624"/>
                  </a:lnTo>
                  <a:lnTo>
                    <a:pt x="1138" y="627"/>
                  </a:lnTo>
                  <a:lnTo>
                    <a:pt x="1141" y="627"/>
                  </a:lnTo>
                  <a:lnTo>
                    <a:pt x="1141" y="624"/>
                  </a:lnTo>
                  <a:lnTo>
                    <a:pt x="1137" y="622"/>
                  </a:lnTo>
                  <a:lnTo>
                    <a:pt x="1132" y="615"/>
                  </a:lnTo>
                  <a:lnTo>
                    <a:pt x="1130" y="615"/>
                  </a:lnTo>
                  <a:lnTo>
                    <a:pt x="1129" y="616"/>
                  </a:lnTo>
                  <a:lnTo>
                    <a:pt x="1129" y="616"/>
                  </a:lnTo>
                  <a:close/>
                  <a:moveTo>
                    <a:pt x="1168" y="641"/>
                  </a:moveTo>
                  <a:lnTo>
                    <a:pt x="1168" y="641"/>
                  </a:lnTo>
                  <a:lnTo>
                    <a:pt x="1170" y="645"/>
                  </a:lnTo>
                  <a:lnTo>
                    <a:pt x="1174" y="643"/>
                  </a:lnTo>
                  <a:lnTo>
                    <a:pt x="1176" y="640"/>
                  </a:lnTo>
                  <a:lnTo>
                    <a:pt x="1175" y="637"/>
                  </a:lnTo>
                  <a:lnTo>
                    <a:pt x="1176" y="631"/>
                  </a:lnTo>
                  <a:lnTo>
                    <a:pt x="1178" y="628"/>
                  </a:lnTo>
                  <a:lnTo>
                    <a:pt x="1178" y="622"/>
                  </a:lnTo>
                  <a:lnTo>
                    <a:pt x="1172" y="629"/>
                  </a:lnTo>
                  <a:lnTo>
                    <a:pt x="1172" y="636"/>
                  </a:lnTo>
                  <a:lnTo>
                    <a:pt x="1168" y="641"/>
                  </a:lnTo>
                  <a:lnTo>
                    <a:pt x="1168" y="641"/>
                  </a:lnTo>
                  <a:close/>
                  <a:moveTo>
                    <a:pt x="1151" y="605"/>
                  </a:moveTo>
                  <a:lnTo>
                    <a:pt x="1152" y="606"/>
                  </a:lnTo>
                  <a:lnTo>
                    <a:pt x="1154" y="604"/>
                  </a:lnTo>
                  <a:lnTo>
                    <a:pt x="1156" y="599"/>
                  </a:lnTo>
                  <a:lnTo>
                    <a:pt x="1155" y="594"/>
                  </a:lnTo>
                  <a:lnTo>
                    <a:pt x="1154" y="596"/>
                  </a:lnTo>
                  <a:lnTo>
                    <a:pt x="1151" y="605"/>
                  </a:lnTo>
                  <a:lnTo>
                    <a:pt x="1151" y="605"/>
                  </a:lnTo>
                  <a:close/>
                  <a:moveTo>
                    <a:pt x="1154" y="582"/>
                  </a:moveTo>
                  <a:lnTo>
                    <a:pt x="1153" y="584"/>
                  </a:lnTo>
                  <a:lnTo>
                    <a:pt x="1155" y="587"/>
                  </a:lnTo>
                  <a:lnTo>
                    <a:pt x="1156" y="584"/>
                  </a:lnTo>
                  <a:lnTo>
                    <a:pt x="1158" y="582"/>
                  </a:lnTo>
                  <a:lnTo>
                    <a:pt x="1154" y="582"/>
                  </a:lnTo>
                  <a:lnTo>
                    <a:pt x="1154" y="582"/>
                  </a:lnTo>
                  <a:close/>
                  <a:moveTo>
                    <a:pt x="1182" y="514"/>
                  </a:moveTo>
                  <a:lnTo>
                    <a:pt x="1185" y="520"/>
                  </a:lnTo>
                  <a:lnTo>
                    <a:pt x="1185" y="523"/>
                  </a:lnTo>
                  <a:lnTo>
                    <a:pt x="1190" y="519"/>
                  </a:lnTo>
                  <a:lnTo>
                    <a:pt x="1193" y="511"/>
                  </a:lnTo>
                  <a:lnTo>
                    <a:pt x="1193" y="504"/>
                  </a:lnTo>
                  <a:lnTo>
                    <a:pt x="1194" y="500"/>
                  </a:lnTo>
                  <a:lnTo>
                    <a:pt x="1191" y="498"/>
                  </a:lnTo>
                  <a:lnTo>
                    <a:pt x="1187" y="500"/>
                  </a:lnTo>
                  <a:lnTo>
                    <a:pt x="1186" y="506"/>
                  </a:lnTo>
                  <a:lnTo>
                    <a:pt x="1182" y="514"/>
                  </a:lnTo>
                  <a:lnTo>
                    <a:pt x="1182" y="514"/>
                  </a:lnTo>
                  <a:close/>
                  <a:moveTo>
                    <a:pt x="1163" y="422"/>
                  </a:moveTo>
                  <a:lnTo>
                    <a:pt x="1165" y="422"/>
                  </a:lnTo>
                  <a:lnTo>
                    <a:pt x="1167" y="420"/>
                  </a:lnTo>
                  <a:lnTo>
                    <a:pt x="1175" y="420"/>
                  </a:lnTo>
                  <a:lnTo>
                    <a:pt x="1179" y="416"/>
                  </a:lnTo>
                  <a:lnTo>
                    <a:pt x="1181" y="408"/>
                  </a:lnTo>
                  <a:lnTo>
                    <a:pt x="1176" y="404"/>
                  </a:lnTo>
                  <a:lnTo>
                    <a:pt x="1165" y="408"/>
                  </a:lnTo>
                  <a:lnTo>
                    <a:pt x="1163" y="417"/>
                  </a:lnTo>
                  <a:lnTo>
                    <a:pt x="1163" y="422"/>
                  </a:lnTo>
                  <a:lnTo>
                    <a:pt x="1163" y="422"/>
                  </a:lnTo>
                  <a:close/>
                  <a:moveTo>
                    <a:pt x="1228" y="248"/>
                  </a:moveTo>
                  <a:lnTo>
                    <a:pt x="1231" y="246"/>
                  </a:lnTo>
                  <a:lnTo>
                    <a:pt x="1232" y="240"/>
                  </a:lnTo>
                  <a:lnTo>
                    <a:pt x="1231" y="230"/>
                  </a:lnTo>
                  <a:lnTo>
                    <a:pt x="1232" y="227"/>
                  </a:lnTo>
                  <a:lnTo>
                    <a:pt x="1231" y="220"/>
                  </a:lnTo>
                  <a:lnTo>
                    <a:pt x="1225" y="222"/>
                  </a:lnTo>
                  <a:lnTo>
                    <a:pt x="1225" y="227"/>
                  </a:lnTo>
                  <a:lnTo>
                    <a:pt x="1226" y="229"/>
                  </a:lnTo>
                  <a:lnTo>
                    <a:pt x="1226" y="234"/>
                  </a:lnTo>
                  <a:lnTo>
                    <a:pt x="1224" y="240"/>
                  </a:lnTo>
                  <a:lnTo>
                    <a:pt x="1228" y="248"/>
                  </a:lnTo>
                  <a:lnTo>
                    <a:pt x="1228" y="248"/>
                  </a:lnTo>
                  <a:close/>
                  <a:moveTo>
                    <a:pt x="1209" y="269"/>
                  </a:moveTo>
                  <a:lnTo>
                    <a:pt x="1209" y="269"/>
                  </a:lnTo>
                  <a:lnTo>
                    <a:pt x="1211" y="270"/>
                  </a:lnTo>
                  <a:lnTo>
                    <a:pt x="1213" y="266"/>
                  </a:lnTo>
                  <a:lnTo>
                    <a:pt x="1213" y="255"/>
                  </a:lnTo>
                  <a:lnTo>
                    <a:pt x="1211" y="253"/>
                  </a:lnTo>
                  <a:lnTo>
                    <a:pt x="1208" y="255"/>
                  </a:lnTo>
                  <a:lnTo>
                    <a:pt x="1206" y="262"/>
                  </a:lnTo>
                  <a:lnTo>
                    <a:pt x="1209" y="269"/>
                  </a:lnTo>
                  <a:lnTo>
                    <a:pt x="1209" y="269"/>
                  </a:lnTo>
                  <a:close/>
                  <a:moveTo>
                    <a:pt x="1198" y="251"/>
                  </a:moveTo>
                  <a:lnTo>
                    <a:pt x="1200" y="253"/>
                  </a:lnTo>
                  <a:lnTo>
                    <a:pt x="1205" y="248"/>
                  </a:lnTo>
                  <a:lnTo>
                    <a:pt x="1206" y="242"/>
                  </a:lnTo>
                  <a:lnTo>
                    <a:pt x="1207" y="240"/>
                  </a:lnTo>
                  <a:lnTo>
                    <a:pt x="1208" y="234"/>
                  </a:lnTo>
                  <a:lnTo>
                    <a:pt x="1205" y="231"/>
                  </a:lnTo>
                  <a:lnTo>
                    <a:pt x="1200" y="233"/>
                  </a:lnTo>
                  <a:lnTo>
                    <a:pt x="1197" y="239"/>
                  </a:lnTo>
                  <a:lnTo>
                    <a:pt x="1198" y="244"/>
                  </a:lnTo>
                  <a:lnTo>
                    <a:pt x="1198" y="251"/>
                  </a:lnTo>
                  <a:lnTo>
                    <a:pt x="1198" y="251"/>
                  </a:lnTo>
                  <a:close/>
                  <a:moveTo>
                    <a:pt x="868" y="20"/>
                  </a:moveTo>
                  <a:lnTo>
                    <a:pt x="870" y="21"/>
                  </a:lnTo>
                  <a:lnTo>
                    <a:pt x="872" y="19"/>
                  </a:lnTo>
                  <a:lnTo>
                    <a:pt x="873" y="12"/>
                  </a:lnTo>
                  <a:lnTo>
                    <a:pt x="871" y="9"/>
                  </a:lnTo>
                  <a:lnTo>
                    <a:pt x="868" y="9"/>
                  </a:lnTo>
                  <a:lnTo>
                    <a:pt x="865" y="14"/>
                  </a:lnTo>
                  <a:lnTo>
                    <a:pt x="868" y="20"/>
                  </a:lnTo>
                  <a:lnTo>
                    <a:pt x="868" y="20"/>
                  </a:lnTo>
                  <a:close/>
                  <a:moveTo>
                    <a:pt x="869" y="31"/>
                  </a:moveTo>
                  <a:lnTo>
                    <a:pt x="870" y="33"/>
                  </a:lnTo>
                  <a:lnTo>
                    <a:pt x="874" y="33"/>
                  </a:lnTo>
                  <a:lnTo>
                    <a:pt x="877" y="29"/>
                  </a:lnTo>
                  <a:lnTo>
                    <a:pt x="877" y="23"/>
                  </a:lnTo>
                  <a:lnTo>
                    <a:pt x="873" y="24"/>
                  </a:lnTo>
                  <a:lnTo>
                    <a:pt x="869" y="26"/>
                  </a:lnTo>
                  <a:lnTo>
                    <a:pt x="869" y="31"/>
                  </a:lnTo>
                  <a:lnTo>
                    <a:pt x="869" y="31"/>
                  </a:lnTo>
                  <a:close/>
                  <a:moveTo>
                    <a:pt x="842" y="32"/>
                  </a:moveTo>
                  <a:lnTo>
                    <a:pt x="846" y="38"/>
                  </a:lnTo>
                  <a:lnTo>
                    <a:pt x="848" y="43"/>
                  </a:lnTo>
                  <a:lnTo>
                    <a:pt x="852" y="43"/>
                  </a:lnTo>
                  <a:lnTo>
                    <a:pt x="856" y="38"/>
                  </a:lnTo>
                  <a:lnTo>
                    <a:pt x="859" y="36"/>
                  </a:lnTo>
                  <a:lnTo>
                    <a:pt x="850" y="29"/>
                  </a:lnTo>
                  <a:lnTo>
                    <a:pt x="849" y="24"/>
                  </a:lnTo>
                  <a:lnTo>
                    <a:pt x="846" y="20"/>
                  </a:lnTo>
                  <a:lnTo>
                    <a:pt x="844" y="23"/>
                  </a:lnTo>
                  <a:lnTo>
                    <a:pt x="842" y="27"/>
                  </a:lnTo>
                  <a:lnTo>
                    <a:pt x="841" y="29"/>
                  </a:lnTo>
                  <a:lnTo>
                    <a:pt x="842" y="32"/>
                  </a:lnTo>
                  <a:lnTo>
                    <a:pt x="842" y="32"/>
                  </a:lnTo>
                  <a:close/>
                  <a:moveTo>
                    <a:pt x="826" y="38"/>
                  </a:moveTo>
                  <a:lnTo>
                    <a:pt x="826" y="42"/>
                  </a:lnTo>
                  <a:lnTo>
                    <a:pt x="829" y="44"/>
                  </a:lnTo>
                  <a:lnTo>
                    <a:pt x="833" y="42"/>
                  </a:lnTo>
                  <a:lnTo>
                    <a:pt x="832" y="39"/>
                  </a:lnTo>
                  <a:lnTo>
                    <a:pt x="827" y="36"/>
                  </a:lnTo>
                  <a:lnTo>
                    <a:pt x="826" y="38"/>
                  </a:lnTo>
                  <a:lnTo>
                    <a:pt x="826" y="38"/>
                  </a:lnTo>
                  <a:close/>
                  <a:moveTo>
                    <a:pt x="732" y="62"/>
                  </a:moveTo>
                  <a:lnTo>
                    <a:pt x="734" y="69"/>
                  </a:lnTo>
                  <a:lnTo>
                    <a:pt x="740" y="71"/>
                  </a:lnTo>
                  <a:lnTo>
                    <a:pt x="746" y="79"/>
                  </a:lnTo>
                  <a:lnTo>
                    <a:pt x="752" y="80"/>
                  </a:lnTo>
                  <a:lnTo>
                    <a:pt x="754" y="73"/>
                  </a:lnTo>
                  <a:lnTo>
                    <a:pt x="754" y="67"/>
                  </a:lnTo>
                  <a:lnTo>
                    <a:pt x="756" y="65"/>
                  </a:lnTo>
                  <a:lnTo>
                    <a:pt x="755" y="60"/>
                  </a:lnTo>
                  <a:lnTo>
                    <a:pt x="751" y="60"/>
                  </a:lnTo>
                  <a:lnTo>
                    <a:pt x="746" y="53"/>
                  </a:lnTo>
                  <a:lnTo>
                    <a:pt x="742" y="52"/>
                  </a:lnTo>
                  <a:lnTo>
                    <a:pt x="739" y="55"/>
                  </a:lnTo>
                  <a:lnTo>
                    <a:pt x="740" y="60"/>
                  </a:lnTo>
                  <a:lnTo>
                    <a:pt x="742" y="62"/>
                  </a:lnTo>
                  <a:lnTo>
                    <a:pt x="739" y="66"/>
                  </a:lnTo>
                  <a:lnTo>
                    <a:pt x="735" y="62"/>
                  </a:lnTo>
                  <a:lnTo>
                    <a:pt x="732" y="62"/>
                  </a:lnTo>
                  <a:lnTo>
                    <a:pt x="732" y="62"/>
                  </a:lnTo>
                  <a:close/>
                  <a:moveTo>
                    <a:pt x="725" y="68"/>
                  </a:moveTo>
                  <a:lnTo>
                    <a:pt x="730" y="77"/>
                  </a:lnTo>
                  <a:lnTo>
                    <a:pt x="732" y="78"/>
                  </a:lnTo>
                  <a:lnTo>
                    <a:pt x="733" y="70"/>
                  </a:lnTo>
                  <a:lnTo>
                    <a:pt x="728" y="67"/>
                  </a:lnTo>
                  <a:lnTo>
                    <a:pt x="725" y="68"/>
                  </a:lnTo>
                  <a:lnTo>
                    <a:pt x="725" y="68"/>
                  </a:lnTo>
                  <a:close/>
                  <a:moveTo>
                    <a:pt x="696" y="67"/>
                  </a:moveTo>
                  <a:lnTo>
                    <a:pt x="697" y="71"/>
                  </a:lnTo>
                  <a:lnTo>
                    <a:pt x="704" y="72"/>
                  </a:lnTo>
                  <a:lnTo>
                    <a:pt x="707" y="74"/>
                  </a:lnTo>
                  <a:lnTo>
                    <a:pt x="711" y="74"/>
                  </a:lnTo>
                  <a:lnTo>
                    <a:pt x="711" y="71"/>
                  </a:lnTo>
                  <a:lnTo>
                    <a:pt x="708" y="68"/>
                  </a:lnTo>
                  <a:lnTo>
                    <a:pt x="705" y="67"/>
                  </a:lnTo>
                  <a:lnTo>
                    <a:pt x="704" y="62"/>
                  </a:lnTo>
                  <a:lnTo>
                    <a:pt x="700" y="60"/>
                  </a:lnTo>
                  <a:lnTo>
                    <a:pt x="696" y="64"/>
                  </a:lnTo>
                  <a:lnTo>
                    <a:pt x="696" y="67"/>
                  </a:lnTo>
                  <a:lnTo>
                    <a:pt x="696" y="67"/>
                  </a:lnTo>
                  <a:close/>
                  <a:moveTo>
                    <a:pt x="677" y="125"/>
                  </a:moveTo>
                  <a:lnTo>
                    <a:pt x="679" y="126"/>
                  </a:lnTo>
                  <a:lnTo>
                    <a:pt x="684" y="125"/>
                  </a:lnTo>
                  <a:lnTo>
                    <a:pt x="685" y="120"/>
                  </a:lnTo>
                  <a:lnTo>
                    <a:pt x="682" y="115"/>
                  </a:lnTo>
                  <a:lnTo>
                    <a:pt x="678" y="107"/>
                  </a:lnTo>
                  <a:lnTo>
                    <a:pt x="674" y="103"/>
                  </a:lnTo>
                  <a:lnTo>
                    <a:pt x="671" y="104"/>
                  </a:lnTo>
                  <a:lnTo>
                    <a:pt x="671" y="110"/>
                  </a:lnTo>
                  <a:lnTo>
                    <a:pt x="674" y="114"/>
                  </a:lnTo>
                  <a:lnTo>
                    <a:pt x="674" y="122"/>
                  </a:lnTo>
                  <a:lnTo>
                    <a:pt x="677" y="125"/>
                  </a:lnTo>
                  <a:lnTo>
                    <a:pt x="677" y="125"/>
                  </a:lnTo>
                  <a:close/>
                  <a:moveTo>
                    <a:pt x="685" y="185"/>
                  </a:moveTo>
                  <a:lnTo>
                    <a:pt x="694" y="185"/>
                  </a:lnTo>
                  <a:lnTo>
                    <a:pt x="696" y="182"/>
                  </a:lnTo>
                  <a:lnTo>
                    <a:pt x="695" y="176"/>
                  </a:lnTo>
                  <a:lnTo>
                    <a:pt x="690" y="173"/>
                  </a:lnTo>
                  <a:lnTo>
                    <a:pt x="690" y="169"/>
                  </a:lnTo>
                  <a:lnTo>
                    <a:pt x="688" y="166"/>
                  </a:lnTo>
                  <a:lnTo>
                    <a:pt x="682" y="167"/>
                  </a:lnTo>
                  <a:lnTo>
                    <a:pt x="679" y="174"/>
                  </a:lnTo>
                  <a:lnTo>
                    <a:pt x="679" y="178"/>
                  </a:lnTo>
                  <a:lnTo>
                    <a:pt x="683" y="184"/>
                  </a:lnTo>
                  <a:lnTo>
                    <a:pt x="685" y="185"/>
                  </a:lnTo>
                  <a:lnTo>
                    <a:pt x="685" y="185"/>
                  </a:lnTo>
                  <a:close/>
                  <a:moveTo>
                    <a:pt x="685" y="193"/>
                  </a:moveTo>
                  <a:lnTo>
                    <a:pt x="685" y="198"/>
                  </a:lnTo>
                  <a:lnTo>
                    <a:pt x="686" y="203"/>
                  </a:lnTo>
                  <a:lnTo>
                    <a:pt x="685" y="208"/>
                  </a:lnTo>
                  <a:lnTo>
                    <a:pt x="695" y="216"/>
                  </a:lnTo>
                  <a:lnTo>
                    <a:pt x="698" y="212"/>
                  </a:lnTo>
                  <a:lnTo>
                    <a:pt x="697" y="198"/>
                  </a:lnTo>
                  <a:lnTo>
                    <a:pt x="693" y="193"/>
                  </a:lnTo>
                  <a:lnTo>
                    <a:pt x="689" y="190"/>
                  </a:lnTo>
                  <a:lnTo>
                    <a:pt x="685" y="193"/>
                  </a:lnTo>
                  <a:lnTo>
                    <a:pt x="685" y="193"/>
                  </a:lnTo>
                  <a:close/>
                  <a:moveTo>
                    <a:pt x="597" y="132"/>
                  </a:moveTo>
                  <a:lnTo>
                    <a:pt x="600" y="130"/>
                  </a:lnTo>
                  <a:lnTo>
                    <a:pt x="597" y="128"/>
                  </a:lnTo>
                  <a:lnTo>
                    <a:pt x="597" y="124"/>
                  </a:lnTo>
                  <a:lnTo>
                    <a:pt x="596" y="120"/>
                  </a:lnTo>
                  <a:lnTo>
                    <a:pt x="593" y="123"/>
                  </a:lnTo>
                  <a:lnTo>
                    <a:pt x="593" y="127"/>
                  </a:lnTo>
                  <a:lnTo>
                    <a:pt x="597" y="132"/>
                  </a:lnTo>
                  <a:lnTo>
                    <a:pt x="597" y="132"/>
                  </a:lnTo>
                  <a:close/>
                  <a:moveTo>
                    <a:pt x="584" y="172"/>
                  </a:moveTo>
                  <a:lnTo>
                    <a:pt x="588" y="174"/>
                  </a:lnTo>
                  <a:lnTo>
                    <a:pt x="590" y="167"/>
                  </a:lnTo>
                  <a:lnTo>
                    <a:pt x="590" y="160"/>
                  </a:lnTo>
                  <a:lnTo>
                    <a:pt x="582" y="152"/>
                  </a:lnTo>
                  <a:lnTo>
                    <a:pt x="582" y="141"/>
                  </a:lnTo>
                  <a:lnTo>
                    <a:pt x="584" y="132"/>
                  </a:lnTo>
                  <a:lnTo>
                    <a:pt x="585" y="124"/>
                  </a:lnTo>
                  <a:lnTo>
                    <a:pt x="582" y="117"/>
                  </a:lnTo>
                  <a:lnTo>
                    <a:pt x="582" y="107"/>
                  </a:lnTo>
                  <a:lnTo>
                    <a:pt x="581" y="103"/>
                  </a:lnTo>
                  <a:lnTo>
                    <a:pt x="574" y="110"/>
                  </a:lnTo>
                  <a:lnTo>
                    <a:pt x="574" y="125"/>
                  </a:lnTo>
                  <a:lnTo>
                    <a:pt x="571" y="130"/>
                  </a:lnTo>
                  <a:lnTo>
                    <a:pt x="571" y="139"/>
                  </a:lnTo>
                  <a:lnTo>
                    <a:pt x="578" y="152"/>
                  </a:lnTo>
                  <a:lnTo>
                    <a:pt x="579" y="161"/>
                  </a:lnTo>
                  <a:lnTo>
                    <a:pt x="584" y="172"/>
                  </a:lnTo>
                  <a:lnTo>
                    <a:pt x="584" y="172"/>
                  </a:lnTo>
                  <a:close/>
                  <a:moveTo>
                    <a:pt x="245" y="223"/>
                  </a:moveTo>
                  <a:lnTo>
                    <a:pt x="248" y="225"/>
                  </a:lnTo>
                  <a:lnTo>
                    <a:pt x="250" y="231"/>
                  </a:lnTo>
                  <a:lnTo>
                    <a:pt x="254" y="233"/>
                  </a:lnTo>
                  <a:lnTo>
                    <a:pt x="255" y="227"/>
                  </a:lnTo>
                  <a:lnTo>
                    <a:pt x="251" y="222"/>
                  </a:lnTo>
                  <a:lnTo>
                    <a:pt x="245" y="223"/>
                  </a:lnTo>
                  <a:lnTo>
                    <a:pt x="245" y="223"/>
                  </a:lnTo>
                  <a:close/>
                  <a:moveTo>
                    <a:pt x="31" y="497"/>
                  </a:moveTo>
                  <a:lnTo>
                    <a:pt x="35" y="502"/>
                  </a:lnTo>
                  <a:lnTo>
                    <a:pt x="44" y="502"/>
                  </a:lnTo>
                  <a:lnTo>
                    <a:pt x="48" y="506"/>
                  </a:lnTo>
                  <a:lnTo>
                    <a:pt x="54" y="506"/>
                  </a:lnTo>
                  <a:lnTo>
                    <a:pt x="50" y="500"/>
                  </a:lnTo>
                  <a:lnTo>
                    <a:pt x="46" y="500"/>
                  </a:lnTo>
                  <a:lnTo>
                    <a:pt x="42" y="494"/>
                  </a:lnTo>
                  <a:lnTo>
                    <a:pt x="36" y="495"/>
                  </a:lnTo>
                  <a:lnTo>
                    <a:pt x="32" y="494"/>
                  </a:lnTo>
                  <a:lnTo>
                    <a:pt x="31" y="497"/>
                  </a:lnTo>
                  <a:lnTo>
                    <a:pt x="31" y="497"/>
                  </a:lnTo>
                  <a:close/>
                  <a:moveTo>
                    <a:pt x="0" y="497"/>
                  </a:moveTo>
                  <a:lnTo>
                    <a:pt x="7" y="504"/>
                  </a:lnTo>
                  <a:lnTo>
                    <a:pt x="14" y="504"/>
                  </a:lnTo>
                  <a:lnTo>
                    <a:pt x="19" y="508"/>
                  </a:lnTo>
                  <a:lnTo>
                    <a:pt x="26" y="503"/>
                  </a:lnTo>
                  <a:lnTo>
                    <a:pt x="19" y="497"/>
                  </a:lnTo>
                  <a:lnTo>
                    <a:pt x="10" y="494"/>
                  </a:lnTo>
                  <a:lnTo>
                    <a:pt x="2" y="495"/>
                  </a:lnTo>
                  <a:lnTo>
                    <a:pt x="0" y="497"/>
                  </a:lnTo>
                  <a:lnTo>
                    <a:pt x="0" y="497"/>
                  </a:lnTo>
                  <a:close/>
                  <a:moveTo>
                    <a:pt x="242" y="758"/>
                  </a:moveTo>
                  <a:lnTo>
                    <a:pt x="241" y="763"/>
                  </a:lnTo>
                  <a:lnTo>
                    <a:pt x="243" y="764"/>
                  </a:lnTo>
                  <a:lnTo>
                    <a:pt x="245" y="759"/>
                  </a:lnTo>
                  <a:lnTo>
                    <a:pt x="243" y="757"/>
                  </a:lnTo>
                  <a:lnTo>
                    <a:pt x="242" y="758"/>
                  </a:lnTo>
                  <a:lnTo>
                    <a:pt x="242" y="758"/>
                  </a:lnTo>
                  <a:close/>
                  <a:moveTo>
                    <a:pt x="242" y="786"/>
                  </a:moveTo>
                  <a:lnTo>
                    <a:pt x="246" y="787"/>
                  </a:lnTo>
                  <a:lnTo>
                    <a:pt x="250" y="788"/>
                  </a:lnTo>
                  <a:lnTo>
                    <a:pt x="260" y="788"/>
                  </a:lnTo>
                  <a:lnTo>
                    <a:pt x="265" y="790"/>
                  </a:lnTo>
                  <a:lnTo>
                    <a:pt x="266" y="792"/>
                  </a:lnTo>
                  <a:lnTo>
                    <a:pt x="268" y="788"/>
                  </a:lnTo>
                  <a:lnTo>
                    <a:pt x="264" y="783"/>
                  </a:lnTo>
                  <a:lnTo>
                    <a:pt x="256" y="782"/>
                  </a:lnTo>
                  <a:lnTo>
                    <a:pt x="253" y="783"/>
                  </a:lnTo>
                  <a:lnTo>
                    <a:pt x="247" y="780"/>
                  </a:lnTo>
                  <a:lnTo>
                    <a:pt x="243" y="780"/>
                  </a:lnTo>
                  <a:lnTo>
                    <a:pt x="241" y="782"/>
                  </a:lnTo>
                  <a:lnTo>
                    <a:pt x="242" y="786"/>
                  </a:lnTo>
                  <a:lnTo>
                    <a:pt x="242" y="786"/>
                  </a:lnTo>
                  <a:close/>
                  <a:moveTo>
                    <a:pt x="250" y="794"/>
                  </a:moveTo>
                  <a:lnTo>
                    <a:pt x="252" y="797"/>
                  </a:lnTo>
                  <a:lnTo>
                    <a:pt x="254" y="797"/>
                  </a:lnTo>
                  <a:lnTo>
                    <a:pt x="253" y="794"/>
                  </a:lnTo>
                  <a:lnTo>
                    <a:pt x="250" y="794"/>
                  </a:lnTo>
                  <a:lnTo>
                    <a:pt x="250" y="794"/>
                  </a:lnTo>
                  <a:close/>
                  <a:moveTo>
                    <a:pt x="252" y="835"/>
                  </a:moveTo>
                  <a:lnTo>
                    <a:pt x="253" y="838"/>
                  </a:lnTo>
                  <a:lnTo>
                    <a:pt x="258" y="838"/>
                  </a:lnTo>
                  <a:lnTo>
                    <a:pt x="260" y="841"/>
                  </a:lnTo>
                  <a:lnTo>
                    <a:pt x="264" y="840"/>
                  </a:lnTo>
                  <a:lnTo>
                    <a:pt x="262" y="836"/>
                  </a:lnTo>
                  <a:lnTo>
                    <a:pt x="256" y="833"/>
                  </a:lnTo>
                  <a:lnTo>
                    <a:pt x="253" y="834"/>
                  </a:lnTo>
                  <a:lnTo>
                    <a:pt x="252" y="835"/>
                  </a:lnTo>
                  <a:lnTo>
                    <a:pt x="252" y="835"/>
                  </a:lnTo>
                  <a:close/>
                  <a:moveTo>
                    <a:pt x="245" y="850"/>
                  </a:moveTo>
                  <a:lnTo>
                    <a:pt x="247" y="852"/>
                  </a:lnTo>
                  <a:lnTo>
                    <a:pt x="252" y="853"/>
                  </a:lnTo>
                  <a:lnTo>
                    <a:pt x="255" y="850"/>
                  </a:lnTo>
                  <a:lnTo>
                    <a:pt x="250" y="849"/>
                  </a:lnTo>
                  <a:lnTo>
                    <a:pt x="247" y="848"/>
                  </a:lnTo>
                  <a:lnTo>
                    <a:pt x="245" y="850"/>
                  </a:lnTo>
                  <a:lnTo>
                    <a:pt x="245" y="850"/>
                  </a:lnTo>
                  <a:close/>
                  <a:moveTo>
                    <a:pt x="254" y="875"/>
                  </a:moveTo>
                  <a:lnTo>
                    <a:pt x="256" y="875"/>
                  </a:lnTo>
                  <a:lnTo>
                    <a:pt x="258" y="873"/>
                  </a:lnTo>
                  <a:lnTo>
                    <a:pt x="256" y="870"/>
                  </a:lnTo>
                  <a:lnTo>
                    <a:pt x="255" y="866"/>
                  </a:lnTo>
                  <a:lnTo>
                    <a:pt x="254" y="869"/>
                  </a:lnTo>
                  <a:lnTo>
                    <a:pt x="254" y="875"/>
                  </a:lnTo>
                  <a:lnTo>
                    <a:pt x="254" y="875"/>
                  </a:lnTo>
                  <a:close/>
                  <a:moveTo>
                    <a:pt x="262" y="882"/>
                  </a:moveTo>
                  <a:lnTo>
                    <a:pt x="263" y="884"/>
                  </a:lnTo>
                  <a:lnTo>
                    <a:pt x="264" y="884"/>
                  </a:lnTo>
                  <a:lnTo>
                    <a:pt x="264" y="882"/>
                  </a:lnTo>
                  <a:lnTo>
                    <a:pt x="262" y="882"/>
                  </a:lnTo>
                  <a:lnTo>
                    <a:pt x="262" y="882"/>
                  </a:lnTo>
                  <a:close/>
                  <a:moveTo>
                    <a:pt x="244" y="886"/>
                  </a:moveTo>
                  <a:lnTo>
                    <a:pt x="246" y="884"/>
                  </a:lnTo>
                  <a:lnTo>
                    <a:pt x="245" y="881"/>
                  </a:lnTo>
                  <a:lnTo>
                    <a:pt x="243" y="884"/>
                  </a:lnTo>
                  <a:lnTo>
                    <a:pt x="244" y="886"/>
                  </a:lnTo>
                  <a:lnTo>
                    <a:pt x="244" y="886"/>
                  </a:lnTo>
                  <a:close/>
                  <a:moveTo>
                    <a:pt x="252" y="884"/>
                  </a:moveTo>
                  <a:lnTo>
                    <a:pt x="254" y="885"/>
                  </a:lnTo>
                  <a:lnTo>
                    <a:pt x="256" y="883"/>
                  </a:lnTo>
                  <a:lnTo>
                    <a:pt x="253" y="882"/>
                  </a:lnTo>
                  <a:lnTo>
                    <a:pt x="252" y="884"/>
                  </a:lnTo>
                  <a:lnTo>
                    <a:pt x="252" y="884"/>
                  </a:lnTo>
                  <a:close/>
                  <a:moveTo>
                    <a:pt x="250" y="893"/>
                  </a:moveTo>
                  <a:lnTo>
                    <a:pt x="253" y="891"/>
                  </a:lnTo>
                  <a:lnTo>
                    <a:pt x="253" y="890"/>
                  </a:lnTo>
                  <a:lnTo>
                    <a:pt x="251" y="890"/>
                  </a:lnTo>
                  <a:lnTo>
                    <a:pt x="250" y="893"/>
                  </a:lnTo>
                  <a:lnTo>
                    <a:pt x="250" y="893"/>
                  </a:lnTo>
                  <a:close/>
                  <a:moveTo>
                    <a:pt x="254" y="903"/>
                  </a:moveTo>
                  <a:lnTo>
                    <a:pt x="255" y="901"/>
                  </a:lnTo>
                  <a:lnTo>
                    <a:pt x="252" y="901"/>
                  </a:lnTo>
                  <a:lnTo>
                    <a:pt x="248" y="901"/>
                  </a:lnTo>
                  <a:lnTo>
                    <a:pt x="250" y="903"/>
                  </a:lnTo>
                  <a:lnTo>
                    <a:pt x="254" y="903"/>
                  </a:lnTo>
                  <a:lnTo>
                    <a:pt x="254" y="903"/>
                  </a:lnTo>
                  <a:close/>
                  <a:moveTo>
                    <a:pt x="258" y="908"/>
                  </a:moveTo>
                  <a:lnTo>
                    <a:pt x="262" y="908"/>
                  </a:lnTo>
                  <a:lnTo>
                    <a:pt x="263" y="905"/>
                  </a:lnTo>
                  <a:lnTo>
                    <a:pt x="260" y="904"/>
                  </a:lnTo>
                  <a:lnTo>
                    <a:pt x="256" y="907"/>
                  </a:lnTo>
                  <a:lnTo>
                    <a:pt x="256" y="907"/>
                  </a:lnTo>
                  <a:lnTo>
                    <a:pt x="258" y="908"/>
                  </a:lnTo>
                  <a:lnTo>
                    <a:pt x="258" y="908"/>
                  </a:lnTo>
                  <a:close/>
                  <a:moveTo>
                    <a:pt x="240" y="924"/>
                  </a:moveTo>
                  <a:lnTo>
                    <a:pt x="244" y="921"/>
                  </a:lnTo>
                  <a:lnTo>
                    <a:pt x="246" y="921"/>
                  </a:lnTo>
                  <a:lnTo>
                    <a:pt x="245" y="919"/>
                  </a:lnTo>
                  <a:lnTo>
                    <a:pt x="240" y="919"/>
                  </a:lnTo>
                  <a:lnTo>
                    <a:pt x="238" y="922"/>
                  </a:lnTo>
                  <a:lnTo>
                    <a:pt x="240" y="924"/>
                  </a:lnTo>
                  <a:lnTo>
                    <a:pt x="240" y="924"/>
                  </a:lnTo>
                  <a:close/>
                  <a:moveTo>
                    <a:pt x="248" y="934"/>
                  </a:moveTo>
                  <a:lnTo>
                    <a:pt x="259" y="927"/>
                  </a:lnTo>
                  <a:lnTo>
                    <a:pt x="265" y="921"/>
                  </a:lnTo>
                  <a:lnTo>
                    <a:pt x="265" y="918"/>
                  </a:lnTo>
                  <a:lnTo>
                    <a:pt x="259" y="918"/>
                  </a:lnTo>
                  <a:lnTo>
                    <a:pt x="254" y="922"/>
                  </a:lnTo>
                  <a:lnTo>
                    <a:pt x="250" y="924"/>
                  </a:lnTo>
                  <a:lnTo>
                    <a:pt x="247" y="927"/>
                  </a:lnTo>
                  <a:lnTo>
                    <a:pt x="245" y="929"/>
                  </a:lnTo>
                  <a:lnTo>
                    <a:pt x="246" y="932"/>
                  </a:lnTo>
                  <a:lnTo>
                    <a:pt x="246" y="936"/>
                  </a:lnTo>
                  <a:lnTo>
                    <a:pt x="247" y="936"/>
                  </a:lnTo>
                  <a:lnTo>
                    <a:pt x="248" y="934"/>
                  </a:lnTo>
                  <a:lnTo>
                    <a:pt x="248" y="934"/>
                  </a:lnTo>
                  <a:close/>
                  <a:moveTo>
                    <a:pt x="259" y="932"/>
                  </a:moveTo>
                  <a:lnTo>
                    <a:pt x="260" y="932"/>
                  </a:lnTo>
                  <a:lnTo>
                    <a:pt x="264" y="930"/>
                  </a:lnTo>
                  <a:lnTo>
                    <a:pt x="264" y="928"/>
                  </a:lnTo>
                  <a:lnTo>
                    <a:pt x="259" y="932"/>
                  </a:lnTo>
                  <a:lnTo>
                    <a:pt x="259" y="932"/>
                  </a:lnTo>
                  <a:close/>
                  <a:moveTo>
                    <a:pt x="255" y="939"/>
                  </a:moveTo>
                  <a:lnTo>
                    <a:pt x="258" y="938"/>
                  </a:lnTo>
                  <a:lnTo>
                    <a:pt x="257" y="934"/>
                  </a:lnTo>
                  <a:lnTo>
                    <a:pt x="255" y="937"/>
                  </a:lnTo>
                  <a:lnTo>
                    <a:pt x="255" y="939"/>
                  </a:lnTo>
                  <a:lnTo>
                    <a:pt x="255" y="939"/>
                  </a:lnTo>
                  <a:close/>
                  <a:moveTo>
                    <a:pt x="246" y="942"/>
                  </a:moveTo>
                  <a:lnTo>
                    <a:pt x="250" y="939"/>
                  </a:lnTo>
                  <a:lnTo>
                    <a:pt x="247" y="937"/>
                  </a:lnTo>
                  <a:lnTo>
                    <a:pt x="245" y="939"/>
                  </a:lnTo>
                  <a:lnTo>
                    <a:pt x="245" y="941"/>
                  </a:lnTo>
                  <a:lnTo>
                    <a:pt x="246" y="942"/>
                  </a:lnTo>
                  <a:lnTo>
                    <a:pt x="246" y="942"/>
                  </a:lnTo>
                  <a:close/>
                  <a:moveTo>
                    <a:pt x="236" y="963"/>
                  </a:moveTo>
                  <a:lnTo>
                    <a:pt x="236" y="967"/>
                  </a:lnTo>
                  <a:lnTo>
                    <a:pt x="240" y="967"/>
                  </a:lnTo>
                  <a:lnTo>
                    <a:pt x="244" y="962"/>
                  </a:lnTo>
                  <a:lnTo>
                    <a:pt x="251" y="960"/>
                  </a:lnTo>
                  <a:lnTo>
                    <a:pt x="252" y="956"/>
                  </a:lnTo>
                  <a:lnTo>
                    <a:pt x="250" y="955"/>
                  </a:lnTo>
                  <a:lnTo>
                    <a:pt x="246" y="956"/>
                  </a:lnTo>
                  <a:lnTo>
                    <a:pt x="240" y="957"/>
                  </a:lnTo>
                  <a:lnTo>
                    <a:pt x="239" y="961"/>
                  </a:lnTo>
                  <a:lnTo>
                    <a:pt x="239" y="961"/>
                  </a:lnTo>
                  <a:lnTo>
                    <a:pt x="236" y="963"/>
                  </a:lnTo>
                  <a:lnTo>
                    <a:pt x="236" y="963"/>
                  </a:lnTo>
                  <a:close/>
                  <a:moveTo>
                    <a:pt x="231" y="981"/>
                  </a:moveTo>
                  <a:lnTo>
                    <a:pt x="233" y="987"/>
                  </a:lnTo>
                  <a:lnTo>
                    <a:pt x="236" y="988"/>
                  </a:lnTo>
                  <a:lnTo>
                    <a:pt x="239" y="985"/>
                  </a:lnTo>
                  <a:lnTo>
                    <a:pt x="234" y="980"/>
                  </a:lnTo>
                  <a:lnTo>
                    <a:pt x="231" y="981"/>
                  </a:lnTo>
                  <a:lnTo>
                    <a:pt x="231" y="981"/>
                  </a:lnTo>
                  <a:close/>
                  <a:moveTo>
                    <a:pt x="370" y="1708"/>
                  </a:moveTo>
                  <a:lnTo>
                    <a:pt x="373" y="1703"/>
                  </a:lnTo>
                  <a:lnTo>
                    <a:pt x="379" y="1703"/>
                  </a:lnTo>
                  <a:lnTo>
                    <a:pt x="380" y="1705"/>
                  </a:lnTo>
                  <a:lnTo>
                    <a:pt x="379" y="1708"/>
                  </a:lnTo>
                  <a:lnTo>
                    <a:pt x="374" y="1708"/>
                  </a:lnTo>
                  <a:lnTo>
                    <a:pt x="372" y="1709"/>
                  </a:lnTo>
                  <a:lnTo>
                    <a:pt x="370" y="1708"/>
                  </a:lnTo>
                  <a:lnTo>
                    <a:pt x="370" y="1708"/>
                  </a:lnTo>
                  <a:close/>
                  <a:moveTo>
                    <a:pt x="336" y="1688"/>
                  </a:moveTo>
                  <a:lnTo>
                    <a:pt x="339" y="1688"/>
                  </a:lnTo>
                  <a:lnTo>
                    <a:pt x="339" y="1686"/>
                  </a:lnTo>
                  <a:lnTo>
                    <a:pt x="343" y="1682"/>
                  </a:lnTo>
                  <a:lnTo>
                    <a:pt x="341" y="1677"/>
                  </a:lnTo>
                  <a:lnTo>
                    <a:pt x="339" y="1677"/>
                  </a:lnTo>
                  <a:lnTo>
                    <a:pt x="338" y="1681"/>
                  </a:lnTo>
                  <a:lnTo>
                    <a:pt x="335" y="1683"/>
                  </a:lnTo>
                  <a:lnTo>
                    <a:pt x="336" y="1688"/>
                  </a:lnTo>
                  <a:lnTo>
                    <a:pt x="336" y="1688"/>
                  </a:lnTo>
                  <a:close/>
                  <a:moveTo>
                    <a:pt x="313" y="1648"/>
                  </a:moveTo>
                  <a:lnTo>
                    <a:pt x="314" y="1649"/>
                  </a:lnTo>
                  <a:lnTo>
                    <a:pt x="318" y="1648"/>
                  </a:lnTo>
                  <a:lnTo>
                    <a:pt x="322" y="1646"/>
                  </a:lnTo>
                  <a:lnTo>
                    <a:pt x="321" y="1643"/>
                  </a:lnTo>
                  <a:lnTo>
                    <a:pt x="316" y="1645"/>
                  </a:lnTo>
                  <a:lnTo>
                    <a:pt x="313" y="1648"/>
                  </a:lnTo>
                  <a:lnTo>
                    <a:pt x="313" y="1648"/>
                  </a:lnTo>
                  <a:close/>
                  <a:moveTo>
                    <a:pt x="301" y="1646"/>
                  </a:moveTo>
                  <a:lnTo>
                    <a:pt x="302" y="1649"/>
                  </a:lnTo>
                  <a:lnTo>
                    <a:pt x="305" y="1649"/>
                  </a:lnTo>
                  <a:lnTo>
                    <a:pt x="305" y="1646"/>
                  </a:lnTo>
                  <a:lnTo>
                    <a:pt x="303" y="1645"/>
                  </a:lnTo>
                  <a:lnTo>
                    <a:pt x="301" y="1646"/>
                  </a:lnTo>
                  <a:lnTo>
                    <a:pt x="301" y="1646"/>
                  </a:lnTo>
                  <a:close/>
                  <a:moveTo>
                    <a:pt x="267" y="1650"/>
                  </a:moveTo>
                  <a:lnTo>
                    <a:pt x="267" y="1652"/>
                  </a:lnTo>
                  <a:lnTo>
                    <a:pt x="270" y="1652"/>
                  </a:lnTo>
                  <a:lnTo>
                    <a:pt x="271" y="1655"/>
                  </a:lnTo>
                  <a:lnTo>
                    <a:pt x="276" y="1653"/>
                  </a:lnTo>
                  <a:lnTo>
                    <a:pt x="274" y="1649"/>
                  </a:lnTo>
                  <a:lnTo>
                    <a:pt x="269" y="1648"/>
                  </a:lnTo>
                  <a:lnTo>
                    <a:pt x="267" y="1650"/>
                  </a:lnTo>
                  <a:lnTo>
                    <a:pt x="267" y="1650"/>
                  </a:lnTo>
                  <a:close/>
                  <a:moveTo>
                    <a:pt x="223" y="1457"/>
                  </a:moveTo>
                  <a:lnTo>
                    <a:pt x="225" y="1456"/>
                  </a:lnTo>
                  <a:lnTo>
                    <a:pt x="231" y="1453"/>
                  </a:lnTo>
                  <a:lnTo>
                    <a:pt x="235" y="1446"/>
                  </a:lnTo>
                  <a:lnTo>
                    <a:pt x="233" y="1448"/>
                  </a:lnTo>
                  <a:lnTo>
                    <a:pt x="230" y="1451"/>
                  </a:lnTo>
                  <a:lnTo>
                    <a:pt x="223" y="1457"/>
                  </a:lnTo>
                  <a:lnTo>
                    <a:pt x="223" y="1457"/>
                  </a:lnTo>
                  <a:close/>
                  <a:moveTo>
                    <a:pt x="223" y="1451"/>
                  </a:moveTo>
                  <a:lnTo>
                    <a:pt x="223" y="1451"/>
                  </a:lnTo>
                  <a:lnTo>
                    <a:pt x="223" y="1452"/>
                  </a:lnTo>
                  <a:lnTo>
                    <a:pt x="225" y="1451"/>
                  </a:lnTo>
                  <a:lnTo>
                    <a:pt x="229" y="1449"/>
                  </a:lnTo>
                  <a:lnTo>
                    <a:pt x="231" y="1445"/>
                  </a:lnTo>
                  <a:lnTo>
                    <a:pt x="229" y="1444"/>
                  </a:lnTo>
                  <a:lnTo>
                    <a:pt x="223" y="1451"/>
                  </a:lnTo>
                  <a:lnTo>
                    <a:pt x="223" y="1451"/>
                  </a:lnTo>
                  <a:close/>
                  <a:moveTo>
                    <a:pt x="197" y="1386"/>
                  </a:moveTo>
                  <a:lnTo>
                    <a:pt x="195" y="1390"/>
                  </a:lnTo>
                  <a:lnTo>
                    <a:pt x="196" y="1390"/>
                  </a:lnTo>
                  <a:lnTo>
                    <a:pt x="201" y="1389"/>
                  </a:lnTo>
                  <a:lnTo>
                    <a:pt x="200" y="1386"/>
                  </a:lnTo>
                  <a:lnTo>
                    <a:pt x="198" y="1385"/>
                  </a:lnTo>
                  <a:lnTo>
                    <a:pt x="197" y="1386"/>
                  </a:lnTo>
                  <a:lnTo>
                    <a:pt x="197" y="1386"/>
                  </a:lnTo>
                  <a:close/>
                  <a:moveTo>
                    <a:pt x="194" y="1379"/>
                  </a:moveTo>
                  <a:lnTo>
                    <a:pt x="196" y="1382"/>
                  </a:lnTo>
                  <a:lnTo>
                    <a:pt x="200" y="1382"/>
                  </a:lnTo>
                  <a:lnTo>
                    <a:pt x="200" y="1378"/>
                  </a:lnTo>
                  <a:lnTo>
                    <a:pt x="197" y="1376"/>
                  </a:lnTo>
                  <a:lnTo>
                    <a:pt x="194" y="1379"/>
                  </a:lnTo>
                  <a:lnTo>
                    <a:pt x="194" y="1379"/>
                  </a:lnTo>
                  <a:close/>
                  <a:moveTo>
                    <a:pt x="197" y="1316"/>
                  </a:moveTo>
                  <a:lnTo>
                    <a:pt x="204" y="1318"/>
                  </a:lnTo>
                  <a:lnTo>
                    <a:pt x="206" y="1315"/>
                  </a:lnTo>
                  <a:lnTo>
                    <a:pt x="202" y="1314"/>
                  </a:lnTo>
                  <a:lnTo>
                    <a:pt x="197" y="1316"/>
                  </a:lnTo>
                  <a:lnTo>
                    <a:pt x="197" y="1316"/>
                  </a:lnTo>
                  <a:close/>
                  <a:moveTo>
                    <a:pt x="200" y="1311"/>
                  </a:moveTo>
                  <a:lnTo>
                    <a:pt x="204" y="1312"/>
                  </a:lnTo>
                  <a:lnTo>
                    <a:pt x="208" y="1312"/>
                  </a:lnTo>
                  <a:lnTo>
                    <a:pt x="211" y="1310"/>
                  </a:lnTo>
                  <a:lnTo>
                    <a:pt x="206" y="1308"/>
                  </a:lnTo>
                  <a:lnTo>
                    <a:pt x="201" y="1310"/>
                  </a:lnTo>
                  <a:lnTo>
                    <a:pt x="200" y="1311"/>
                  </a:lnTo>
                  <a:lnTo>
                    <a:pt x="200" y="1311"/>
                  </a:lnTo>
                  <a:close/>
                  <a:moveTo>
                    <a:pt x="189" y="1308"/>
                  </a:moveTo>
                  <a:lnTo>
                    <a:pt x="190" y="1312"/>
                  </a:lnTo>
                  <a:lnTo>
                    <a:pt x="194" y="1310"/>
                  </a:lnTo>
                  <a:lnTo>
                    <a:pt x="193" y="1308"/>
                  </a:lnTo>
                  <a:lnTo>
                    <a:pt x="190" y="1308"/>
                  </a:lnTo>
                  <a:lnTo>
                    <a:pt x="189" y="1308"/>
                  </a:lnTo>
                  <a:lnTo>
                    <a:pt x="189" y="1308"/>
                  </a:lnTo>
                  <a:close/>
                  <a:moveTo>
                    <a:pt x="205" y="1254"/>
                  </a:moveTo>
                  <a:lnTo>
                    <a:pt x="204" y="1256"/>
                  </a:lnTo>
                  <a:lnTo>
                    <a:pt x="206" y="1257"/>
                  </a:lnTo>
                  <a:lnTo>
                    <a:pt x="208" y="1257"/>
                  </a:lnTo>
                  <a:lnTo>
                    <a:pt x="211" y="1253"/>
                  </a:lnTo>
                  <a:lnTo>
                    <a:pt x="212" y="1251"/>
                  </a:lnTo>
                  <a:lnTo>
                    <a:pt x="209" y="1251"/>
                  </a:lnTo>
                  <a:lnTo>
                    <a:pt x="205" y="1254"/>
                  </a:lnTo>
                  <a:lnTo>
                    <a:pt x="205" y="1254"/>
                  </a:lnTo>
                  <a:close/>
                  <a:moveTo>
                    <a:pt x="256" y="1232"/>
                  </a:moveTo>
                  <a:lnTo>
                    <a:pt x="260" y="1234"/>
                  </a:lnTo>
                  <a:lnTo>
                    <a:pt x="268" y="1233"/>
                  </a:lnTo>
                  <a:lnTo>
                    <a:pt x="268" y="1231"/>
                  </a:lnTo>
                  <a:lnTo>
                    <a:pt x="260" y="1229"/>
                  </a:lnTo>
                  <a:lnTo>
                    <a:pt x="256" y="1230"/>
                  </a:lnTo>
                  <a:lnTo>
                    <a:pt x="256" y="1232"/>
                  </a:lnTo>
                  <a:lnTo>
                    <a:pt x="256" y="1232"/>
                  </a:lnTo>
                  <a:close/>
                  <a:moveTo>
                    <a:pt x="235" y="1204"/>
                  </a:moveTo>
                  <a:lnTo>
                    <a:pt x="235" y="1207"/>
                  </a:lnTo>
                  <a:lnTo>
                    <a:pt x="236" y="1209"/>
                  </a:lnTo>
                  <a:lnTo>
                    <a:pt x="246" y="1207"/>
                  </a:lnTo>
                  <a:lnTo>
                    <a:pt x="245" y="1204"/>
                  </a:lnTo>
                  <a:lnTo>
                    <a:pt x="240" y="1204"/>
                  </a:lnTo>
                  <a:lnTo>
                    <a:pt x="235" y="1204"/>
                  </a:lnTo>
                  <a:lnTo>
                    <a:pt x="235" y="1204"/>
                  </a:lnTo>
                  <a:close/>
                  <a:moveTo>
                    <a:pt x="260" y="1201"/>
                  </a:moveTo>
                  <a:lnTo>
                    <a:pt x="263" y="1205"/>
                  </a:lnTo>
                  <a:lnTo>
                    <a:pt x="267" y="1205"/>
                  </a:lnTo>
                  <a:lnTo>
                    <a:pt x="271" y="1203"/>
                  </a:lnTo>
                  <a:lnTo>
                    <a:pt x="266" y="1200"/>
                  </a:lnTo>
                  <a:lnTo>
                    <a:pt x="260" y="1201"/>
                  </a:lnTo>
                  <a:lnTo>
                    <a:pt x="260" y="1201"/>
                  </a:lnTo>
                  <a:close/>
                  <a:moveTo>
                    <a:pt x="246" y="1198"/>
                  </a:moveTo>
                  <a:lnTo>
                    <a:pt x="254" y="1201"/>
                  </a:lnTo>
                  <a:lnTo>
                    <a:pt x="258" y="1200"/>
                  </a:lnTo>
                  <a:lnTo>
                    <a:pt x="262" y="1197"/>
                  </a:lnTo>
                  <a:lnTo>
                    <a:pt x="258" y="1195"/>
                  </a:lnTo>
                  <a:lnTo>
                    <a:pt x="252" y="1194"/>
                  </a:lnTo>
                  <a:lnTo>
                    <a:pt x="247" y="1196"/>
                  </a:lnTo>
                  <a:lnTo>
                    <a:pt x="246" y="1198"/>
                  </a:lnTo>
                  <a:lnTo>
                    <a:pt x="246" y="1198"/>
                  </a:lnTo>
                  <a:close/>
                  <a:moveTo>
                    <a:pt x="302" y="1076"/>
                  </a:moveTo>
                  <a:lnTo>
                    <a:pt x="303" y="1080"/>
                  </a:lnTo>
                  <a:lnTo>
                    <a:pt x="305" y="1083"/>
                  </a:lnTo>
                  <a:lnTo>
                    <a:pt x="308" y="1080"/>
                  </a:lnTo>
                  <a:lnTo>
                    <a:pt x="304" y="1077"/>
                  </a:lnTo>
                  <a:lnTo>
                    <a:pt x="302" y="1076"/>
                  </a:lnTo>
                  <a:lnTo>
                    <a:pt x="302" y="1076"/>
                  </a:lnTo>
                  <a:close/>
                  <a:moveTo>
                    <a:pt x="298" y="1060"/>
                  </a:moveTo>
                  <a:lnTo>
                    <a:pt x="297" y="1064"/>
                  </a:lnTo>
                  <a:lnTo>
                    <a:pt x="302" y="1068"/>
                  </a:lnTo>
                  <a:lnTo>
                    <a:pt x="305" y="1068"/>
                  </a:lnTo>
                  <a:lnTo>
                    <a:pt x="303" y="1062"/>
                  </a:lnTo>
                  <a:lnTo>
                    <a:pt x="303" y="1062"/>
                  </a:lnTo>
                  <a:lnTo>
                    <a:pt x="298" y="1060"/>
                  </a:lnTo>
                  <a:lnTo>
                    <a:pt x="298" y="1060"/>
                  </a:lnTo>
                  <a:close/>
                  <a:moveTo>
                    <a:pt x="280" y="1019"/>
                  </a:moveTo>
                  <a:lnTo>
                    <a:pt x="285" y="1019"/>
                  </a:lnTo>
                  <a:lnTo>
                    <a:pt x="289" y="1014"/>
                  </a:lnTo>
                  <a:lnTo>
                    <a:pt x="294" y="1012"/>
                  </a:lnTo>
                  <a:lnTo>
                    <a:pt x="294" y="1010"/>
                  </a:lnTo>
                  <a:lnTo>
                    <a:pt x="289" y="1010"/>
                  </a:lnTo>
                  <a:lnTo>
                    <a:pt x="285" y="1007"/>
                  </a:lnTo>
                  <a:lnTo>
                    <a:pt x="280" y="1010"/>
                  </a:lnTo>
                  <a:lnTo>
                    <a:pt x="279" y="1014"/>
                  </a:lnTo>
                  <a:lnTo>
                    <a:pt x="280" y="1019"/>
                  </a:lnTo>
                  <a:lnTo>
                    <a:pt x="280" y="1019"/>
                  </a:lnTo>
                  <a:close/>
                  <a:moveTo>
                    <a:pt x="281" y="1042"/>
                  </a:moveTo>
                  <a:lnTo>
                    <a:pt x="283" y="1044"/>
                  </a:lnTo>
                  <a:lnTo>
                    <a:pt x="289" y="1044"/>
                  </a:lnTo>
                  <a:lnTo>
                    <a:pt x="293" y="1038"/>
                  </a:lnTo>
                  <a:lnTo>
                    <a:pt x="293" y="1032"/>
                  </a:lnTo>
                  <a:lnTo>
                    <a:pt x="287" y="1030"/>
                  </a:lnTo>
                  <a:lnTo>
                    <a:pt x="283" y="1032"/>
                  </a:lnTo>
                  <a:lnTo>
                    <a:pt x="281" y="1042"/>
                  </a:lnTo>
                  <a:lnTo>
                    <a:pt x="281" y="1042"/>
                  </a:lnTo>
                  <a:close/>
                  <a:moveTo>
                    <a:pt x="262" y="1044"/>
                  </a:moveTo>
                  <a:lnTo>
                    <a:pt x="266" y="1046"/>
                  </a:lnTo>
                  <a:lnTo>
                    <a:pt x="270" y="1042"/>
                  </a:lnTo>
                  <a:lnTo>
                    <a:pt x="270" y="1038"/>
                  </a:lnTo>
                  <a:lnTo>
                    <a:pt x="271" y="1030"/>
                  </a:lnTo>
                  <a:lnTo>
                    <a:pt x="264" y="1033"/>
                  </a:lnTo>
                  <a:lnTo>
                    <a:pt x="260" y="1037"/>
                  </a:lnTo>
                  <a:lnTo>
                    <a:pt x="262" y="1044"/>
                  </a:lnTo>
                  <a:lnTo>
                    <a:pt x="262" y="1044"/>
                  </a:lnTo>
                  <a:close/>
                  <a:moveTo>
                    <a:pt x="223" y="1073"/>
                  </a:moveTo>
                  <a:lnTo>
                    <a:pt x="221" y="1077"/>
                  </a:lnTo>
                  <a:lnTo>
                    <a:pt x="224" y="1082"/>
                  </a:lnTo>
                  <a:lnTo>
                    <a:pt x="229" y="1083"/>
                  </a:lnTo>
                  <a:lnTo>
                    <a:pt x="230" y="1080"/>
                  </a:lnTo>
                  <a:lnTo>
                    <a:pt x="227" y="1073"/>
                  </a:lnTo>
                  <a:lnTo>
                    <a:pt x="223" y="1073"/>
                  </a:lnTo>
                  <a:lnTo>
                    <a:pt x="223" y="1073"/>
                  </a:lnTo>
                  <a:close/>
                  <a:moveTo>
                    <a:pt x="297" y="1132"/>
                  </a:moveTo>
                  <a:lnTo>
                    <a:pt x="297" y="1135"/>
                  </a:lnTo>
                  <a:lnTo>
                    <a:pt x="300" y="1135"/>
                  </a:lnTo>
                  <a:lnTo>
                    <a:pt x="301" y="1138"/>
                  </a:lnTo>
                  <a:lnTo>
                    <a:pt x="299" y="1145"/>
                  </a:lnTo>
                  <a:lnTo>
                    <a:pt x="301" y="1147"/>
                  </a:lnTo>
                  <a:lnTo>
                    <a:pt x="305" y="1145"/>
                  </a:lnTo>
                  <a:lnTo>
                    <a:pt x="308" y="1135"/>
                  </a:lnTo>
                  <a:lnTo>
                    <a:pt x="312" y="1131"/>
                  </a:lnTo>
                  <a:lnTo>
                    <a:pt x="311" y="1128"/>
                  </a:lnTo>
                  <a:lnTo>
                    <a:pt x="308" y="1129"/>
                  </a:lnTo>
                  <a:lnTo>
                    <a:pt x="302" y="1129"/>
                  </a:lnTo>
                  <a:lnTo>
                    <a:pt x="297" y="1132"/>
                  </a:lnTo>
                  <a:lnTo>
                    <a:pt x="297" y="1132"/>
                  </a:lnTo>
                  <a:close/>
                  <a:moveTo>
                    <a:pt x="222" y="1153"/>
                  </a:moveTo>
                  <a:lnTo>
                    <a:pt x="227" y="1157"/>
                  </a:lnTo>
                  <a:lnTo>
                    <a:pt x="235" y="1158"/>
                  </a:lnTo>
                  <a:lnTo>
                    <a:pt x="236" y="1162"/>
                  </a:lnTo>
                  <a:lnTo>
                    <a:pt x="243" y="1163"/>
                  </a:lnTo>
                  <a:lnTo>
                    <a:pt x="246" y="1160"/>
                  </a:lnTo>
                  <a:lnTo>
                    <a:pt x="263" y="1157"/>
                  </a:lnTo>
                  <a:lnTo>
                    <a:pt x="273" y="1157"/>
                  </a:lnTo>
                  <a:lnTo>
                    <a:pt x="283" y="1148"/>
                  </a:lnTo>
                  <a:lnTo>
                    <a:pt x="281" y="1138"/>
                  </a:lnTo>
                  <a:lnTo>
                    <a:pt x="278" y="1130"/>
                  </a:lnTo>
                  <a:lnTo>
                    <a:pt x="273" y="1130"/>
                  </a:lnTo>
                  <a:lnTo>
                    <a:pt x="266" y="1127"/>
                  </a:lnTo>
                  <a:lnTo>
                    <a:pt x="262" y="1112"/>
                  </a:lnTo>
                  <a:lnTo>
                    <a:pt x="256" y="1102"/>
                  </a:lnTo>
                  <a:lnTo>
                    <a:pt x="246" y="1100"/>
                  </a:lnTo>
                  <a:lnTo>
                    <a:pt x="241" y="1093"/>
                  </a:lnTo>
                  <a:lnTo>
                    <a:pt x="231" y="1092"/>
                  </a:lnTo>
                  <a:lnTo>
                    <a:pt x="224" y="1090"/>
                  </a:lnTo>
                  <a:lnTo>
                    <a:pt x="224" y="1093"/>
                  </a:lnTo>
                  <a:lnTo>
                    <a:pt x="217" y="1100"/>
                  </a:lnTo>
                  <a:lnTo>
                    <a:pt x="217" y="1108"/>
                  </a:lnTo>
                  <a:lnTo>
                    <a:pt x="223" y="1112"/>
                  </a:lnTo>
                  <a:lnTo>
                    <a:pt x="227" y="1117"/>
                  </a:lnTo>
                  <a:lnTo>
                    <a:pt x="220" y="1114"/>
                  </a:lnTo>
                  <a:lnTo>
                    <a:pt x="216" y="1116"/>
                  </a:lnTo>
                  <a:lnTo>
                    <a:pt x="216" y="1122"/>
                  </a:lnTo>
                  <a:lnTo>
                    <a:pt x="213" y="1126"/>
                  </a:lnTo>
                  <a:lnTo>
                    <a:pt x="221" y="1130"/>
                  </a:lnTo>
                  <a:lnTo>
                    <a:pt x="216" y="1132"/>
                  </a:lnTo>
                  <a:lnTo>
                    <a:pt x="215" y="1135"/>
                  </a:lnTo>
                  <a:lnTo>
                    <a:pt x="217" y="1140"/>
                  </a:lnTo>
                  <a:lnTo>
                    <a:pt x="232" y="1143"/>
                  </a:lnTo>
                  <a:lnTo>
                    <a:pt x="234" y="1147"/>
                  </a:lnTo>
                  <a:lnTo>
                    <a:pt x="239" y="1148"/>
                  </a:lnTo>
                  <a:lnTo>
                    <a:pt x="247" y="1141"/>
                  </a:lnTo>
                  <a:lnTo>
                    <a:pt x="241" y="1150"/>
                  </a:lnTo>
                  <a:lnTo>
                    <a:pt x="235" y="1150"/>
                  </a:lnTo>
                  <a:lnTo>
                    <a:pt x="227" y="1147"/>
                  </a:lnTo>
                  <a:lnTo>
                    <a:pt x="223" y="1148"/>
                  </a:lnTo>
                  <a:lnTo>
                    <a:pt x="222" y="115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22" name="Freeform 170"/>
            <p:cNvSpPr>
              <a:spLocks noEditPoints="1"/>
            </p:cNvSpPr>
            <p:nvPr/>
          </p:nvSpPr>
          <p:spPr bwMode="auto">
            <a:xfrm>
              <a:off x="762" y="594"/>
              <a:ext cx="1366" cy="1267"/>
            </a:xfrm>
            <a:custGeom>
              <a:avLst/>
              <a:gdLst/>
              <a:ahLst/>
              <a:cxnLst>
                <a:cxn ang="0">
                  <a:pos x="1987" y="184"/>
                </a:cxn>
                <a:cxn ang="0">
                  <a:pos x="2006" y="437"/>
                </a:cxn>
                <a:cxn ang="0">
                  <a:pos x="1996" y="474"/>
                </a:cxn>
                <a:cxn ang="0">
                  <a:pos x="2138" y="297"/>
                </a:cxn>
                <a:cxn ang="0">
                  <a:pos x="2189" y="174"/>
                </a:cxn>
                <a:cxn ang="0">
                  <a:pos x="2339" y="61"/>
                </a:cxn>
                <a:cxn ang="0">
                  <a:pos x="2717" y="93"/>
                </a:cxn>
                <a:cxn ang="0">
                  <a:pos x="2322" y="392"/>
                </a:cxn>
                <a:cxn ang="0">
                  <a:pos x="2102" y="560"/>
                </a:cxn>
                <a:cxn ang="0">
                  <a:pos x="2184" y="1280"/>
                </a:cxn>
                <a:cxn ang="0">
                  <a:pos x="1907" y="485"/>
                </a:cxn>
                <a:cxn ang="0">
                  <a:pos x="1708" y="340"/>
                </a:cxn>
                <a:cxn ang="0">
                  <a:pos x="1423" y="287"/>
                </a:cxn>
                <a:cxn ang="0">
                  <a:pos x="1866" y="573"/>
                </a:cxn>
                <a:cxn ang="0">
                  <a:pos x="1944" y="765"/>
                </a:cxn>
                <a:cxn ang="0">
                  <a:pos x="1130" y="390"/>
                </a:cxn>
                <a:cxn ang="0">
                  <a:pos x="1172" y="416"/>
                </a:cxn>
                <a:cxn ang="0">
                  <a:pos x="1637" y="591"/>
                </a:cxn>
                <a:cxn ang="0">
                  <a:pos x="1255" y="432"/>
                </a:cxn>
                <a:cxn ang="0">
                  <a:pos x="1367" y="528"/>
                </a:cxn>
                <a:cxn ang="0">
                  <a:pos x="932" y="635"/>
                </a:cxn>
                <a:cxn ang="0">
                  <a:pos x="1431" y="840"/>
                </a:cxn>
                <a:cxn ang="0">
                  <a:pos x="1587" y="795"/>
                </a:cxn>
                <a:cxn ang="0">
                  <a:pos x="1634" y="874"/>
                </a:cxn>
                <a:cxn ang="0">
                  <a:pos x="1878" y="1226"/>
                </a:cxn>
                <a:cxn ang="0">
                  <a:pos x="1685" y="1352"/>
                </a:cxn>
                <a:cxn ang="0">
                  <a:pos x="1336" y="1008"/>
                </a:cxn>
                <a:cxn ang="0">
                  <a:pos x="1215" y="777"/>
                </a:cxn>
                <a:cxn ang="0">
                  <a:pos x="1088" y="927"/>
                </a:cxn>
                <a:cxn ang="0">
                  <a:pos x="1908" y="1265"/>
                </a:cxn>
                <a:cxn ang="0">
                  <a:pos x="2109" y="1078"/>
                </a:cxn>
                <a:cxn ang="0">
                  <a:pos x="1987" y="1354"/>
                </a:cxn>
                <a:cxn ang="0">
                  <a:pos x="1820" y="1083"/>
                </a:cxn>
                <a:cxn ang="0">
                  <a:pos x="1790" y="978"/>
                </a:cxn>
                <a:cxn ang="0">
                  <a:pos x="1958" y="952"/>
                </a:cxn>
                <a:cxn ang="0">
                  <a:pos x="2125" y="1077"/>
                </a:cxn>
                <a:cxn ang="0">
                  <a:pos x="2199" y="1221"/>
                </a:cxn>
                <a:cxn ang="0">
                  <a:pos x="2241" y="1370"/>
                </a:cxn>
                <a:cxn ang="0">
                  <a:pos x="2175" y="1436"/>
                </a:cxn>
                <a:cxn ang="0">
                  <a:pos x="2161" y="1546"/>
                </a:cxn>
                <a:cxn ang="0">
                  <a:pos x="1712" y="1507"/>
                </a:cxn>
                <a:cxn ang="0">
                  <a:pos x="2121" y="1659"/>
                </a:cxn>
                <a:cxn ang="0">
                  <a:pos x="1659" y="1909"/>
                </a:cxn>
                <a:cxn ang="0">
                  <a:pos x="2208" y="2221"/>
                </a:cxn>
                <a:cxn ang="0">
                  <a:pos x="2289" y="2368"/>
                </a:cxn>
                <a:cxn ang="0">
                  <a:pos x="2246" y="2246"/>
                </a:cxn>
                <a:cxn ang="0">
                  <a:pos x="2102" y="2392"/>
                </a:cxn>
                <a:cxn ang="0">
                  <a:pos x="180" y="1952"/>
                </a:cxn>
                <a:cxn ang="0">
                  <a:pos x="786" y="851"/>
                </a:cxn>
                <a:cxn ang="0">
                  <a:pos x="180" y="2009"/>
                </a:cxn>
                <a:cxn ang="0">
                  <a:pos x="166" y="1666"/>
                </a:cxn>
                <a:cxn ang="0">
                  <a:pos x="601" y="859"/>
                </a:cxn>
                <a:cxn ang="0">
                  <a:pos x="1079" y="1121"/>
                </a:cxn>
                <a:cxn ang="0">
                  <a:pos x="1367" y="1154"/>
                </a:cxn>
                <a:cxn ang="0">
                  <a:pos x="1484" y="1041"/>
                </a:cxn>
                <a:cxn ang="0">
                  <a:pos x="1661" y="1247"/>
                </a:cxn>
                <a:cxn ang="0">
                  <a:pos x="1658" y="1313"/>
                </a:cxn>
                <a:cxn ang="0">
                  <a:pos x="1341" y="1558"/>
                </a:cxn>
                <a:cxn ang="0">
                  <a:pos x="1617" y="2017"/>
                </a:cxn>
                <a:cxn ang="0">
                  <a:pos x="1953" y="1786"/>
                </a:cxn>
                <a:cxn ang="0">
                  <a:pos x="2148" y="1958"/>
                </a:cxn>
                <a:cxn ang="0">
                  <a:pos x="2188" y="2174"/>
                </a:cxn>
                <a:cxn ang="0">
                  <a:pos x="2048" y="2427"/>
                </a:cxn>
              </a:cxnLst>
              <a:rect l="0" t="0" r="r" b="b"/>
              <a:pathLst>
                <a:path w="2733" h="2534">
                  <a:moveTo>
                    <a:pt x="1977" y="445"/>
                  </a:moveTo>
                  <a:lnTo>
                    <a:pt x="1981" y="442"/>
                  </a:lnTo>
                  <a:lnTo>
                    <a:pt x="1985" y="435"/>
                  </a:lnTo>
                  <a:lnTo>
                    <a:pt x="1995" y="425"/>
                  </a:lnTo>
                  <a:lnTo>
                    <a:pt x="1999" y="409"/>
                  </a:lnTo>
                  <a:lnTo>
                    <a:pt x="2002" y="407"/>
                  </a:lnTo>
                  <a:lnTo>
                    <a:pt x="2003" y="412"/>
                  </a:lnTo>
                  <a:lnTo>
                    <a:pt x="2000" y="419"/>
                  </a:lnTo>
                  <a:lnTo>
                    <a:pt x="2000" y="424"/>
                  </a:lnTo>
                  <a:lnTo>
                    <a:pt x="2006" y="425"/>
                  </a:lnTo>
                  <a:lnTo>
                    <a:pt x="2012" y="418"/>
                  </a:lnTo>
                  <a:lnTo>
                    <a:pt x="2018" y="414"/>
                  </a:lnTo>
                  <a:lnTo>
                    <a:pt x="2018" y="408"/>
                  </a:lnTo>
                  <a:lnTo>
                    <a:pt x="2011" y="406"/>
                  </a:lnTo>
                  <a:lnTo>
                    <a:pt x="2011" y="405"/>
                  </a:lnTo>
                  <a:lnTo>
                    <a:pt x="2018" y="402"/>
                  </a:lnTo>
                  <a:lnTo>
                    <a:pt x="2018" y="393"/>
                  </a:lnTo>
                  <a:lnTo>
                    <a:pt x="2016" y="390"/>
                  </a:lnTo>
                  <a:lnTo>
                    <a:pt x="2016" y="384"/>
                  </a:lnTo>
                  <a:lnTo>
                    <a:pt x="2024" y="378"/>
                  </a:lnTo>
                  <a:lnTo>
                    <a:pt x="2026" y="368"/>
                  </a:lnTo>
                  <a:lnTo>
                    <a:pt x="2033" y="366"/>
                  </a:lnTo>
                  <a:lnTo>
                    <a:pt x="2035" y="360"/>
                  </a:lnTo>
                  <a:lnTo>
                    <a:pt x="2035" y="366"/>
                  </a:lnTo>
                  <a:lnTo>
                    <a:pt x="2036" y="369"/>
                  </a:lnTo>
                  <a:lnTo>
                    <a:pt x="2032" y="371"/>
                  </a:lnTo>
                  <a:lnTo>
                    <a:pt x="2028" y="381"/>
                  </a:lnTo>
                  <a:lnTo>
                    <a:pt x="2022" y="387"/>
                  </a:lnTo>
                  <a:lnTo>
                    <a:pt x="2021" y="397"/>
                  </a:lnTo>
                  <a:lnTo>
                    <a:pt x="2024" y="403"/>
                  </a:lnTo>
                  <a:lnTo>
                    <a:pt x="2025" y="409"/>
                  </a:lnTo>
                  <a:lnTo>
                    <a:pt x="2030" y="406"/>
                  </a:lnTo>
                  <a:lnTo>
                    <a:pt x="2034" y="396"/>
                  </a:lnTo>
                  <a:lnTo>
                    <a:pt x="2046" y="386"/>
                  </a:lnTo>
                  <a:lnTo>
                    <a:pt x="2049" y="379"/>
                  </a:lnTo>
                  <a:lnTo>
                    <a:pt x="2051" y="371"/>
                  </a:lnTo>
                  <a:lnTo>
                    <a:pt x="2054" y="365"/>
                  </a:lnTo>
                  <a:lnTo>
                    <a:pt x="2058" y="363"/>
                  </a:lnTo>
                  <a:lnTo>
                    <a:pt x="2058" y="367"/>
                  </a:lnTo>
                  <a:lnTo>
                    <a:pt x="2057" y="369"/>
                  </a:lnTo>
                  <a:lnTo>
                    <a:pt x="2057" y="377"/>
                  </a:lnTo>
                  <a:lnTo>
                    <a:pt x="2061" y="374"/>
                  </a:lnTo>
                  <a:lnTo>
                    <a:pt x="2068" y="366"/>
                  </a:lnTo>
                  <a:lnTo>
                    <a:pt x="2075" y="366"/>
                  </a:lnTo>
                  <a:lnTo>
                    <a:pt x="2083" y="367"/>
                  </a:lnTo>
                  <a:lnTo>
                    <a:pt x="2093" y="363"/>
                  </a:lnTo>
                  <a:lnTo>
                    <a:pt x="2099" y="362"/>
                  </a:lnTo>
                  <a:lnTo>
                    <a:pt x="2103" y="358"/>
                  </a:lnTo>
                  <a:lnTo>
                    <a:pt x="2110" y="356"/>
                  </a:lnTo>
                  <a:lnTo>
                    <a:pt x="2112" y="350"/>
                  </a:lnTo>
                  <a:lnTo>
                    <a:pt x="2112" y="346"/>
                  </a:lnTo>
                  <a:lnTo>
                    <a:pt x="2113" y="342"/>
                  </a:lnTo>
                  <a:lnTo>
                    <a:pt x="2109" y="337"/>
                  </a:lnTo>
                  <a:lnTo>
                    <a:pt x="2112" y="330"/>
                  </a:lnTo>
                  <a:lnTo>
                    <a:pt x="2111" y="315"/>
                  </a:lnTo>
                  <a:lnTo>
                    <a:pt x="2109" y="315"/>
                  </a:lnTo>
                  <a:lnTo>
                    <a:pt x="2105" y="324"/>
                  </a:lnTo>
                  <a:lnTo>
                    <a:pt x="2098" y="333"/>
                  </a:lnTo>
                  <a:lnTo>
                    <a:pt x="2094" y="333"/>
                  </a:lnTo>
                  <a:lnTo>
                    <a:pt x="2094" y="328"/>
                  </a:lnTo>
                  <a:lnTo>
                    <a:pt x="2099" y="322"/>
                  </a:lnTo>
                  <a:lnTo>
                    <a:pt x="2105" y="319"/>
                  </a:lnTo>
                  <a:lnTo>
                    <a:pt x="2105" y="314"/>
                  </a:lnTo>
                  <a:lnTo>
                    <a:pt x="2099" y="308"/>
                  </a:lnTo>
                  <a:lnTo>
                    <a:pt x="2098" y="302"/>
                  </a:lnTo>
                  <a:lnTo>
                    <a:pt x="2094" y="302"/>
                  </a:lnTo>
                  <a:lnTo>
                    <a:pt x="2091" y="304"/>
                  </a:lnTo>
                  <a:lnTo>
                    <a:pt x="2090" y="309"/>
                  </a:lnTo>
                  <a:lnTo>
                    <a:pt x="2086" y="305"/>
                  </a:lnTo>
                  <a:lnTo>
                    <a:pt x="2080" y="305"/>
                  </a:lnTo>
                  <a:lnTo>
                    <a:pt x="2075" y="310"/>
                  </a:lnTo>
                  <a:lnTo>
                    <a:pt x="2070" y="309"/>
                  </a:lnTo>
                  <a:lnTo>
                    <a:pt x="2072" y="305"/>
                  </a:lnTo>
                  <a:lnTo>
                    <a:pt x="2087" y="299"/>
                  </a:lnTo>
                  <a:lnTo>
                    <a:pt x="2093" y="298"/>
                  </a:lnTo>
                  <a:lnTo>
                    <a:pt x="2104" y="287"/>
                  </a:lnTo>
                  <a:lnTo>
                    <a:pt x="2107" y="284"/>
                  </a:lnTo>
                  <a:lnTo>
                    <a:pt x="2114" y="272"/>
                  </a:lnTo>
                  <a:lnTo>
                    <a:pt x="2117" y="262"/>
                  </a:lnTo>
                  <a:lnTo>
                    <a:pt x="2115" y="259"/>
                  </a:lnTo>
                  <a:lnTo>
                    <a:pt x="2110" y="261"/>
                  </a:lnTo>
                  <a:lnTo>
                    <a:pt x="2106" y="263"/>
                  </a:lnTo>
                  <a:lnTo>
                    <a:pt x="2104" y="261"/>
                  </a:lnTo>
                  <a:lnTo>
                    <a:pt x="2106" y="256"/>
                  </a:lnTo>
                  <a:lnTo>
                    <a:pt x="2111" y="254"/>
                  </a:lnTo>
                  <a:lnTo>
                    <a:pt x="2115" y="255"/>
                  </a:lnTo>
                  <a:lnTo>
                    <a:pt x="2117" y="251"/>
                  </a:lnTo>
                  <a:lnTo>
                    <a:pt x="2117" y="244"/>
                  </a:lnTo>
                  <a:lnTo>
                    <a:pt x="2123" y="238"/>
                  </a:lnTo>
                  <a:lnTo>
                    <a:pt x="2123" y="231"/>
                  </a:lnTo>
                  <a:lnTo>
                    <a:pt x="2122" y="229"/>
                  </a:lnTo>
                  <a:lnTo>
                    <a:pt x="2122" y="223"/>
                  </a:lnTo>
                  <a:lnTo>
                    <a:pt x="2116" y="222"/>
                  </a:lnTo>
                  <a:lnTo>
                    <a:pt x="2111" y="224"/>
                  </a:lnTo>
                  <a:lnTo>
                    <a:pt x="2103" y="238"/>
                  </a:lnTo>
                  <a:lnTo>
                    <a:pt x="2102" y="244"/>
                  </a:lnTo>
                  <a:lnTo>
                    <a:pt x="2105" y="249"/>
                  </a:lnTo>
                  <a:lnTo>
                    <a:pt x="2101" y="254"/>
                  </a:lnTo>
                  <a:lnTo>
                    <a:pt x="2099" y="256"/>
                  </a:lnTo>
                  <a:lnTo>
                    <a:pt x="2096" y="255"/>
                  </a:lnTo>
                  <a:lnTo>
                    <a:pt x="2096" y="252"/>
                  </a:lnTo>
                  <a:lnTo>
                    <a:pt x="2094" y="250"/>
                  </a:lnTo>
                  <a:lnTo>
                    <a:pt x="2094" y="243"/>
                  </a:lnTo>
                  <a:lnTo>
                    <a:pt x="2100" y="233"/>
                  </a:lnTo>
                  <a:lnTo>
                    <a:pt x="2099" y="227"/>
                  </a:lnTo>
                  <a:lnTo>
                    <a:pt x="2100" y="223"/>
                  </a:lnTo>
                  <a:lnTo>
                    <a:pt x="2102" y="226"/>
                  </a:lnTo>
                  <a:lnTo>
                    <a:pt x="2106" y="223"/>
                  </a:lnTo>
                  <a:lnTo>
                    <a:pt x="2104" y="216"/>
                  </a:lnTo>
                  <a:lnTo>
                    <a:pt x="2100" y="209"/>
                  </a:lnTo>
                  <a:lnTo>
                    <a:pt x="2094" y="209"/>
                  </a:lnTo>
                  <a:lnTo>
                    <a:pt x="2088" y="211"/>
                  </a:lnTo>
                  <a:lnTo>
                    <a:pt x="2084" y="217"/>
                  </a:lnTo>
                  <a:lnTo>
                    <a:pt x="2083" y="214"/>
                  </a:lnTo>
                  <a:lnTo>
                    <a:pt x="2081" y="211"/>
                  </a:lnTo>
                  <a:lnTo>
                    <a:pt x="2082" y="203"/>
                  </a:lnTo>
                  <a:lnTo>
                    <a:pt x="2079" y="194"/>
                  </a:lnTo>
                  <a:lnTo>
                    <a:pt x="2080" y="181"/>
                  </a:lnTo>
                  <a:lnTo>
                    <a:pt x="2080" y="171"/>
                  </a:lnTo>
                  <a:lnTo>
                    <a:pt x="2083" y="163"/>
                  </a:lnTo>
                  <a:lnTo>
                    <a:pt x="2084" y="153"/>
                  </a:lnTo>
                  <a:lnTo>
                    <a:pt x="2083" y="146"/>
                  </a:lnTo>
                  <a:lnTo>
                    <a:pt x="2089" y="136"/>
                  </a:lnTo>
                  <a:lnTo>
                    <a:pt x="2089" y="127"/>
                  </a:lnTo>
                  <a:lnTo>
                    <a:pt x="2083" y="121"/>
                  </a:lnTo>
                  <a:lnTo>
                    <a:pt x="2082" y="114"/>
                  </a:lnTo>
                  <a:lnTo>
                    <a:pt x="2072" y="107"/>
                  </a:lnTo>
                  <a:lnTo>
                    <a:pt x="2070" y="102"/>
                  </a:lnTo>
                  <a:lnTo>
                    <a:pt x="2061" y="98"/>
                  </a:lnTo>
                  <a:lnTo>
                    <a:pt x="2059" y="100"/>
                  </a:lnTo>
                  <a:lnTo>
                    <a:pt x="2059" y="104"/>
                  </a:lnTo>
                  <a:lnTo>
                    <a:pt x="2057" y="105"/>
                  </a:lnTo>
                  <a:lnTo>
                    <a:pt x="2048" y="98"/>
                  </a:lnTo>
                  <a:lnTo>
                    <a:pt x="2042" y="99"/>
                  </a:lnTo>
                  <a:lnTo>
                    <a:pt x="2042" y="105"/>
                  </a:lnTo>
                  <a:lnTo>
                    <a:pt x="2037" y="114"/>
                  </a:lnTo>
                  <a:lnTo>
                    <a:pt x="2041" y="118"/>
                  </a:lnTo>
                  <a:lnTo>
                    <a:pt x="2048" y="117"/>
                  </a:lnTo>
                  <a:lnTo>
                    <a:pt x="2054" y="116"/>
                  </a:lnTo>
                  <a:lnTo>
                    <a:pt x="2060" y="119"/>
                  </a:lnTo>
                  <a:lnTo>
                    <a:pt x="2063" y="125"/>
                  </a:lnTo>
                  <a:lnTo>
                    <a:pt x="2068" y="125"/>
                  </a:lnTo>
                  <a:lnTo>
                    <a:pt x="2068" y="129"/>
                  </a:lnTo>
                  <a:lnTo>
                    <a:pt x="2058" y="139"/>
                  </a:lnTo>
                  <a:lnTo>
                    <a:pt x="2054" y="139"/>
                  </a:lnTo>
                  <a:lnTo>
                    <a:pt x="2047" y="134"/>
                  </a:lnTo>
                  <a:lnTo>
                    <a:pt x="2042" y="135"/>
                  </a:lnTo>
                  <a:lnTo>
                    <a:pt x="2035" y="133"/>
                  </a:lnTo>
                  <a:lnTo>
                    <a:pt x="2038" y="138"/>
                  </a:lnTo>
                  <a:lnTo>
                    <a:pt x="2043" y="139"/>
                  </a:lnTo>
                  <a:lnTo>
                    <a:pt x="2038" y="144"/>
                  </a:lnTo>
                  <a:lnTo>
                    <a:pt x="2033" y="146"/>
                  </a:lnTo>
                  <a:lnTo>
                    <a:pt x="2024" y="137"/>
                  </a:lnTo>
                  <a:lnTo>
                    <a:pt x="2016" y="141"/>
                  </a:lnTo>
                  <a:lnTo>
                    <a:pt x="2012" y="150"/>
                  </a:lnTo>
                  <a:lnTo>
                    <a:pt x="2008" y="153"/>
                  </a:lnTo>
                  <a:lnTo>
                    <a:pt x="2009" y="158"/>
                  </a:lnTo>
                  <a:lnTo>
                    <a:pt x="2013" y="159"/>
                  </a:lnTo>
                  <a:lnTo>
                    <a:pt x="2016" y="166"/>
                  </a:lnTo>
                  <a:lnTo>
                    <a:pt x="2022" y="171"/>
                  </a:lnTo>
                  <a:lnTo>
                    <a:pt x="2022" y="174"/>
                  </a:lnTo>
                  <a:lnTo>
                    <a:pt x="2018" y="173"/>
                  </a:lnTo>
                  <a:lnTo>
                    <a:pt x="2017" y="179"/>
                  </a:lnTo>
                  <a:lnTo>
                    <a:pt x="2020" y="182"/>
                  </a:lnTo>
                  <a:lnTo>
                    <a:pt x="2020" y="186"/>
                  </a:lnTo>
                  <a:lnTo>
                    <a:pt x="2016" y="186"/>
                  </a:lnTo>
                  <a:lnTo>
                    <a:pt x="2011" y="182"/>
                  </a:lnTo>
                  <a:lnTo>
                    <a:pt x="2005" y="182"/>
                  </a:lnTo>
                  <a:lnTo>
                    <a:pt x="1998" y="176"/>
                  </a:lnTo>
                  <a:lnTo>
                    <a:pt x="1994" y="175"/>
                  </a:lnTo>
                  <a:lnTo>
                    <a:pt x="1988" y="179"/>
                  </a:lnTo>
                  <a:lnTo>
                    <a:pt x="1987" y="184"/>
                  </a:lnTo>
                  <a:lnTo>
                    <a:pt x="1991" y="191"/>
                  </a:lnTo>
                  <a:lnTo>
                    <a:pt x="1988" y="195"/>
                  </a:lnTo>
                  <a:lnTo>
                    <a:pt x="1986" y="194"/>
                  </a:lnTo>
                  <a:lnTo>
                    <a:pt x="1986" y="189"/>
                  </a:lnTo>
                  <a:lnTo>
                    <a:pt x="1981" y="186"/>
                  </a:lnTo>
                  <a:lnTo>
                    <a:pt x="1974" y="184"/>
                  </a:lnTo>
                  <a:lnTo>
                    <a:pt x="1972" y="184"/>
                  </a:lnTo>
                  <a:lnTo>
                    <a:pt x="1967" y="180"/>
                  </a:lnTo>
                  <a:lnTo>
                    <a:pt x="1963" y="179"/>
                  </a:lnTo>
                  <a:lnTo>
                    <a:pt x="1962" y="182"/>
                  </a:lnTo>
                  <a:lnTo>
                    <a:pt x="1965" y="189"/>
                  </a:lnTo>
                  <a:lnTo>
                    <a:pt x="1964" y="196"/>
                  </a:lnTo>
                  <a:lnTo>
                    <a:pt x="1966" y="205"/>
                  </a:lnTo>
                  <a:lnTo>
                    <a:pt x="1972" y="208"/>
                  </a:lnTo>
                  <a:lnTo>
                    <a:pt x="1979" y="209"/>
                  </a:lnTo>
                  <a:lnTo>
                    <a:pt x="1982" y="212"/>
                  </a:lnTo>
                  <a:lnTo>
                    <a:pt x="1979" y="214"/>
                  </a:lnTo>
                  <a:lnTo>
                    <a:pt x="1973" y="214"/>
                  </a:lnTo>
                  <a:lnTo>
                    <a:pt x="1981" y="218"/>
                  </a:lnTo>
                  <a:lnTo>
                    <a:pt x="1983" y="223"/>
                  </a:lnTo>
                  <a:lnTo>
                    <a:pt x="1988" y="227"/>
                  </a:lnTo>
                  <a:lnTo>
                    <a:pt x="1997" y="227"/>
                  </a:lnTo>
                  <a:lnTo>
                    <a:pt x="2000" y="222"/>
                  </a:lnTo>
                  <a:lnTo>
                    <a:pt x="2003" y="222"/>
                  </a:lnTo>
                  <a:lnTo>
                    <a:pt x="2003" y="227"/>
                  </a:lnTo>
                  <a:lnTo>
                    <a:pt x="1998" y="231"/>
                  </a:lnTo>
                  <a:lnTo>
                    <a:pt x="1996" y="240"/>
                  </a:lnTo>
                  <a:lnTo>
                    <a:pt x="1993" y="241"/>
                  </a:lnTo>
                  <a:lnTo>
                    <a:pt x="1985" y="234"/>
                  </a:lnTo>
                  <a:lnTo>
                    <a:pt x="1967" y="231"/>
                  </a:lnTo>
                  <a:lnTo>
                    <a:pt x="1961" y="222"/>
                  </a:lnTo>
                  <a:lnTo>
                    <a:pt x="1956" y="220"/>
                  </a:lnTo>
                  <a:lnTo>
                    <a:pt x="1954" y="217"/>
                  </a:lnTo>
                  <a:lnTo>
                    <a:pt x="1952" y="217"/>
                  </a:lnTo>
                  <a:lnTo>
                    <a:pt x="1950" y="223"/>
                  </a:lnTo>
                  <a:lnTo>
                    <a:pt x="1951" y="227"/>
                  </a:lnTo>
                  <a:lnTo>
                    <a:pt x="1948" y="230"/>
                  </a:lnTo>
                  <a:lnTo>
                    <a:pt x="1951" y="240"/>
                  </a:lnTo>
                  <a:lnTo>
                    <a:pt x="1945" y="242"/>
                  </a:lnTo>
                  <a:lnTo>
                    <a:pt x="1942" y="241"/>
                  </a:lnTo>
                  <a:lnTo>
                    <a:pt x="1942" y="249"/>
                  </a:lnTo>
                  <a:lnTo>
                    <a:pt x="1939" y="251"/>
                  </a:lnTo>
                  <a:lnTo>
                    <a:pt x="1939" y="264"/>
                  </a:lnTo>
                  <a:lnTo>
                    <a:pt x="1942" y="268"/>
                  </a:lnTo>
                  <a:lnTo>
                    <a:pt x="1952" y="268"/>
                  </a:lnTo>
                  <a:lnTo>
                    <a:pt x="1958" y="272"/>
                  </a:lnTo>
                  <a:lnTo>
                    <a:pt x="1963" y="269"/>
                  </a:lnTo>
                  <a:lnTo>
                    <a:pt x="1963" y="273"/>
                  </a:lnTo>
                  <a:lnTo>
                    <a:pt x="1959" y="275"/>
                  </a:lnTo>
                  <a:lnTo>
                    <a:pt x="1952" y="273"/>
                  </a:lnTo>
                  <a:lnTo>
                    <a:pt x="1943" y="273"/>
                  </a:lnTo>
                  <a:lnTo>
                    <a:pt x="1940" y="272"/>
                  </a:lnTo>
                  <a:lnTo>
                    <a:pt x="1933" y="272"/>
                  </a:lnTo>
                  <a:lnTo>
                    <a:pt x="1926" y="282"/>
                  </a:lnTo>
                  <a:lnTo>
                    <a:pt x="1925" y="287"/>
                  </a:lnTo>
                  <a:lnTo>
                    <a:pt x="1928" y="291"/>
                  </a:lnTo>
                  <a:lnTo>
                    <a:pt x="1927" y="296"/>
                  </a:lnTo>
                  <a:lnTo>
                    <a:pt x="1924" y="297"/>
                  </a:lnTo>
                  <a:lnTo>
                    <a:pt x="1924" y="302"/>
                  </a:lnTo>
                  <a:lnTo>
                    <a:pt x="1927" y="304"/>
                  </a:lnTo>
                  <a:lnTo>
                    <a:pt x="1931" y="302"/>
                  </a:lnTo>
                  <a:lnTo>
                    <a:pt x="1939" y="303"/>
                  </a:lnTo>
                  <a:lnTo>
                    <a:pt x="1943" y="298"/>
                  </a:lnTo>
                  <a:lnTo>
                    <a:pt x="1947" y="301"/>
                  </a:lnTo>
                  <a:lnTo>
                    <a:pt x="1945" y="305"/>
                  </a:lnTo>
                  <a:lnTo>
                    <a:pt x="1940" y="305"/>
                  </a:lnTo>
                  <a:lnTo>
                    <a:pt x="1937" y="312"/>
                  </a:lnTo>
                  <a:lnTo>
                    <a:pt x="1939" y="315"/>
                  </a:lnTo>
                  <a:lnTo>
                    <a:pt x="1943" y="315"/>
                  </a:lnTo>
                  <a:lnTo>
                    <a:pt x="1949" y="310"/>
                  </a:lnTo>
                  <a:lnTo>
                    <a:pt x="1952" y="311"/>
                  </a:lnTo>
                  <a:lnTo>
                    <a:pt x="1959" y="307"/>
                  </a:lnTo>
                  <a:lnTo>
                    <a:pt x="1959" y="310"/>
                  </a:lnTo>
                  <a:lnTo>
                    <a:pt x="1955" y="313"/>
                  </a:lnTo>
                  <a:lnTo>
                    <a:pt x="1960" y="315"/>
                  </a:lnTo>
                  <a:lnTo>
                    <a:pt x="1968" y="315"/>
                  </a:lnTo>
                  <a:lnTo>
                    <a:pt x="1971" y="319"/>
                  </a:lnTo>
                  <a:lnTo>
                    <a:pt x="1965" y="319"/>
                  </a:lnTo>
                  <a:lnTo>
                    <a:pt x="1965" y="324"/>
                  </a:lnTo>
                  <a:lnTo>
                    <a:pt x="1970" y="325"/>
                  </a:lnTo>
                  <a:lnTo>
                    <a:pt x="1976" y="323"/>
                  </a:lnTo>
                  <a:lnTo>
                    <a:pt x="1984" y="328"/>
                  </a:lnTo>
                  <a:lnTo>
                    <a:pt x="1998" y="332"/>
                  </a:lnTo>
                  <a:lnTo>
                    <a:pt x="2000" y="335"/>
                  </a:lnTo>
                  <a:lnTo>
                    <a:pt x="1987" y="334"/>
                  </a:lnTo>
                  <a:lnTo>
                    <a:pt x="1981" y="335"/>
                  </a:lnTo>
                  <a:lnTo>
                    <a:pt x="1973" y="330"/>
                  </a:lnTo>
                  <a:lnTo>
                    <a:pt x="1965" y="332"/>
                  </a:lnTo>
                  <a:lnTo>
                    <a:pt x="1964" y="336"/>
                  </a:lnTo>
                  <a:lnTo>
                    <a:pt x="1973" y="339"/>
                  </a:lnTo>
                  <a:lnTo>
                    <a:pt x="1985" y="342"/>
                  </a:lnTo>
                  <a:lnTo>
                    <a:pt x="1997" y="342"/>
                  </a:lnTo>
                  <a:lnTo>
                    <a:pt x="2001" y="344"/>
                  </a:lnTo>
                  <a:lnTo>
                    <a:pt x="1988" y="347"/>
                  </a:lnTo>
                  <a:lnTo>
                    <a:pt x="1984" y="345"/>
                  </a:lnTo>
                  <a:lnTo>
                    <a:pt x="1972" y="343"/>
                  </a:lnTo>
                  <a:lnTo>
                    <a:pt x="1963" y="343"/>
                  </a:lnTo>
                  <a:lnTo>
                    <a:pt x="1960" y="338"/>
                  </a:lnTo>
                  <a:lnTo>
                    <a:pt x="1953" y="336"/>
                  </a:lnTo>
                  <a:lnTo>
                    <a:pt x="1945" y="328"/>
                  </a:lnTo>
                  <a:lnTo>
                    <a:pt x="1941" y="331"/>
                  </a:lnTo>
                  <a:lnTo>
                    <a:pt x="1937" y="336"/>
                  </a:lnTo>
                  <a:lnTo>
                    <a:pt x="1928" y="336"/>
                  </a:lnTo>
                  <a:lnTo>
                    <a:pt x="1924" y="339"/>
                  </a:lnTo>
                  <a:lnTo>
                    <a:pt x="1921" y="350"/>
                  </a:lnTo>
                  <a:lnTo>
                    <a:pt x="1928" y="357"/>
                  </a:lnTo>
                  <a:lnTo>
                    <a:pt x="1928" y="365"/>
                  </a:lnTo>
                  <a:lnTo>
                    <a:pt x="1926" y="367"/>
                  </a:lnTo>
                  <a:lnTo>
                    <a:pt x="1923" y="357"/>
                  </a:lnTo>
                  <a:lnTo>
                    <a:pt x="1918" y="357"/>
                  </a:lnTo>
                  <a:lnTo>
                    <a:pt x="1915" y="370"/>
                  </a:lnTo>
                  <a:lnTo>
                    <a:pt x="1916" y="379"/>
                  </a:lnTo>
                  <a:lnTo>
                    <a:pt x="1920" y="380"/>
                  </a:lnTo>
                  <a:lnTo>
                    <a:pt x="1923" y="378"/>
                  </a:lnTo>
                  <a:lnTo>
                    <a:pt x="1926" y="378"/>
                  </a:lnTo>
                  <a:lnTo>
                    <a:pt x="1930" y="385"/>
                  </a:lnTo>
                  <a:lnTo>
                    <a:pt x="1935" y="386"/>
                  </a:lnTo>
                  <a:lnTo>
                    <a:pt x="1930" y="387"/>
                  </a:lnTo>
                  <a:lnTo>
                    <a:pt x="1927" y="390"/>
                  </a:lnTo>
                  <a:lnTo>
                    <a:pt x="1921" y="384"/>
                  </a:lnTo>
                  <a:lnTo>
                    <a:pt x="1913" y="385"/>
                  </a:lnTo>
                  <a:lnTo>
                    <a:pt x="1913" y="396"/>
                  </a:lnTo>
                  <a:lnTo>
                    <a:pt x="1915" y="400"/>
                  </a:lnTo>
                  <a:lnTo>
                    <a:pt x="1919" y="397"/>
                  </a:lnTo>
                  <a:lnTo>
                    <a:pt x="1916" y="402"/>
                  </a:lnTo>
                  <a:lnTo>
                    <a:pt x="1916" y="416"/>
                  </a:lnTo>
                  <a:lnTo>
                    <a:pt x="1920" y="413"/>
                  </a:lnTo>
                  <a:lnTo>
                    <a:pt x="1925" y="414"/>
                  </a:lnTo>
                  <a:lnTo>
                    <a:pt x="1925" y="424"/>
                  </a:lnTo>
                  <a:lnTo>
                    <a:pt x="1933" y="426"/>
                  </a:lnTo>
                  <a:lnTo>
                    <a:pt x="1947" y="435"/>
                  </a:lnTo>
                  <a:lnTo>
                    <a:pt x="1952" y="432"/>
                  </a:lnTo>
                  <a:lnTo>
                    <a:pt x="1954" y="427"/>
                  </a:lnTo>
                  <a:lnTo>
                    <a:pt x="1953" y="421"/>
                  </a:lnTo>
                  <a:lnTo>
                    <a:pt x="1962" y="423"/>
                  </a:lnTo>
                  <a:lnTo>
                    <a:pt x="1963" y="428"/>
                  </a:lnTo>
                  <a:lnTo>
                    <a:pt x="1962" y="433"/>
                  </a:lnTo>
                  <a:lnTo>
                    <a:pt x="1963" y="440"/>
                  </a:lnTo>
                  <a:lnTo>
                    <a:pt x="1965" y="438"/>
                  </a:lnTo>
                  <a:lnTo>
                    <a:pt x="1971" y="424"/>
                  </a:lnTo>
                  <a:lnTo>
                    <a:pt x="1971" y="410"/>
                  </a:lnTo>
                  <a:lnTo>
                    <a:pt x="1973" y="402"/>
                  </a:lnTo>
                  <a:lnTo>
                    <a:pt x="1979" y="394"/>
                  </a:lnTo>
                  <a:lnTo>
                    <a:pt x="1983" y="387"/>
                  </a:lnTo>
                  <a:lnTo>
                    <a:pt x="1983" y="396"/>
                  </a:lnTo>
                  <a:lnTo>
                    <a:pt x="1975" y="408"/>
                  </a:lnTo>
                  <a:lnTo>
                    <a:pt x="1974" y="417"/>
                  </a:lnTo>
                  <a:lnTo>
                    <a:pt x="1976" y="421"/>
                  </a:lnTo>
                  <a:lnTo>
                    <a:pt x="1973" y="433"/>
                  </a:lnTo>
                  <a:lnTo>
                    <a:pt x="1976" y="439"/>
                  </a:lnTo>
                  <a:lnTo>
                    <a:pt x="1975" y="443"/>
                  </a:lnTo>
                  <a:lnTo>
                    <a:pt x="1977" y="445"/>
                  </a:lnTo>
                  <a:lnTo>
                    <a:pt x="1977" y="445"/>
                  </a:lnTo>
                  <a:close/>
                  <a:moveTo>
                    <a:pt x="1991" y="169"/>
                  </a:moveTo>
                  <a:lnTo>
                    <a:pt x="1994" y="166"/>
                  </a:lnTo>
                  <a:lnTo>
                    <a:pt x="1998" y="166"/>
                  </a:lnTo>
                  <a:lnTo>
                    <a:pt x="2000" y="169"/>
                  </a:lnTo>
                  <a:lnTo>
                    <a:pt x="2006" y="169"/>
                  </a:lnTo>
                  <a:lnTo>
                    <a:pt x="2006" y="174"/>
                  </a:lnTo>
                  <a:lnTo>
                    <a:pt x="2002" y="174"/>
                  </a:lnTo>
                  <a:lnTo>
                    <a:pt x="2000" y="172"/>
                  </a:lnTo>
                  <a:lnTo>
                    <a:pt x="1994" y="171"/>
                  </a:lnTo>
                  <a:lnTo>
                    <a:pt x="1991" y="169"/>
                  </a:lnTo>
                  <a:lnTo>
                    <a:pt x="1991" y="169"/>
                  </a:lnTo>
                  <a:close/>
                  <a:moveTo>
                    <a:pt x="1997" y="442"/>
                  </a:moveTo>
                  <a:lnTo>
                    <a:pt x="1997" y="437"/>
                  </a:lnTo>
                  <a:lnTo>
                    <a:pt x="2001" y="433"/>
                  </a:lnTo>
                  <a:lnTo>
                    <a:pt x="2002" y="429"/>
                  </a:lnTo>
                  <a:lnTo>
                    <a:pt x="2006" y="427"/>
                  </a:lnTo>
                  <a:lnTo>
                    <a:pt x="2009" y="429"/>
                  </a:lnTo>
                  <a:lnTo>
                    <a:pt x="2006" y="432"/>
                  </a:lnTo>
                  <a:lnTo>
                    <a:pt x="2006" y="437"/>
                  </a:lnTo>
                  <a:lnTo>
                    <a:pt x="1999" y="442"/>
                  </a:lnTo>
                  <a:lnTo>
                    <a:pt x="1997" y="442"/>
                  </a:lnTo>
                  <a:lnTo>
                    <a:pt x="1997" y="442"/>
                  </a:lnTo>
                  <a:close/>
                  <a:moveTo>
                    <a:pt x="2061" y="383"/>
                  </a:moveTo>
                  <a:lnTo>
                    <a:pt x="2069" y="373"/>
                  </a:lnTo>
                  <a:lnTo>
                    <a:pt x="2073" y="373"/>
                  </a:lnTo>
                  <a:lnTo>
                    <a:pt x="2079" y="369"/>
                  </a:lnTo>
                  <a:lnTo>
                    <a:pt x="2084" y="372"/>
                  </a:lnTo>
                  <a:lnTo>
                    <a:pt x="2091" y="378"/>
                  </a:lnTo>
                  <a:lnTo>
                    <a:pt x="2089" y="382"/>
                  </a:lnTo>
                  <a:lnTo>
                    <a:pt x="2081" y="381"/>
                  </a:lnTo>
                  <a:lnTo>
                    <a:pt x="2076" y="386"/>
                  </a:lnTo>
                  <a:lnTo>
                    <a:pt x="2067" y="387"/>
                  </a:lnTo>
                  <a:lnTo>
                    <a:pt x="2063" y="386"/>
                  </a:lnTo>
                  <a:lnTo>
                    <a:pt x="2061" y="383"/>
                  </a:lnTo>
                  <a:lnTo>
                    <a:pt x="2061" y="383"/>
                  </a:lnTo>
                  <a:close/>
                  <a:moveTo>
                    <a:pt x="2535" y="12"/>
                  </a:moveTo>
                  <a:lnTo>
                    <a:pt x="2537" y="7"/>
                  </a:lnTo>
                  <a:lnTo>
                    <a:pt x="2541" y="7"/>
                  </a:lnTo>
                  <a:lnTo>
                    <a:pt x="2544" y="12"/>
                  </a:lnTo>
                  <a:lnTo>
                    <a:pt x="2538" y="14"/>
                  </a:lnTo>
                  <a:lnTo>
                    <a:pt x="2535" y="12"/>
                  </a:lnTo>
                  <a:lnTo>
                    <a:pt x="2535" y="12"/>
                  </a:lnTo>
                  <a:close/>
                  <a:moveTo>
                    <a:pt x="2308" y="456"/>
                  </a:moveTo>
                  <a:lnTo>
                    <a:pt x="2305" y="459"/>
                  </a:lnTo>
                  <a:lnTo>
                    <a:pt x="2308" y="463"/>
                  </a:lnTo>
                  <a:lnTo>
                    <a:pt x="2314" y="463"/>
                  </a:lnTo>
                  <a:lnTo>
                    <a:pt x="2314" y="459"/>
                  </a:lnTo>
                  <a:lnTo>
                    <a:pt x="2310" y="456"/>
                  </a:lnTo>
                  <a:lnTo>
                    <a:pt x="2310" y="456"/>
                  </a:lnTo>
                  <a:lnTo>
                    <a:pt x="2308" y="456"/>
                  </a:lnTo>
                  <a:lnTo>
                    <a:pt x="2308" y="456"/>
                  </a:lnTo>
                  <a:close/>
                  <a:moveTo>
                    <a:pt x="2195" y="526"/>
                  </a:moveTo>
                  <a:lnTo>
                    <a:pt x="2197" y="530"/>
                  </a:lnTo>
                  <a:lnTo>
                    <a:pt x="2203" y="530"/>
                  </a:lnTo>
                  <a:lnTo>
                    <a:pt x="2199" y="524"/>
                  </a:lnTo>
                  <a:lnTo>
                    <a:pt x="2195" y="526"/>
                  </a:lnTo>
                  <a:lnTo>
                    <a:pt x="2195" y="526"/>
                  </a:lnTo>
                  <a:close/>
                  <a:moveTo>
                    <a:pt x="2035" y="523"/>
                  </a:moveTo>
                  <a:lnTo>
                    <a:pt x="2032" y="516"/>
                  </a:lnTo>
                  <a:lnTo>
                    <a:pt x="2032" y="512"/>
                  </a:lnTo>
                  <a:lnTo>
                    <a:pt x="2036" y="511"/>
                  </a:lnTo>
                  <a:lnTo>
                    <a:pt x="2038" y="516"/>
                  </a:lnTo>
                  <a:lnTo>
                    <a:pt x="2038" y="521"/>
                  </a:lnTo>
                  <a:lnTo>
                    <a:pt x="2036" y="523"/>
                  </a:lnTo>
                  <a:lnTo>
                    <a:pt x="2035" y="523"/>
                  </a:lnTo>
                  <a:lnTo>
                    <a:pt x="2035" y="523"/>
                  </a:lnTo>
                  <a:close/>
                  <a:moveTo>
                    <a:pt x="1990" y="617"/>
                  </a:moveTo>
                  <a:lnTo>
                    <a:pt x="1989" y="614"/>
                  </a:lnTo>
                  <a:lnTo>
                    <a:pt x="1989" y="610"/>
                  </a:lnTo>
                  <a:lnTo>
                    <a:pt x="1987" y="602"/>
                  </a:lnTo>
                  <a:lnTo>
                    <a:pt x="1985" y="600"/>
                  </a:lnTo>
                  <a:lnTo>
                    <a:pt x="1983" y="602"/>
                  </a:lnTo>
                  <a:lnTo>
                    <a:pt x="1981" y="609"/>
                  </a:lnTo>
                  <a:lnTo>
                    <a:pt x="1983" y="619"/>
                  </a:lnTo>
                  <a:lnTo>
                    <a:pt x="1987" y="626"/>
                  </a:lnTo>
                  <a:lnTo>
                    <a:pt x="1985" y="630"/>
                  </a:lnTo>
                  <a:lnTo>
                    <a:pt x="1983" y="631"/>
                  </a:lnTo>
                  <a:lnTo>
                    <a:pt x="1977" y="629"/>
                  </a:lnTo>
                  <a:lnTo>
                    <a:pt x="1966" y="628"/>
                  </a:lnTo>
                  <a:lnTo>
                    <a:pt x="1965" y="624"/>
                  </a:lnTo>
                  <a:lnTo>
                    <a:pt x="1963" y="623"/>
                  </a:lnTo>
                  <a:lnTo>
                    <a:pt x="1953" y="617"/>
                  </a:lnTo>
                  <a:lnTo>
                    <a:pt x="1950" y="617"/>
                  </a:lnTo>
                  <a:lnTo>
                    <a:pt x="1949" y="615"/>
                  </a:lnTo>
                  <a:lnTo>
                    <a:pt x="1945" y="613"/>
                  </a:lnTo>
                  <a:lnTo>
                    <a:pt x="1942" y="613"/>
                  </a:lnTo>
                  <a:lnTo>
                    <a:pt x="1942" y="610"/>
                  </a:lnTo>
                  <a:lnTo>
                    <a:pt x="1945" y="605"/>
                  </a:lnTo>
                  <a:lnTo>
                    <a:pt x="1948" y="604"/>
                  </a:lnTo>
                  <a:lnTo>
                    <a:pt x="1951" y="600"/>
                  </a:lnTo>
                  <a:lnTo>
                    <a:pt x="1951" y="595"/>
                  </a:lnTo>
                  <a:lnTo>
                    <a:pt x="1945" y="587"/>
                  </a:lnTo>
                  <a:lnTo>
                    <a:pt x="1943" y="584"/>
                  </a:lnTo>
                  <a:lnTo>
                    <a:pt x="1943" y="590"/>
                  </a:lnTo>
                  <a:lnTo>
                    <a:pt x="1947" y="592"/>
                  </a:lnTo>
                  <a:lnTo>
                    <a:pt x="1947" y="596"/>
                  </a:lnTo>
                  <a:lnTo>
                    <a:pt x="1945" y="601"/>
                  </a:lnTo>
                  <a:lnTo>
                    <a:pt x="1940" y="600"/>
                  </a:lnTo>
                  <a:lnTo>
                    <a:pt x="1938" y="602"/>
                  </a:lnTo>
                  <a:lnTo>
                    <a:pt x="1939" y="603"/>
                  </a:lnTo>
                  <a:lnTo>
                    <a:pt x="1940" y="607"/>
                  </a:lnTo>
                  <a:lnTo>
                    <a:pt x="1937" y="612"/>
                  </a:lnTo>
                  <a:lnTo>
                    <a:pt x="1933" y="611"/>
                  </a:lnTo>
                  <a:lnTo>
                    <a:pt x="1929" y="604"/>
                  </a:lnTo>
                  <a:lnTo>
                    <a:pt x="1929" y="601"/>
                  </a:lnTo>
                  <a:lnTo>
                    <a:pt x="1928" y="596"/>
                  </a:lnTo>
                  <a:lnTo>
                    <a:pt x="1931" y="589"/>
                  </a:lnTo>
                  <a:lnTo>
                    <a:pt x="1930" y="587"/>
                  </a:lnTo>
                  <a:lnTo>
                    <a:pt x="1930" y="582"/>
                  </a:lnTo>
                  <a:lnTo>
                    <a:pt x="1928" y="586"/>
                  </a:lnTo>
                  <a:lnTo>
                    <a:pt x="1926" y="591"/>
                  </a:lnTo>
                  <a:lnTo>
                    <a:pt x="1924" y="595"/>
                  </a:lnTo>
                  <a:lnTo>
                    <a:pt x="1924" y="598"/>
                  </a:lnTo>
                  <a:lnTo>
                    <a:pt x="1924" y="603"/>
                  </a:lnTo>
                  <a:lnTo>
                    <a:pt x="1917" y="603"/>
                  </a:lnTo>
                  <a:lnTo>
                    <a:pt x="1913" y="600"/>
                  </a:lnTo>
                  <a:lnTo>
                    <a:pt x="1909" y="600"/>
                  </a:lnTo>
                  <a:lnTo>
                    <a:pt x="1908" y="596"/>
                  </a:lnTo>
                  <a:lnTo>
                    <a:pt x="1910" y="591"/>
                  </a:lnTo>
                  <a:lnTo>
                    <a:pt x="1912" y="584"/>
                  </a:lnTo>
                  <a:lnTo>
                    <a:pt x="1913" y="581"/>
                  </a:lnTo>
                  <a:lnTo>
                    <a:pt x="1913" y="576"/>
                  </a:lnTo>
                  <a:lnTo>
                    <a:pt x="1919" y="564"/>
                  </a:lnTo>
                  <a:lnTo>
                    <a:pt x="1916" y="566"/>
                  </a:lnTo>
                  <a:lnTo>
                    <a:pt x="1912" y="568"/>
                  </a:lnTo>
                  <a:lnTo>
                    <a:pt x="1908" y="580"/>
                  </a:lnTo>
                  <a:lnTo>
                    <a:pt x="1908" y="589"/>
                  </a:lnTo>
                  <a:lnTo>
                    <a:pt x="1904" y="593"/>
                  </a:lnTo>
                  <a:lnTo>
                    <a:pt x="1902" y="592"/>
                  </a:lnTo>
                  <a:lnTo>
                    <a:pt x="1905" y="587"/>
                  </a:lnTo>
                  <a:lnTo>
                    <a:pt x="1905" y="584"/>
                  </a:lnTo>
                  <a:lnTo>
                    <a:pt x="1904" y="584"/>
                  </a:lnTo>
                  <a:lnTo>
                    <a:pt x="1900" y="592"/>
                  </a:lnTo>
                  <a:lnTo>
                    <a:pt x="1893" y="592"/>
                  </a:lnTo>
                  <a:lnTo>
                    <a:pt x="1891" y="589"/>
                  </a:lnTo>
                  <a:lnTo>
                    <a:pt x="1891" y="581"/>
                  </a:lnTo>
                  <a:lnTo>
                    <a:pt x="1890" y="578"/>
                  </a:lnTo>
                  <a:lnTo>
                    <a:pt x="1891" y="573"/>
                  </a:lnTo>
                  <a:lnTo>
                    <a:pt x="1897" y="569"/>
                  </a:lnTo>
                  <a:lnTo>
                    <a:pt x="1900" y="565"/>
                  </a:lnTo>
                  <a:lnTo>
                    <a:pt x="1898" y="561"/>
                  </a:lnTo>
                  <a:lnTo>
                    <a:pt x="1901" y="556"/>
                  </a:lnTo>
                  <a:lnTo>
                    <a:pt x="1905" y="552"/>
                  </a:lnTo>
                  <a:lnTo>
                    <a:pt x="1909" y="551"/>
                  </a:lnTo>
                  <a:lnTo>
                    <a:pt x="1913" y="548"/>
                  </a:lnTo>
                  <a:lnTo>
                    <a:pt x="1921" y="548"/>
                  </a:lnTo>
                  <a:lnTo>
                    <a:pt x="1925" y="544"/>
                  </a:lnTo>
                  <a:lnTo>
                    <a:pt x="1930" y="542"/>
                  </a:lnTo>
                  <a:lnTo>
                    <a:pt x="1935" y="541"/>
                  </a:lnTo>
                  <a:lnTo>
                    <a:pt x="1935" y="536"/>
                  </a:lnTo>
                  <a:lnTo>
                    <a:pt x="1937" y="534"/>
                  </a:lnTo>
                  <a:lnTo>
                    <a:pt x="1942" y="534"/>
                  </a:lnTo>
                  <a:lnTo>
                    <a:pt x="1951" y="537"/>
                  </a:lnTo>
                  <a:lnTo>
                    <a:pt x="1961" y="537"/>
                  </a:lnTo>
                  <a:lnTo>
                    <a:pt x="1964" y="535"/>
                  </a:lnTo>
                  <a:lnTo>
                    <a:pt x="1970" y="536"/>
                  </a:lnTo>
                  <a:lnTo>
                    <a:pt x="1972" y="543"/>
                  </a:lnTo>
                  <a:lnTo>
                    <a:pt x="1976" y="542"/>
                  </a:lnTo>
                  <a:lnTo>
                    <a:pt x="1977" y="538"/>
                  </a:lnTo>
                  <a:lnTo>
                    <a:pt x="1981" y="538"/>
                  </a:lnTo>
                  <a:lnTo>
                    <a:pt x="1987" y="543"/>
                  </a:lnTo>
                  <a:lnTo>
                    <a:pt x="1989" y="542"/>
                  </a:lnTo>
                  <a:lnTo>
                    <a:pt x="1995" y="542"/>
                  </a:lnTo>
                  <a:lnTo>
                    <a:pt x="1998" y="540"/>
                  </a:lnTo>
                  <a:lnTo>
                    <a:pt x="1995" y="537"/>
                  </a:lnTo>
                  <a:lnTo>
                    <a:pt x="1990" y="538"/>
                  </a:lnTo>
                  <a:lnTo>
                    <a:pt x="1987" y="534"/>
                  </a:lnTo>
                  <a:lnTo>
                    <a:pt x="1984" y="534"/>
                  </a:lnTo>
                  <a:lnTo>
                    <a:pt x="1984" y="532"/>
                  </a:lnTo>
                  <a:lnTo>
                    <a:pt x="1988" y="529"/>
                  </a:lnTo>
                  <a:lnTo>
                    <a:pt x="1988" y="525"/>
                  </a:lnTo>
                  <a:lnTo>
                    <a:pt x="1984" y="524"/>
                  </a:lnTo>
                  <a:lnTo>
                    <a:pt x="1985" y="522"/>
                  </a:lnTo>
                  <a:lnTo>
                    <a:pt x="1991" y="522"/>
                  </a:lnTo>
                  <a:lnTo>
                    <a:pt x="1993" y="521"/>
                  </a:lnTo>
                  <a:lnTo>
                    <a:pt x="1986" y="518"/>
                  </a:lnTo>
                  <a:lnTo>
                    <a:pt x="1984" y="520"/>
                  </a:lnTo>
                  <a:lnTo>
                    <a:pt x="1979" y="521"/>
                  </a:lnTo>
                  <a:lnTo>
                    <a:pt x="1976" y="516"/>
                  </a:lnTo>
                  <a:lnTo>
                    <a:pt x="1977" y="512"/>
                  </a:lnTo>
                  <a:lnTo>
                    <a:pt x="1983" y="508"/>
                  </a:lnTo>
                  <a:lnTo>
                    <a:pt x="1983" y="505"/>
                  </a:lnTo>
                  <a:lnTo>
                    <a:pt x="1981" y="503"/>
                  </a:lnTo>
                  <a:lnTo>
                    <a:pt x="1978" y="499"/>
                  </a:lnTo>
                  <a:lnTo>
                    <a:pt x="1978" y="489"/>
                  </a:lnTo>
                  <a:lnTo>
                    <a:pt x="1979" y="487"/>
                  </a:lnTo>
                  <a:lnTo>
                    <a:pt x="1978" y="482"/>
                  </a:lnTo>
                  <a:lnTo>
                    <a:pt x="1979" y="476"/>
                  </a:lnTo>
                  <a:lnTo>
                    <a:pt x="1984" y="475"/>
                  </a:lnTo>
                  <a:lnTo>
                    <a:pt x="1989" y="473"/>
                  </a:lnTo>
                  <a:lnTo>
                    <a:pt x="1996" y="474"/>
                  </a:lnTo>
                  <a:lnTo>
                    <a:pt x="2000" y="473"/>
                  </a:lnTo>
                  <a:lnTo>
                    <a:pt x="2007" y="475"/>
                  </a:lnTo>
                  <a:lnTo>
                    <a:pt x="2012" y="475"/>
                  </a:lnTo>
                  <a:lnTo>
                    <a:pt x="2018" y="483"/>
                  </a:lnTo>
                  <a:lnTo>
                    <a:pt x="2021" y="496"/>
                  </a:lnTo>
                  <a:lnTo>
                    <a:pt x="2021" y="513"/>
                  </a:lnTo>
                  <a:lnTo>
                    <a:pt x="2019" y="521"/>
                  </a:lnTo>
                  <a:lnTo>
                    <a:pt x="2022" y="524"/>
                  </a:lnTo>
                  <a:lnTo>
                    <a:pt x="2025" y="522"/>
                  </a:lnTo>
                  <a:lnTo>
                    <a:pt x="2036" y="528"/>
                  </a:lnTo>
                  <a:lnTo>
                    <a:pt x="2041" y="535"/>
                  </a:lnTo>
                  <a:lnTo>
                    <a:pt x="2045" y="536"/>
                  </a:lnTo>
                  <a:lnTo>
                    <a:pt x="2045" y="533"/>
                  </a:lnTo>
                  <a:lnTo>
                    <a:pt x="2057" y="532"/>
                  </a:lnTo>
                  <a:lnTo>
                    <a:pt x="2066" y="540"/>
                  </a:lnTo>
                  <a:lnTo>
                    <a:pt x="2069" y="537"/>
                  </a:lnTo>
                  <a:lnTo>
                    <a:pt x="2065" y="534"/>
                  </a:lnTo>
                  <a:lnTo>
                    <a:pt x="2070" y="530"/>
                  </a:lnTo>
                  <a:lnTo>
                    <a:pt x="2079" y="525"/>
                  </a:lnTo>
                  <a:lnTo>
                    <a:pt x="2086" y="517"/>
                  </a:lnTo>
                  <a:lnTo>
                    <a:pt x="2098" y="509"/>
                  </a:lnTo>
                  <a:lnTo>
                    <a:pt x="2107" y="498"/>
                  </a:lnTo>
                  <a:lnTo>
                    <a:pt x="2109" y="491"/>
                  </a:lnTo>
                  <a:lnTo>
                    <a:pt x="2113" y="488"/>
                  </a:lnTo>
                  <a:lnTo>
                    <a:pt x="2107" y="488"/>
                  </a:lnTo>
                  <a:lnTo>
                    <a:pt x="2104" y="491"/>
                  </a:lnTo>
                  <a:lnTo>
                    <a:pt x="2103" y="497"/>
                  </a:lnTo>
                  <a:lnTo>
                    <a:pt x="2093" y="508"/>
                  </a:lnTo>
                  <a:lnTo>
                    <a:pt x="2087" y="512"/>
                  </a:lnTo>
                  <a:lnTo>
                    <a:pt x="2087" y="513"/>
                  </a:lnTo>
                  <a:lnTo>
                    <a:pt x="2077" y="522"/>
                  </a:lnTo>
                  <a:lnTo>
                    <a:pt x="2067" y="525"/>
                  </a:lnTo>
                  <a:lnTo>
                    <a:pt x="2063" y="523"/>
                  </a:lnTo>
                  <a:lnTo>
                    <a:pt x="2059" y="523"/>
                  </a:lnTo>
                  <a:lnTo>
                    <a:pt x="2058" y="525"/>
                  </a:lnTo>
                  <a:lnTo>
                    <a:pt x="2052" y="525"/>
                  </a:lnTo>
                  <a:lnTo>
                    <a:pt x="2043" y="520"/>
                  </a:lnTo>
                  <a:lnTo>
                    <a:pt x="2044" y="517"/>
                  </a:lnTo>
                  <a:lnTo>
                    <a:pt x="2048" y="512"/>
                  </a:lnTo>
                  <a:lnTo>
                    <a:pt x="2055" y="508"/>
                  </a:lnTo>
                  <a:lnTo>
                    <a:pt x="2055" y="502"/>
                  </a:lnTo>
                  <a:lnTo>
                    <a:pt x="2048" y="508"/>
                  </a:lnTo>
                  <a:lnTo>
                    <a:pt x="2046" y="512"/>
                  </a:lnTo>
                  <a:lnTo>
                    <a:pt x="2041" y="511"/>
                  </a:lnTo>
                  <a:lnTo>
                    <a:pt x="2037" y="503"/>
                  </a:lnTo>
                  <a:lnTo>
                    <a:pt x="2037" y="501"/>
                  </a:lnTo>
                  <a:lnTo>
                    <a:pt x="2041" y="500"/>
                  </a:lnTo>
                  <a:lnTo>
                    <a:pt x="2046" y="498"/>
                  </a:lnTo>
                  <a:lnTo>
                    <a:pt x="2047" y="496"/>
                  </a:lnTo>
                  <a:lnTo>
                    <a:pt x="2042" y="496"/>
                  </a:lnTo>
                  <a:lnTo>
                    <a:pt x="2042" y="493"/>
                  </a:lnTo>
                  <a:lnTo>
                    <a:pt x="2045" y="490"/>
                  </a:lnTo>
                  <a:lnTo>
                    <a:pt x="2049" y="493"/>
                  </a:lnTo>
                  <a:lnTo>
                    <a:pt x="2054" y="491"/>
                  </a:lnTo>
                  <a:lnTo>
                    <a:pt x="2055" y="488"/>
                  </a:lnTo>
                  <a:lnTo>
                    <a:pt x="2049" y="488"/>
                  </a:lnTo>
                  <a:lnTo>
                    <a:pt x="2046" y="486"/>
                  </a:lnTo>
                  <a:lnTo>
                    <a:pt x="2043" y="489"/>
                  </a:lnTo>
                  <a:lnTo>
                    <a:pt x="2038" y="488"/>
                  </a:lnTo>
                  <a:lnTo>
                    <a:pt x="2036" y="484"/>
                  </a:lnTo>
                  <a:lnTo>
                    <a:pt x="2038" y="480"/>
                  </a:lnTo>
                  <a:lnTo>
                    <a:pt x="2043" y="479"/>
                  </a:lnTo>
                  <a:lnTo>
                    <a:pt x="2047" y="476"/>
                  </a:lnTo>
                  <a:lnTo>
                    <a:pt x="2054" y="477"/>
                  </a:lnTo>
                  <a:lnTo>
                    <a:pt x="2060" y="479"/>
                  </a:lnTo>
                  <a:lnTo>
                    <a:pt x="2065" y="476"/>
                  </a:lnTo>
                  <a:lnTo>
                    <a:pt x="2057" y="476"/>
                  </a:lnTo>
                  <a:lnTo>
                    <a:pt x="2056" y="473"/>
                  </a:lnTo>
                  <a:lnTo>
                    <a:pt x="2061" y="467"/>
                  </a:lnTo>
                  <a:lnTo>
                    <a:pt x="2067" y="467"/>
                  </a:lnTo>
                  <a:lnTo>
                    <a:pt x="2068" y="464"/>
                  </a:lnTo>
                  <a:lnTo>
                    <a:pt x="2064" y="464"/>
                  </a:lnTo>
                  <a:lnTo>
                    <a:pt x="2064" y="462"/>
                  </a:lnTo>
                  <a:lnTo>
                    <a:pt x="2067" y="455"/>
                  </a:lnTo>
                  <a:lnTo>
                    <a:pt x="2072" y="454"/>
                  </a:lnTo>
                  <a:lnTo>
                    <a:pt x="2070" y="450"/>
                  </a:lnTo>
                  <a:lnTo>
                    <a:pt x="2078" y="438"/>
                  </a:lnTo>
                  <a:lnTo>
                    <a:pt x="2083" y="435"/>
                  </a:lnTo>
                  <a:lnTo>
                    <a:pt x="2084" y="431"/>
                  </a:lnTo>
                  <a:lnTo>
                    <a:pt x="2079" y="431"/>
                  </a:lnTo>
                  <a:lnTo>
                    <a:pt x="2070" y="442"/>
                  </a:lnTo>
                  <a:lnTo>
                    <a:pt x="2064" y="455"/>
                  </a:lnTo>
                  <a:lnTo>
                    <a:pt x="2055" y="463"/>
                  </a:lnTo>
                  <a:lnTo>
                    <a:pt x="2047" y="471"/>
                  </a:lnTo>
                  <a:lnTo>
                    <a:pt x="2042" y="468"/>
                  </a:lnTo>
                  <a:lnTo>
                    <a:pt x="2033" y="470"/>
                  </a:lnTo>
                  <a:lnTo>
                    <a:pt x="2032" y="465"/>
                  </a:lnTo>
                  <a:lnTo>
                    <a:pt x="2037" y="459"/>
                  </a:lnTo>
                  <a:lnTo>
                    <a:pt x="2044" y="455"/>
                  </a:lnTo>
                  <a:lnTo>
                    <a:pt x="2044" y="449"/>
                  </a:lnTo>
                  <a:lnTo>
                    <a:pt x="2034" y="456"/>
                  </a:lnTo>
                  <a:lnTo>
                    <a:pt x="2026" y="455"/>
                  </a:lnTo>
                  <a:lnTo>
                    <a:pt x="2026" y="460"/>
                  </a:lnTo>
                  <a:lnTo>
                    <a:pt x="2021" y="463"/>
                  </a:lnTo>
                  <a:lnTo>
                    <a:pt x="2013" y="463"/>
                  </a:lnTo>
                  <a:lnTo>
                    <a:pt x="2005" y="455"/>
                  </a:lnTo>
                  <a:lnTo>
                    <a:pt x="2009" y="452"/>
                  </a:lnTo>
                  <a:lnTo>
                    <a:pt x="2014" y="451"/>
                  </a:lnTo>
                  <a:lnTo>
                    <a:pt x="2012" y="448"/>
                  </a:lnTo>
                  <a:lnTo>
                    <a:pt x="2009" y="448"/>
                  </a:lnTo>
                  <a:lnTo>
                    <a:pt x="2010" y="441"/>
                  </a:lnTo>
                  <a:lnTo>
                    <a:pt x="2018" y="435"/>
                  </a:lnTo>
                  <a:lnTo>
                    <a:pt x="2019" y="430"/>
                  </a:lnTo>
                  <a:lnTo>
                    <a:pt x="2025" y="428"/>
                  </a:lnTo>
                  <a:lnTo>
                    <a:pt x="2031" y="424"/>
                  </a:lnTo>
                  <a:lnTo>
                    <a:pt x="2037" y="423"/>
                  </a:lnTo>
                  <a:lnTo>
                    <a:pt x="2037" y="415"/>
                  </a:lnTo>
                  <a:lnTo>
                    <a:pt x="2042" y="407"/>
                  </a:lnTo>
                  <a:lnTo>
                    <a:pt x="2051" y="396"/>
                  </a:lnTo>
                  <a:lnTo>
                    <a:pt x="2056" y="398"/>
                  </a:lnTo>
                  <a:lnTo>
                    <a:pt x="2068" y="395"/>
                  </a:lnTo>
                  <a:lnTo>
                    <a:pt x="2077" y="398"/>
                  </a:lnTo>
                  <a:lnTo>
                    <a:pt x="2082" y="395"/>
                  </a:lnTo>
                  <a:lnTo>
                    <a:pt x="2087" y="395"/>
                  </a:lnTo>
                  <a:lnTo>
                    <a:pt x="2093" y="391"/>
                  </a:lnTo>
                  <a:lnTo>
                    <a:pt x="2098" y="391"/>
                  </a:lnTo>
                  <a:lnTo>
                    <a:pt x="2099" y="393"/>
                  </a:lnTo>
                  <a:lnTo>
                    <a:pt x="2106" y="401"/>
                  </a:lnTo>
                  <a:lnTo>
                    <a:pt x="2111" y="401"/>
                  </a:lnTo>
                  <a:lnTo>
                    <a:pt x="2125" y="410"/>
                  </a:lnTo>
                  <a:lnTo>
                    <a:pt x="2127" y="415"/>
                  </a:lnTo>
                  <a:lnTo>
                    <a:pt x="2130" y="420"/>
                  </a:lnTo>
                  <a:lnTo>
                    <a:pt x="2134" y="420"/>
                  </a:lnTo>
                  <a:lnTo>
                    <a:pt x="2142" y="433"/>
                  </a:lnTo>
                  <a:lnTo>
                    <a:pt x="2142" y="425"/>
                  </a:lnTo>
                  <a:lnTo>
                    <a:pt x="2148" y="424"/>
                  </a:lnTo>
                  <a:lnTo>
                    <a:pt x="2147" y="419"/>
                  </a:lnTo>
                  <a:lnTo>
                    <a:pt x="2139" y="419"/>
                  </a:lnTo>
                  <a:lnTo>
                    <a:pt x="2137" y="418"/>
                  </a:lnTo>
                  <a:lnTo>
                    <a:pt x="2137" y="413"/>
                  </a:lnTo>
                  <a:lnTo>
                    <a:pt x="2142" y="410"/>
                  </a:lnTo>
                  <a:lnTo>
                    <a:pt x="2156" y="410"/>
                  </a:lnTo>
                  <a:lnTo>
                    <a:pt x="2161" y="414"/>
                  </a:lnTo>
                  <a:lnTo>
                    <a:pt x="2163" y="412"/>
                  </a:lnTo>
                  <a:lnTo>
                    <a:pt x="2164" y="404"/>
                  </a:lnTo>
                  <a:lnTo>
                    <a:pt x="2168" y="397"/>
                  </a:lnTo>
                  <a:lnTo>
                    <a:pt x="2166" y="393"/>
                  </a:lnTo>
                  <a:lnTo>
                    <a:pt x="2163" y="395"/>
                  </a:lnTo>
                  <a:lnTo>
                    <a:pt x="2162" y="400"/>
                  </a:lnTo>
                  <a:lnTo>
                    <a:pt x="2156" y="404"/>
                  </a:lnTo>
                  <a:lnTo>
                    <a:pt x="2151" y="408"/>
                  </a:lnTo>
                  <a:lnTo>
                    <a:pt x="2139" y="404"/>
                  </a:lnTo>
                  <a:lnTo>
                    <a:pt x="2130" y="404"/>
                  </a:lnTo>
                  <a:lnTo>
                    <a:pt x="2126" y="400"/>
                  </a:lnTo>
                  <a:lnTo>
                    <a:pt x="2122" y="396"/>
                  </a:lnTo>
                  <a:lnTo>
                    <a:pt x="2113" y="397"/>
                  </a:lnTo>
                  <a:lnTo>
                    <a:pt x="2105" y="383"/>
                  </a:lnTo>
                  <a:lnTo>
                    <a:pt x="2105" y="373"/>
                  </a:lnTo>
                  <a:lnTo>
                    <a:pt x="2109" y="370"/>
                  </a:lnTo>
                  <a:lnTo>
                    <a:pt x="2114" y="373"/>
                  </a:lnTo>
                  <a:lnTo>
                    <a:pt x="2116" y="380"/>
                  </a:lnTo>
                  <a:lnTo>
                    <a:pt x="2118" y="383"/>
                  </a:lnTo>
                  <a:lnTo>
                    <a:pt x="2123" y="377"/>
                  </a:lnTo>
                  <a:lnTo>
                    <a:pt x="2125" y="368"/>
                  </a:lnTo>
                  <a:lnTo>
                    <a:pt x="2121" y="369"/>
                  </a:lnTo>
                  <a:lnTo>
                    <a:pt x="2118" y="368"/>
                  </a:lnTo>
                  <a:lnTo>
                    <a:pt x="2118" y="361"/>
                  </a:lnTo>
                  <a:lnTo>
                    <a:pt x="2123" y="351"/>
                  </a:lnTo>
                  <a:lnTo>
                    <a:pt x="2123" y="343"/>
                  </a:lnTo>
                  <a:lnTo>
                    <a:pt x="2127" y="333"/>
                  </a:lnTo>
                  <a:lnTo>
                    <a:pt x="2125" y="316"/>
                  </a:lnTo>
                  <a:lnTo>
                    <a:pt x="2123" y="308"/>
                  </a:lnTo>
                  <a:lnTo>
                    <a:pt x="2119" y="304"/>
                  </a:lnTo>
                  <a:lnTo>
                    <a:pt x="2116" y="298"/>
                  </a:lnTo>
                  <a:lnTo>
                    <a:pt x="2117" y="293"/>
                  </a:lnTo>
                  <a:lnTo>
                    <a:pt x="2122" y="292"/>
                  </a:lnTo>
                  <a:lnTo>
                    <a:pt x="2125" y="290"/>
                  </a:lnTo>
                  <a:lnTo>
                    <a:pt x="2128" y="293"/>
                  </a:lnTo>
                  <a:lnTo>
                    <a:pt x="2133" y="296"/>
                  </a:lnTo>
                  <a:lnTo>
                    <a:pt x="2137" y="302"/>
                  </a:lnTo>
                  <a:lnTo>
                    <a:pt x="2139" y="301"/>
                  </a:lnTo>
                  <a:lnTo>
                    <a:pt x="2138" y="297"/>
                  </a:lnTo>
                  <a:lnTo>
                    <a:pt x="2136" y="289"/>
                  </a:lnTo>
                  <a:lnTo>
                    <a:pt x="2129" y="287"/>
                  </a:lnTo>
                  <a:lnTo>
                    <a:pt x="2125" y="284"/>
                  </a:lnTo>
                  <a:lnTo>
                    <a:pt x="2125" y="278"/>
                  </a:lnTo>
                  <a:lnTo>
                    <a:pt x="2127" y="270"/>
                  </a:lnTo>
                  <a:lnTo>
                    <a:pt x="2147" y="250"/>
                  </a:lnTo>
                  <a:lnTo>
                    <a:pt x="2156" y="247"/>
                  </a:lnTo>
                  <a:lnTo>
                    <a:pt x="2161" y="250"/>
                  </a:lnTo>
                  <a:lnTo>
                    <a:pt x="2163" y="255"/>
                  </a:lnTo>
                  <a:lnTo>
                    <a:pt x="2171" y="262"/>
                  </a:lnTo>
                  <a:lnTo>
                    <a:pt x="2176" y="262"/>
                  </a:lnTo>
                  <a:lnTo>
                    <a:pt x="2189" y="270"/>
                  </a:lnTo>
                  <a:lnTo>
                    <a:pt x="2189" y="277"/>
                  </a:lnTo>
                  <a:lnTo>
                    <a:pt x="2197" y="286"/>
                  </a:lnTo>
                  <a:lnTo>
                    <a:pt x="2200" y="301"/>
                  </a:lnTo>
                  <a:lnTo>
                    <a:pt x="2199" y="312"/>
                  </a:lnTo>
                  <a:lnTo>
                    <a:pt x="2200" y="323"/>
                  </a:lnTo>
                  <a:lnTo>
                    <a:pt x="2205" y="328"/>
                  </a:lnTo>
                  <a:lnTo>
                    <a:pt x="2207" y="325"/>
                  </a:lnTo>
                  <a:lnTo>
                    <a:pt x="2210" y="325"/>
                  </a:lnTo>
                  <a:lnTo>
                    <a:pt x="2216" y="331"/>
                  </a:lnTo>
                  <a:lnTo>
                    <a:pt x="2217" y="336"/>
                  </a:lnTo>
                  <a:lnTo>
                    <a:pt x="2218" y="332"/>
                  </a:lnTo>
                  <a:lnTo>
                    <a:pt x="2222" y="330"/>
                  </a:lnTo>
                  <a:lnTo>
                    <a:pt x="2230" y="331"/>
                  </a:lnTo>
                  <a:lnTo>
                    <a:pt x="2224" y="327"/>
                  </a:lnTo>
                  <a:lnTo>
                    <a:pt x="2217" y="326"/>
                  </a:lnTo>
                  <a:lnTo>
                    <a:pt x="2212" y="321"/>
                  </a:lnTo>
                  <a:lnTo>
                    <a:pt x="2208" y="317"/>
                  </a:lnTo>
                  <a:lnTo>
                    <a:pt x="2208" y="314"/>
                  </a:lnTo>
                  <a:lnTo>
                    <a:pt x="2214" y="308"/>
                  </a:lnTo>
                  <a:lnTo>
                    <a:pt x="2214" y="303"/>
                  </a:lnTo>
                  <a:lnTo>
                    <a:pt x="2212" y="280"/>
                  </a:lnTo>
                  <a:lnTo>
                    <a:pt x="2210" y="275"/>
                  </a:lnTo>
                  <a:lnTo>
                    <a:pt x="2212" y="267"/>
                  </a:lnTo>
                  <a:lnTo>
                    <a:pt x="2224" y="267"/>
                  </a:lnTo>
                  <a:lnTo>
                    <a:pt x="2229" y="269"/>
                  </a:lnTo>
                  <a:lnTo>
                    <a:pt x="2238" y="272"/>
                  </a:lnTo>
                  <a:lnTo>
                    <a:pt x="2246" y="273"/>
                  </a:lnTo>
                  <a:lnTo>
                    <a:pt x="2256" y="276"/>
                  </a:lnTo>
                  <a:lnTo>
                    <a:pt x="2268" y="276"/>
                  </a:lnTo>
                  <a:lnTo>
                    <a:pt x="2278" y="272"/>
                  </a:lnTo>
                  <a:lnTo>
                    <a:pt x="2284" y="273"/>
                  </a:lnTo>
                  <a:lnTo>
                    <a:pt x="2289" y="277"/>
                  </a:lnTo>
                  <a:lnTo>
                    <a:pt x="2302" y="278"/>
                  </a:lnTo>
                  <a:lnTo>
                    <a:pt x="2308" y="282"/>
                  </a:lnTo>
                  <a:lnTo>
                    <a:pt x="2314" y="280"/>
                  </a:lnTo>
                  <a:lnTo>
                    <a:pt x="2314" y="277"/>
                  </a:lnTo>
                  <a:lnTo>
                    <a:pt x="2309" y="274"/>
                  </a:lnTo>
                  <a:lnTo>
                    <a:pt x="2300" y="274"/>
                  </a:lnTo>
                  <a:lnTo>
                    <a:pt x="2290" y="272"/>
                  </a:lnTo>
                  <a:lnTo>
                    <a:pt x="2288" y="268"/>
                  </a:lnTo>
                  <a:lnTo>
                    <a:pt x="2289" y="266"/>
                  </a:lnTo>
                  <a:lnTo>
                    <a:pt x="2293" y="266"/>
                  </a:lnTo>
                  <a:lnTo>
                    <a:pt x="2303" y="262"/>
                  </a:lnTo>
                  <a:lnTo>
                    <a:pt x="2324" y="259"/>
                  </a:lnTo>
                  <a:lnTo>
                    <a:pt x="2338" y="258"/>
                  </a:lnTo>
                  <a:lnTo>
                    <a:pt x="2350" y="263"/>
                  </a:lnTo>
                  <a:lnTo>
                    <a:pt x="2357" y="268"/>
                  </a:lnTo>
                  <a:lnTo>
                    <a:pt x="2362" y="266"/>
                  </a:lnTo>
                  <a:lnTo>
                    <a:pt x="2370" y="264"/>
                  </a:lnTo>
                  <a:lnTo>
                    <a:pt x="2367" y="261"/>
                  </a:lnTo>
                  <a:lnTo>
                    <a:pt x="2363" y="261"/>
                  </a:lnTo>
                  <a:lnTo>
                    <a:pt x="2358" y="258"/>
                  </a:lnTo>
                  <a:lnTo>
                    <a:pt x="2358" y="254"/>
                  </a:lnTo>
                  <a:lnTo>
                    <a:pt x="2351" y="251"/>
                  </a:lnTo>
                  <a:lnTo>
                    <a:pt x="2344" y="251"/>
                  </a:lnTo>
                  <a:lnTo>
                    <a:pt x="2339" y="247"/>
                  </a:lnTo>
                  <a:lnTo>
                    <a:pt x="2324" y="250"/>
                  </a:lnTo>
                  <a:lnTo>
                    <a:pt x="2323" y="247"/>
                  </a:lnTo>
                  <a:lnTo>
                    <a:pt x="2326" y="244"/>
                  </a:lnTo>
                  <a:lnTo>
                    <a:pt x="2331" y="235"/>
                  </a:lnTo>
                  <a:lnTo>
                    <a:pt x="2337" y="234"/>
                  </a:lnTo>
                  <a:lnTo>
                    <a:pt x="2344" y="229"/>
                  </a:lnTo>
                  <a:lnTo>
                    <a:pt x="2347" y="221"/>
                  </a:lnTo>
                  <a:lnTo>
                    <a:pt x="2363" y="211"/>
                  </a:lnTo>
                  <a:lnTo>
                    <a:pt x="2373" y="210"/>
                  </a:lnTo>
                  <a:lnTo>
                    <a:pt x="2387" y="204"/>
                  </a:lnTo>
                  <a:lnTo>
                    <a:pt x="2389" y="199"/>
                  </a:lnTo>
                  <a:lnTo>
                    <a:pt x="2370" y="207"/>
                  </a:lnTo>
                  <a:lnTo>
                    <a:pt x="2358" y="208"/>
                  </a:lnTo>
                  <a:lnTo>
                    <a:pt x="2342" y="220"/>
                  </a:lnTo>
                  <a:lnTo>
                    <a:pt x="2342" y="227"/>
                  </a:lnTo>
                  <a:lnTo>
                    <a:pt x="2338" y="227"/>
                  </a:lnTo>
                  <a:lnTo>
                    <a:pt x="2336" y="220"/>
                  </a:lnTo>
                  <a:lnTo>
                    <a:pt x="2334" y="220"/>
                  </a:lnTo>
                  <a:lnTo>
                    <a:pt x="2329" y="227"/>
                  </a:lnTo>
                  <a:lnTo>
                    <a:pt x="2324" y="227"/>
                  </a:lnTo>
                  <a:lnTo>
                    <a:pt x="2315" y="237"/>
                  </a:lnTo>
                  <a:lnTo>
                    <a:pt x="2319" y="237"/>
                  </a:lnTo>
                  <a:lnTo>
                    <a:pt x="2320" y="240"/>
                  </a:lnTo>
                  <a:lnTo>
                    <a:pt x="2309" y="249"/>
                  </a:lnTo>
                  <a:lnTo>
                    <a:pt x="2302" y="250"/>
                  </a:lnTo>
                  <a:lnTo>
                    <a:pt x="2280" y="258"/>
                  </a:lnTo>
                  <a:lnTo>
                    <a:pt x="2273" y="259"/>
                  </a:lnTo>
                  <a:lnTo>
                    <a:pt x="2267" y="258"/>
                  </a:lnTo>
                  <a:lnTo>
                    <a:pt x="2249" y="259"/>
                  </a:lnTo>
                  <a:lnTo>
                    <a:pt x="2241" y="251"/>
                  </a:lnTo>
                  <a:lnTo>
                    <a:pt x="2232" y="252"/>
                  </a:lnTo>
                  <a:lnTo>
                    <a:pt x="2227" y="252"/>
                  </a:lnTo>
                  <a:lnTo>
                    <a:pt x="2227" y="246"/>
                  </a:lnTo>
                  <a:lnTo>
                    <a:pt x="2234" y="239"/>
                  </a:lnTo>
                  <a:lnTo>
                    <a:pt x="2243" y="239"/>
                  </a:lnTo>
                  <a:lnTo>
                    <a:pt x="2249" y="235"/>
                  </a:lnTo>
                  <a:lnTo>
                    <a:pt x="2259" y="234"/>
                  </a:lnTo>
                  <a:lnTo>
                    <a:pt x="2265" y="229"/>
                  </a:lnTo>
                  <a:lnTo>
                    <a:pt x="2261" y="229"/>
                  </a:lnTo>
                  <a:lnTo>
                    <a:pt x="2253" y="232"/>
                  </a:lnTo>
                  <a:lnTo>
                    <a:pt x="2245" y="231"/>
                  </a:lnTo>
                  <a:lnTo>
                    <a:pt x="2238" y="234"/>
                  </a:lnTo>
                  <a:lnTo>
                    <a:pt x="2231" y="232"/>
                  </a:lnTo>
                  <a:lnTo>
                    <a:pt x="2231" y="228"/>
                  </a:lnTo>
                  <a:lnTo>
                    <a:pt x="2239" y="223"/>
                  </a:lnTo>
                  <a:lnTo>
                    <a:pt x="2233" y="222"/>
                  </a:lnTo>
                  <a:lnTo>
                    <a:pt x="2223" y="226"/>
                  </a:lnTo>
                  <a:lnTo>
                    <a:pt x="2222" y="234"/>
                  </a:lnTo>
                  <a:lnTo>
                    <a:pt x="2214" y="244"/>
                  </a:lnTo>
                  <a:lnTo>
                    <a:pt x="2204" y="244"/>
                  </a:lnTo>
                  <a:lnTo>
                    <a:pt x="2191" y="240"/>
                  </a:lnTo>
                  <a:lnTo>
                    <a:pt x="2179" y="240"/>
                  </a:lnTo>
                  <a:lnTo>
                    <a:pt x="2173" y="233"/>
                  </a:lnTo>
                  <a:lnTo>
                    <a:pt x="2173" y="230"/>
                  </a:lnTo>
                  <a:lnTo>
                    <a:pt x="2165" y="229"/>
                  </a:lnTo>
                  <a:lnTo>
                    <a:pt x="2159" y="223"/>
                  </a:lnTo>
                  <a:lnTo>
                    <a:pt x="2159" y="220"/>
                  </a:lnTo>
                  <a:lnTo>
                    <a:pt x="2164" y="216"/>
                  </a:lnTo>
                  <a:lnTo>
                    <a:pt x="2169" y="208"/>
                  </a:lnTo>
                  <a:lnTo>
                    <a:pt x="2179" y="203"/>
                  </a:lnTo>
                  <a:lnTo>
                    <a:pt x="2184" y="196"/>
                  </a:lnTo>
                  <a:lnTo>
                    <a:pt x="2193" y="191"/>
                  </a:lnTo>
                  <a:lnTo>
                    <a:pt x="2196" y="187"/>
                  </a:lnTo>
                  <a:lnTo>
                    <a:pt x="2203" y="188"/>
                  </a:lnTo>
                  <a:lnTo>
                    <a:pt x="2216" y="189"/>
                  </a:lnTo>
                  <a:lnTo>
                    <a:pt x="2219" y="187"/>
                  </a:lnTo>
                  <a:lnTo>
                    <a:pt x="2226" y="188"/>
                  </a:lnTo>
                  <a:lnTo>
                    <a:pt x="2236" y="195"/>
                  </a:lnTo>
                  <a:lnTo>
                    <a:pt x="2247" y="195"/>
                  </a:lnTo>
                  <a:lnTo>
                    <a:pt x="2253" y="197"/>
                  </a:lnTo>
                  <a:lnTo>
                    <a:pt x="2263" y="195"/>
                  </a:lnTo>
                  <a:lnTo>
                    <a:pt x="2265" y="194"/>
                  </a:lnTo>
                  <a:lnTo>
                    <a:pt x="2259" y="191"/>
                  </a:lnTo>
                  <a:lnTo>
                    <a:pt x="2247" y="192"/>
                  </a:lnTo>
                  <a:lnTo>
                    <a:pt x="2234" y="188"/>
                  </a:lnTo>
                  <a:lnTo>
                    <a:pt x="2227" y="184"/>
                  </a:lnTo>
                  <a:lnTo>
                    <a:pt x="2219" y="184"/>
                  </a:lnTo>
                  <a:lnTo>
                    <a:pt x="2207" y="185"/>
                  </a:lnTo>
                  <a:lnTo>
                    <a:pt x="2193" y="182"/>
                  </a:lnTo>
                  <a:lnTo>
                    <a:pt x="2189" y="182"/>
                  </a:lnTo>
                  <a:lnTo>
                    <a:pt x="2186" y="186"/>
                  </a:lnTo>
                  <a:lnTo>
                    <a:pt x="2180" y="193"/>
                  </a:lnTo>
                  <a:lnTo>
                    <a:pt x="2169" y="199"/>
                  </a:lnTo>
                  <a:lnTo>
                    <a:pt x="2158" y="205"/>
                  </a:lnTo>
                  <a:lnTo>
                    <a:pt x="2150" y="215"/>
                  </a:lnTo>
                  <a:lnTo>
                    <a:pt x="2148" y="216"/>
                  </a:lnTo>
                  <a:lnTo>
                    <a:pt x="2142" y="214"/>
                  </a:lnTo>
                  <a:lnTo>
                    <a:pt x="2134" y="203"/>
                  </a:lnTo>
                  <a:lnTo>
                    <a:pt x="2130" y="202"/>
                  </a:lnTo>
                  <a:lnTo>
                    <a:pt x="2127" y="198"/>
                  </a:lnTo>
                  <a:lnTo>
                    <a:pt x="2124" y="191"/>
                  </a:lnTo>
                  <a:lnTo>
                    <a:pt x="2124" y="182"/>
                  </a:lnTo>
                  <a:lnTo>
                    <a:pt x="2121" y="177"/>
                  </a:lnTo>
                  <a:lnTo>
                    <a:pt x="2121" y="170"/>
                  </a:lnTo>
                  <a:lnTo>
                    <a:pt x="2123" y="166"/>
                  </a:lnTo>
                  <a:lnTo>
                    <a:pt x="2128" y="169"/>
                  </a:lnTo>
                  <a:lnTo>
                    <a:pt x="2135" y="166"/>
                  </a:lnTo>
                  <a:lnTo>
                    <a:pt x="2139" y="170"/>
                  </a:lnTo>
                  <a:lnTo>
                    <a:pt x="2158" y="170"/>
                  </a:lnTo>
                  <a:lnTo>
                    <a:pt x="2166" y="176"/>
                  </a:lnTo>
                  <a:lnTo>
                    <a:pt x="2172" y="176"/>
                  </a:lnTo>
                  <a:lnTo>
                    <a:pt x="2175" y="179"/>
                  </a:lnTo>
                  <a:lnTo>
                    <a:pt x="2182" y="179"/>
                  </a:lnTo>
                  <a:lnTo>
                    <a:pt x="2189" y="174"/>
                  </a:lnTo>
                  <a:lnTo>
                    <a:pt x="2197" y="177"/>
                  </a:lnTo>
                  <a:lnTo>
                    <a:pt x="2198" y="175"/>
                  </a:lnTo>
                  <a:lnTo>
                    <a:pt x="2205" y="174"/>
                  </a:lnTo>
                  <a:lnTo>
                    <a:pt x="2208" y="171"/>
                  </a:lnTo>
                  <a:lnTo>
                    <a:pt x="2221" y="169"/>
                  </a:lnTo>
                  <a:lnTo>
                    <a:pt x="2232" y="166"/>
                  </a:lnTo>
                  <a:lnTo>
                    <a:pt x="2234" y="163"/>
                  </a:lnTo>
                  <a:lnTo>
                    <a:pt x="2234" y="159"/>
                  </a:lnTo>
                  <a:lnTo>
                    <a:pt x="2230" y="160"/>
                  </a:lnTo>
                  <a:lnTo>
                    <a:pt x="2227" y="161"/>
                  </a:lnTo>
                  <a:lnTo>
                    <a:pt x="2222" y="164"/>
                  </a:lnTo>
                  <a:lnTo>
                    <a:pt x="2215" y="165"/>
                  </a:lnTo>
                  <a:lnTo>
                    <a:pt x="2201" y="164"/>
                  </a:lnTo>
                  <a:lnTo>
                    <a:pt x="2193" y="171"/>
                  </a:lnTo>
                  <a:lnTo>
                    <a:pt x="2188" y="171"/>
                  </a:lnTo>
                  <a:lnTo>
                    <a:pt x="2180" y="170"/>
                  </a:lnTo>
                  <a:lnTo>
                    <a:pt x="2176" y="172"/>
                  </a:lnTo>
                  <a:lnTo>
                    <a:pt x="2171" y="172"/>
                  </a:lnTo>
                  <a:lnTo>
                    <a:pt x="2163" y="165"/>
                  </a:lnTo>
                  <a:lnTo>
                    <a:pt x="2159" y="165"/>
                  </a:lnTo>
                  <a:lnTo>
                    <a:pt x="2157" y="163"/>
                  </a:lnTo>
                  <a:lnTo>
                    <a:pt x="2149" y="163"/>
                  </a:lnTo>
                  <a:lnTo>
                    <a:pt x="2139" y="158"/>
                  </a:lnTo>
                  <a:lnTo>
                    <a:pt x="2131" y="161"/>
                  </a:lnTo>
                  <a:lnTo>
                    <a:pt x="2126" y="158"/>
                  </a:lnTo>
                  <a:lnTo>
                    <a:pt x="2124" y="153"/>
                  </a:lnTo>
                  <a:lnTo>
                    <a:pt x="2127" y="150"/>
                  </a:lnTo>
                  <a:lnTo>
                    <a:pt x="2127" y="142"/>
                  </a:lnTo>
                  <a:lnTo>
                    <a:pt x="2131" y="139"/>
                  </a:lnTo>
                  <a:lnTo>
                    <a:pt x="2135" y="139"/>
                  </a:lnTo>
                  <a:lnTo>
                    <a:pt x="2139" y="145"/>
                  </a:lnTo>
                  <a:lnTo>
                    <a:pt x="2148" y="144"/>
                  </a:lnTo>
                  <a:lnTo>
                    <a:pt x="2152" y="142"/>
                  </a:lnTo>
                  <a:lnTo>
                    <a:pt x="2147" y="138"/>
                  </a:lnTo>
                  <a:lnTo>
                    <a:pt x="2141" y="138"/>
                  </a:lnTo>
                  <a:lnTo>
                    <a:pt x="2137" y="133"/>
                  </a:lnTo>
                  <a:lnTo>
                    <a:pt x="2139" y="129"/>
                  </a:lnTo>
                  <a:lnTo>
                    <a:pt x="2148" y="129"/>
                  </a:lnTo>
                  <a:lnTo>
                    <a:pt x="2156" y="123"/>
                  </a:lnTo>
                  <a:lnTo>
                    <a:pt x="2166" y="123"/>
                  </a:lnTo>
                  <a:lnTo>
                    <a:pt x="2171" y="118"/>
                  </a:lnTo>
                  <a:lnTo>
                    <a:pt x="2176" y="118"/>
                  </a:lnTo>
                  <a:lnTo>
                    <a:pt x="2181" y="121"/>
                  </a:lnTo>
                  <a:lnTo>
                    <a:pt x="2186" y="119"/>
                  </a:lnTo>
                  <a:lnTo>
                    <a:pt x="2186" y="116"/>
                  </a:lnTo>
                  <a:lnTo>
                    <a:pt x="2183" y="113"/>
                  </a:lnTo>
                  <a:lnTo>
                    <a:pt x="2170" y="115"/>
                  </a:lnTo>
                  <a:lnTo>
                    <a:pt x="2159" y="116"/>
                  </a:lnTo>
                  <a:lnTo>
                    <a:pt x="2150" y="119"/>
                  </a:lnTo>
                  <a:lnTo>
                    <a:pt x="2145" y="121"/>
                  </a:lnTo>
                  <a:lnTo>
                    <a:pt x="2140" y="125"/>
                  </a:lnTo>
                  <a:lnTo>
                    <a:pt x="2136" y="124"/>
                  </a:lnTo>
                  <a:lnTo>
                    <a:pt x="2136" y="119"/>
                  </a:lnTo>
                  <a:lnTo>
                    <a:pt x="2134" y="114"/>
                  </a:lnTo>
                  <a:lnTo>
                    <a:pt x="2141" y="111"/>
                  </a:lnTo>
                  <a:lnTo>
                    <a:pt x="2150" y="103"/>
                  </a:lnTo>
                  <a:lnTo>
                    <a:pt x="2160" y="103"/>
                  </a:lnTo>
                  <a:lnTo>
                    <a:pt x="2165" y="100"/>
                  </a:lnTo>
                  <a:lnTo>
                    <a:pt x="2159" y="100"/>
                  </a:lnTo>
                  <a:lnTo>
                    <a:pt x="2156" y="96"/>
                  </a:lnTo>
                  <a:lnTo>
                    <a:pt x="2157" y="89"/>
                  </a:lnTo>
                  <a:lnTo>
                    <a:pt x="2153" y="90"/>
                  </a:lnTo>
                  <a:lnTo>
                    <a:pt x="2152" y="95"/>
                  </a:lnTo>
                  <a:lnTo>
                    <a:pt x="2149" y="98"/>
                  </a:lnTo>
                  <a:lnTo>
                    <a:pt x="2147" y="92"/>
                  </a:lnTo>
                  <a:lnTo>
                    <a:pt x="2144" y="92"/>
                  </a:lnTo>
                  <a:lnTo>
                    <a:pt x="2141" y="95"/>
                  </a:lnTo>
                  <a:lnTo>
                    <a:pt x="2135" y="96"/>
                  </a:lnTo>
                  <a:lnTo>
                    <a:pt x="2135" y="101"/>
                  </a:lnTo>
                  <a:lnTo>
                    <a:pt x="2131" y="105"/>
                  </a:lnTo>
                  <a:lnTo>
                    <a:pt x="2124" y="107"/>
                  </a:lnTo>
                  <a:lnTo>
                    <a:pt x="2123" y="102"/>
                  </a:lnTo>
                  <a:lnTo>
                    <a:pt x="2124" y="95"/>
                  </a:lnTo>
                  <a:lnTo>
                    <a:pt x="2122" y="94"/>
                  </a:lnTo>
                  <a:lnTo>
                    <a:pt x="2119" y="89"/>
                  </a:lnTo>
                  <a:lnTo>
                    <a:pt x="2122" y="87"/>
                  </a:lnTo>
                  <a:lnTo>
                    <a:pt x="2126" y="89"/>
                  </a:lnTo>
                  <a:lnTo>
                    <a:pt x="2127" y="82"/>
                  </a:lnTo>
                  <a:lnTo>
                    <a:pt x="2133" y="80"/>
                  </a:lnTo>
                  <a:lnTo>
                    <a:pt x="2139" y="80"/>
                  </a:lnTo>
                  <a:lnTo>
                    <a:pt x="2142" y="73"/>
                  </a:lnTo>
                  <a:lnTo>
                    <a:pt x="2150" y="70"/>
                  </a:lnTo>
                  <a:lnTo>
                    <a:pt x="2156" y="71"/>
                  </a:lnTo>
                  <a:lnTo>
                    <a:pt x="2164" y="66"/>
                  </a:lnTo>
                  <a:lnTo>
                    <a:pt x="2177" y="65"/>
                  </a:lnTo>
                  <a:lnTo>
                    <a:pt x="2181" y="63"/>
                  </a:lnTo>
                  <a:lnTo>
                    <a:pt x="2185" y="65"/>
                  </a:lnTo>
                  <a:lnTo>
                    <a:pt x="2186" y="69"/>
                  </a:lnTo>
                  <a:lnTo>
                    <a:pt x="2184" y="72"/>
                  </a:lnTo>
                  <a:lnTo>
                    <a:pt x="2184" y="87"/>
                  </a:lnTo>
                  <a:lnTo>
                    <a:pt x="2188" y="86"/>
                  </a:lnTo>
                  <a:lnTo>
                    <a:pt x="2191" y="77"/>
                  </a:lnTo>
                  <a:lnTo>
                    <a:pt x="2195" y="72"/>
                  </a:lnTo>
                  <a:lnTo>
                    <a:pt x="2197" y="76"/>
                  </a:lnTo>
                  <a:lnTo>
                    <a:pt x="2195" y="78"/>
                  </a:lnTo>
                  <a:lnTo>
                    <a:pt x="2196" y="82"/>
                  </a:lnTo>
                  <a:lnTo>
                    <a:pt x="2199" y="80"/>
                  </a:lnTo>
                  <a:lnTo>
                    <a:pt x="2199" y="76"/>
                  </a:lnTo>
                  <a:lnTo>
                    <a:pt x="2201" y="72"/>
                  </a:lnTo>
                  <a:lnTo>
                    <a:pt x="2200" y="68"/>
                  </a:lnTo>
                  <a:lnTo>
                    <a:pt x="2201" y="60"/>
                  </a:lnTo>
                  <a:lnTo>
                    <a:pt x="2206" y="59"/>
                  </a:lnTo>
                  <a:lnTo>
                    <a:pt x="2214" y="53"/>
                  </a:lnTo>
                  <a:lnTo>
                    <a:pt x="2217" y="54"/>
                  </a:lnTo>
                  <a:lnTo>
                    <a:pt x="2218" y="59"/>
                  </a:lnTo>
                  <a:lnTo>
                    <a:pt x="2218" y="66"/>
                  </a:lnTo>
                  <a:lnTo>
                    <a:pt x="2223" y="69"/>
                  </a:lnTo>
                  <a:lnTo>
                    <a:pt x="2224" y="78"/>
                  </a:lnTo>
                  <a:lnTo>
                    <a:pt x="2222" y="82"/>
                  </a:lnTo>
                  <a:lnTo>
                    <a:pt x="2224" y="87"/>
                  </a:lnTo>
                  <a:lnTo>
                    <a:pt x="2224" y="92"/>
                  </a:lnTo>
                  <a:lnTo>
                    <a:pt x="2229" y="95"/>
                  </a:lnTo>
                  <a:lnTo>
                    <a:pt x="2231" y="93"/>
                  </a:lnTo>
                  <a:lnTo>
                    <a:pt x="2229" y="89"/>
                  </a:lnTo>
                  <a:lnTo>
                    <a:pt x="2228" y="81"/>
                  </a:lnTo>
                  <a:lnTo>
                    <a:pt x="2232" y="79"/>
                  </a:lnTo>
                  <a:lnTo>
                    <a:pt x="2239" y="69"/>
                  </a:lnTo>
                  <a:lnTo>
                    <a:pt x="2242" y="69"/>
                  </a:lnTo>
                  <a:lnTo>
                    <a:pt x="2247" y="78"/>
                  </a:lnTo>
                  <a:lnTo>
                    <a:pt x="2247" y="86"/>
                  </a:lnTo>
                  <a:lnTo>
                    <a:pt x="2245" y="92"/>
                  </a:lnTo>
                  <a:lnTo>
                    <a:pt x="2249" y="95"/>
                  </a:lnTo>
                  <a:lnTo>
                    <a:pt x="2251" y="100"/>
                  </a:lnTo>
                  <a:lnTo>
                    <a:pt x="2253" y="95"/>
                  </a:lnTo>
                  <a:lnTo>
                    <a:pt x="2253" y="87"/>
                  </a:lnTo>
                  <a:lnTo>
                    <a:pt x="2256" y="87"/>
                  </a:lnTo>
                  <a:lnTo>
                    <a:pt x="2261" y="83"/>
                  </a:lnTo>
                  <a:lnTo>
                    <a:pt x="2262" y="88"/>
                  </a:lnTo>
                  <a:lnTo>
                    <a:pt x="2259" y="90"/>
                  </a:lnTo>
                  <a:lnTo>
                    <a:pt x="2261" y="95"/>
                  </a:lnTo>
                  <a:lnTo>
                    <a:pt x="2263" y="99"/>
                  </a:lnTo>
                  <a:lnTo>
                    <a:pt x="2268" y="93"/>
                  </a:lnTo>
                  <a:lnTo>
                    <a:pt x="2270" y="93"/>
                  </a:lnTo>
                  <a:lnTo>
                    <a:pt x="2270" y="100"/>
                  </a:lnTo>
                  <a:lnTo>
                    <a:pt x="2274" y="96"/>
                  </a:lnTo>
                  <a:lnTo>
                    <a:pt x="2273" y="89"/>
                  </a:lnTo>
                  <a:lnTo>
                    <a:pt x="2267" y="80"/>
                  </a:lnTo>
                  <a:lnTo>
                    <a:pt x="2265" y="80"/>
                  </a:lnTo>
                  <a:lnTo>
                    <a:pt x="2262" y="76"/>
                  </a:lnTo>
                  <a:lnTo>
                    <a:pt x="2262" y="69"/>
                  </a:lnTo>
                  <a:lnTo>
                    <a:pt x="2257" y="65"/>
                  </a:lnTo>
                  <a:lnTo>
                    <a:pt x="2255" y="59"/>
                  </a:lnTo>
                  <a:lnTo>
                    <a:pt x="2252" y="56"/>
                  </a:lnTo>
                  <a:lnTo>
                    <a:pt x="2253" y="48"/>
                  </a:lnTo>
                  <a:lnTo>
                    <a:pt x="2259" y="49"/>
                  </a:lnTo>
                  <a:lnTo>
                    <a:pt x="2264" y="53"/>
                  </a:lnTo>
                  <a:lnTo>
                    <a:pt x="2270" y="51"/>
                  </a:lnTo>
                  <a:lnTo>
                    <a:pt x="2276" y="53"/>
                  </a:lnTo>
                  <a:lnTo>
                    <a:pt x="2278" y="49"/>
                  </a:lnTo>
                  <a:lnTo>
                    <a:pt x="2278" y="38"/>
                  </a:lnTo>
                  <a:lnTo>
                    <a:pt x="2274" y="34"/>
                  </a:lnTo>
                  <a:lnTo>
                    <a:pt x="2276" y="28"/>
                  </a:lnTo>
                  <a:lnTo>
                    <a:pt x="2284" y="26"/>
                  </a:lnTo>
                  <a:lnTo>
                    <a:pt x="2286" y="28"/>
                  </a:lnTo>
                  <a:lnTo>
                    <a:pt x="2297" y="30"/>
                  </a:lnTo>
                  <a:lnTo>
                    <a:pt x="2302" y="33"/>
                  </a:lnTo>
                  <a:lnTo>
                    <a:pt x="2301" y="37"/>
                  </a:lnTo>
                  <a:lnTo>
                    <a:pt x="2297" y="42"/>
                  </a:lnTo>
                  <a:lnTo>
                    <a:pt x="2299" y="45"/>
                  </a:lnTo>
                  <a:lnTo>
                    <a:pt x="2310" y="49"/>
                  </a:lnTo>
                  <a:lnTo>
                    <a:pt x="2310" y="53"/>
                  </a:lnTo>
                  <a:lnTo>
                    <a:pt x="2309" y="61"/>
                  </a:lnTo>
                  <a:lnTo>
                    <a:pt x="2310" y="75"/>
                  </a:lnTo>
                  <a:lnTo>
                    <a:pt x="2314" y="73"/>
                  </a:lnTo>
                  <a:lnTo>
                    <a:pt x="2319" y="66"/>
                  </a:lnTo>
                  <a:lnTo>
                    <a:pt x="2321" y="66"/>
                  </a:lnTo>
                  <a:lnTo>
                    <a:pt x="2321" y="71"/>
                  </a:lnTo>
                  <a:lnTo>
                    <a:pt x="2324" y="75"/>
                  </a:lnTo>
                  <a:lnTo>
                    <a:pt x="2328" y="72"/>
                  </a:lnTo>
                  <a:lnTo>
                    <a:pt x="2332" y="68"/>
                  </a:lnTo>
                  <a:lnTo>
                    <a:pt x="2338" y="65"/>
                  </a:lnTo>
                  <a:lnTo>
                    <a:pt x="2339" y="61"/>
                  </a:lnTo>
                  <a:lnTo>
                    <a:pt x="2336" y="49"/>
                  </a:lnTo>
                  <a:lnTo>
                    <a:pt x="2339" y="45"/>
                  </a:lnTo>
                  <a:lnTo>
                    <a:pt x="2344" y="45"/>
                  </a:lnTo>
                  <a:lnTo>
                    <a:pt x="2347" y="47"/>
                  </a:lnTo>
                  <a:lnTo>
                    <a:pt x="2357" y="48"/>
                  </a:lnTo>
                  <a:lnTo>
                    <a:pt x="2357" y="43"/>
                  </a:lnTo>
                  <a:lnTo>
                    <a:pt x="2347" y="36"/>
                  </a:lnTo>
                  <a:lnTo>
                    <a:pt x="2345" y="29"/>
                  </a:lnTo>
                  <a:lnTo>
                    <a:pt x="2347" y="25"/>
                  </a:lnTo>
                  <a:lnTo>
                    <a:pt x="2349" y="19"/>
                  </a:lnTo>
                  <a:lnTo>
                    <a:pt x="2352" y="19"/>
                  </a:lnTo>
                  <a:lnTo>
                    <a:pt x="2364" y="25"/>
                  </a:lnTo>
                  <a:lnTo>
                    <a:pt x="2366" y="34"/>
                  </a:lnTo>
                  <a:lnTo>
                    <a:pt x="2368" y="41"/>
                  </a:lnTo>
                  <a:lnTo>
                    <a:pt x="2367" y="48"/>
                  </a:lnTo>
                  <a:lnTo>
                    <a:pt x="2370" y="53"/>
                  </a:lnTo>
                  <a:lnTo>
                    <a:pt x="2371" y="61"/>
                  </a:lnTo>
                  <a:lnTo>
                    <a:pt x="2374" y="67"/>
                  </a:lnTo>
                  <a:lnTo>
                    <a:pt x="2377" y="64"/>
                  </a:lnTo>
                  <a:lnTo>
                    <a:pt x="2378" y="57"/>
                  </a:lnTo>
                  <a:lnTo>
                    <a:pt x="2377" y="52"/>
                  </a:lnTo>
                  <a:lnTo>
                    <a:pt x="2375" y="44"/>
                  </a:lnTo>
                  <a:lnTo>
                    <a:pt x="2372" y="35"/>
                  </a:lnTo>
                  <a:lnTo>
                    <a:pt x="2373" y="24"/>
                  </a:lnTo>
                  <a:lnTo>
                    <a:pt x="2372" y="13"/>
                  </a:lnTo>
                  <a:lnTo>
                    <a:pt x="2374" y="6"/>
                  </a:lnTo>
                  <a:lnTo>
                    <a:pt x="2379" y="7"/>
                  </a:lnTo>
                  <a:lnTo>
                    <a:pt x="2384" y="12"/>
                  </a:lnTo>
                  <a:lnTo>
                    <a:pt x="2389" y="12"/>
                  </a:lnTo>
                  <a:lnTo>
                    <a:pt x="2391" y="14"/>
                  </a:lnTo>
                  <a:lnTo>
                    <a:pt x="2391" y="23"/>
                  </a:lnTo>
                  <a:lnTo>
                    <a:pt x="2395" y="29"/>
                  </a:lnTo>
                  <a:lnTo>
                    <a:pt x="2394" y="36"/>
                  </a:lnTo>
                  <a:lnTo>
                    <a:pt x="2395" y="47"/>
                  </a:lnTo>
                  <a:lnTo>
                    <a:pt x="2398" y="48"/>
                  </a:lnTo>
                  <a:lnTo>
                    <a:pt x="2397" y="43"/>
                  </a:lnTo>
                  <a:lnTo>
                    <a:pt x="2400" y="38"/>
                  </a:lnTo>
                  <a:lnTo>
                    <a:pt x="2402" y="38"/>
                  </a:lnTo>
                  <a:lnTo>
                    <a:pt x="2414" y="51"/>
                  </a:lnTo>
                  <a:lnTo>
                    <a:pt x="2415" y="48"/>
                  </a:lnTo>
                  <a:lnTo>
                    <a:pt x="2419" y="47"/>
                  </a:lnTo>
                  <a:lnTo>
                    <a:pt x="2419" y="44"/>
                  </a:lnTo>
                  <a:lnTo>
                    <a:pt x="2415" y="43"/>
                  </a:lnTo>
                  <a:lnTo>
                    <a:pt x="2409" y="36"/>
                  </a:lnTo>
                  <a:lnTo>
                    <a:pt x="2412" y="34"/>
                  </a:lnTo>
                  <a:lnTo>
                    <a:pt x="2413" y="31"/>
                  </a:lnTo>
                  <a:lnTo>
                    <a:pt x="2405" y="24"/>
                  </a:lnTo>
                  <a:lnTo>
                    <a:pt x="2403" y="20"/>
                  </a:lnTo>
                  <a:lnTo>
                    <a:pt x="2405" y="17"/>
                  </a:lnTo>
                  <a:lnTo>
                    <a:pt x="2412" y="17"/>
                  </a:lnTo>
                  <a:lnTo>
                    <a:pt x="2409" y="13"/>
                  </a:lnTo>
                  <a:lnTo>
                    <a:pt x="2404" y="13"/>
                  </a:lnTo>
                  <a:lnTo>
                    <a:pt x="2401" y="8"/>
                  </a:lnTo>
                  <a:lnTo>
                    <a:pt x="2404" y="6"/>
                  </a:lnTo>
                  <a:lnTo>
                    <a:pt x="2409" y="6"/>
                  </a:lnTo>
                  <a:lnTo>
                    <a:pt x="2416" y="0"/>
                  </a:lnTo>
                  <a:lnTo>
                    <a:pt x="2429" y="2"/>
                  </a:lnTo>
                  <a:lnTo>
                    <a:pt x="2431" y="6"/>
                  </a:lnTo>
                  <a:lnTo>
                    <a:pt x="2431" y="12"/>
                  </a:lnTo>
                  <a:lnTo>
                    <a:pt x="2428" y="18"/>
                  </a:lnTo>
                  <a:lnTo>
                    <a:pt x="2429" y="21"/>
                  </a:lnTo>
                  <a:lnTo>
                    <a:pt x="2433" y="21"/>
                  </a:lnTo>
                  <a:lnTo>
                    <a:pt x="2438" y="13"/>
                  </a:lnTo>
                  <a:lnTo>
                    <a:pt x="2441" y="11"/>
                  </a:lnTo>
                  <a:lnTo>
                    <a:pt x="2443" y="14"/>
                  </a:lnTo>
                  <a:lnTo>
                    <a:pt x="2440" y="23"/>
                  </a:lnTo>
                  <a:lnTo>
                    <a:pt x="2443" y="25"/>
                  </a:lnTo>
                  <a:lnTo>
                    <a:pt x="2448" y="24"/>
                  </a:lnTo>
                  <a:lnTo>
                    <a:pt x="2449" y="21"/>
                  </a:lnTo>
                  <a:lnTo>
                    <a:pt x="2456" y="14"/>
                  </a:lnTo>
                  <a:lnTo>
                    <a:pt x="2459" y="17"/>
                  </a:lnTo>
                  <a:lnTo>
                    <a:pt x="2459" y="24"/>
                  </a:lnTo>
                  <a:lnTo>
                    <a:pt x="2455" y="30"/>
                  </a:lnTo>
                  <a:lnTo>
                    <a:pt x="2457" y="40"/>
                  </a:lnTo>
                  <a:lnTo>
                    <a:pt x="2454" y="45"/>
                  </a:lnTo>
                  <a:lnTo>
                    <a:pt x="2456" y="47"/>
                  </a:lnTo>
                  <a:lnTo>
                    <a:pt x="2464" y="46"/>
                  </a:lnTo>
                  <a:lnTo>
                    <a:pt x="2468" y="47"/>
                  </a:lnTo>
                  <a:lnTo>
                    <a:pt x="2471" y="45"/>
                  </a:lnTo>
                  <a:lnTo>
                    <a:pt x="2471" y="35"/>
                  </a:lnTo>
                  <a:lnTo>
                    <a:pt x="2475" y="24"/>
                  </a:lnTo>
                  <a:lnTo>
                    <a:pt x="2470" y="11"/>
                  </a:lnTo>
                  <a:lnTo>
                    <a:pt x="2471" y="2"/>
                  </a:lnTo>
                  <a:lnTo>
                    <a:pt x="2475" y="0"/>
                  </a:lnTo>
                  <a:lnTo>
                    <a:pt x="2479" y="3"/>
                  </a:lnTo>
                  <a:lnTo>
                    <a:pt x="2484" y="3"/>
                  </a:lnTo>
                  <a:lnTo>
                    <a:pt x="2490" y="6"/>
                  </a:lnTo>
                  <a:lnTo>
                    <a:pt x="2498" y="2"/>
                  </a:lnTo>
                  <a:lnTo>
                    <a:pt x="2505" y="5"/>
                  </a:lnTo>
                  <a:lnTo>
                    <a:pt x="2508" y="9"/>
                  </a:lnTo>
                  <a:lnTo>
                    <a:pt x="2515" y="12"/>
                  </a:lnTo>
                  <a:lnTo>
                    <a:pt x="2523" y="9"/>
                  </a:lnTo>
                  <a:lnTo>
                    <a:pt x="2531" y="14"/>
                  </a:lnTo>
                  <a:lnTo>
                    <a:pt x="2532" y="20"/>
                  </a:lnTo>
                  <a:lnTo>
                    <a:pt x="2534" y="23"/>
                  </a:lnTo>
                  <a:lnTo>
                    <a:pt x="2535" y="31"/>
                  </a:lnTo>
                  <a:lnTo>
                    <a:pt x="2532" y="37"/>
                  </a:lnTo>
                  <a:lnTo>
                    <a:pt x="2534" y="42"/>
                  </a:lnTo>
                  <a:lnTo>
                    <a:pt x="2538" y="40"/>
                  </a:lnTo>
                  <a:lnTo>
                    <a:pt x="2545" y="32"/>
                  </a:lnTo>
                  <a:lnTo>
                    <a:pt x="2555" y="25"/>
                  </a:lnTo>
                  <a:lnTo>
                    <a:pt x="2559" y="20"/>
                  </a:lnTo>
                  <a:lnTo>
                    <a:pt x="2565" y="20"/>
                  </a:lnTo>
                  <a:lnTo>
                    <a:pt x="2572" y="24"/>
                  </a:lnTo>
                  <a:lnTo>
                    <a:pt x="2580" y="24"/>
                  </a:lnTo>
                  <a:lnTo>
                    <a:pt x="2580" y="29"/>
                  </a:lnTo>
                  <a:lnTo>
                    <a:pt x="2572" y="35"/>
                  </a:lnTo>
                  <a:lnTo>
                    <a:pt x="2577" y="42"/>
                  </a:lnTo>
                  <a:lnTo>
                    <a:pt x="2579" y="40"/>
                  </a:lnTo>
                  <a:lnTo>
                    <a:pt x="2581" y="34"/>
                  </a:lnTo>
                  <a:lnTo>
                    <a:pt x="2588" y="29"/>
                  </a:lnTo>
                  <a:lnTo>
                    <a:pt x="2594" y="26"/>
                  </a:lnTo>
                  <a:lnTo>
                    <a:pt x="2603" y="31"/>
                  </a:lnTo>
                  <a:lnTo>
                    <a:pt x="2615" y="33"/>
                  </a:lnTo>
                  <a:lnTo>
                    <a:pt x="2619" y="37"/>
                  </a:lnTo>
                  <a:lnTo>
                    <a:pt x="2616" y="41"/>
                  </a:lnTo>
                  <a:lnTo>
                    <a:pt x="2613" y="41"/>
                  </a:lnTo>
                  <a:lnTo>
                    <a:pt x="2615" y="46"/>
                  </a:lnTo>
                  <a:lnTo>
                    <a:pt x="2610" y="49"/>
                  </a:lnTo>
                  <a:lnTo>
                    <a:pt x="2613" y="54"/>
                  </a:lnTo>
                  <a:lnTo>
                    <a:pt x="2617" y="51"/>
                  </a:lnTo>
                  <a:lnTo>
                    <a:pt x="2623" y="48"/>
                  </a:lnTo>
                  <a:lnTo>
                    <a:pt x="2624" y="55"/>
                  </a:lnTo>
                  <a:lnTo>
                    <a:pt x="2628" y="56"/>
                  </a:lnTo>
                  <a:lnTo>
                    <a:pt x="2631" y="52"/>
                  </a:lnTo>
                  <a:lnTo>
                    <a:pt x="2641" y="49"/>
                  </a:lnTo>
                  <a:lnTo>
                    <a:pt x="2641" y="55"/>
                  </a:lnTo>
                  <a:lnTo>
                    <a:pt x="2638" y="58"/>
                  </a:lnTo>
                  <a:lnTo>
                    <a:pt x="2639" y="64"/>
                  </a:lnTo>
                  <a:lnTo>
                    <a:pt x="2643" y="65"/>
                  </a:lnTo>
                  <a:lnTo>
                    <a:pt x="2647" y="61"/>
                  </a:lnTo>
                  <a:lnTo>
                    <a:pt x="2652" y="58"/>
                  </a:lnTo>
                  <a:lnTo>
                    <a:pt x="2654" y="58"/>
                  </a:lnTo>
                  <a:lnTo>
                    <a:pt x="2657" y="63"/>
                  </a:lnTo>
                  <a:lnTo>
                    <a:pt x="2668" y="69"/>
                  </a:lnTo>
                  <a:lnTo>
                    <a:pt x="2674" y="69"/>
                  </a:lnTo>
                  <a:lnTo>
                    <a:pt x="2675" y="72"/>
                  </a:lnTo>
                  <a:lnTo>
                    <a:pt x="2672" y="76"/>
                  </a:lnTo>
                  <a:lnTo>
                    <a:pt x="2661" y="81"/>
                  </a:lnTo>
                  <a:lnTo>
                    <a:pt x="2654" y="89"/>
                  </a:lnTo>
                  <a:lnTo>
                    <a:pt x="2648" y="90"/>
                  </a:lnTo>
                  <a:lnTo>
                    <a:pt x="2639" y="94"/>
                  </a:lnTo>
                  <a:lnTo>
                    <a:pt x="2634" y="94"/>
                  </a:lnTo>
                  <a:lnTo>
                    <a:pt x="2629" y="92"/>
                  </a:lnTo>
                  <a:lnTo>
                    <a:pt x="2626" y="95"/>
                  </a:lnTo>
                  <a:lnTo>
                    <a:pt x="2617" y="99"/>
                  </a:lnTo>
                  <a:lnTo>
                    <a:pt x="2630" y="98"/>
                  </a:lnTo>
                  <a:lnTo>
                    <a:pt x="2642" y="100"/>
                  </a:lnTo>
                  <a:lnTo>
                    <a:pt x="2647" y="102"/>
                  </a:lnTo>
                  <a:lnTo>
                    <a:pt x="2652" y="102"/>
                  </a:lnTo>
                  <a:lnTo>
                    <a:pt x="2655" y="96"/>
                  </a:lnTo>
                  <a:lnTo>
                    <a:pt x="2659" y="94"/>
                  </a:lnTo>
                  <a:lnTo>
                    <a:pt x="2664" y="94"/>
                  </a:lnTo>
                  <a:lnTo>
                    <a:pt x="2669" y="89"/>
                  </a:lnTo>
                  <a:lnTo>
                    <a:pt x="2677" y="83"/>
                  </a:lnTo>
                  <a:lnTo>
                    <a:pt x="2684" y="83"/>
                  </a:lnTo>
                  <a:lnTo>
                    <a:pt x="2685" y="88"/>
                  </a:lnTo>
                  <a:lnTo>
                    <a:pt x="2683" y="94"/>
                  </a:lnTo>
                  <a:lnTo>
                    <a:pt x="2685" y="98"/>
                  </a:lnTo>
                  <a:lnTo>
                    <a:pt x="2688" y="96"/>
                  </a:lnTo>
                  <a:lnTo>
                    <a:pt x="2691" y="90"/>
                  </a:lnTo>
                  <a:lnTo>
                    <a:pt x="2697" y="86"/>
                  </a:lnTo>
                  <a:lnTo>
                    <a:pt x="2700" y="88"/>
                  </a:lnTo>
                  <a:lnTo>
                    <a:pt x="2697" y="93"/>
                  </a:lnTo>
                  <a:lnTo>
                    <a:pt x="2697" y="96"/>
                  </a:lnTo>
                  <a:lnTo>
                    <a:pt x="2694" y="101"/>
                  </a:lnTo>
                  <a:lnTo>
                    <a:pt x="2696" y="104"/>
                  </a:lnTo>
                  <a:lnTo>
                    <a:pt x="2700" y="102"/>
                  </a:lnTo>
                  <a:lnTo>
                    <a:pt x="2704" y="99"/>
                  </a:lnTo>
                  <a:lnTo>
                    <a:pt x="2705" y="93"/>
                  </a:lnTo>
                  <a:lnTo>
                    <a:pt x="2712" y="92"/>
                  </a:lnTo>
                  <a:lnTo>
                    <a:pt x="2717" y="93"/>
                  </a:lnTo>
                  <a:lnTo>
                    <a:pt x="2713" y="106"/>
                  </a:lnTo>
                  <a:lnTo>
                    <a:pt x="2709" y="109"/>
                  </a:lnTo>
                  <a:lnTo>
                    <a:pt x="2712" y="111"/>
                  </a:lnTo>
                  <a:lnTo>
                    <a:pt x="2715" y="117"/>
                  </a:lnTo>
                  <a:lnTo>
                    <a:pt x="2713" y="126"/>
                  </a:lnTo>
                  <a:lnTo>
                    <a:pt x="2708" y="129"/>
                  </a:lnTo>
                  <a:lnTo>
                    <a:pt x="2707" y="134"/>
                  </a:lnTo>
                  <a:lnTo>
                    <a:pt x="2699" y="144"/>
                  </a:lnTo>
                  <a:lnTo>
                    <a:pt x="2701" y="146"/>
                  </a:lnTo>
                  <a:lnTo>
                    <a:pt x="2706" y="145"/>
                  </a:lnTo>
                  <a:lnTo>
                    <a:pt x="2710" y="138"/>
                  </a:lnTo>
                  <a:lnTo>
                    <a:pt x="2716" y="138"/>
                  </a:lnTo>
                  <a:lnTo>
                    <a:pt x="2717" y="137"/>
                  </a:lnTo>
                  <a:lnTo>
                    <a:pt x="2721" y="137"/>
                  </a:lnTo>
                  <a:lnTo>
                    <a:pt x="2729" y="141"/>
                  </a:lnTo>
                  <a:lnTo>
                    <a:pt x="2732" y="149"/>
                  </a:lnTo>
                  <a:lnTo>
                    <a:pt x="2733" y="158"/>
                  </a:lnTo>
                  <a:lnTo>
                    <a:pt x="2730" y="173"/>
                  </a:lnTo>
                  <a:lnTo>
                    <a:pt x="2723" y="187"/>
                  </a:lnTo>
                  <a:lnTo>
                    <a:pt x="2711" y="194"/>
                  </a:lnTo>
                  <a:lnTo>
                    <a:pt x="2708" y="196"/>
                  </a:lnTo>
                  <a:lnTo>
                    <a:pt x="2703" y="195"/>
                  </a:lnTo>
                  <a:lnTo>
                    <a:pt x="2696" y="197"/>
                  </a:lnTo>
                  <a:lnTo>
                    <a:pt x="2697" y="200"/>
                  </a:lnTo>
                  <a:lnTo>
                    <a:pt x="2693" y="204"/>
                  </a:lnTo>
                  <a:lnTo>
                    <a:pt x="2674" y="212"/>
                  </a:lnTo>
                  <a:lnTo>
                    <a:pt x="2666" y="218"/>
                  </a:lnTo>
                  <a:lnTo>
                    <a:pt x="2661" y="219"/>
                  </a:lnTo>
                  <a:lnTo>
                    <a:pt x="2652" y="222"/>
                  </a:lnTo>
                  <a:lnTo>
                    <a:pt x="2642" y="223"/>
                  </a:lnTo>
                  <a:lnTo>
                    <a:pt x="2638" y="219"/>
                  </a:lnTo>
                  <a:lnTo>
                    <a:pt x="2636" y="224"/>
                  </a:lnTo>
                  <a:lnTo>
                    <a:pt x="2633" y="227"/>
                  </a:lnTo>
                  <a:lnTo>
                    <a:pt x="2625" y="221"/>
                  </a:lnTo>
                  <a:lnTo>
                    <a:pt x="2618" y="218"/>
                  </a:lnTo>
                  <a:lnTo>
                    <a:pt x="2608" y="217"/>
                  </a:lnTo>
                  <a:lnTo>
                    <a:pt x="2608" y="221"/>
                  </a:lnTo>
                  <a:lnTo>
                    <a:pt x="2616" y="222"/>
                  </a:lnTo>
                  <a:lnTo>
                    <a:pt x="2619" y="224"/>
                  </a:lnTo>
                  <a:lnTo>
                    <a:pt x="2615" y="227"/>
                  </a:lnTo>
                  <a:lnTo>
                    <a:pt x="2606" y="226"/>
                  </a:lnTo>
                  <a:lnTo>
                    <a:pt x="2603" y="226"/>
                  </a:lnTo>
                  <a:lnTo>
                    <a:pt x="2599" y="222"/>
                  </a:lnTo>
                  <a:lnTo>
                    <a:pt x="2587" y="222"/>
                  </a:lnTo>
                  <a:lnTo>
                    <a:pt x="2583" y="218"/>
                  </a:lnTo>
                  <a:lnTo>
                    <a:pt x="2580" y="220"/>
                  </a:lnTo>
                  <a:lnTo>
                    <a:pt x="2577" y="220"/>
                  </a:lnTo>
                  <a:lnTo>
                    <a:pt x="2567" y="209"/>
                  </a:lnTo>
                  <a:lnTo>
                    <a:pt x="2560" y="203"/>
                  </a:lnTo>
                  <a:lnTo>
                    <a:pt x="2563" y="209"/>
                  </a:lnTo>
                  <a:lnTo>
                    <a:pt x="2569" y="217"/>
                  </a:lnTo>
                  <a:lnTo>
                    <a:pt x="2570" y="220"/>
                  </a:lnTo>
                  <a:lnTo>
                    <a:pt x="2565" y="220"/>
                  </a:lnTo>
                  <a:lnTo>
                    <a:pt x="2555" y="217"/>
                  </a:lnTo>
                  <a:lnTo>
                    <a:pt x="2559" y="222"/>
                  </a:lnTo>
                  <a:lnTo>
                    <a:pt x="2579" y="226"/>
                  </a:lnTo>
                  <a:lnTo>
                    <a:pt x="2591" y="228"/>
                  </a:lnTo>
                  <a:lnTo>
                    <a:pt x="2595" y="232"/>
                  </a:lnTo>
                  <a:lnTo>
                    <a:pt x="2591" y="235"/>
                  </a:lnTo>
                  <a:lnTo>
                    <a:pt x="2564" y="246"/>
                  </a:lnTo>
                  <a:lnTo>
                    <a:pt x="2546" y="250"/>
                  </a:lnTo>
                  <a:lnTo>
                    <a:pt x="2538" y="250"/>
                  </a:lnTo>
                  <a:lnTo>
                    <a:pt x="2529" y="252"/>
                  </a:lnTo>
                  <a:lnTo>
                    <a:pt x="2521" y="251"/>
                  </a:lnTo>
                  <a:lnTo>
                    <a:pt x="2520" y="246"/>
                  </a:lnTo>
                  <a:lnTo>
                    <a:pt x="2513" y="249"/>
                  </a:lnTo>
                  <a:lnTo>
                    <a:pt x="2509" y="247"/>
                  </a:lnTo>
                  <a:lnTo>
                    <a:pt x="2502" y="249"/>
                  </a:lnTo>
                  <a:lnTo>
                    <a:pt x="2500" y="254"/>
                  </a:lnTo>
                  <a:lnTo>
                    <a:pt x="2506" y="254"/>
                  </a:lnTo>
                  <a:lnTo>
                    <a:pt x="2507" y="259"/>
                  </a:lnTo>
                  <a:lnTo>
                    <a:pt x="2515" y="255"/>
                  </a:lnTo>
                  <a:lnTo>
                    <a:pt x="2533" y="255"/>
                  </a:lnTo>
                  <a:lnTo>
                    <a:pt x="2542" y="256"/>
                  </a:lnTo>
                  <a:lnTo>
                    <a:pt x="2565" y="254"/>
                  </a:lnTo>
                  <a:lnTo>
                    <a:pt x="2581" y="252"/>
                  </a:lnTo>
                  <a:lnTo>
                    <a:pt x="2591" y="242"/>
                  </a:lnTo>
                  <a:lnTo>
                    <a:pt x="2598" y="242"/>
                  </a:lnTo>
                  <a:lnTo>
                    <a:pt x="2603" y="243"/>
                  </a:lnTo>
                  <a:lnTo>
                    <a:pt x="2610" y="242"/>
                  </a:lnTo>
                  <a:lnTo>
                    <a:pt x="2619" y="242"/>
                  </a:lnTo>
                  <a:lnTo>
                    <a:pt x="2616" y="251"/>
                  </a:lnTo>
                  <a:lnTo>
                    <a:pt x="2612" y="259"/>
                  </a:lnTo>
                  <a:lnTo>
                    <a:pt x="2601" y="265"/>
                  </a:lnTo>
                  <a:lnTo>
                    <a:pt x="2598" y="268"/>
                  </a:lnTo>
                  <a:lnTo>
                    <a:pt x="2585" y="270"/>
                  </a:lnTo>
                  <a:lnTo>
                    <a:pt x="2580" y="277"/>
                  </a:lnTo>
                  <a:lnTo>
                    <a:pt x="2576" y="278"/>
                  </a:lnTo>
                  <a:lnTo>
                    <a:pt x="2568" y="285"/>
                  </a:lnTo>
                  <a:lnTo>
                    <a:pt x="2559" y="289"/>
                  </a:lnTo>
                  <a:lnTo>
                    <a:pt x="2553" y="289"/>
                  </a:lnTo>
                  <a:lnTo>
                    <a:pt x="2548" y="291"/>
                  </a:lnTo>
                  <a:lnTo>
                    <a:pt x="2542" y="290"/>
                  </a:lnTo>
                  <a:lnTo>
                    <a:pt x="2535" y="296"/>
                  </a:lnTo>
                  <a:lnTo>
                    <a:pt x="2523" y="298"/>
                  </a:lnTo>
                  <a:lnTo>
                    <a:pt x="2520" y="304"/>
                  </a:lnTo>
                  <a:lnTo>
                    <a:pt x="2507" y="307"/>
                  </a:lnTo>
                  <a:lnTo>
                    <a:pt x="2502" y="310"/>
                  </a:lnTo>
                  <a:lnTo>
                    <a:pt x="2497" y="309"/>
                  </a:lnTo>
                  <a:lnTo>
                    <a:pt x="2491" y="313"/>
                  </a:lnTo>
                  <a:lnTo>
                    <a:pt x="2487" y="313"/>
                  </a:lnTo>
                  <a:lnTo>
                    <a:pt x="2485" y="315"/>
                  </a:lnTo>
                  <a:lnTo>
                    <a:pt x="2485" y="323"/>
                  </a:lnTo>
                  <a:lnTo>
                    <a:pt x="2478" y="327"/>
                  </a:lnTo>
                  <a:lnTo>
                    <a:pt x="2475" y="333"/>
                  </a:lnTo>
                  <a:lnTo>
                    <a:pt x="2460" y="333"/>
                  </a:lnTo>
                  <a:lnTo>
                    <a:pt x="2455" y="336"/>
                  </a:lnTo>
                  <a:lnTo>
                    <a:pt x="2451" y="335"/>
                  </a:lnTo>
                  <a:lnTo>
                    <a:pt x="2450" y="331"/>
                  </a:lnTo>
                  <a:lnTo>
                    <a:pt x="2453" y="326"/>
                  </a:lnTo>
                  <a:lnTo>
                    <a:pt x="2453" y="322"/>
                  </a:lnTo>
                  <a:lnTo>
                    <a:pt x="2449" y="317"/>
                  </a:lnTo>
                  <a:lnTo>
                    <a:pt x="2450" y="326"/>
                  </a:lnTo>
                  <a:lnTo>
                    <a:pt x="2447" y="330"/>
                  </a:lnTo>
                  <a:lnTo>
                    <a:pt x="2444" y="335"/>
                  </a:lnTo>
                  <a:lnTo>
                    <a:pt x="2452" y="339"/>
                  </a:lnTo>
                  <a:lnTo>
                    <a:pt x="2453" y="344"/>
                  </a:lnTo>
                  <a:lnTo>
                    <a:pt x="2447" y="350"/>
                  </a:lnTo>
                  <a:lnTo>
                    <a:pt x="2444" y="351"/>
                  </a:lnTo>
                  <a:lnTo>
                    <a:pt x="2438" y="346"/>
                  </a:lnTo>
                  <a:lnTo>
                    <a:pt x="2433" y="349"/>
                  </a:lnTo>
                  <a:lnTo>
                    <a:pt x="2422" y="345"/>
                  </a:lnTo>
                  <a:lnTo>
                    <a:pt x="2419" y="348"/>
                  </a:lnTo>
                  <a:lnTo>
                    <a:pt x="2415" y="348"/>
                  </a:lnTo>
                  <a:lnTo>
                    <a:pt x="2415" y="343"/>
                  </a:lnTo>
                  <a:lnTo>
                    <a:pt x="2412" y="340"/>
                  </a:lnTo>
                  <a:lnTo>
                    <a:pt x="2409" y="346"/>
                  </a:lnTo>
                  <a:lnTo>
                    <a:pt x="2404" y="346"/>
                  </a:lnTo>
                  <a:lnTo>
                    <a:pt x="2403" y="350"/>
                  </a:lnTo>
                  <a:lnTo>
                    <a:pt x="2415" y="352"/>
                  </a:lnTo>
                  <a:lnTo>
                    <a:pt x="2431" y="352"/>
                  </a:lnTo>
                  <a:lnTo>
                    <a:pt x="2435" y="358"/>
                  </a:lnTo>
                  <a:lnTo>
                    <a:pt x="2433" y="363"/>
                  </a:lnTo>
                  <a:lnTo>
                    <a:pt x="2427" y="367"/>
                  </a:lnTo>
                  <a:lnTo>
                    <a:pt x="2419" y="366"/>
                  </a:lnTo>
                  <a:lnTo>
                    <a:pt x="2410" y="368"/>
                  </a:lnTo>
                  <a:lnTo>
                    <a:pt x="2408" y="370"/>
                  </a:lnTo>
                  <a:lnTo>
                    <a:pt x="2412" y="372"/>
                  </a:lnTo>
                  <a:lnTo>
                    <a:pt x="2415" y="371"/>
                  </a:lnTo>
                  <a:lnTo>
                    <a:pt x="2419" y="373"/>
                  </a:lnTo>
                  <a:lnTo>
                    <a:pt x="2418" y="379"/>
                  </a:lnTo>
                  <a:lnTo>
                    <a:pt x="2408" y="389"/>
                  </a:lnTo>
                  <a:lnTo>
                    <a:pt x="2400" y="387"/>
                  </a:lnTo>
                  <a:lnTo>
                    <a:pt x="2384" y="387"/>
                  </a:lnTo>
                  <a:lnTo>
                    <a:pt x="2382" y="384"/>
                  </a:lnTo>
                  <a:lnTo>
                    <a:pt x="2375" y="383"/>
                  </a:lnTo>
                  <a:lnTo>
                    <a:pt x="2373" y="380"/>
                  </a:lnTo>
                  <a:lnTo>
                    <a:pt x="2372" y="370"/>
                  </a:lnTo>
                  <a:lnTo>
                    <a:pt x="2363" y="368"/>
                  </a:lnTo>
                  <a:lnTo>
                    <a:pt x="2361" y="366"/>
                  </a:lnTo>
                  <a:lnTo>
                    <a:pt x="2361" y="359"/>
                  </a:lnTo>
                  <a:lnTo>
                    <a:pt x="2357" y="356"/>
                  </a:lnTo>
                  <a:lnTo>
                    <a:pt x="2354" y="358"/>
                  </a:lnTo>
                  <a:lnTo>
                    <a:pt x="2349" y="356"/>
                  </a:lnTo>
                  <a:lnTo>
                    <a:pt x="2339" y="357"/>
                  </a:lnTo>
                  <a:lnTo>
                    <a:pt x="2338" y="360"/>
                  </a:lnTo>
                  <a:lnTo>
                    <a:pt x="2343" y="362"/>
                  </a:lnTo>
                  <a:lnTo>
                    <a:pt x="2345" y="361"/>
                  </a:lnTo>
                  <a:lnTo>
                    <a:pt x="2350" y="361"/>
                  </a:lnTo>
                  <a:lnTo>
                    <a:pt x="2363" y="375"/>
                  </a:lnTo>
                  <a:lnTo>
                    <a:pt x="2363" y="393"/>
                  </a:lnTo>
                  <a:lnTo>
                    <a:pt x="2361" y="395"/>
                  </a:lnTo>
                  <a:lnTo>
                    <a:pt x="2355" y="395"/>
                  </a:lnTo>
                  <a:lnTo>
                    <a:pt x="2349" y="390"/>
                  </a:lnTo>
                  <a:lnTo>
                    <a:pt x="2345" y="390"/>
                  </a:lnTo>
                  <a:lnTo>
                    <a:pt x="2345" y="395"/>
                  </a:lnTo>
                  <a:lnTo>
                    <a:pt x="2343" y="396"/>
                  </a:lnTo>
                  <a:lnTo>
                    <a:pt x="2337" y="391"/>
                  </a:lnTo>
                  <a:lnTo>
                    <a:pt x="2332" y="391"/>
                  </a:lnTo>
                  <a:lnTo>
                    <a:pt x="2327" y="396"/>
                  </a:lnTo>
                  <a:lnTo>
                    <a:pt x="2324" y="395"/>
                  </a:lnTo>
                  <a:lnTo>
                    <a:pt x="2322" y="392"/>
                  </a:lnTo>
                  <a:lnTo>
                    <a:pt x="2315" y="390"/>
                  </a:lnTo>
                  <a:lnTo>
                    <a:pt x="2311" y="383"/>
                  </a:lnTo>
                  <a:lnTo>
                    <a:pt x="2308" y="385"/>
                  </a:lnTo>
                  <a:lnTo>
                    <a:pt x="2307" y="379"/>
                  </a:lnTo>
                  <a:lnTo>
                    <a:pt x="2303" y="377"/>
                  </a:lnTo>
                  <a:lnTo>
                    <a:pt x="2293" y="375"/>
                  </a:lnTo>
                  <a:lnTo>
                    <a:pt x="2290" y="371"/>
                  </a:lnTo>
                  <a:lnTo>
                    <a:pt x="2288" y="373"/>
                  </a:lnTo>
                  <a:lnTo>
                    <a:pt x="2289" y="378"/>
                  </a:lnTo>
                  <a:lnTo>
                    <a:pt x="2294" y="381"/>
                  </a:lnTo>
                  <a:lnTo>
                    <a:pt x="2302" y="383"/>
                  </a:lnTo>
                  <a:lnTo>
                    <a:pt x="2309" y="395"/>
                  </a:lnTo>
                  <a:lnTo>
                    <a:pt x="2307" y="398"/>
                  </a:lnTo>
                  <a:lnTo>
                    <a:pt x="2289" y="394"/>
                  </a:lnTo>
                  <a:lnTo>
                    <a:pt x="2285" y="391"/>
                  </a:lnTo>
                  <a:lnTo>
                    <a:pt x="2285" y="384"/>
                  </a:lnTo>
                  <a:lnTo>
                    <a:pt x="2280" y="380"/>
                  </a:lnTo>
                  <a:lnTo>
                    <a:pt x="2278" y="383"/>
                  </a:lnTo>
                  <a:lnTo>
                    <a:pt x="2279" y="385"/>
                  </a:lnTo>
                  <a:lnTo>
                    <a:pt x="2277" y="390"/>
                  </a:lnTo>
                  <a:lnTo>
                    <a:pt x="2272" y="389"/>
                  </a:lnTo>
                  <a:lnTo>
                    <a:pt x="2268" y="384"/>
                  </a:lnTo>
                  <a:lnTo>
                    <a:pt x="2263" y="386"/>
                  </a:lnTo>
                  <a:lnTo>
                    <a:pt x="2264" y="390"/>
                  </a:lnTo>
                  <a:lnTo>
                    <a:pt x="2272" y="393"/>
                  </a:lnTo>
                  <a:lnTo>
                    <a:pt x="2272" y="400"/>
                  </a:lnTo>
                  <a:lnTo>
                    <a:pt x="2275" y="400"/>
                  </a:lnTo>
                  <a:lnTo>
                    <a:pt x="2278" y="396"/>
                  </a:lnTo>
                  <a:lnTo>
                    <a:pt x="2282" y="397"/>
                  </a:lnTo>
                  <a:lnTo>
                    <a:pt x="2287" y="402"/>
                  </a:lnTo>
                  <a:lnTo>
                    <a:pt x="2294" y="404"/>
                  </a:lnTo>
                  <a:lnTo>
                    <a:pt x="2300" y="409"/>
                  </a:lnTo>
                  <a:lnTo>
                    <a:pt x="2303" y="409"/>
                  </a:lnTo>
                  <a:lnTo>
                    <a:pt x="2309" y="407"/>
                  </a:lnTo>
                  <a:lnTo>
                    <a:pt x="2326" y="412"/>
                  </a:lnTo>
                  <a:lnTo>
                    <a:pt x="2329" y="415"/>
                  </a:lnTo>
                  <a:lnTo>
                    <a:pt x="2323" y="419"/>
                  </a:lnTo>
                  <a:lnTo>
                    <a:pt x="2325" y="423"/>
                  </a:lnTo>
                  <a:lnTo>
                    <a:pt x="2325" y="428"/>
                  </a:lnTo>
                  <a:lnTo>
                    <a:pt x="2326" y="435"/>
                  </a:lnTo>
                  <a:lnTo>
                    <a:pt x="2322" y="438"/>
                  </a:lnTo>
                  <a:lnTo>
                    <a:pt x="2320" y="438"/>
                  </a:lnTo>
                  <a:lnTo>
                    <a:pt x="2315" y="433"/>
                  </a:lnTo>
                  <a:lnTo>
                    <a:pt x="2307" y="431"/>
                  </a:lnTo>
                  <a:lnTo>
                    <a:pt x="2299" y="425"/>
                  </a:lnTo>
                  <a:lnTo>
                    <a:pt x="2297" y="421"/>
                  </a:lnTo>
                  <a:lnTo>
                    <a:pt x="2298" y="413"/>
                  </a:lnTo>
                  <a:lnTo>
                    <a:pt x="2294" y="407"/>
                  </a:lnTo>
                  <a:lnTo>
                    <a:pt x="2285" y="407"/>
                  </a:lnTo>
                  <a:lnTo>
                    <a:pt x="2270" y="405"/>
                  </a:lnTo>
                  <a:lnTo>
                    <a:pt x="2265" y="402"/>
                  </a:lnTo>
                  <a:lnTo>
                    <a:pt x="2259" y="402"/>
                  </a:lnTo>
                  <a:lnTo>
                    <a:pt x="2258" y="405"/>
                  </a:lnTo>
                  <a:lnTo>
                    <a:pt x="2267" y="408"/>
                  </a:lnTo>
                  <a:lnTo>
                    <a:pt x="2279" y="409"/>
                  </a:lnTo>
                  <a:lnTo>
                    <a:pt x="2292" y="414"/>
                  </a:lnTo>
                  <a:lnTo>
                    <a:pt x="2292" y="420"/>
                  </a:lnTo>
                  <a:lnTo>
                    <a:pt x="2289" y="421"/>
                  </a:lnTo>
                  <a:lnTo>
                    <a:pt x="2282" y="417"/>
                  </a:lnTo>
                  <a:lnTo>
                    <a:pt x="2272" y="416"/>
                  </a:lnTo>
                  <a:lnTo>
                    <a:pt x="2262" y="419"/>
                  </a:lnTo>
                  <a:lnTo>
                    <a:pt x="2262" y="416"/>
                  </a:lnTo>
                  <a:lnTo>
                    <a:pt x="2258" y="412"/>
                  </a:lnTo>
                  <a:lnTo>
                    <a:pt x="2247" y="410"/>
                  </a:lnTo>
                  <a:lnTo>
                    <a:pt x="2243" y="407"/>
                  </a:lnTo>
                  <a:lnTo>
                    <a:pt x="2244" y="410"/>
                  </a:lnTo>
                  <a:lnTo>
                    <a:pt x="2255" y="416"/>
                  </a:lnTo>
                  <a:lnTo>
                    <a:pt x="2254" y="419"/>
                  </a:lnTo>
                  <a:lnTo>
                    <a:pt x="2254" y="424"/>
                  </a:lnTo>
                  <a:lnTo>
                    <a:pt x="2259" y="424"/>
                  </a:lnTo>
                  <a:lnTo>
                    <a:pt x="2261" y="423"/>
                  </a:lnTo>
                  <a:lnTo>
                    <a:pt x="2263" y="425"/>
                  </a:lnTo>
                  <a:lnTo>
                    <a:pt x="2268" y="423"/>
                  </a:lnTo>
                  <a:lnTo>
                    <a:pt x="2269" y="420"/>
                  </a:lnTo>
                  <a:lnTo>
                    <a:pt x="2273" y="423"/>
                  </a:lnTo>
                  <a:lnTo>
                    <a:pt x="2278" y="421"/>
                  </a:lnTo>
                  <a:lnTo>
                    <a:pt x="2282" y="424"/>
                  </a:lnTo>
                  <a:lnTo>
                    <a:pt x="2292" y="431"/>
                  </a:lnTo>
                  <a:lnTo>
                    <a:pt x="2291" y="435"/>
                  </a:lnTo>
                  <a:lnTo>
                    <a:pt x="2284" y="436"/>
                  </a:lnTo>
                  <a:lnTo>
                    <a:pt x="2277" y="438"/>
                  </a:lnTo>
                  <a:lnTo>
                    <a:pt x="2277" y="441"/>
                  </a:lnTo>
                  <a:lnTo>
                    <a:pt x="2282" y="440"/>
                  </a:lnTo>
                  <a:lnTo>
                    <a:pt x="2288" y="440"/>
                  </a:lnTo>
                  <a:lnTo>
                    <a:pt x="2293" y="439"/>
                  </a:lnTo>
                  <a:lnTo>
                    <a:pt x="2299" y="444"/>
                  </a:lnTo>
                  <a:lnTo>
                    <a:pt x="2304" y="448"/>
                  </a:lnTo>
                  <a:lnTo>
                    <a:pt x="2304" y="453"/>
                  </a:lnTo>
                  <a:lnTo>
                    <a:pt x="2298" y="465"/>
                  </a:lnTo>
                  <a:lnTo>
                    <a:pt x="2294" y="475"/>
                  </a:lnTo>
                  <a:lnTo>
                    <a:pt x="2292" y="475"/>
                  </a:lnTo>
                  <a:lnTo>
                    <a:pt x="2284" y="482"/>
                  </a:lnTo>
                  <a:lnTo>
                    <a:pt x="2279" y="479"/>
                  </a:lnTo>
                  <a:lnTo>
                    <a:pt x="2274" y="479"/>
                  </a:lnTo>
                  <a:lnTo>
                    <a:pt x="2269" y="477"/>
                  </a:lnTo>
                  <a:lnTo>
                    <a:pt x="2268" y="474"/>
                  </a:lnTo>
                  <a:lnTo>
                    <a:pt x="2264" y="472"/>
                  </a:lnTo>
                  <a:lnTo>
                    <a:pt x="2256" y="471"/>
                  </a:lnTo>
                  <a:lnTo>
                    <a:pt x="2257" y="474"/>
                  </a:lnTo>
                  <a:lnTo>
                    <a:pt x="2264" y="477"/>
                  </a:lnTo>
                  <a:lnTo>
                    <a:pt x="2265" y="480"/>
                  </a:lnTo>
                  <a:lnTo>
                    <a:pt x="2269" y="482"/>
                  </a:lnTo>
                  <a:lnTo>
                    <a:pt x="2277" y="486"/>
                  </a:lnTo>
                  <a:lnTo>
                    <a:pt x="2278" y="494"/>
                  </a:lnTo>
                  <a:lnTo>
                    <a:pt x="2276" y="498"/>
                  </a:lnTo>
                  <a:lnTo>
                    <a:pt x="2270" y="499"/>
                  </a:lnTo>
                  <a:lnTo>
                    <a:pt x="2264" y="505"/>
                  </a:lnTo>
                  <a:lnTo>
                    <a:pt x="2259" y="506"/>
                  </a:lnTo>
                  <a:lnTo>
                    <a:pt x="2251" y="497"/>
                  </a:lnTo>
                  <a:lnTo>
                    <a:pt x="2244" y="499"/>
                  </a:lnTo>
                  <a:lnTo>
                    <a:pt x="2242" y="496"/>
                  </a:lnTo>
                  <a:lnTo>
                    <a:pt x="2235" y="495"/>
                  </a:lnTo>
                  <a:lnTo>
                    <a:pt x="2231" y="498"/>
                  </a:lnTo>
                  <a:lnTo>
                    <a:pt x="2233" y="501"/>
                  </a:lnTo>
                  <a:lnTo>
                    <a:pt x="2252" y="512"/>
                  </a:lnTo>
                  <a:lnTo>
                    <a:pt x="2258" y="512"/>
                  </a:lnTo>
                  <a:lnTo>
                    <a:pt x="2258" y="517"/>
                  </a:lnTo>
                  <a:lnTo>
                    <a:pt x="2253" y="519"/>
                  </a:lnTo>
                  <a:lnTo>
                    <a:pt x="2249" y="524"/>
                  </a:lnTo>
                  <a:lnTo>
                    <a:pt x="2243" y="525"/>
                  </a:lnTo>
                  <a:lnTo>
                    <a:pt x="2238" y="520"/>
                  </a:lnTo>
                  <a:lnTo>
                    <a:pt x="2233" y="521"/>
                  </a:lnTo>
                  <a:lnTo>
                    <a:pt x="2228" y="525"/>
                  </a:lnTo>
                  <a:lnTo>
                    <a:pt x="2218" y="524"/>
                  </a:lnTo>
                  <a:lnTo>
                    <a:pt x="2214" y="520"/>
                  </a:lnTo>
                  <a:lnTo>
                    <a:pt x="2201" y="517"/>
                  </a:lnTo>
                  <a:lnTo>
                    <a:pt x="2193" y="519"/>
                  </a:lnTo>
                  <a:lnTo>
                    <a:pt x="2192" y="531"/>
                  </a:lnTo>
                  <a:lnTo>
                    <a:pt x="2185" y="536"/>
                  </a:lnTo>
                  <a:lnTo>
                    <a:pt x="2192" y="536"/>
                  </a:lnTo>
                  <a:lnTo>
                    <a:pt x="2193" y="537"/>
                  </a:lnTo>
                  <a:lnTo>
                    <a:pt x="2194" y="544"/>
                  </a:lnTo>
                  <a:lnTo>
                    <a:pt x="2184" y="548"/>
                  </a:lnTo>
                  <a:lnTo>
                    <a:pt x="2184" y="556"/>
                  </a:lnTo>
                  <a:lnTo>
                    <a:pt x="2176" y="559"/>
                  </a:lnTo>
                  <a:lnTo>
                    <a:pt x="2174" y="557"/>
                  </a:lnTo>
                  <a:lnTo>
                    <a:pt x="2173" y="559"/>
                  </a:lnTo>
                  <a:lnTo>
                    <a:pt x="2172" y="564"/>
                  </a:lnTo>
                  <a:lnTo>
                    <a:pt x="2165" y="566"/>
                  </a:lnTo>
                  <a:lnTo>
                    <a:pt x="2161" y="565"/>
                  </a:lnTo>
                  <a:lnTo>
                    <a:pt x="2164" y="561"/>
                  </a:lnTo>
                  <a:lnTo>
                    <a:pt x="2161" y="561"/>
                  </a:lnTo>
                  <a:lnTo>
                    <a:pt x="2157" y="565"/>
                  </a:lnTo>
                  <a:lnTo>
                    <a:pt x="2152" y="573"/>
                  </a:lnTo>
                  <a:lnTo>
                    <a:pt x="2149" y="576"/>
                  </a:lnTo>
                  <a:lnTo>
                    <a:pt x="2135" y="567"/>
                  </a:lnTo>
                  <a:lnTo>
                    <a:pt x="2126" y="567"/>
                  </a:lnTo>
                  <a:lnTo>
                    <a:pt x="2125" y="570"/>
                  </a:lnTo>
                  <a:lnTo>
                    <a:pt x="2117" y="568"/>
                  </a:lnTo>
                  <a:lnTo>
                    <a:pt x="2104" y="552"/>
                  </a:lnTo>
                  <a:lnTo>
                    <a:pt x="2101" y="538"/>
                  </a:lnTo>
                  <a:lnTo>
                    <a:pt x="2105" y="536"/>
                  </a:lnTo>
                  <a:lnTo>
                    <a:pt x="2106" y="531"/>
                  </a:lnTo>
                  <a:lnTo>
                    <a:pt x="2104" y="526"/>
                  </a:lnTo>
                  <a:lnTo>
                    <a:pt x="2104" y="523"/>
                  </a:lnTo>
                  <a:lnTo>
                    <a:pt x="2099" y="530"/>
                  </a:lnTo>
                  <a:lnTo>
                    <a:pt x="2099" y="534"/>
                  </a:lnTo>
                  <a:lnTo>
                    <a:pt x="2096" y="543"/>
                  </a:lnTo>
                  <a:lnTo>
                    <a:pt x="2093" y="548"/>
                  </a:lnTo>
                  <a:lnTo>
                    <a:pt x="2099" y="555"/>
                  </a:lnTo>
                  <a:lnTo>
                    <a:pt x="2098" y="558"/>
                  </a:lnTo>
                  <a:lnTo>
                    <a:pt x="2094" y="557"/>
                  </a:lnTo>
                  <a:lnTo>
                    <a:pt x="2086" y="558"/>
                  </a:lnTo>
                  <a:lnTo>
                    <a:pt x="2084" y="557"/>
                  </a:lnTo>
                  <a:lnTo>
                    <a:pt x="2079" y="558"/>
                  </a:lnTo>
                  <a:lnTo>
                    <a:pt x="2083" y="563"/>
                  </a:lnTo>
                  <a:lnTo>
                    <a:pt x="2081" y="572"/>
                  </a:lnTo>
                  <a:lnTo>
                    <a:pt x="2086" y="572"/>
                  </a:lnTo>
                  <a:lnTo>
                    <a:pt x="2092" y="565"/>
                  </a:lnTo>
                  <a:lnTo>
                    <a:pt x="2095" y="565"/>
                  </a:lnTo>
                  <a:lnTo>
                    <a:pt x="2099" y="561"/>
                  </a:lnTo>
                  <a:lnTo>
                    <a:pt x="2102" y="560"/>
                  </a:lnTo>
                  <a:lnTo>
                    <a:pt x="2110" y="566"/>
                  </a:lnTo>
                  <a:lnTo>
                    <a:pt x="2114" y="572"/>
                  </a:lnTo>
                  <a:lnTo>
                    <a:pt x="2112" y="579"/>
                  </a:lnTo>
                  <a:lnTo>
                    <a:pt x="2118" y="573"/>
                  </a:lnTo>
                  <a:lnTo>
                    <a:pt x="2130" y="570"/>
                  </a:lnTo>
                  <a:lnTo>
                    <a:pt x="2138" y="575"/>
                  </a:lnTo>
                  <a:lnTo>
                    <a:pt x="2139" y="580"/>
                  </a:lnTo>
                  <a:lnTo>
                    <a:pt x="2136" y="584"/>
                  </a:lnTo>
                  <a:lnTo>
                    <a:pt x="2133" y="594"/>
                  </a:lnTo>
                  <a:lnTo>
                    <a:pt x="2128" y="595"/>
                  </a:lnTo>
                  <a:lnTo>
                    <a:pt x="2127" y="600"/>
                  </a:lnTo>
                  <a:lnTo>
                    <a:pt x="2128" y="601"/>
                  </a:lnTo>
                  <a:lnTo>
                    <a:pt x="2135" y="601"/>
                  </a:lnTo>
                  <a:lnTo>
                    <a:pt x="2134" y="605"/>
                  </a:lnTo>
                  <a:lnTo>
                    <a:pt x="2128" y="611"/>
                  </a:lnTo>
                  <a:lnTo>
                    <a:pt x="2135" y="611"/>
                  </a:lnTo>
                  <a:lnTo>
                    <a:pt x="2137" y="606"/>
                  </a:lnTo>
                  <a:lnTo>
                    <a:pt x="2145" y="602"/>
                  </a:lnTo>
                  <a:lnTo>
                    <a:pt x="2149" y="602"/>
                  </a:lnTo>
                  <a:lnTo>
                    <a:pt x="2152" y="600"/>
                  </a:lnTo>
                  <a:lnTo>
                    <a:pt x="2156" y="602"/>
                  </a:lnTo>
                  <a:lnTo>
                    <a:pt x="2153" y="609"/>
                  </a:lnTo>
                  <a:lnTo>
                    <a:pt x="2156" y="612"/>
                  </a:lnTo>
                  <a:lnTo>
                    <a:pt x="2153" y="623"/>
                  </a:lnTo>
                  <a:lnTo>
                    <a:pt x="2147" y="635"/>
                  </a:lnTo>
                  <a:lnTo>
                    <a:pt x="2140" y="635"/>
                  </a:lnTo>
                  <a:lnTo>
                    <a:pt x="2134" y="639"/>
                  </a:lnTo>
                  <a:lnTo>
                    <a:pt x="2130" y="646"/>
                  </a:lnTo>
                  <a:lnTo>
                    <a:pt x="2125" y="650"/>
                  </a:lnTo>
                  <a:lnTo>
                    <a:pt x="2123" y="648"/>
                  </a:lnTo>
                  <a:lnTo>
                    <a:pt x="2125" y="641"/>
                  </a:lnTo>
                  <a:lnTo>
                    <a:pt x="2125" y="634"/>
                  </a:lnTo>
                  <a:lnTo>
                    <a:pt x="2124" y="633"/>
                  </a:lnTo>
                  <a:lnTo>
                    <a:pt x="2119" y="635"/>
                  </a:lnTo>
                  <a:lnTo>
                    <a:pt x="2115" y="644"/>
                  </a:lnTo>
                  <a:lnTo>
                    <a:pt x="2110" y="645"/>
                  </a:lnTo>
                  <a:lnTo>
                    <a:pt x="2101" y="653"/>
                  </a:lnTo>
                  <a:lnTo>
                    <a:pt x="2099" y="651"/>
                  </a:lnTo>
                  <a:lnTo>
                    <a:pt x="2092" y="651"/>
                  </a:lnTo>
                  <a:lnTo>
                    <a:pt x="2082" y="659"/>
                  </a:lnTo>
                  <a:lnTo>
                    <a:pt x="2080" y="657"/>
                  </a:lnTo>
                  <a:lnTo>
                    <a:pt x="2075" y="660"/>
                  </a:lnTo>
                  <a:lnTo>
                    <a:pt x="2068" y="659"/>
                  </a:lnTo>
                  <a:lnTo>
                    <a:pt x="2066" y="654"/>
                  </a:lnTo>
                  <a:lnTo>
                    <a:pt x="2064" y="653"/>
                  </a:lnTo>
                  <a:lnTo>
                    <a:pt x="2069" y="649"/>
                  </a:lnTo>
                  <a:lnTo>
                    <a:pt x="2073" y="642"/>
                  </a:lnTo>
                  <a:lnTo>
                    <a:pt x="2073" y="638"/>
                  </a:lnTo>
                  <a:lnTo>
                    <a:pt x="2067" y="628"/>
                  </a:lnTo>
                  <a:lnTo>
                    <a:pt x="2063" y="633"/>
                  </a:lnTo>
                  <a:lnTo>
                    <a:pt x="2054" y="629"/>
                  </a:lnTo>
                  <a:lnTo>
                    <a:pt x="2053" y="626"/>
                  </a:lnTo>
                  <a:lnTo>
                    <a:pt x="2056" y="618"/>
                  </a:lnTo>
                  <a:lnTo>
                    <a:pt x="2060" y="617"/>
                  </a:lnTo>
                  <a:lnTo>
                    <a:pt x="2057" y="615"/>
                  </a:lnTo>
                  <a:lnTo>
                    <a:pt x="2053" y="614"/>
                  </a:lnTo>
                  <a:lnTo>
                    <a:pt x="2048" y="605"/>
                  </a:lnTo>
                  <a:lnTo>
                    <a:pt x="2051" y="600"/>
                  </a:lnTo>
                  <a:lnTo>
                    <a:pt x="2051" y="594"/>
                  </a:lnTo>
                  <a:lnTo>
                    <a:pt x="2048" y="589"/>
                  </a:lnTo>
                  <a:lnTo>
                    <a:pt x="2048" y="596"/>
                  </a:lnTo>
                  <a:lnTo>
                    <a:pt x="2044" y="606"/>
                  </a:lnTo>
                  <a:lnTo>
                    <a:pt x="2049" y="615"/>
                  </a:lnTo>
                  <a:lnTo>
                    <a:pt x="2049" y="619"/>
                  </a:lnTo>
                  <a:lnTo>
                    <a:pt x="2046" y="623"/>
                  </a:lnTo>
                  <a:lnTo>
                    <a:pt x="2046" y="630"/>
                  </a:lnTo>
                  <a:lnTo>
                    <a:pt x="2042" y="633"/>
                  </a:lnTo>
                  <a:lnTo>
                    <a:pt x="2037" y="630"/>
                  </a:lnTo>
                  <a:lnTo>
                    <a:pt x="2032" y="631"/>
                  </a:lnTo>
                  <a:lnTo>
                    <a:pt x="2028" y="627"/>
                  </a:lnTo>
                  <a:lnTo>
                    <a:pt x="2026" y="624"/>
                  </a:lnTo>
                  <a:lnTo>
                    <a:pt x="2031" y="612"/>
                  </a:lnTo>
                  <a:lnTo>
                    <a:pt x="2029" y="606"/>
                  </a:lnTo>
                  <a:lnTo>
                    <a:pt x="2030" y="601"/>
                  </a:lnTo>
                  <a:lnTo>
                    <a:pt x="2036" y="594"/>
                  </a:lnTo>
                  <a:lnTo>
                    <a:pt x="2030" y="596"/>
                  </a:lnTo>
                  <a:lnTo>
                    <a:pt x="2025" y="601"/>
                  </a:lnTo>
                  <a:lnTo>
                    <a:pt x="2023" y="609"/>
                  </a:lnTo>
                  <a:lnTo>
                    <a:pt x="2026" y="614"/>
                  </a:lnTo>
                  <a:lnTo>
                    <a:pt x="2021" y="624"/>
                  </a:lnTo>
                  <a:lnTo>
                    <a:pt x="2016" y="626"/>
                  </a:lnTo>
                  <a:lnTo>
                    <a:pt x="2010" y="623"/>
                  </a:lnTo>
                  <a:lnTo>
                    <a:pt x="2010" y="617"/>
                  </a:lnTo>
                  <a:lnTo>
                    <a:pt x="2008" y="615"/>
                  </a:lnTo>
                  <a:lnTo>
                    <a:pt x="2009" y="611"/>
                  </a:lnTo>
                  <a:lnTo>
                    <a:pt x="2011" y="605"/>
                  </a:lnTo>
                  <a:lnTo>
                    <a:pt x="2012" y="602"/>
                  </a:lnTo>
                  <a:lnTo>
                    <a:pt x="2010" y="595"/>
                  </a:lnTo>
                  <a:lnTo>
                    <a:pt x="2008" y="594"/>
                  </a:lnTo>
                  <a:lnTo>
                    <a:pt x="2007" y="598"/>
                  </a:lnTo>
                  <a:lnTo>
                    <a:pt x="2006" y="604"/>
                  </a:lnTo>
                  <a:lnTo>
                    <a:pt x="2002" y="607"/>
                  </a:lnTo>
                  <a:lnTo>
                    <a:pt x="2002" y="612"/>
                  </a:lnTo>
                  <a:lnTo>
                    <a:pt x="2000" y="615"/>
                  </a:lnTo>
                  <a:lnTo>
                    <a:pt x="1996" y="615"/>
                  </a:lnTo>
                  <a:lnTo>
                    <a:pt x="1995" y="617"/>
                  </a:lnTo>
                  <a:lnTo>
                    <a:pt x="1990" y="617"/>
                  </a:lnTo>
                  <a:lnTo>
                    <a:pt x="1990" y="617"/>
                  </a:lnTo>
                  <a:close/>
                  <a:moveTo>
                    <a:pt x="2160" y="1551"/>
                  </a:moveTo>
                  <a:lnTo>
                    <a:pt x="2159" y="1560"/>
                  </a:lnTo>
                  <a:lnTo>
                    <a:pt x="2157" y="1568"/>
                  </a:lnTo>
                  <a:lnTo>
                    <a:pt x="2160" y="1572"/>
                  </a:lnTo>
                  <a:lnTo>
                    <a:pt x="2162" y="1570"/>
                  </a:lnTo>
                  <a:lnTo>
                    <a:pt x="2161" y="1566"/>
                  </a:lnTo>
                  <a:lnTo>
                    <a:pt x="2163" y="1559"/>
                  </a:lnTo>
                  <a:lnTo>
                    <a:pt x="2162" y="1553"/>
                  </a:lnTo>
                  <a:lnTo>
                    <a:pt x="2160" y="1551"/>
                  </a:lnTo>
                  <a:lnTo>
                    <a:pt x="2160" y="1551"/>
                  </a:lnTo>
                  <a:close/>
                  <a:moveTo>
                    <a:pt x="2154" y="1517"/>
                  </a:moveTo>
                  <a:lnTo>
                    <a:pt x="2152" y="1514"/>
                  </a:lnTo>
                  <a:lnTo>
                    <a:pt x="2154" y="1512"/>
                  </a:lnTo>
                  <a:lnTo>
                    <a:pt x="2157" y="1513"/>
                  </a:lnTo>
                  <a:lnTo>
                    <a:pt x="2157" y="1518"/>
                  </a:lnTo>
                  <a:lnTo>
                    <a:pt x="2154" y="1517"/>
                  </a:lnTo>
                  <a:lnTo>
                    <a:pt x="2154" y="1517"/>
                  </a:lnTo>
                  <a:close/>
                  <a:moveTo>
                    <a:pt x="2145" y="1497"/>
                  </a:moveTo>
                  <a:lnTo>
                    <a:pt x="2149" y="1490"/>
                  </a:lnTo>
                  <a:lnTo>
                    <a:pt x="2153" y="1488"/>
                  </a:lnTo>
                  <a:lnTo>
                    <a:pt x="2154" y="1491"/>
                  </a:lnTo>
                  <a:lnTo>
                    <a:pt x="2150" y="1496"/>
                  </a:lnTo>
                  <a:lnTo>
                    <a:pt x="2148" y="1498"/>
                  </a:lnTo>
                  <a:lnTo>
                    <a:pt x="2145" y="1497"/>
                  </a:lnTo>
                  <a:lnTo>
                    <a:pt x="2145" y="1497"/>
                  </a:lnTo>
                  <a:close/>
                  <a:moveTo>
                    <a:pt x="2095" y="1028"/>
                  </a:moveTo>
                  <a:lnTo>
                    <a:pt x="2094" y="1023"/>
                  </a:lnTo>
                  <a:lnTo>
                    <a:pt x="2096" y="1021"/>
                  </a:lnTo>
                  <a:lnTo>
                    <a:pt x="2098" y="1026"/>
                  </a:lnTo>
                  <a:lnTo>
                    <a:pt x="2095" y="1028"/>
                  </a:lnTo>
                  <a:lnTo>
                    <a:pt x="2095" y="1028"/>
                  </a:lnTo>
                  <a:close/>
                  <a:moveTo>
                    <a:pt x="2103" y="1033"/>
                  </a:moveTo>
                  <a:lnTo>
                    <a:pt x="2102" y="1030"/>
                  </a:lnTo>
                  <a:lnTo>
                    <a:pt x="2102" y="1025"/>
                  </a:lnTo>
                  <a:lnTo>
                    <a:pt x="2105" y="1023"/>
                  </a:lnTo>
                  <a:lnTo>
                    <a:pt x="2107" y="1028"/>
                  </a:lnTo>
                  <a:lnTo>
                    <a:pt x="2106" y="1033"/>
                  </a:lnTo>
                  <a:lnTo>
                    <a:pt x="2103" y="1033"/>
                  </a:lnTo>
                  <a:lnTo>
                    <a:pt x="2103" y="1033"/>
                  </a:lnTo>
                  <a:close/>
                  <a:moveTo>
                    <a:pt x="2093" y="1049"/>
                  </a:moveTo>
                  <a:lnTo>
                    <a:pt x="2091" y="1045"/>
                  </a:lnTo>
                  <a:lnTo>
                    <a:pt x="2092" y="1042"/>
                  </a:lnTo>
                  <a:lnTo>
                    <a:pt x="2092" y="1035"/>
                  </a:lnTo>
                  <a:lnTo>
                    <a:pt x="2094" y="1033"/>
                  </a:lnTo>
                  <a:lnTo>
                    <a:pt x="2096" y="1037"/>
                  </a:lnTo>
                  <a:lnTo>
                    <a:pt x="2099" y="1037"/>
                  </a:lnTo>
                  <a:lnTo>
                    <a:pt x="2102" y="1040"/>
                  </a:lnTo>
                  <a:lnTo>
                    <a:pt x="2098" y="1043"/>
                  </a:lnTo>
                  <a:lnTo>
                    <a:pt x="2095" y="1048"/>
                  </a:lnTo>
                  <a:lnTo>
                    <a:pt x="2093" y="1049"/>
                  </a:lnTo>
                  <a:lnTo>
                    <a:pt x="2093" y="1049"/>
                  </a:lnTo>
                  <a:close/>
                  <a:moveTo>
                    <a:pt x="2188" y="1189"/>
                  </a:moveTo>
                  <a:lnTo>
                    <a:pt x="2192" y="1186"/>
                  </a:lnTo>
                  <a:lnTo>
                    <a:pt x="2196" y="1187"/>
                  </a:lnTo>
                  <a:lnTo>
                    <a:pt x="2193" y="1191"/>
                  </a:lnTo>
                  <a:lnTo>
                    <a:pt x="2189" y="1191"/>
                  </a:lnTo>
                  <a:lnTo>
                    <a:pt x="2188" y="1189"/>
                  </a:lnTo>
                  <a:lnTo>
                    <a:pt x="2188" y="1189"/>
                  </a:lnTo>
                  <a:close/>
                  <a:moveTo>
                    <a:pt x="2176" y="1187"/>
                  </a:moveTo>
                  <a:lnTo>
                    <a:pt x="2176" y="1183"/>
                  </a:lnTo>
                  <a:lnTo>
                    <a:pt x="2183" y="1183"/>
                  </a:lnTo>
                  <a:lnTo>
                    <a:pt x="2185" y="1181"/>
                  </a:lnTo>
                  <a:lnTo>
                    <a:pt x="2187" y="1183"/>
                  </a:lnTo>
                  <a:lnTo>
                    <a:pt x="2182" y="1189"/>
                  </a:lnTo>
                  <a:lnTo>
                    <a:pt x="2177" y="1189"/>
                  </a:lnTo>
                  <a:lnTo>
                    <a:pt x="2176" y="1187"/>
                  </a:lnTo>
                  <a:lnTo>
                    <a:pt x="2176" y="1187"/>
                  </a:lnTo>
                  <a:close/>
                  <a:moveTo>
                    <a:pt x="2158" y="1252"/>
                  </a:moveTo>
                  <a:lnTo>
                    <a:pt x="2162" y="1255"/>
                  </a:lnTo>
                  <a:lnTo>
                    <a:pt x="2165" y="1254"/>
                  </a:lnTo>
                  <a:lnTo>
                    <a:pt x="2162" y="1252"/>
                  </a:lnTo>
                  <a:lnTo>
                    <a:pt x="2158" y="1252"/>
                  </a:lnTo>
                  <a:lnTo>
                    <a:pt x="2158" y="1252"/>
                  </a:lnTo>
                  <a:close/>
                  <a:moveTo>
                    <a:pt x="2184" y="1280"/>
                  </a:moveTo>
                  <a:lnTo>
                    <a:pt x="2189" y="1285"/>
                  </a:lnTo>
                  <a:lnTo>
                    <a:pt x="2192" y="1282"/>
                  </a:lnTo>
                  <a:lnTo>
                    <a:pt x="2191" y="1279"/>
                  </a:lnTo>
                  <a:lnTo>
                    <a:pt x="2187" y="1279"/>
                  </a:lnTo>
                  <a:lnTo>
                    <a:pt x="2187" y="1279"/>
                  </a:lnTo>
                  <a:lnTo>
                    <a:pt x="2184" y="1280"/>
                  </a:lnTo>
                  <a:lnTo>
                    <a:pt x="2184" y="1280"/>
                  </a:lnTo>
                  <a:close/>
                  <a:moveTo>
                    <a:pt x="2232" y="1328"/>
                  </a:moveTo>
                  <a:lnTo>
                    <a:pt x="2231" y="1322"/>
                  </a:lnTo>
                  <a:lnTo>
                    <a:pt x="2234" y="1317"/>
                  </a:lnTo>
                  <a:lnTo>
                    <a:pt x="2239" y="1321"/>
                  </a:lnTo>
                  <a:lnTo>
                    <a:pt x="2239" y="1327"/>
                  </a:lnTo>
                  <a:lnTo>
                    <a:pt x="2235" y="1328"/>
                  </a:lnTo>
                  <a:lnTo>
                    <a:pt x="2232" y="1328"/>
                  </a:lnTo>
                  <a:lnTo>
                    <a:pt x="2232" y="1328"/>
                  </a:lnTo>
                  <a:close/>
                  <a:moveTo>
                    <a:pt x="2257" y="1359"/>
                  </a:moveTo>
                  <a:lnTo>
                    <a:pt x="2257" y="1352"/>
                  </a:lnTo>
                  <a:lnTo>
                    <a:pt x="2262" y="1350"/>
                  </a:lnTo>
                  <a:lnTo>
                    <a:pt x="2264" y="1348"/>
                  </a:lnTo>
                  <a:lnTo>
                    <a:pt x="2267" y="1350"/>
                  </a:lnTo>
                  <a:lnTo>
                    <a:pt x="2264" y="1356"/>
                  </a:lnTo>
                  <a:lnTo>
                    <a:pt x="2259" y="1357"/>
                  </a:lnTo>
                  <a:lnTo>
                    <a:pt x="2259" y="1357"/>
                  </a:lnTo>
                  <a:lnTo>
                    <a:pt x="2257" y="1359"/>
                  </a:lnTo>
                  <a:lnTo>
                    <a:pt x="2257" y="1359"/>
                  </a:lnTo>
                  <a:close/>
                  <a:moveTo>
                    <a:pt x="2083" y="687"/>
                  </a:moveTo>
                  <a:lnTo>
                    <a:pt x="2082" y="680"/>
                  </a:lnTo>
                  <a:lnTo>
                    <a:pt x="2086" y="679"/>
                  </a:lnTo>
                  <a:lnTo>
                    <a:pt x="2090" y="672"/>
                  </a:lnTo>
                  <a:lnTo>
                    <a:pt x="2104" y="663"/>
                  </a:lnTo>
                  <a:lnTo>
                    <a:pt x="2110" y="662"/>
                  </a:lnTo>
                  <a:lnTo>
                    <a:pt x="2105" y="669"/>
                  </a:lnTo>
                  <a:lnTo>
                    <a:pt x="2096" y="675"/>
                  </a:lnTo>
                  <a:lnTo>
                    <a:pt x="2094" y="681"/>
                  </a:lnTo>
                  <a:lnTo>
                    <a:pt x="2098" y="684"/>
                  </a:lnTo>
                  <a:lnTo>
                    <a:pt x="2096" y="687"/>
                  </a:lnTo>
                  <a:lnTo>
                    <a:pt x="2093" y="686"/>
                  </a:lnTo>
                  <a:lnTo>
                    <a:pt x="2091" y="683"/>
                  </a:lnTo>
                  <a:lnTo>
                    <a:pt x="2088" y="685"/>
                  </a:lnTo>
                  <a:lnTo>
                    <a:pt x="2086" y="687"/>
                  </a:lnTo>
                  <a:lnTo>
                    <a:pt x="2083" y="687"/>
                  </a:lnTo>
                  <a:lnTo>
                    <a:pt x="2083" y="687"/>
                  </a:lnTo>
                  <a:close/>
                  <a:moveTo>
                    <a:pt x="2052" y="658"/>
                  </a:moveTo>
                  <a:lnTo>
                    <a:pt x="2052" y="658"/>
                  </a:lnTo>
                  <a:lnTo>
                    <a:pt x="2055" y="661"/>
                  </a:lnTo>
                  <a:lnTo>
                    <a:pt x="2058" y="661"/>
                  </a:lnTo>
                  <a:lnTo>
                    <a:pt x="2060" y="658"/>
                  </a:lnTo>
                  <a:lnTo>
                    <a:pt x="2058" y="654"/>
                  </a:lnTo>
                  <a:lnTo>
                    <a:pt x="2052" y="658"/>
                  </a:lnTo>
                  <a:lnTo>
                    <a:pt x="2052" y="658"/>
                  </a:lnTo>
                  <a:close/>
                  <a:moveTo>
                    <a:pt x="1882" y="582"/>
                  </a:moveTo>
                  <a:lnTo>
                    <a:pt x="1875" y="580"/>
                  </a:lnTo>
                  <a:lnTo>
                    <a:pt x="1874" y="573"/>
                  </a:lnTo>
                  <a:lnTo>
                    <a:pt x="1875" y="561"/>
                  </a:lnTo>
                  <a:lnTo>
                    <a:pt x="1873" y="559"/>
                  </a:lnTo>
                  <a:lnTo>
                    <a:pt x="1873" y="552"/>
                  </a:lnTo>
                  <a:lnTo>
                    <a:pt x="1872" y="551"/>
                  </a:lnTo>
                  <a:lnTo>
                    <a:pt x="1878" y="547"/>
                  </a:lnTo>
                  <a:lnTo>
                    <a:pt x="1888" y="552"/>
                  </a:lnTo>
                  <a:lnTo>
                    <a:pt x="1889" y="559"/>
                  </a:lnTo>
                  <a:lnTo>
                    <a:pt x="1884" y="571"/>
                  </a:lnTo>
                  <a:lnTo>
                    <a:pt x="1883" y="575"/>
                  </a:lnTo>
                  <a:lnTo>
                    <a:pt x="1884" y="577"/>
                  </a:lnTo>
                  <a:lnTo>
                    <a:pt x="1885" y="582"/>
                  </a:lnTo>
                  <a:lnTo>
                    <a:pt x="1882" y="582"/>
                  </a:lnTo>
                  <a:lnTo>
                    <a:pt x="1882" y="582"/>
                  </a:lnTo>
                  <a:close/>
                  <a:moveTo>
                    <a:pt x="1881" y="234"/>
                  </a:moveTo>
                  <a:lnTo>
                    <a:pt x="1888" y="228"/>
                  </a:lnTo>
                  <a:lnTo>
                    <a:pt x="1892" y="219"/>
                  </a:lnTo>
                  <a:lnTo>
                    <a:pt x="1892" y="215"/>
                  </a:lnTo>
                  <a:lnTo>
                    <a:pt x="1900" y="209"/>
                  </a:lnTo>
                  <a:lnTo>
                    <a:pt x="1904" y="200"/>
                  </a:lnTo>
                  <a:lnTo>
                    <a:pt x="1902" y="196"/>
                  </a:lnTo>
                  <a:lnTo>
                    <a:pt x="1894" y="196"/>
                  </a:lnTo>
                  <a:lnTo>
                    <a:pt x="1890" y="194"/>
                  </a:lnTo>
                  <a:lnTo>
                    <a:pt x="1893" y="187"/>
                  </a:lnTo>
                  <a:lnTo>
                    <a:pt x="1890" y="188"/>
                  </a:lnTo>
                  <a:lnTo>
                    <a:pt x="1882" y="195"/>
                  </a:lnTo>
                  <a:lnTo>
                    <a:pt x="1873" y="197"/>
                  </a:lnTo>
                  <a:lnTo>
                    <a:pt x="1872" y="203"/>
                  </a:lnTo>
                  <a:lnTo>
                    <a:pt x="1869" y="206"/>
                  </a:lnTo>
                  <a:lnTo>
                    <a:pt x="1869" y="210"/>
                  </a:lnTo>
                  <a:lnTo>
                    <a:pt x="1877" y="212"/>
                  </a:lnTo>
                  <a:lnTo>
                    <a:pt x="1882" y="211"/>
                  </a:lnTo>
                  <a:lnTo>
                    <a:pt x="1882" y="217"/>
                  </a:lnTo>
                  <a:lnTo>
                    <a:pt x="1877" y="222"/>
                  </a:lnTo>
                  <a:lnTo>
                    <a:pt x="1875" y="227"/>
                  </a:lnTo>
                  <a:lnTo>
                    <a:pt x="1879" y="230"/>
                  </a:lnTo>
                  <a:lnTo>
                    <a:pt x="1881" y="234"/>
                  </a:lnTo>
                  <a:lnTo>
                    <a:pt x="1881" y="234"/>
                  </a:lnTo>
                  <a:close/>
                  <a:moveTo>
                    <a:pt x="1800" y="423"/>
                  </a:moveTo>
                  <a:lnTo>
                    <a:pt x="1799" y="416"/>
                  </a:lnTo>
                  <a:lnTo>
                    <a:pt x="1803" y="412"/>
                  </a:lnTo>
                  <a:lnTo>
                    <a:pt x="1800" y="408"/>
                  </a:lnTo>
                  <a:lnTo>
                    <a:pt x="1799" y="401"/>
                  </a:lnTo>
                  <a:lnTo>
                    <a:pt x="1793" y="397"/>
                  </a:lnTo>
                  <a:lnTo>
                    <a:pt x="1796" y="393"/>
                  </a:lnTo>
                  <a:lnTo>
                    <a:pt x="1798" y="389"/>
                  </a:lnTo>
                  <a:lnTo>
                    <a:pt x="1805" y="390"/>
                  </a:lnTo>
                  <a:lnTo>
                    <a:pt x="1811" y="395"/>
                  </a:lnTo>
                  <a:lnTo>
                    <a:pt x="1814" y="395"/>
                  </a:lnTo>
                  <a:lnTo>
                    <a:pt x="1814" y="390"/>
                  </a:lnTo>
                  <a:lnTo>
                    <a:pt x="1808" y="380"/>
                  </a:lnTo>
                  <a:lnTo>
                    <a:pt x="1802" y="377"/>
                  </a:lnTo>
                  <a:lnTo>
                    <a:pt x="1801" y="373"/>
                  </a:lnTo>
                  <a:lnTo>
                    <a:pt x="1807" y="373"/>
                  </a:lnTo>
                  <a:lnTo>
                    <a:pt x="1803" y="367"/>
                  </a:lnTo>
                  <a:lnTo>
                    <a:pt x="1808" y="361"/>
                  </a:lnTo>
                  <a:lnTo>
                    <a:pt x="1808" y="351"/>
                  </a:lnTo>
                  <a:lnTo>
                    <a:pt x="1811" y="343"/>
                  </a:lnTo>
                  <a:lnTo>
                    <a:pt x="1815" y="343"/>
                  </a:lnTo>
                  <a:lnTo>
                    <a:pt x="1820" y="340"/>
                  </a:lnTo>
                  <a:lnTo>
                    <a:pt x="1821" y="331"/>
                  </a:lnTo>
                  <a:lnTo>
                    <a:pt x="1824" y="327"/>
                  </a:lnTo>
                  <a:lnTo>
                    <a:pt x="1832" y="321"/>
                  </a:lnTo>
                  <a:lnTo>
                    <a:pt x="1838" y="321"/>
                  </a:lnTo>
                  <a:lnTo>
                    <a:pt x="1846" y="331"/>
                  </a:lnTo>
                  <a:lnTo>
                    <a:pt x="1849" y="337"/>
                  </a:lnTo>
                  <a:lnTo>
                    <a:pt x="1848" y="342"/>
                  </a:lnTo>
                  <a:lnTo>
                    <a:pt x="1850" y="346"/>
                  </a:lnTo>
                  <a:lnTo>
                    <a:pt x="1854" y="347"/>
                  </a:lnTo>
                  <a:lnTo>
                    <a:pt x="1854" y="355"/>
                  </a:lnTo>
                  <a:lnTo>
                    <a:pt x="1858" y="356"/>
                  </a:lnTo>
                  <a:lnTo>
                    <a:pt x="1858" y="359"/>
                  </a:lnTo>
                  <a:lnTo>
                    <a:pt x="1861" y="367"/>
                  </a:lnTo>
                  <a:lnTo>
                    <a:pt x="1867" y="367"/>
                  </a:lnTo>
                  <a:lnTo>
                    <a:pt x="1867" y="370"/>
                  </a:lnTo>
                  <a:lnTo>
                    <a:pt x="1870" y="375"/>
                  </a:lnTo>
                  <a:lnTo>
                    <a:pt x="1872" y="387"/>
                  </a:lnTo>
                  <a:lnTo>
                    <a:pt x="1866" y="392"/>
                  </a:lnTo>
                  <a:lnTo>
                    <a:pt x="1862" y="396"/>
                  </a:lnTo>
                  <a:lnTo>
                    <a:pt x="1857" y="395"/>
                  </a:lnTo>
                  <a:lnTo>
                    <a:pt x="1854" y="397"/>
                  </a:lnTo>
                  <a:lnTo>
                    <a:pt x="1856" y="401"/>
                  </a:lnTo>
                  <a:lnTo>
                    <a:pt x="1859" y="401"/>
                  </a:lnTo>
                  <a:lnTo>
                    <a:pt x="1861" y="410"/>
                  </a:lnTo>
                  <a:lnTo>
                    <a:pt x="1860" y="416"/>
                  </a:lnTo>
                  <a:lnTo>
                    <a:pt x="1849" y="424"/>
                  </a:lnTo>
                  <a:lnTo>
                    <a:pt x="1846" y="427"/>
                  </a:lnTo>
                  <a:lnTo>
                    <a:pt x="1842" y="426"/>
                  </a:lnTo>
                  <a:lnTo>
                    <a:pt x="1842" y="420"/>
                  </a:lnTo>
                  <a:lnTo>
                    <a:pt x="1838" y="418"/>
                  </a:lnTo>
                  <a:lnTo>
                    <a:pt x="1832" y="424"/>
                  </a:lnTo>
                  <a:lnTo>
                    <a:pt x="1826" y="421"/>
                  </a:lnTo>
                  <a:lnTo>
                    <a:pt x="1818" y="425"/>
                  </a:lnTo>
                  <a:lnTo>
                    <a:pt x="1813" y="424"/>
                  </a:lnTo>
                  <a:lnTo>
                    <a:pt x="1812" y="417"/>
                  </a:lnTo>
                  <a:lnTo>
                    <a:pt x="1807" y="416"/>
                  </a:lnTo>
                  <a:lnTo>
                    <a:pt x="1805" y="420"/>
                  </a:lnTo>
                  <a:lnTo>
                    <a:pt x="1800" y="423"/>
                  </a:lnTo>
                  <a:lnTo>
                    <a:pt x="1800" y="423"/>
                  </a:lnTo>
                  <a:close/>
                  <a:moveTo>
                    <a:pt x="1871" y="414"/>
                  </a:moveTo>
                  <a:lnTo>
                    <a:pt x="1874" y="413"/>
                  </a:lnTo>
                  <a:lnTo>
                    <a:pt x="1875" y="408"/>
                  </a:lnTo>
                  <a:lnTo>
                    <a:pt x="1874" y="397"/>
                  </a:lnTo>
                  <a:lnTo>
                    <a:pt x="1871" y="397"/>
                  </a:lnTo>
                  <a:lnTo>
                    <a:pt x="1870" y="401"/>
                  </a:lnTo>
                  <a:lnTo>
                    <a:pt x="1870" y="408"/>
                  </a:lnTo>
                  <a:lnTo>
                    <a:pt x="1871" y="414"/>
                  </a:lnTo>
                  <a:lnTo>
                    <a:pt x="1871" y="414"/>
                  </a:lnTo>
                  <a:close/>
                  <a:moveTo>
                    <a:pt x="1895" y="509"/>
                  </a:moveTo>
                  <a:lnTo>
                    <a:pt x="1895" y="513"/>
                  </a:lnTo>
                  <a:lnTo>
                    <a:pt x="1900" y="519"/>
                  </a:lnTo>
                  <a:lnTo>
                    <a:pt x="1906" y="519"/>
                  </a:lnTo>
                  <a:lnTo>
                    <a:pt x="1914" y="516"/>
                  </a:lnTo>
                  <a:lnTo>
                    <a:pt x="1920" y="505"/>
                  </a:lnTo>
                  <a:lnTo>
                    <a:pt x="1920" y="501"/>
                  </a:lnTo>
                  <a:lnTo>
                    <a:pt x="1918" y="499"/>
                  </a:lnTo>
                  <a:lnTo>
                    <a:pt x="1919" y="496"/>
                  </a:lnTo>
                  <a:lnTo>
                    <a:pt x="1916" y="491"/>
                  </a:lnTo>
                  <a:lnTo>
                    <a:pt x="1910" y="491"/>
                  </a:lnTo>
                  <a:lnTo>
                    <a:pt x="1907" y="485"/>
                  </a:lnTo>
                  <a:lnTo>
                    <a:pt x="1903" y="485"/>
                  </a:lnTo>
                  <a:lnTo>
                    <a:pt x="1896" y="489"/>
                  </a:lnTo>
                  <a:lnTo>
                    <a:pt x="1895" y="496"/>
                  </a:lnTo>
                  <a:lnTo>
                    <a:pt x="1893" y="502"/>
                  </a:lnTo>
                  <a:lnTo>
                    <a:pt x="1895" y="509"/>
                  </a:lnTo>
                  <a:lnTo>
                    <a:pt x="1895" y="509"/>
                  </a:lnTo>
                  <a:close/>
                  <a:moveTo>
                    <a:pt x="1886" y="511"/>
                  </a:moveTo>
                  <a:lnTo>
                    <a:pt x="1885" y="514"/>
                  </a:lnTo>
                  <a:lnTo>
                    <a:pt x="1888" y="520"/>
                  </a:lnTo>
                  <a:lnTo>
                    <a:pt x="1891" y="522"/>
                  </a:lnTo>
                  <a:lnTo>
                    <a:pt x="1893" y="520"/>
                  </a:lnTo>
                  <a:lnTo>
                    <a:pt x="1892" y="517"/>
                  </a:lnTo>
                  <a:lnTo>
                    <a:pt x="1890" y="514"/>
                  </a:lnTo>
                  <a:lnTo>
                    <a:pt x="1889" y="510"/>
                  </a:lnTo>
                  <a:lnTo>
                    <a:pt x="1886" y="511"/>
                  </a:lnTo>
                  <a:lnTo>
                    <a:pt x="1886" y="511"/>
                  </a:lnTo>
                  <a:close/>
                  <a:moveTo>
                    <a:pt x="1795" y="462"/>
                  </a:moveTo>
                  <a:lnTo>
                    <a:pt x="1793" y="453"/>
                  </a:lnTo>
                  <a:lnTo>
                    <a:pt x="1797" y="443"/>
                  </a:lnTo>
                  <a:lnTo>
                    <a:pt x="1801" y="438"/>
                  </a:lnTo>
                  <a:lnTo>
                    <a:pt x="1808" y="438"/>
                  </a:lnTo>
                  <a:lnTo>
                    <a:pt x="1812" y="438"/>
                  </a:lnTo>
                  <a:lnTo>
                    <a:pt x="1818" y="439"/>
                  </a:lnTo>
                  <a:lnTo>
                    <a:pt x="1822" y="438"/>
                  </a:lnTo>
                  <a:lnTo>
                    <a:pt x="1825" y="439"/>
                  </a:lnTo>
                  <a:lnTo>
                    <a:pt x="1826" y="442"/>
                  </a:lnTo>
                  <a:lnTo>
                    <a:pt x="1832" y="443"/>
                  </a:lnTo>
                  <a:lnTo>
                    <a:pt x="1834" y="441"/>
                  </a:lnTo>
                  <a:lnTo>
                    <a:pt x="1838" y="444"/>
                  </a:lnTo>
                  <a:lnTo>
                    <a:pt x="1843" y="444"/>
                  </a:lnTo>
                  <a:lnTo>
                    <a:pt x="1849" y="452"/>
                  </a:lnTo>
                  <a:lnTo>
                    <a:pt x="1854" y="455"/>
                  </a:lnTo>
                  <a:lnTo>
                    <a:pt x="1851" y="458"/>
                  </a:lnTo>
                  <a:lnTo>
                    <a:pt x="1854" y="460"/>
                  </a:lnTo>
                  <a:lnTo>
                    <a:pt x="1858" y="460"/>
                  </a:lnTo>
                  <a:lnTo>
                    <a:pt x="1862" y="458"/>
                  </a:lnTo>
                  <a:lnTo>
                    <a:pt x="1866" y="463"/>
                  </a:lnTo>
                  <a:lnTo>
                    <a:pt x="1870" y="466"/>
                  </a:lnTo>
                  <a:lnTo>
                    <a:pt x="1869" y="470"/>
                  </a:lnTo>
                  <a:lnTo>
                    <a:pt x="1870" y="473"/>
                  </a:lnTo>
                  <a:lnTo>
                    <a:pt x="1868" y="475"/>
                  </a:lnTo>
                  <a:lnTo>
                    <a:pt x="1861" y="474"/>
                  </a:lnTo>
                  <a:lnTo>
                    <a:pt x="1853" y="480"/>
                  </a:lnTo>
                  <a:lnTo>
                    <a:pt x="1848" y="483"/>
                  </a:lnTo>
                  <a:lnTo>
                    <a:pt x="1839" y="477"/>
                  </a:lnTo>
                  <a:lnTo>
                    <a:pt x="1831" y="477"/>
                  </a:lnTo>
                  <a:lnTo>
                    <a:pt x="1822" y="471"/>
                  </a:lnTo>
                  <a:lnTo>
                    <a:pt x="1815" y="471"/>
                  </a:lnTo>
                  <a:lnTo>
                    <a:pt x="1809" y="467"/>
                  </a:lnTo>
                  <a:lnTo>
                    <a:pt x="1804" y="462"/>
                  </a:lnTo>
                  <a:lnTo>
                    <a:pt x="1798" y="463"/>
                  </a:lnTo>
                  <a:lnTo>
                    <a:pt x="1795" y="462"/>
                  </a:lnTo>
                  <a:lnTo>
                    <a:pt x="1795" y="462"/>
                  </a:lnTo>
                  <a:close/>
                  <a:moveTo>
                    <a:pt x="1718" y="358"/>
                  </a:moveTo>
                  <a:lnTo>
                    <a:pt x="1719" y="356"/>
                  </a:lnTo>
                  <a:lnTo>
                    <a:pt x="1722" y="354"/>
                  </a:lnTo>
                  <a:lnTo>
                    <a:pt x="1725" y="355"/>
                  </a:lnTo>
                  <a:lnTo>
                    <a:pt x="1722" y="359"/>
                  </a:lnTo>
                  <a:lnTo>
                    <a:pt x="1719" y="359"/>
                  </a:lnTo>
                  <a:lnTo>
                    <a:pt x="1718" y="358"/>
                  </a:lnTo>
                  <a:lnTo>
                    <a:pt x="1718" y="358"/>
                  </a:lnTo>
                  <a:close/>
                  <a:moveTo>
                    <a:pt x="1722" y="394"/>
                  </a:moveTo>
                  <a:lnTo>
                    <a:pt x="1726" y="403"/>
                  </a:lnTo>
                  <a:lnTo>
                    <a:pt x="1729" y="409"/>
                  </a:lnTo>
                  <a:lnTo>
                    <a:pt x="1733" y="408"/>
                  </a:lnTo>
                  <a:lnTo>
                    <a:pt x="1739" y="408"/>
                  </a:lnTo>
                  <a:lnTo>
                    <a:pt x="1742" y="410"/>
                  </a:lnTo>
                  <a:lnTo>
                    <a:pt x="1745" y="410"/>
                  </a:lnTo>
                  <a:lnTo>
                    <a:pt x="1755" y="405"/>
                  </a:lnTo>
                  <a:lnTo>
                    <a:pt x="1755" y="401"/>
                  </a:lnTo>
                  <a:lnTo>
                    <a:pt x="1760" y="398"/>
                  </a:lnTo>
                  <a:lnTo>
                    <a:pt x="1765" y="391"/>
                  </a:lnTo>
                  <a:lnTo>
                    <a:pt x="1766" y="383"/>
                  </a:lnTo>
                  <a:lnTo>
                    <a:pt x="1768" y="373"/>
                  </a:lnTo>
                  <a:lnTo>
                    <a:pt x="1773" y="366"/>
                  </a:lnTo>
                  <a:lnTo>
                    <a:pt x="1769" y="363"/>
                  </a:lnTo>
                  <a:lnTo>
                    <a:pt x="1769" y="360"/>
                  </a:lnTo>
                  <a:lnTo>
                    <a:pt x="1773" y="357"/>
                  </a:lnTo>
                  <a:lnTo>
                    <a:pt x="1777" y="348"/>
                  </a:lnTo>
                  <a:lnTo>
                    <a:pt x="1781" y="348"/>
                  </a:lnTo>
                  <a:lnTo>
                    <a:pt x="1786" y="343"/>
                  </a:lnTo>
                  <a:lnTo>
                    <a:pt x="1793" y="337"/>
                  </a:lnTo>
                  <a:lnTo>
                    <a:pt x="1795" y="330"/>
                  </a:lnTo>
                  <a:lnTo>
                    <a:pt x="1795" y="324"/>
                  </a:lnTo>
                  <a:lnTo>
                    <a:pt x="1800" y="320"/>
                  </a:lnTo>
                  <a:lnTo>
                    <a:pt x="1800" y="316"/>
                  </a:lnTo>
                  <a:lnTo>
                    <a:pt x="1798" y="311"/>
                  </a:lnTo>
                  <a:lnTo>
                    <a:pt x="1797" y="303"/>
                  </a:lnTo>
                  <a:lnTo>
                    <a:pt x="1792" y="303"/>
                  </a:lnTo>
                  <a:lnTo>
                    <a:pt x="1787" y="301"/>
                  </a:lnTo>
                  <a:lnTo>
                    <a:pt x="1780" y="301"/>
                  </a:lnTo>
                  <a:lnTo>
                    <a:pt x="1778" y="298"/>
                  </a:lnTo>
                  <a:lnTo>
                    <a:pt x="1781" y="292"/>
                  </a:lnTo>
                  <a:lnTo>
                    <a:pt x="1790" y="287"/>
                  </a:lnTo>
                  <a:lnTo>
                    <a:pt x="1790" y="284"/>
                  </a:lnTo>
                  <a:lnTo>
                    <a:pt x="1787" y="279"/>
                  </a:lnTo>
                  <a:lnTo>
                    <a:pt x="1787" y="272"/>
                  </a:lnTo>
                  <a:lnTo>
                    <a:pt x="1789" y="267"/>
                  </a:lnTo>
                  <a:lnTo>
                    <a:pt x="1784" y="261"/>
                  </a:lnTo>
                  <a:lnTo>
                    <a:pt x="1779" y="261"/>
                  </a:lnTo>
                  <a:lnTo>
                    <a:pt x="1772" y="266"/>
                  </a:lnTo>
                  <a:lnTo>
                    <a:pt x="1762" y="267"/>
                  </a:lnTo>
                  <a:lnTo>
                    <a:pt x="1761" y="273"/>
                  </a:lnTo>
                  <a:lnTo>
                    <a:pt x="1756" y="277"/>
                  </a:lnTo>
                  <a:lnTo>
                    <a:pt x="1752" y="277"/>
                  </a:lnTo>
                  <a:lnTo>
                    <a:pt x="1751" y="272"/>
                  </a:lnTo>
                  <a:lnTo>
                    <a:pt x="1757" y="267"/>
                  </a:lnTo>
                  <a:lnTo>
                    <a:pt x="1761" y="263"/>
                  </a:lnTo>
                  <a:lnTo>
                    <a:pt x="1761" y="255"/>
                  </a:lnTo>
                  <a:lnTo>
                    <a:pt x="1763" y="244"/>
                  </a:lnTo>
                  <a:lnTo>
                    <a:pt x="1761" y="238"/>
                  </a:lnTo>
                  <a:lnTo>
                    <a:pt x="1757" y="233"/>
                  </a:lnTo>
                  <a:lnTo>
                    <a:pt x="1755" y="229"/>
                  </a:lnTo>
                  <a:lnTo>
                    <a:pt x="1747" y="224"/>
                  </a:lnTo>
                  <a:lnTo>
                    <a:pt x="1742" y="227"/>
                  </a:lnTo>
                  <a:lnTo>
                    <a:pt x="1734" y="224"/>
                  </a:lnTo>
                  <a:lnTo>
                    <a:pt x="1727" y="231"/>
                  </a:lnTo>
                  <a:lnTo>
                    <a:pt x="1722" y="229"/>
                  </a:lnTo>
                  <a:lnTo>
                    <a:pt x="1721" y="220"/>
                  </a:lnTo>
                  <a:lnTo>
                    <a:pt x="1720" y="218"/>
                  </a:lnTo>
                  <a:lnTo>
                    <a:pt x="1715" y="222"/>
                  </a:lnTo>
                  <a:lnTo>
                    <a:pt x="1714" y="227"/>
                  </a:lnTo>
                  <a:lnTo>
                    <a:pt x="1707" y="231"/>
                  </a:lnTo>
                  <a:lnTo>
                    <a:pt x="1705" y="238"/>
                  </a:lnTo>
                  <a:lnTo>
                    <a:pt x="1698" y="245"/>
                  </a:lnTo>
                  <a:lnTo>
                    <a:pt x="1698" y="251"/>
                  </a:lnTo>
                  <a:lnTo>
                    <a:pt x="1704" y="254"/>
                  </a:lnTo>
                  <a:lnTo>
                    <a:pt x="1706" y="252"/>
                  </a:lnTo>
                  <a:lnTo>
                    <a:pt x="1714" y="250"/>
                  </a:lnTo>
                  <a:lnTo>
                    <a:pt x="1716" y="253"/>
                  </a:lnTo>
                  <a:lnTo>
                    <a:pt x="1708" y="259"/>
                  </a:lnTo>
                  <a:lnTo>
                    <a:pt x="1700" y="263"/>
                  </a:lnTo>
                  <a:lnTo>
                    <a:pt x="1694" y="273"/>
                  </a:lnTo>
                  <a:lnTo>
                    <a:pt x="1695" y="275"/>
                  </a:lnTo>
                  <a:lnTo>
                    <a:pt x="1704" y="270"/>
                  </a:lnTo>
                  <a:lnTo>
                    <a:pt x="1712" y="264"/>
                  </a:lnTo>
                  <a:lnTo>
                    <a:pt x="1716" y="264"/>
                  </a:lnTo>
                  <a:lnTo>
                    <a:pt x="1720" y="261"/>
                  </a:lnTo>
                  <a:lnTo>
                    <a:pt x="1723" y="266"/>
                  </a:lnTo>
                  <a:lnTo>
                    <a:pt x="1721" y="273"/>
                  </a:lnTo>
                  <a:lnTo>
                    <a:pt x="1718" y="273"/>
                  </a:lnTo>
                  <a:lnTo>
                    <a:pt x="1710" y="279"/>
                  </a:lnTo>
                  <a:lnTo>
                    <a:pt x="1708" y="285"/>
                  </a:lnTo>
                  <a:lnTo>
                    <a:pt x="1710" y="288"/>
                  </a:lnTo>
                  <a:lnTo>
                    <a:pt x="1719" y="287"/>
                  </a:lnTo>
                  <a:lnTo>
                    <a:pt x="1725" y="289"/>
                  </a:lnTo>
                  <a:lnTo>
                    <a:pt x="1718" y="295"/>
                  </a:lnTo>
                  <a:lnTo>
                    <a:pt x="1709" y="298"/>
                  </a:lnTo>
                  <a:lnTo>
                    <a:pt x="1704" y="296"/>
                  </a:lnTo>
                  <a:lnTo>
                    <a:pt x="1704" y="300"/>
                  </a:lnTo>
                  <a:lnTo>
                    <a:pt x="1710" y="302"/>
                  </a:lnTo>
                  <a:lnTo>
                    <a:pt x="1710" y="305"/>
                  </a:lnTo>
                  <a:lnTo>
                    <a:pt x="1700" y="314"/>
                  </a:lnTo>
                  <a:lnTo>
                    <a:pt x="1697" y="314"/>
                  </a:lnTo>
                  <a:lnTo>
                    <a:pt x="1695" y="307"/>
                  </a:lnTo>
                  <a:lnTo>
                    <a:pt x="1690" y="303"/>
                  </a:lnTo>
                  <a:lnTo>
                    <a:pt x="1684" y="297"/>
                  </a:lnTo>
                  <a:lnTo>
                    <a:pt x="1672" y="302"/>
                  </a:lnTo>
                  <a:lnTo>
                    <a:pt x="1672" y="305"/>
                  </a:lnTo>
                  <a:lnTo>
                    <a:pt x="1665" y="316"/>
                  </a:lnTo>
                  <a:lnTo>
                    <a:pt x="1671" y="324"/>
                  </a:lnTo>
                  <a:lnTo>
                    <a:pt x="1671" y="331"/>
                  </a:lnTo>
                  <a:lnTo>
                    <a:pt x="1675" y="333"/>
                  </a:lnTo>
                  <a:lnTo>
                    <a:pt x="1680" y="328"/>
                  </a:lnTo>
                  <a:lnTo>
                    <a:pt x="1685" y="327"/>
                  </a:lnTo>
                  <a:lnTo>
                    <a:pt x="1695" y="331"/>
                  </a:lnTo>
                  <a:lnTo>
                    <a:pt x="1705" y="331"/>
                  </a:lnTo>
                  <a:lnTo>
                    <a:pt x="1707" y="333"/>
                  </a:lnTo>
                  <a:lnTo>
                    <a:pt x="1716" y="331"/>
                  </a:lnTo>
                  <a:lnTo>
                    <a:pt x="1716" y="335"/>
                  </a:lnTo>
                  <a:lnTo>
                    <a:pt x="1710" y="337"/>
                  </a:lnTo>
                  <a:lnTo>
                    <a:pt x="1708" y="340"/>
                  </a:lnTo>
                  <a:lnTo>
                    <a:pt x="1709" y="347"/>
                  </a:lnTo>
                  <a:lnTo>
                    <a:pt x="1718" y="345"/>
                  </a:lnTo>
                  <a:lnTo>
                    <a:pt x="1725" y="350"/>
                  </a:lnTo>
                  <a:lnTo>
                    <a:pt x="1729" y="361"/>
                  </a:lnTo>
                  <a:lnTo>
                    <a:pt x="1733" y="361"/>
                  </a:lnTo>
                  <a:lnTo>
                    <a:pt x="1735" y="363"/>
                  </a:lnTo>
                  <a:lnTo>
                    <a:pt x="1733" y="368"/>
                  </a:lnTo>
                  <a:lnTo>
                    <a:pt x="1733" y="374"/>
                  </a:lnTo>
                  <a:lnTo>
                    <a:pt x="1722" y="394"/>
                  </a:lnTo>
                  <a:lnTo>
                    <a:pt x="1722" y="394"/>
                  </a:lnTo>
                  <a:close/>
                  <a:moveTo>
                    <a:pt x="1690" y="348"/>
                  </a:moveTo>
                  <a:lnTo>
                    <a:pt x="1691" y="342"/>
                  </a:lnTo>
                  <a:lnTo>
                    <a:pt x="1699" y="338"/>
                  </a:lnTo>
                  <a:lnTo>
                    <a:pt x="1705" y="338"/>
                  </a:lnTo>
                  <a:lnTo>
                    <a:pt x="1700" y="340"/>
                  </a:lnTo>
                  <a:lnTo>
                    <a:pt x="1699" y="345"/>
                  </a:lnTo>
                  <a:lnTo>
                    <a:pt x="1693" y="349"/>
                  </a:lnTo>
                  <a:lnTo>
                    <a:pt x="1690" y="348"/>
                  </a:lnTo>
                  <a:lnTo>
                    <a:pt x="1690" y="348"/>
                  </a:lnTo>
                  <a:close/>
                  <a:moveTo>
                    <a:pt x="1676" y="382"/>
                  </a:moveTo>
                  <a:lnTo>
                    <a:pt x="1680" y="377"/>
                  </a:lnTo>
                  <a:lnTo>
                    <a:pt x="1691" y="375"/>
                  </a:lnTo>
                  <a:lnTo>
                    <a:pt x="1698" y="378"/>
                  </a:lnTo>
                  <a:lnTo>
                    <a:pt x="1708" y="389"/>
                  </a:lnTo>
                  <a:lnTo>
                    <a:pt x="1707" y="395"/>
                  </a:lnTo>
                  <a:lnTo>
                    <a:pt x="1708" y="405"/>
                  </a:lnTo>
                  <a:lnTo>
                    <a:pt x="1704" y="406"/>
                  </a:lnTo>
                  <a:lnTo>
                    <a:pt x="1697" y="402"/>
                  </a:lnTo>
                  <a:lnTo>
                    <a:pt x="1692" y="404"/>
                  </a:lnTo>
                  <a:lnTo>
                    <a:pt x="1687" y="404"/>
                  </a:lnTo>
                  <a:lnTo>
                    <a:pt x="1683" y="396"/>
                  </a:lnTo>
                  <a:lnTo>
                    <a:pt x="1676" y="391"/>
                  </a:lnTo>
                  <a:lnTo>
                    <a:pt x="1676" y="382"/>
                  </a:lnTo>
                  <a:lnTo>
                    <a:pt x="1676" y="382"/>
                  </a:lnTo>
                  <a:close/>
                  <a:moveTo>
                    <a:pt x="1598" y="436"/>
                  </a:moveTo>
                  <a:lnTo>
                    <a:pt x="1602" y="432"/>
                  </a:lnTo>
                  <a:lnTo>
                    <a:pt x="1611" y="432"/>
                  </a:lnTo>
                  <a:lnTo>
                    <a:pt x="1609" y="437"/>
                  </a:lnTo>
                  <a:lnTo>
                    <a:pt x="1602" y="439"/>
                  </a:lnTo>
                  <a:lnTo>
                    <a:pt x="1598" y="436"/>
                  </a:lnTo>
                  <a:lnTo>
                    <a:pt x="1598" y="436"/>
                  </a:lnTo>
                  <a:close/>
                  <a:moveTo>
                    <a:pt x="1593" y="427"/>
                  </a:moveTo>
                  <a:lnTo>
                    <a:pt x="1589" y="419"/>
                  </a:lnTo>
                  <a:lnTo>
                    <a:pt x="1592" y="414"/>
                  </a:lnTo>
                  <a:lnTo>
                    <a:pt x="1594" y="405"/>
                  </a:lnTo>
                  <a:lnTo>
                    <a:pt x="1594" y="398"/>
                  </a:lnTo>
                  <a:lnTo>
                    <a:pt x="1601" y="393"/>
                  </a:lnTo>
                  <a:lnTo>
                    <a:pt x="1601" y="390"/>
                  </a:lnTo>
                  <a:lnTo>
                    <a:pt x="1603" y="387"/>
                  </a:lnTo>
                  <a:lnTo>
                    <a:pt x="1603" y="383"/>
                  </a:lnTo>
                  <a:lnTo>
                    <a:pt x="1607" y="374"/>
                  </a:lnTo>
                  <a:lnTo>
                    <a:pt x="1607" y="368"/>
                  </a:lnTo>
                  <a:lnTo>
                    <a:pt x="1611" y="366"/>
                  </a:lnTo>
                  <a:lnTo>
                    <a:pt x="1615" y="369"/>
                  </a:lnTo>
                  <a:lnTo>
                    <a:pt x="1616" y="378"/>
                  </a:lnTo>
                  <a:lnTo>
                    <a:pt x="1618" y="381"/>
                  </a:lnTo>
                  <a:lnTo>
                    <a:pt x="1613" y="393"/>
                  </a:lnTo>
                  <a:lnTo>
                    <a:pt x="1614" y="398"/>
                  </a:lnTo>
                  <a:lnTo>
                    <a:pt x="1610" y="405"/>
                  </a:lnTo>
                  <a:lnTo>
                    <a:pt x="1613" y="409"/>
                  </a:lnTo>
                  <a:lnTo>
                    <a:pt x="1609" y="425"/>
                  </a:lnTo>
                  <a:lnTo>
                    <a:pt x="1601" y="428"/>
                  </a:lnTo>
                  <a:lnTo>
                    <a:pt x="1593" y="427"/>
                  </a:lnTo>
                  <a:lnTo>
                    <a:pt x="1593" y="427"/>
                  </a:lnTo>
                  <a:close/>
                  <a:moveTo>
                    <a:pt x="1522" y="284"/>
                  </a:moveTo>
                  <a:lnTo>
                    <a:pt x="1518" y="277"/>
                  </a:lnTo>
                  <a:lnTo>
                    <a:pt x="1516" y="270"/>
                  </a:lnTo>
                  <a:lnTo>
                    <a:pt x="1519" y="267"/>
                  </a:lnTo>
                  <a:lnTo>
                    <a:pt x="1514" y="263"/>
                  </a:lnTo>
                  <a:lnTo>
                    <a:pt x="1509" y="264"/>
                  </a:lnTo>
                  <a:lnTo>
                    <a:pt x="1505" y="263"/>
                  </a:lnTo>
                  <a:lnTo>
                    <a:pt x="1501" y="264"/>
                  </a:lnTo>
                  <a:lnTo>
                    <a:pt x="1495" y="264"/>
                  </a:lnTo>
                  <a:lnTo>
                    <a:pt x="1488" y="265"/>
                  </a:lnTo>
                  <a:lnTo>
                    <a:pt x="1488" y="259"/>
                  </a:lnTo>
                  <a:lnTo>
                    <a:pt x="1494" y="254"/>
                  </a:lnTo>
                  <a:lnTo>
                    <a:pt x="1495" y="250"/>
                  </a:lnTo>
                  <a:lnTo>
                    <a:pt x="1501" y="250"/>
                  </a:lnTo>
                  <a:lnTo>
                    <a:pt x="1508" y="250"/>
                  </a:lnTo>
                  <a:lnTo>
                    <a:pt x="1527" y="244"/>
                  </a:lnTo>
                  <a:lnTo>
                    <a:pt x="1532" y="245"/>
                  </a:lnTo>
                  <a:lnTo>
                    <a:pt x="1537" y="250"/>
                  </a:lnTo>
                  <a:lnTo>
                    <a:pt x="1542" y="249"/>
                  </a:lnTo>
                  <a:lnTo>
                    <a:pt x="1548" y="249"/>
                  </a:lnTo>
                  <a:lnTo>
                    <a:pt x="1556" y="242"/>
                  </a:lnTo>
                  <a:lnTo>
                    <a:pt x="1567" y="242"/>
                  </a:lnTo>
                  <a:lnTo>
                    <a:pt x="1569" y="243"/>
                  </a:lnTo>
                  <a:lnTo>
                    <a:pt x="1572" y="240"/>
                  </a:lnTo>
                  <a:lnTo>
                    <a:pt x="1577" y="242"/>
                  </a:lnTo>
                  <a:lnTo>
                    <a:pt x="1577" y="246"/>
                  </a:lnTo>
                  <a:lnTo>
                    <a:pt x="1580" y="253"/>
                  </a:lnTo>
                  <a:lnTo>
                    <a:pt x="1580" y="258"/>
                  </a:lnTo>
                  <a:lnTo>
                    <a:pt x="1576" y="266"/>
                  </a:lnTo>
                  <a:lnTo>
                    <a:pt x="1579" y="275"/>
                  </a:lnTo>
                  <a:lnTo>
                    <a:pt x="1575" y="288"/>
                  </a:lnTo>
                  <a:lnTo>
                    <a:pt x="1567" y="291"/>
                  </a:lnTo>
                  <a:lnTo>
                    <a:pt x="1562" y="297"/>
                  </a:lnTo>
                  <a:lnTo>
                    <a:pt x="1556" y="296"/>
                  </a:lnTo>
                  <a:lnTo>
                    <a:pt x="1551" y="297"/>
                  </a:lnTo>
                  <a:lnTo>
                    <a:pt x="1548" y="292"/>
                  </a:lnTo>
                  <a:lnTo>
                    <a:pt x="1542" y="293"/>
                  </a:lnTo>
                  <a:lnTo>
                    <a:pt x="1534" y="285"/>
                  </a:lnTo>
                  <a:lnTo>
                    <a:pt x="1534" y="278"/>
                  </a:lnTo>
                  <a:lnTo>
                    <a:pt x="1530" y="270"/>
                  </a:lnTo>
                  <a:lnTo>
                    <a:pt x="1527" y="274"/>
                  </a:lnTo>
                  <a:lnTo>
                    <a:pt x="1528" y="278"/>
                  </a:lnTo>
                  <a:lnTo>
                    <a:pt x="1522" y="284"/>
                  </a:lnTo>
                  <a:lnTo>
                    <a:pt x="1522" y="284"/>
                  </a:lnTo>
                  <a:close/>
                  <a:moveTo>
                    <a:pt x="1435" y="332"/>
                  </a:moveTo>
                  <a:lnTo>
                    <a:pt x="1440" y="326"/>
                  </a:lnTo>
                  <a:lnTo>
                    <a:pt x="1440" y="322"/>
                  </a:lnTo>
                  <a:lnTo>
                    <a:pt x="1447" y="314"/>
                  </a:lnTo>
                  <a:lnTo>
                    <a:pt x="1448" y="308"/>
                  </a:lnTo>
                  <a:lnTo>
                    <a:pt x="1454" y="305"/>
                  </a:lnTo>
                  <a:lnTo>
                    <a:pt x="1460" y="301"/>
                  </a:lnTo>
                  <a:lnTo>
                    <a:pt x="1464" y="301"/>
                  </a:lnTo>
                  <a:lnTo>
                    <a:pt x="1479" y="298"/>
                  </a:lnTo>
                  <a:lnTo>
                    <a:pt x="1483" y="300"/>
                  </a:lnTo>
                  <a:lnTo>
                    <a:pt x="1488" y="300"/>
                  </a:lnTo>
                  <a:lnTo>
                    <a:pt x="1493" y="302"/>
                  </a:lnTo>
                  <a:lnTo>
                    <a:pt x="1499" y="302"/>
                  </a:lnTo>
                  <a:lnTo>
                    <a:pt x="1504" y="301"/>
                  </a:lnTo>
                  <a:lnTo>
                    <a:pt x="1512" y="303"/>
                  </a:lnTo>
                  <a:lnTo>
                    <a:pt x="1513" y="305"/>
                  </a:lnTo>
                  <a:lnTo>
                    <a:pt x="1522" y="305"/>
                  </a:lnTo>
                  <a:lnTo>
                    <a:pt x="1530" y="307"/>
                  </a:lnTo>
                  <a:lnTo>
                    <a:pt x="1532" y="310"/>
                  </a:lnTo>
                  <a:lnTo>
                    <a:pt x="1540" y="311"/>
                  </a:lnTo>
                  <a:lnTo>
                    <a:pt x="1541" y="313"/>
                  </a:lnTo>
                  <a:lnTo>
                    <a:pt x="1535" y="324"/>
                  </a:lnTo>
                  <a:lnTo>
                    <a:pt x="1530" y="323"/>
                  </a:lnTo>
                  <a:lnTo>
                    <a:pt x="1514" y="327"/>
                  </a:lnTo>
                  <a:lnTo>
                    <a:pt x="1509" y="328"/>
                  </a:lnTo>
                  <a:lnTo>
                    <a:pt x="1501" y="335"/>
                  </a:lnTo>
                  <a:lnTo>
                    <a:pt x="1501" y="338"/>
                  </a:lnTo>
                  <a:lnTo>
                    <a:pt x="1509" y="339"/>
                  </a:lnTo>
                  <a:lnTo>
                    <a:pt x="1511" y="338"/>
                  </a:lnTo>
                  <a:lnTo>
                    <a:pt x="1512" y="343"/>
                  </a:lnTo>
                  <a:lnTo>
                    <a:pt x="1505" y="352"/>
                  </a:lnTo>
                  <a:lnTo>
                    <a:pt x="1502" y="356"/>
                  </a:lnTo>
                  <a:lnTo>
                    <a:pt x="1497" y="358"/>
                  </a:lnTo>
                  <a:lnTo>
                    <a:pt x="1497" y="361"/>
                  </a:lnTo>
                  <a:lnTo>
                    <a:pt x="1493" y="367"/>
                  </a:lnTo>
                  <a:lnTo>
                    <a:pt x="1487" y="367"/>
                  </a:lnTo>
                  <a:lnTo>
                    <a:pt x="1481" y="369"/>
                  </a:lnTo>
                  <a:lnTo>
                    <a:pt x="1473" y="369"/>
                  </a:lnTo>
                  <a:lnTo>
                    <a:pt x="1466" y="365"/>
                  </a:lnTo>
                  <a:lnTo>
                    <a:pt x="1463" y="367"/>
                  </a:lnTo>
                  <a:lnTo>
                    <a:pt x="1456" y="366"/>
                  </a:lnTo>
                  <a:lnTo>
                    <a:pt x="1450" y="366"/>
                  </a:lnTo>
                  <a:lnTo>
                    <a:pt x="1448" y="363"/>
                  </a:lnTo>
                  <a:lnTo>
                    <a:pt x="1452" y="359"/>
                  </a:lnTo>
                  <a:lnTo>
                    <a:pt x="1448" y="351"/>
                  </a:lnTo>
                  <a:lnTo>
                    <a:pt x="1441" y="347"/>
                  </a:lnTo>
                  <a:lnTo>
                    <a:pt x="1437" y="347"/>
                  </a:lnTo>
                  <a:lnTo>
                    <a:pt x="1436" y="338"/>
                  </a:lnTo>
                  <a:lnTo>
                    <a:pt x="1435" y="332"/>
                  </a:lnTo>
                  <a:lnTo>
                    <a:pt x="1435" y="332"/>
                  </a:lnTo>
                  <a:close/>
                  <a:moveTo>
                    <a:pt x="1427" y="310"/>
                  </a:moveTo>
                  <a:lnTo>
                    <a:pt x="1431" y="312"/>
                  </a:lnTo>
                  <a:lnTo>
                    <a:pt x="1439" y="310"/>
                  </a:lnTo>
                  <a:lnTo>
                    <a:pt x="1444" y="302"/>
                  </a:lnTo>
                  <a:lnTo>
                    <a:pt x="1444" y="296"/>
                  </a:lnTo>
                  <a:lnTo>
                    <a:pt x="1446" y="291"/>
                  </a:lnTo>
                  <a:lnTo>
                    <a:pt x="1446" y="286"/>
                  </a:lnTo>
                  <a:lnTo>
                    <a:pt x="1447" y="278"/>
                  </a:lnTo>
                  <a:lnTo>
                    <a:pt x="1442" y="279"/>
                  </a:lnTo>
                  <a:lnTo>
                    <a:pt x="1438" y="280"/>
                  </a:lnTo>
                  <a:lnTo>
                    <a:pt x="1434" y="277"/>
                  </a:lnTo>
                  <a:lnTo>
                    <a:pt x="1429" y="280"/>
                  </a:lnTo>
                  <a:lnTo>
                    <a:pt x="1426" y="281"/>
                  </a:lnTo>
                  <a:lnTo>
                    <a:pt x="1423" y="287"/>
                  </a:lnTo>
                  <a:lnTo>
                    <a:pt x="1424" y="295"/>
                  </a:lnTo>
                  <a:lnTo>
                    <a:pt x="1421" y="301"/>
                  </a:lnTo>
                  <a:lnTo>
                    <a:pt x="1427" y="310"/>
                  </a:lnTo>
                  <a:lnTo>
                    <a:pt x="1427" y="310"/>
                  </a:lnTo>
                  <a:close/>
                  <a:moveTo>
                    <a:pt x="1958" y="774"/>
                  </a:moveTo>
                  <a:lnTo>
                    <a:pt x="1958" y="774"/>
                  </a:lnTo>
                  <a:lnTo>
                    <a:pt x="1963" y="775"/>
                  </a:lnTo>
                  <a:lnTo>
                    <a:pt x="1970" y="773"/>
                  </a:lnTo>
                  <a:lnTo>
                    <a:pt x="1971" y="779"/>
                  </a:lnTo>
                  <a:lnTo>
                    <a:pt x="1976" y="779"/>
                  </a:lnTo>
                  <a:lnTo>
                    <a:pt x="1977" y="781"/>
                  </a:lnTo>
                  <a:lnTo>
                    <a:pt x="1984" y="781"/>
                  </a:lnTo>
                  <a:lnTo>
                    <a:pt x="1995" y="775"/>
                  </a:lnTo>
                  <a:lnTo>
                    <a:pt x="2000" y="774"/>
                  </a:lnTo>
                  <a:lnTo>
                    <a:pt x="2009" y="778"/>
                  </a:lnTo>
                  <a:lnTo>
                    <a:pt x="2016" y="778"/>
                  </a:lnTo>
                  <a:lnTo>
                    <a:pt x="2019" y="779"/>
                  </a:lnTo>
                  <a:lnTo>
                    <a:pt x="2022" y="777"/>
                  </a:lnTo>
                  <a:lnTo>
                    <a:pt x="2022" y="774"/>
                  </a:lnTo>
                  <a:lnTo>
                    <a:pt x="2025" y="765"/>
                  </a:lnTo>
                  <a:lnTo>
                    <a:pt x="2030" y="765"/>
                  </a:lnTo>
                  <a:lnTo>
                    <a:pt x="2030" y="762"/>
                  </a:lnTo>
                  <a:lnTo>
                    <a:pt x="2026" y="755"/>
                  </a:lnTo>
                  <a:lnTo>
                    <a:pt x="2026" y="747"/>
                  </a:lnTo>
                  <a:lnTo>
                    <a:pt x="2031" y="752"/>
                  </a:lnTo>
                  <a:lnTo>
                    <a:pt x="2030" y="755"/>
                  </a:lnTo>
                  <a:lnTo>
                    <a:pt x="2035" y="763"/>
                  </a:lnTo>
                  <a:lnTo>
                    <a:pt x="2038" y="758"/>
                  </a:lnTo>
                  <a:lnTo>
                    <a:pt x="2042" y="759"/>
                  </a:lnTo>
                  <a:lnTo>
                    <a:pt x="2046" y="758"/>
                  </a:lnTo>
                  <a:lnTo>
                    <a:pt x="2049" y="759"/>
                  </a:lnTo>
                  <a:lnTo>
                    <a:pt x="2051" y="756"/>
                  </a:lnTo>
                  <a:lnTo>
                    <a:pt x="2048" y="750"/>
                  </a:lnTo>
                  <a:lnTo>
                    <a:pt x="2049" y="745"/>
                  </a:lnTo>
                  <a:lnTo>
                    <a:pt x="2045" y="743"/>
                  </a:lnTo>
                  <a:lnTo>
                    <a:pt x="2038" y="745"/>
                  </a:lnTo>
                  <a:lnTo>
                    <a:pt x="2031" y="745"/>
                  </a:lnTo>
                  <a:lnTo>
                    <a:pt x="2030" y="740"/>
                  </a:lnTo>
                  <a:lnTo>
                    <a:pt x="2032" y="739"/>
                  </a:lnTo>
                  <a:lnTo>
                    <a:pt x="2036" y="740"/>
                  </a:lnTo>
                  <a:lnTo>
                    <a:pt x="2043" y="738"/>
                  </a:lnTo>
                  <a:lnTo>
                    <a:pt x="2046" y="732"/>
                  </a:lnTo>
                  <a:lnTo>
                    <a:pt x="2049" y="735"/>
                  </a:lnTo>
                  <a:lnTo>
                    <a:pt x="2054" y="734"/>
                  </a:lnTo>
                  <a:lnTo>
                    <a:pt x="2057" y="729"/>
                  </a:lnTo>
                  <a:lnTo>
                    <a:pt x="2056" y="726"/>
                  </a:lnTo>
                  <a:lnTo>
                    <a:pt x="2059" y="719"/>
                  </a:lnTo>
                  <a:lnTo>
                    <a:pt x="2058" y="716"/>
                  </a:lnTo>
                  <a:lnTo>
                    <a:pt x="2061" y="715"/>
                  </a:lnTo>
                  <a:lnTo>
                    <a:pt x="2063" y="711"/>
                  </a:lnTo>
                  <a:lnTo>
                    <a:pt x="2055" y="709"/>
                  </a:lnTo>
                  <a:lnTo>
                    <a:pt x="2049" y="710"/>
                  </a:lnTo>
                  <a:lnTo>
                    <a:pt x="2052" y="706"/>
                  </a:lnTo>
                  <a:lnTo>
                    <a:pt x="2055" y="705"/>
                  </a:lnTo>
                  <a:lnTo>
                    <a:pt x="2056" y="698"/>
                  </a:lnTo>
                  <a:lnTo>
                    <a:pt x="2051" y="695"/>
                  </a:lnTo>
                  <a:lnTo>
                    <a:pt x="2037" y="695"/>
                  </a:lnTo>
                  <a:lnTo>
                    <a:pt x="2035" y="692"/>
                  </a:lnTo>
                  <a:lnTo>
                    <a:pt x="2036" y="687"/>
                  </a:lnTo>
                  <a:lnTo>
                    <a:pt x="2040" y="686"/>
                  </a:lnTo>
                  <a:lnTo>
                    <a:pt x="2037" y="681"/>
                  </a:lnTo>
                  <a:lnTo>
                    <a:pt x="2028" y="672"/>
                  </a:lnTo>
                  <a:lnTo>
                    <a:pt x="2022" y="672"/>
                  </a:lnTo>
                  <a:lnTo>
                    <a:pt x="2018" y="675"/>
                  </a:lnTo>
                  <a:lnTo>
                    <a:pt x="2009" y="675"/>
                  </a:lnTo>
                  <a:lnTo>
                    <a:pt x="2000" y="679"/>
                  </a:lnTo>
                  <a:lnTo>
                    <a:pt x="1989" y="671"/>
                  </a:lnTo>
                  <a:lnTo>
                    <a:pt x="1987" y="665"/>
                  </a:lnTo>
                  <a:lnTo>
                    <a:pt x="1984" y="664"/>
                  </a:lnTo>
                  <a:lnTo>
                    <a:pt x="1978" y="668"/>
                  </a:lnTo>
                  <a:lnTo>
                    <a:pt x="1974" y="668"/>
                  </a:lnTo>
                  <a:lnTo>
                    <a:pt x="1971" y="669"/>
                  </a:lnTo>
                  <a:lnTo>
                    <a:pt x="1964" y="669"/>
                  </a:lnTo>
                  <a:lnTo>
                    <a:pt x="1961" y="675"/>
                  </a:lnTo>
                  <a:lnTo>
                    <a:pt x="1959" y="671"/>
                  </a:lnTo>
                  <a:lnTo>
                    <a:pt x="1953" y="668"/>
                  </a:lnTo>
                  <a:lnTo>
                    <a:pt x="1948" y="670"/>
                  </a:lnTo>
                  <a:lnTo>
                    <a:pt x="1940" y="671"/>
                  </a:lnTo>
                  <a:lnTo>
                    <a:pt x="1940" y="675"/>
                  </a:lnTo>
                  <a:lnTo>
                    <a:pt x="1938" y="677"/>
                  </a:lnTo>
                  <a:lnTo>
                    <a:pt x="1938" y="673"/>
                  </a:lnTo>
                  <a:lnTo>
                    <a:pt x="1935" y="671"/>
                  </a:lnTo>
                  <a:lnTo>
                    <a:pt x="1929" y="672"/>
                  </a:lnTo>
                  <a:lnTo>
                    <a:pt x="1916" y="671"/>
                  </a:lnTo>
                  <a:lnTo>
                    <a:pt x="1914" y="672"/>
                  </a:lnTo>
                  <a:lnTo>
                    <a:pt x="1918" y="676"/>
                  </a:lnTo>
                  <a:lnTo>
                    <a:pt x="1918" y="682"/>
                  </a:lnTo>
                  <a:lnTo>
                    <a:pt x="1923" y="685"/>
                  </a:lnTo>
                  <a:lnTo>
                    <a:pt x="1916" y="684"/>
                  </a:lnTo>
                  <a:lnTo>
                    <a:pt x="1914" y="681"/>
                  </a:lnTo>
                  <a:lnTo>
                    <a:pt x="1909" y="679"/>
                  </a:lnTo>
                  <a:lnTo>
                    <a:pt x="1902" y="681"/>
                  </a:lnTo>
                  <a:lnTo>
                    <a:pt x="1897" y="679"/>
                  </a:lnTo>
                  <a:lnTo>
                    <a:pt x="1904" y="676"/>
                  </a:lnTo>
                  <a:lnTo>
                    <a:pt x="1904" y="672"/>
                  </a:lnTo>
                  <a:lnTo>
                    <a:pt x="1897" y="664"/>
                  </a:lnTo>
                  <a:lnTo>
                    <a:pt x="1898" y="661"/>
                  </a:lnTo>
                  <a:lnTo>
                    <a:pt x="1896" y="657"/>
                  </a:lnTo>
                  <a:lnTo>
                    <a:pt x="1889" y="661"/>
                  </a:lnTo>
                  <a:lnTo>
                    <a:pt x="1891" y="665"/>
                  </a:lnTo>
                  <a:lnTo>
                    <a:pt x="1889" y="670"/>
                  </a:lnTo>
                  <a:lnTo>
                    <a:pt x="1883" y="668"/>
                  </a:lnTo>
                  <a:lnTo>
                    <a:pt x="1886" y="663"/>
                  </a:lnTo>
                  <a:lnTo>
                    <a:pt x="1885" y="660"/>
                  </a:lnTo>
                  <a:lnTo>
                    <a:pt x="1880" y="658"/>
                  </a:lnTo>
                  <a:lnTo>
                    <a:pt x="1875" y="661"/>
                  </a:lnTo>
                  <a:lnTo>
                    <a:pt x="1871" y="661"/>
                  </a:lnTo>
                  <a:lnTo>
                    <a:pt x="1873" y="656"/>
                  </a:lnTo>
                  <a:lnTo>
                    <a:pt x="1872" y="652"/>
                  </a:lnTo>
                  <a:lnTo>
                    <a:pt x="1872" y="646"/>
                  </a:lnTo>
                  <a:lnTo>
                    <a:pt x="1866" y="648"/>
                  </a:lnTo>
                  <a:lnTo>
                    <a:pt x="1859" y="654"/>
                  </a:lnTo>
                  <a:lnTo>
                    <a:pt x="1860" y="662"/>
                  </a:lnTo>
                  <a:lnTo>
                    <a:pt x="1856" y="662"/>
                  </a:lnTo>
                  <a:lnTo>
                    <a:pt x="1854" y="657"/>
                  </a:lnTo>
                  <a:lnTo>
                    <a:pt x="1856" y="651"/>
                  </a:lnTo>
                  <a:lnTo>
                    <a:pt x="1856" y="648"/>
                  </a:lnTo>
                  <a:lnTo>
                    <a:pt x="1859" y="638"/>
                  </a:lnTo>
                  <a:lnTo>
                    <a:pt x="1855" y="634"/>
                  </a:lnTo>
                  <a:lnTo>
                    <a:pt x="1848" y="637"/>
                  </a:lnTo>
                  <a:lnTo>
                    <a:pt x="1848" y="634"/>
                  </a:lnTo>
                  <a:lnTo>
                    <a:pt x="1853" y="631"/>
                  </a:lnTo>
                  <a:lnTo>
                    <a:pt x="1856" y="624"/>
                  </a:lnTo>
                  <a:lnTo>
                    <a:pt x="1855" y="619"/>
                  </a:lnTo>
                  <a:lnTo>
                    <a:pt x="1850" y="622"/>
                  </a:lnTo>
                  <a:lnTo>
                    <a:pt x="1845" y="619"/>
                  </a:lnTo>
                  <a:lnTo>
                    <a:pt x="1843" y="622"/>
                  </a:lnTo>
                  <a:lnTo>
                    <a:pt x="1837" y="622"/>
                  </a:lnTo>
                  <a:lnTo>
                    <a:pt x="1842" y="619"/>
                  </a:lnTo>
                  <a:lnTo>
                    <a:pt x="1840" y="616"/>
                  </a:lnTo>
                  <a:lnTo>
                    <a:pt x="1835" y="616"/>
                  </a:lnTo>
                  <a:lnTo>
                    <a:pt x="1832" y="619"/>
                  </a:lnTo>
                  <a:lnTo>
                    <a:pt x="1824" y="622"/>
                  </a:lnTo>
                  <a:lnTo>
                    <a:pt x="1824" y="618"/>
                  </a:lnTo>
                  <a:lnTo>
                    <a:pt x="1827" y="616"/>
                  </a:lnTo>
                  <a:lnTo>
                    <a:pt x="1831" y="611"/>
                  </a:lnTo>
                  <a:lnTo>
                    <a:pt x="1832" y="606"/>
                  </a:lnTo>
                  <a:lnTo>
                    <a:pt x="1836" y="606"/>
                  </a:lnTo>
                  <a:lnTo>
                    <a:pt x="1842" y="612"/>
                  </a:lnTo>
                  <a:lnTo>
                    <a:pt x="1850" y="612"/>
                  </a:lnTo>
                  <a:lnTo>
                    <a:pt x="1849" y="609"/>
                  </a:lnTo>
                  <a:lnTo>
                    <a:pt x="1844" y="602"/>
                  </a:lnTo>
                  <a:lnTo>
                    <a:pt x="1838" y="602"/>
                  </a:lnTo>
                  <a:lnTo>
                    <a:pt x="1842" y="600"/>
                  </a:lnTo>
                  <a:lnTo>
                    <a:pt x="1834" y="592"/>
                  </a:lnTo>
                  <a:lnTo>
                    <a:pt x="1827" y="589"/>
                  </a:lnTo>
                  <a:lnTo>
                    <a:pt x="1831" y="588"/>
                  </a:lnTo>
                  <a:lnTo>
                    <a:pt x="1832" y="583"/>
                  </a:lnTo>
                  <a:lnTo>
                    <a:pt x="1835" y="583"/>
                  </a:lnTo>
                  <a:lnTo>
                    <a:pt x="1837" y="590"/>
                  </a:lnTo>
                  <a:lnTo>
                    <a:pt x="1844" y="595"/>
                  </a:lnTo>
                  <a:lnTo>
                    <a:pt x="1851" y="598"/>
                  </a:lnTo>
                  <a:lnTo>
                    <a:pt x="1857" y="603"/>
                  </a:lnTo>
                  <a:lnTo>
                    <a:pt x="1859" y="600"/>
                  </a:lnTo>
                  <a:lnTo>
                    <a:pt x="1863" y="604"/>
                  </a:lnTo>
                  <a:lnTo>
                    <a:pt x="1873" y="606"/>
                  </a:lnTo>
                  <a:lnTo>
                    <a:pt x="1880" y="606"/>
                  </a:lnTo>
                  <a:lnTo>
                    <a:pt x="1882" y="601"/>
                  </a:lnTo>
                  <a:lnTo>
                    <a:pt x="1880" y="594"/>
                  </a:lnTo>
                  <a:lnTo>
                    <a:pt x="1867" y="584"/>
                  </a:lnTo>
                  <a:lnTo>
                    <a:pt x="1861" y="579"/>
                  </a:lnTo>
                  <a:lnTo>
                    <a:pt x="1858" y="579"/>
                  </a:lnTo>
                  <a:lnTo>
                    <a:pt x="1857" y="573"/>
                  </a:lnTo>
                  <a:lnTo>
                    <a:pt x="1850" y="568"/>
                  </a:lnTo>
                  <a:lnTo>
                    <a:pt x="1848" y="568"/>
                  </a:lnTo>
                  <a:lnTo>
                    <a:pt x="1845" y="565"/>
                  </a:lnTo>
                  <a:lnTo>
                    <a:pt x="1847" y="561"/>
                  </a:lnTo>
                  <a:lnTo>
                    <a:pt x="1851" y="563"/>
                  </a:lnTo>
                  <a:lnTo>
                    <a:pt x="1856" y="568"/>
                  </a:lnTo>
                  <a:lnTo>
                    <a:pt x="1860" y="568"/>
                  </a:lnTo>
                  <a:lnTo>
                    <a:pt x="1861" y="573"/>
                  </a:lnTo>
                  <a:lnTo>
                    <a:pt x="1866" y="573"/>
                  </a:lnTo>
                  <a:lnTo>
                    <a:pt x="1868" y="569"/>
                  </a:lnTo>
                  <a:lnTo>
                    <a:pt x="1865" y="559"/>
                  </a:lnTo>
                  <a:lnTo>
                    <a:pt x="1858" y="551"/>
                  </a:lnTo>
                  <a:lnTo>
                    <a:pt x="1853" y="551"/>
                  </a:lnTo>
                  <a:lnTo>
                    <a:pt x="1851" y="549"/>
                  </a:lnTo>
                  <a:lnTo>
                    <a:pt x="1845" y="549"/>
                  </a:lnTo>
                  <a:lnTo>
                    <a:pt x="1838" y="554"/>
                  </a:lnTo>
                  <a:lnTo>
                    <a:pt x="1832" y="554"/>
                  </a:lnTo>
                  <a:lnTo>
                    <a:pt x="1826" y="549"/>
                  </a:lnTo>
                  <a:lnTo>
                    <a:pt x="1823" y="551"/>
                  </a:lnTo>
                  <a:lnTo>
                    <a:pt x="1819" y="545"/>
                  </a:lnTo>
                  <a:lnTo>
                    <a:pt x="1812" y="555"/>
                  </a:lnTo>
                  <a:lnTo>
                    <a:pt x="1803" y="559"/>
                  </a:lnTo>
                  <a:lnTo>
                    <a:pt x="1802" y="565"/>
                  </a:lnTo>
                  <a:lnTo>
                    <a:pt x="1798" y="567"/>
                  </a:lnTo>
                  <a:lnTo>
                    <a:pt x="1798" y="563"/>
                  </a:lnTo>
                  <a:lnTo>
                    <a:pt x="1801" y="557"/>
                  </a:lnTo>
                  <a:lnTo>
                    <a:pt x="1805" y="556"/>
                  </a:lnTo>
                  <a:lnTo>
                    <a:pt x="1818" y="543"/>
                  </a:lnTo>
                  <a:lnTo>
                    <a:pt x="1819" y="540"/>
                  </a:lnTo>
                  <a:lnTo>
                    <a:pt x="1816" y="533"/>
                  </a:lnTo>
                  <a:lnTo>
                    <a:pt x="1816" y="520"/>
                  </a:lnTo>
                  <a:lnTo>
                    <a:pt x="1819" y="518"/>
                  </a:lnTo>
                  <a:lnTo>
                    <a:pt x="1813" y="512"/>
                  </a:lnTo>
                  <a:lnTo>
                    <a:pt x="1811" y="516"/>
                  </a:lnTo>
                  <a:lnTo>
                    <a:pt x="1804" y="516"/>
                  </a:lnTo>
                  <a:lnTo>
                    <a:pt x="1801" y="512"/>
                  </a:lnTo>
                  <a:lnTo>
                    <a:pt x="1801" y="507"/>
                  </a:lnTo>
                  <a:lnTo>
                    <a:pt x="1800" y="502"/>
                  </a:lnTo>
                  <a:lnTo>
                    <a:pt x="1790" y="499"/>
                  </a:lnTo>
                  <a:lnTo>
                    <a:pt x="1785" y="494"/>
                  </a:lnTo>
                  <a:lnTo>
                    <a:pt x="1778" y="494"/>
                  </a:lnTo>
                  <a:lnTo>
                    <a:pt x="1772" y="490"/>
                  </a:lnTo>
                  <a:lnTo>
                    <a:pt x="1768" y="493"/>
                  </a:lnTo>
                  <a:lnTo>
                    <a:pt x="1757" y="495"/>
                  </a:lnTo>
                  <a:lnTo>
                    <a:pt x="1756" y="497"/>
                  </a:lnTo>
                  <a:lnTo>
                    <a:pt x="1753" y="497"/>
                  </a:lnTo>
                  <a:lnTo>
                    <a:pt x="1751" y="502"/>
                  </a:lnTo>
                  <a:lnTo>
                    <a:pt x="1754" y="508"/>
                  </a:lnTo>
                  <a:lnTo>
                    <a:pt x="1757" y="514"/>
                  </a:lnTo>
                  <a:lnTo>
                    <a:pt x="1753" y="513"/>
                  </a:lnTo>
                  <a:lnTo>
                    <a:pt x="1746" y="503"/>
                  </a:lnTo>
                  <a:lnTo>
                    <a:pt x="1744" y="510"/>
                  </a:lnTo>
                  <a:lnTo>
                    <a:pt x="1746" y="517"/>
                  </a:lnTo>
                  <a:lnTo>
                    <a:pt x="1753" y="519"/>
                  </a:lnTo>
                  <a:lnTo>
                    <a:pt x="1758" y="530"/>
                  </a:lnTo>
                  <a:lnTo>
                    <a:pt x="1765" y="530"/>
                  </a:lnTo>
                  <a:lnTo>
                    <a:pt x="1761" y="533"/>
                  </a:lnTo>
                  <a:lnTo>
                    <a:pt x="1755" y="533"/>
                  </a:lnTo>
                  <a:lnTo>
                    <a:pt x="1754" y="538"/>
                  </a:lnTo>
                  <a:lnTo>
                    <a:pt x="1762" y="549"/>
                  </a:lnTo>
                  <a:lnTo>
                    <a:pt x="1768" y="552"/>
                  </a:lnTo>
                  <a:lnTo>
                    <a:pt x="1768" y="556"/>
                  </a:lnTo>
                  <a:lnTo>
                    <a:pt x="1766" y="554"/>
                  </a:lnTo>
                  <a:lnTo>
                    <a:pt x="1756" y="553"/>
                  </a:lnTo>
                  <a:lnTo>
                    <a:pt x="1756" y="556"/>
                  </a:lnTo>
                  <a:lnTo>
                    <a:pt x="1753" y="558"/>
                  </a:lnTo>
                  <a:lnTo>
                    <a:pt x="1751" y="563"/>
                  </a:lnTo>
                  <a:lnTo>
                    <a:pt x="1760" y="559"/>
                  </a:lnTo>
                  <a:lnTo>
                    <a:pt x="1763" y="563"/>
                  </a:lnTo>
                  <a:lnTo>
                    <a:pt x="1774" y="559"/>
                  </a:lnTo>
                  <a:lnTo>
                    <a:pt x="1774" y="564"/>
                  </a:lnTo>
                  <a:lnTo>
                    <a:pt x="1781" y="565"/>
                  </a:lnTo>
                  <a:lnTo>
                    <a:pt x="1781" y="569"/>
                  </a:lnTo>
                  <a:lnTo>
                    <a:pt x="1790" y="576"/>
                  </a:lnTo>
                  <a:lnTo>
                    <a:pt x="1793" y="576"/>
                  </a:lnTo>
                  <a:lnTo>
                    <a:pt x="1793" y="571"/>
                  </a:lnTo>
                  <a:lnTo>
                    <a:pt x="1797" y="573"/>
                  </a:lnTo>
                  <a:lnTo>
                    <a:pt x="1802" y="570"/>
                  </a:lnTo>
                  <a:lnTo>
                    <a:pt x="1807" y="571"/>
                  </a:lnTo>
                  <a:lnTo>
                    <a:pt x="1808" y="576"/>
                  </a:lnTo>
                  <a:lnTo>
                    <a:pt x="1805" y="581"/>
                  </a:lnTo>
                  <a:lnTo>
                    <a:pt x="1805" y="592"/>
                  </a:lnTo>
                  <a:lnTo>
                    <a:pt x="1803" y="600"/>
                  </a:lnTo>
                  <a:lnTo>
                    <a:pt x="1803" y="605"/>
                  </a:lnTo>
                  <a:lnTo>
                    <a:pt x="1807" y="612"/>
                  </a:lnTo>
                  <a:lnTo>
                    <a:pt x="1805" y="619"/>
                  </a:lnTo>
                  <a:lnTo>
                    <a:pt x="1805" y="624"/>
                  </a:lnTo>
                  <a:lnTo>
                    <a:pt x="1802" y="630"/>
                  </a:lnTo>
                  <a:lnTo>
                    <a:pt x="1793" y="637"/>
                  </a:lnTo>
                  <a:lnTo>
                    <a:pt x="1786" y="638"/>
                  </a:lnTo>
                  <a:lnTo>
                    <a:pt x="1785" y="644"/>
                  </a:lnTo>
                  <a:lnTo>
                    <a:pt x="1778" y="652"/>
                  </a:lnTo>
                  <a:lnTo>
                    <a:pt x="1779" y="656"/>
                  </a:lnTo>
                  <a:lnTo>
                    <a:pt x="1774" y="660"/>
                  </a:lnTo>
                  <a:lnTo>
                    <a:pt x="1770" y="664"/>
                  </a:lnTo>
                  <a:lnTo>
                    <a:pt x="1770" y="672"/>
                  </a:lnTo>
                  <a:lnTo>
                    <a:pt x="1775" y="673"/>
                  </a:lnTo>
                  <a:lnTo>
                    <a:pt x="1775" y="677"/>
                  </a:lnTo>
                  <a:lnTo>
                    <a:pt x="1769" y="680"/>
                  </a:lnTo>
                  <a:lnTo>
                    <a:pt x="1768" y="684"/>
                  </a:lnTo>
                  <a:lnTo>
                    <a:pt x="1770" y="687"/>
                  </a:lnTo>
                  <a:lnTo>
                    <a:pt x="1766" y="693"/>
                  </a:lnTo>
                  <a:lnTo>
                    <a:pt x="1765" y="698"/>
                  </a:lnTo>
                  <a:lnTo>
                    <a:pt x="1767" y="705"/>
                  </a:lnTo>
                  <a:lnTo>
                    <a:pt x="1772" y="706"/>
                  </a:lnTo>
                  <a:lnTo>
                    <a:pt x="1772" y="710"/>
                  </a:lnTo>
                  <a:lnTo>
                    <a:pt x="1776" y="715"/>
                  </a:lnTo>
                  <a:lnTo>
                    <a:pt x="1779" y="715"/>
                  </a:lnTo>
                  <a:lnTo>
                    <a:pt x="1780" y="708"/>
                  </a:lnTo>
                  <a:lnTo>
                    <a:pt x="1782" y="706"/>
                  </a:lnTo>
                  <a:lnTo>
                    <a:pt x="1786" y="708"/>
                  </a:lnTo>
                  <a:lnTo>
                    <a:pt x="1788" y="707"/>
                  </a:lnTo>
                  <a:lnTo>
                    <a:pt x="1793" y="700"/>
                  </a:lnTo>
                  <a:lnTo>
                    <a:pt x="1796" y="703"/>
                  </a:lnTo>
                  <a:lnTo>
                    <a:pt x="1792" y="710"/>
                  </a:lnTo>
                  <a:lnTo>
                    <a:pt x="1787" y="712"/>
                  </a:lnTo>
                  <a:lnTo>
                    <a:pt x="1786" y="715"/>
                  </a:lnTo>
                  <a:lnTo>
                    <a:pt x="1788" y="718"/>
                  </a:lnTo>
                  <a:lnTo>
                    <a:pt x="1789" y="721"/>
                  </a:lnTo>
                  <a:lnTo>
                    <a:pt x="1795" y="729"/>
                  </a:lnTo>
                  <a:lnTo>
                    <a:pt x="1801" y="727"/>
                  </a:lnTo>
                  <a:lnTo>
                    <a:pt x="1802" y="729"/>
                  </a:lnTo>
                  <a:lnTo>
                    <a:pt x="1810" y="730"/>
                  </a:lnTo>
                  <a:lnTo>
                    <a:pt x="1814" y="727"/>
                  </a:lnTo>
                  <a:lnTo>
                    <a:pt x="1821" y="723"/>
                  </a:lnTo>
                  <a:lnTo>
                    <a:pt x="1821" y="717"/>
                  </a:lnTo>
                  <a:lnTo>
                    <a:pt x="1824" y="717"/>
                  </a:lnTo>
                  <a:lnTo>
                    <a:pt x="1827" y="714"/>
                  </a:lnTo>
                  <a:lnTo>
                    <a:pt x="1828" y="717"/>
                  </a:lnTo>
                  <a:lnTo>
                    <a:pt x="1826" y="719"/>
                  </a:lnTo>
                  <a:lnTo>
                    <a:pt x="1827" y="724"/>
                  </a:lnTo>
                  <a:lnTo>
                    <a:pt x="1831" y="723"/>
                  </a:lnTo>
                  <a:lnTo>
                    <a:pt x="1834" y="714"/>
                  </a:lnTo>
                  <a:lnTo>
                    <a:pt x="1837" y="712"/>
                  </a:lnTo>
                  <a:lnTo>
                    <a:pt x="1839" y="716"/>
                  </a:lnTo>
                  <a:lnTo>
                    <a:pt x="1838" y="722"/>
                  </a:lnTo>
                  <a:lnTo>
                    <a:pt x="1830" y="733"/>
                  </a:lnTo>
                  <a:lnTo>
                    <a:pt x="1826" y="737"/>
                  </a:lnTo>
                  <a:lnTo>
                    <a:pt x="1826" y="741"/>
                  </a:lnTo>
                  <a:lnTo>
                    <a:pt x="1833" y="743"/>
                  </a:lnTo>
                  <a:lnTo>
                    <a:pt x="1838" y="747"/>
                  </a:lnTo>
                  <a:lnTo>
                    <a:pt x="1844" y="747"/>
                  </a:lnTo>
                  <a:lnTo>
                    <a:pt x="1845" y="750"/>
                  </a:lnTo>
                  <a:lnTo>
                    <a:pt x="1851" y="751"/>
                  </a:lnTo>
                  <a:lnTo>
                    <a:pt x="1854" y="745"/>
                  </a:lnTo>
                  <a:lnTo>
                    <a:pt x="1860" y="746"/>
                  </a:lnTo>
                  <a:lnTo>
                    <a:pt x="1858" y="750"/>
                  </a:lnTo>
                  <a:lnTo>
                    <a:pt x="1858" y="753"/>
                  </a:lnTo>
                  <a:lnTo>
                    <a:pt x="1863" y="754"/>
                  </a:lnTo>
                  <a:lnTo>
                    <a:pt x="1868" y="757"/>
                  </a:lnTo>
                  <a:lnTo>
                    <a:pt x="1871" y="754"/>
                  </a:lnTo>
                  <a:lnTo>
                    <a:pt x="1870" y="751"/>
                  </a:lnTo>
                  <a:lnTo>
                    <a:pt x="1870" y="746"/>
                  </a:lnTo>
                  <a:lnTo>
                    <a:pt x="1873" y="741"/>
                  </a:lnTo>
                  <a:lnTo>
                    <a:pt x="1875" y="745"/>
                  </a:lnTo>
                  <a:lnTo>
                    <a:pt x="1873" y="751"/>
                  </a:lnTo>
                  <a:lnTo>
                    <a:pt x="1874" y="757"/>
                  </a:lnTo>
                  <a:lnTo>
                    <a:pt x="1879" y="757"/>
                  </a:lnTo>
                  <a:lnTo>
                    <a:pt x="1881" y="751"/>
                  </a:lnTo>
                  <a:lnTo>
                    <a:pt x="1883" y="747"/>
                  </a:lnTo>
                  <a:lnTo>
                    <a:pt x="1888" y="746"/>
                  </a:lnTo>
                  <a:lnTo>
                    <a:pt x="1888" y="751"/>
                  </a:lnTo>
                  <a:lnTo>
                    <a:pt x="1884" y="753"/>
                  </a:lnTo>
                  <a:lnTo>
                    <a:pt x="1884" y="757"/>
                  </a:lnTo>
                  <a:lnTo>
                    <a:pt x="1893" y="758"/>
                  </a:lnTo>
                  <a:lnTo>
                    <a:pt x="1897" y="754"/>
                  </a:lnTo>
                  <a:lnTo>
                    <a:pt x="1902" y="745"/>
                  </a:lnTo>
                  <a:lnTo>
                    <a:pt x="1903" y="750"/>
                  </a:lnTo>
                  <a:lnTo>
                    <a:pt x="1900" y="754"/>
                  </a:lnTo>
                  <a:lnTo>
                    <a:pt x="1900" y="758"/>
                  </a:lnTo>
                  <a:lnTo>
                    <a:pt x="1907" y="757"/>
                  </a:lnTo>
                  <a:lnTo>
                    <a:pt x="1909" y="749"/>
                  </a:lnTo>
                  <a:lnTo>
                    <a:pt x="1912" y="745"/>
                  </a:lnTo>
                  <a:lnTo>
                    <a:pt x="1910" y="757"/>
                  </a:lnTo>
                  <a:lnTo>
                    <a:pt x="1912" y="762"/>
                  </a:lnTo>
                  <a:lnTo>
                    <a:pt x="1917" y="762"/>
                  </a:lnTo>
                  <a:lnTo>
                    <a:pt x="1926" y="767"/>
                  </a:lnTo>
                  <a:lnTo>
                    <a:pt x="1931" y="765"/>
                  </a:lnTo>
                  <a:lnTo>
                    <a:pt x="1936" y="764"/>
                  </a:lnTo>
                  <a:lnTo>
                    <a:pt x="1937" y="767"/>
                  </a:lnTo>
                  <a:lnTo>
                    <a:pt x="1944" y="765"/>
                  </a:lnTo>
                  <a:lnTo>
                    <a:pt x="1949" y="763"/>
                  </a:lnTo>
                  <a:lnTo>
                    <a:pt x="1949" y="756"/>
                  </a:lnTo>
                  <a:lnTo>
                    <a:pt x="1954" y="751"/>
                  </a:lnTo>
                  <a:lnTo>
                    <a:pt x="1956" y="746"/>
                  </a:lnTo>
                  <a:lnTo>
                    <a:pt x="1954" y="741"/>
                  </a:lnTo>
                  <a:lnTo>
                    <a:pt x="1956" y="735"/>
                  </a:lnTo>
                  <a:lnTo>
                    <a:pt x="1959" y="737"/>
                  </a:lnTo>
                  <a:lnTo>
                    <a:pt x="1960" y="744"/>
                  </a:lnTo>
                  <a:lnTo>
                    <a:pt x="1963" y="744"/>
                  </a:lnTo>
                  <a:lnTo>
                    <a:pt x="1964" y="747"/>
                  </a:lnTo>
                  <a:lnTo>
                    <a:pt x="1959" y="752"/>
                  </a:lnTo>
                  <a:lnTo>
                    <a:pt x="1955" y="761"/>
                  </a:lnTo>
                  <a:lnTo>
                    <a:pt x="1958" y="774"/>
                  </a:lnTo>
                  <a:lnTo>
                    <a:pt x="1958" y="774"/>
                  </a:lnTo>
                  <a:close/>
                  <a:moveTo>
                    <a:pt x="1742" y="489"/>
                  </a:moveTo>
                  <a:lnTo>
                    <a:pt x="1746" y="488"/>
                  </a:lnTo>
                  <a:lnTo>
                    <a:pt x="1746" y="485"/>
                  </a:lnTo>
                  <a:lnTo>
                    <a:pt x="1742" y="484"/>
                  </a:lnTo>
                  <a:lnTo>
                    <a:pt x="1739" y="486"/>
                  </a:lnTo>
                  <a:lnTo>
                    <a:pt x="1742" y="489"/>
                  </a:lnTo>
                  <a:lnTo>
                    <a:pt x="1742" y="489"/>
                  </a:lnTo>
                  <a:close/>
                  <a:moveTo>
                    <a:pt x="1730" y="528"/>
                  </a:moveTo>
                  <a:lnTo>
                    <a:pt x="1734" y="523"/>
                  </a:lnTo>
                  <a:lnTo>
                    <a:pt x="1735" y="519"/>
                  </a:lnTo>
                  <a:lnTo>
                    <a:pt x="1737" y="523"/>
                  </a:lnTo>
                  <a:lnTo>
                    <a:pt x="1733" y="526"/>
                  </a:lnTo>
                  <a:lnTo>
                    <a:pt x="1730" y="528"/>
                  </a:lnTo>
                  <a:lnTo>
                    <a:pt x="1730" y="528"/>
                  </a:lnTo>
                  <a:close/>
                  <a:moveTo>
                    <a:pt x="1579" y="581"/>
                  </a:moveTo>
                  <a:lnTo>
                    <a:pt x="1578" y="584"/>
                  </a:lnTo>
                  <a:lnTo>
                    <a:pt x="1580" y="587"/>
                  </a:lnTo>
                  <a:lnTo>
                    <a:pt x="1581" y="583"/>
                  </a:lnTo>
                  <a:lnTo>
                    <a:pt x="1579" y="581"/>
                  </a:lnTo>
                  <a:lnTo>
                    <a:pt x="1579" y="581"/>
                  </a:lnTo>
                  <a:close/>
                  <a:moveTo>
                    <a:pt x="1677" y="486"/>
                  </a:moveTo>
                  <a:lnTo>
                    <a:pt x="1677" y="489"/>
                  </a:lnTo>
                  <a:lnTo>
                    <a:pt x="1681" y="495"/>
                  </a:lnTo>
                  <a:lnTo>
                    <a:pt x="1682" y="498"/>
                  </a:lnTo>
                  <a:lnTo>
                    <a:pt x="1685" y="496"/>
                  </a:lnTo>
                  <a:lnTo>
                    <a:pt x="1684" y="490"/>
                  </a:lnTo>
                  <a:lnTo>
                    <a:pt x="1680" y="487"/>
                  </a:lnTo>
                  <a:lnTo>
                    <a:pt x="1677" y="486"/>
                  </a:lnTo>
                  <a:lnTo>
                    <a:pt x="1677" y="486"/>
                  </a:lnTo>
                  <a:close/>
                  <a:moveTo>
                    <a:pt x="1630" y="488"/>
                  </a:moveTo>
                  <a:lnTo>
                    <a:pt x="1630" y="493"/>
                  </a:lnTo>
                  <a:lnTo>
                    <a:pt x="1633" y="495"/>
                  </a:lnTo>
                  <a:lnTo>
                    <a:pt x="1637" y="493"/>
                  </a:lnTo>
                  <a:lnTo>
                    <a:pt x="1644" y="490"/>
                  </a:lnTo>
                  <a:lnTo>
                    <a:pt x="1648" y="491"/>
                  </a:lnTo>
                  <a:lnTo>
                    <a:pt x="1658" y="486"/>
                  </a:lnTo>
                  <a:lnTo>
                    <a:pt x="1662" y="486"/>
                  </a:lnTo>
                  <a:lnTo>
                    <a:pt x="1668" y="484"/>
                  </a:lnTo>
                  <a:lnTo>
                    <a:pt x="1665" y="482"/>
                  </a:lnTo>
                  <a:lnTo>
                    <a:pt x="1657" y="480"/>
                  </a:lnTo>
                  <a:lnTo>
                    <a:pt x="1650" y="483"/>
                  </a:lnTo>
                  <a:lnTo>
                    <a:pt x="1650" y="483"/>
                  </a:lnTo>
                  <a:lnTo>
                    <a:pt x="1647" y="484"/>
                  </a:lnTo>
                  <a:lnTo>
                    <a:pt x="1645" y="486"/>
                  </a:lnTo>
                  <a:lnTo>
                    <a:pt x="1645" y="486"/>
                  </a:lnTo>
                  <a:lnTo>
                    <a:pt x="1639" y="485"/>
                  </a:lnTo>
                  <a:lnTo>
                    <a:pt x="1634" y="486"/>
                  </a:lnTo>
                  <a:lnTo>
                    <a:pt x="1630" y="488"/>
                  </a:lnTo>
                  <a:lnTo>
                    <a:pt x="1630" y="488"/>
                  </a:lnTo>
                  <a:close/>
                  <a:moveTo>
                    <a:pt x="1582" y="506"/>
                  </a:moveTo>
                  <a:lnTo>
                    <a:pt x="1579" y="501"/>
                  </a:lnTo>
                  <a:lnTo>
                    <a:pt x="1569" y="500"/>
                  </a:lnTo>
                  <a:lnTo>
                    <a:pt x="1564" y="499"/>
                  </a:lnTo>
                  <a:lnTo>
                    <a:pt x="1562" y="490"/>
                  </a:lnTo>
                  <a:lnTo>
                    <a:pt x="1567" y="486"/>
                  </a:lnTo>
                  <a:lnTo>
                    <a:pt x="1568" y="482"/>
                  </a:lnTo>
                  <a:lnTo>
                    <a:pt x="1566" y="478"/>
                  </a:lnTo>
                  <a:lnTo>
                    <a:pt x="1567" y="472"/>
                  </a:lnTo>
                  <a:lnTo>
                    <a:pt x="1570" y="468"/>
                  </a:lnTo>
                  <a:lnTo>
                    <a:pt x="1579" y="468"/>
                  </a:lnTo>
                  <a:lnTo>
                    <a:pt x="1581" y="471"/>
                  </a:lnTo>
                  <a:lnTo>
                    <a:pt x="1583" y="473"/>
                  </a:lnTo>
                  <a:lnTo>
                    <a:pt x="1586" y="475"/>
                  </a:lnTo>
                  <a:lnTo>
                    <a:pt x="1581" y="477"/>
                  </a:lnTo>
                  <a:lnTo>
                    <a:pt x="1580" y="480"/>
                  </a:lnTo>
                  <a:lnTo>
                    <a:pt x="1582" y="482"/>
                  </a:lnTo>
                  <a:lnTo>
                    <a:pt x="1588" y="482"/>
                  </a:lnTo>
                  <a:lnTo>
                    <a:pt x="1588" y="484"/>
                  </a:lnTo>
                  <a:lnTo>
                    <a:pt x="1586" y="488"/>
                  </a:lnTo>
                  <a:lnTo>
                    <a:pt x="1588" y="493"/>
                  </a:lnTo>
                  <a:lnTo>
                    <a:pt x="1588" y="498"/>
                  </a:lnTo>
                  <a:lnTo>
                    <a:pt x="1586" y="503"/>
                  </a:lnTo>
                  <a:lnTo>
                    <a:pt x="1582" y="506"/>
                  </a:lnTo>
                  <a:lnTo>
                    <a:pt x="1582" y="506"/>
                  </a:lnTo>
                  <a:close/>
                  <a:moveTo>
                    <a:pt x="1574" y="529"/>
                  </a:moveTo>
                  <a:lnTo>
                    <a:pt x="1586" y="530"/>
                  </a:lnTo>
                  <a:lnTo>
                    <a:pt x="1590" y="525"/>
                  </a:lnTo>
                  <a:lnTo>
                    <a:pt x="1594" y="517"/>
                  </a:lnTo>
                  <a:lnTo>
                    <a:pt x="1590" y="511"/>
                  </a:lnTo>
                  <a:lnTo>
                    <a:pt x="1584" y="512"/>
                  </a:lnTo>
                  <a:lnTo>
                    <a:pt x="1577" y="509"/>
                  </a:lnTo>
                  <a:lnTo>
                    <a:pt x="1569" y="509"/>
                  </a:lnTo>
                  <a:lnTo>
                    <a:pt x="1564" y="508"/>
                  </a:lnTo>
                  <a:lnTo>
                    <a:pt x="1559" y="507"/>
                  </a:lnTo>
                  <a:lnTo>
                    <a:pt x="1556" y="510"/>
                  </a:lnTo>
                  <a:lnTo>
                    <a:pt x="1552" y="512"/>
                  </a:lnTo>
                  <a:lnTo>
                    <a:pt x="1551" y="517"/>
                  </a:lnTo>
                  <a:lnTo>
                    <a:pt x="1552" y="519"/>
                  </a:lnTo>
                  <a:lnTo>
                    <a:pt x="1554" y="520"/>
                  </a:lnTo>
                  <a:lnTo>
                    <a:pt x="1556" y="523"/>
                  </a:lnTo>
                  <a:lnTo>
                    <a:pt x="1562" y="524"/>
                  </a:lnTo>
                  <a:lnTo>
                    <a:pt x="1566" y="528"/>
                  </a:lnTo>
                  <a:lnTo>
                    <a:pt x="1574" y="529"/>
                  </a:lnTo>
                  <a:lnTo>
                    <a:pt x="1574" y="529"/>
                  </a:lnTo>
                  <a:close/>
                  <a:moveTo>
                    <a:pt x="1551" y="536"/>
                  </a:moveTo>
                  <a:lnTo>
                    <a:pt x="1565" y="541"/>
                  </a:lnTo>
                  <a:lnTo>
                    <a:pt x="1570" y="538"/>
                  </a:lnTo>
                  <a:lnTo>
                    <a:pt x="1576" y="538"/>
                  </a:lnTo>
                  <a:lnTo>
                    <a:pt x="1579" y="541"/>
                  </a:lnTo>
                  <a:lnTo>
                    <a:pt x="1582" y="538"/>
                  </a:lnTo>
                  <a:lnTo>
                    <a:pt x="1589" y="537"/>
                  </a:lnTo>
                  <a:lnTo>
                    <a:pt x="1589" y="533"/>
                  </a:lnTo>
                  <a:lnTo>
                    <a:pt x="1584" y="532"/>
                  </a:lnTo>
                  <a:lnTo>
                    <a:pt x="1570" y="533"/>
                  </a:lnTo>
                  <a:lnTo>
                    <a:pt x="1565" y="535"/>
                  </a:lnTo>
                  <a:lnTo>
                    <a:pt x="1563" y="533"/>
                  </a:lnTo>
                  <a:lnTo>
                    <a:pt x="1554" y="532"/>
                  </a:lnTo>
                  <a:lnTo>
                    <a:pt x="1549" y="534"/>
                  </a:lnTo>
                  <a:lnTo>
                    <a:pt x="1551" y="536"/>
                  </a:lnTo>
                  <a:lnTo>
                    <a:pt x="1551" y="536"/>
                  </a:lnTo>
                  <a:close/>
                  <a:moveTo>
                    <a:pt x="1548" y="553"/>
                  </a:moveTo>
                  <a:lnTo>
                    <a:pt x="1553" y="552"/>
                  </a:lnTo>
                  <a:lnTo>
                    <a:pt x="1557" y="551"/>
                  </a:lnTo>
                  <a:lnTo>
                    <a:pt x="1565" y="546"/>
                  </a:lnTo>
                  <a:lnTo>
                    <a:pt x="1578" y="544"/>
                  </a:lnTo>
                  <a:lnTo>
                    <a:pt x="1580" y="545"/>
                  </a:lnTo>
                  <a:lnTo>
                    <a:pt x="1584" y="543"/>
                  </a:lnTo>
                  <a:lnTo>
                    <a:pt x="1588" y="543"/>
                  </a:lnTo>
                  <a:lnTo>
                    <a:pt x="1589" y="546"/>
                  </a:lnTo>
                  <a:lnTo>
                    <a:pt x="1584" y="549"/>
                  </a:lnTo>
                  <a:lnTo>
                    <a:pt x="1580" y="551"/>
                  </a:lnTo>
                  <a:lnTo>
                    <a:pt x="1572" y="552"/>
                  </a:lnTo>
                  <a:lnTo>
                    <a:pt x="1571" y="555"/>
                  </a:lnTo>
                  <a:lnTo>
                    <a:pt x="1564" y="559"/>
                  </a:lnTo>
                  <a:lnTo>
                    <a:pt x="1558" y="556"/>
                  </a:lnTo>
                  <a:lnTo>
                    <a:pt x="1553" y="555"/>
                  </a:lnTo>
                  <a:lnTo>
                    <a:pt x="1549" y="557"/>
                  </a:lnTo>
                  <a:lnTo>
                    <a:pt x="1547" y="556"/>
                  </a:lnTo>
                  <a:lnTo>
                    <a:pt x="1548" y="553"/>
                  </a:lnTo>
                  <a:lnTo>
                    <a:pt x="1548" y="553"/>
                  </a:lnTo>
                  <a:close/>
                  <a:moveTo>
                    <a:pt x="1401" y="363"/>
                  </a:moveTo>
                  <a:lnTo>
                    <a:pt x="1399" y="362"/>
                  </a:lnTo>
                  <a:lnTo>
                    <a:pt x="1400" y="358"/>
                  </a:lnTo>
                  <a:lnTo>
                    <a:pt x="1407" y="358"/>
                  </a:lnTo>
                  <a:lnTo>
                    <a:pt x="1404" y="362"/>
                  </a:lnTo>
                  <a:lnTo>
                    <a:pt x="1401" y="363"/>
                  </a:lnTo>
                  <a:lnTo>
                    <a:pt x="1401" y="363"/>
                  </a:lnTo>
                  <a:close/>
                  <a:moveTo>
                    <a:pt x="1358" y="383"/>
                  </a:moveTo>
                  <a:lnTo>
                    <a:pt x="1363" y="381"/>
                  </a:lnTo>
                  <a:lnTo>
                    <a:pt x="1367" y="379"/>
                  </a:lnTo>
                  <a:lnTo>
                    <a:pt x="1376" y="383"/>
                  </a:lnTo>
                  <a:lnTo>
                    <a:pt x="1381" y="382"/>
                  </a:lnTo>
                  <a:lnTo>
                    <a:pt x="1384" y="384"/>
                  </a:lnTo>
                  <a:lnTo>
                    <a:pt x="1385" y="389"/>
                  </a:lnTo>
                  <a:lnTo>
                    <a:pt x="1388" y="392"/>
                  </a:lnTo>
                  <a:lnTo>
                    <a:pt x="1384" y="396"/>
                  </a:lnTo>
                  <a:lnTo>
                    <a:pt x="1379" y="400"/>
                  </a:lnTo>
                  <a:lnTo>
                    <a:pt x="1373" y="396"/>
                  </a:lnTo>
                  <a:lnTo>
                    <a:pt x="1369" y="396"/>
                  </a:lnTo>
                  <a:lnTo>
                    <a:pt x="1367" y="391"/>
                  </a:lnTo>
                  <a:lnTo>
                    <a:pt x="1362" y="385"/>
                  </a:lnTo>
                  <a:lnTo>
                    <a:pt x="1359" y="384"/>
                  </a:lnTo>
                  <a:lnTo>
                    <a:pt x="1359" y="384"/>
                  </a:lnTo>
                  <a:lnTo>
                    <a:pt x="1358" y="383"/>
                  </a:lnTo>
                  <a:lnTo>
                    <a:pt x="1358" y="383"/>
                  </a:lnTo>
                  <a:close/>
                  <a:moveTo>
                    <a:pt x="1137" y="395"/>
                  </a:moveTo>
                  <a:lnTo>
                    <a:pt x="1132" y="392"/>
                  </a:lnTo>
                  <a:lnTo>
                    <a:pt x="1130" y="390"/>
                  </a:lnTo>
                  <a:lnTo>
                    <a:pt x="1133" y="387"/>
                  </a:lnTo>
                  <a:lnTo>
                    <a:pt x="1139" y="390"/>
                  </a:lnTo>
                  <a:lnTo>
                    <a:pt x="1140" y="393"/>
                  </a:lnTo>
                  <a:lnTo>
                    <a:pt x="1137" y="395"/>
                  </a:lnTo>
                  <a:lnTo>
                    <a:pt x="1137" y="395"/>
                  </a:lnTo>
                  <a:close/>
                  <a:moveTo>
                    <a:pt x="1161" y="426"/>
                  </a:moveTo>
                  <a:lnTo>
                    <a:pt x="1168" y="420"/>
                  </a:lnTo>
                  <a:lnTo>
                    <a:pt x="1168" y="424"/>
                  </a:lnTo>
                  <a:lnTo>
                    <a:pt x="1161" y="428"/>
                  </a:lnTo>
                  <a:lnTo>
                    <a:pt x="1161" y="428"/>
                  </a:lnTo>
                  <a:lnTo>
                    <a:pt x="1161" y="426"/>
                  </a:lnTo>
                  <a:lnTo>
                    <a:pt x="1161" y="426"/>
                  </a:lnTo>
                  <a:close/>
                  <a:moveTo>
                    <a:pt x="1172" y="416"/>
                  </a:moveTo>
                  <a:lnTo>
                    <a:pt x="1175" y="414"/>
                  </a:lnTo>
                  <a:lnTo>
                    <a:pt x="1175" y="407"/>
                  </a:lnTo>
                  <a:lnTo>
                    <a:pt x="1178" y="406"/>
                  </a:lnTo>
                  <a:lnTo>
                    <a:pt x="1180" y="398"/>
                  </a:lnTo>
                  <a:lnTo>
                    <a:pt x="1183" y="397"/>
                  </a:lnTo>
                  <a:lnTo>
                    <a:pt x="1191" y="394"/>
                  </a:lnTo>
                  <a:lnTo>
                    <a:pt x="1194" y="396"/>
                  </a:lnTo>
                  <a:lnTo>
                    <a:pt x="1193" y="401"/>
                  </a:lnTo>
                  <a:lnTo>
                    <a:pt x="1187" y="404"/>
                  </a:lnTo>
                  <a:lnTo>
                    <a:pt x="1184" y="412"/>
                  </a:lnTo>
                  <a:lnTo>
                    <a:pt x="1186" y="416"/>
                  </a:lnTo>
                  <a:lnTo>
                    <a:pt x="1182" y="420"/>
                  </a:lnTo>
                  <a:lnTo>
                    <a:pt x="1180" y="425"/>
                  </a:lnTo>
                  <a:lnTo>
                    <a:pt x="1183" y="429"/>
                  </a:lnTo>
                  <a:lnTo>
                    <a:pt x="1186" y="426"/>
                  </a:lnTo>
                  <a:lnTo>
                    <a:pt x="1190" y="426"/>
                  </a:lnTo>
                  <a:lnTo>
                    <a:pt x="1191" y="431"/>
                  </a:lnTo>
                  <a:lnTo>
                    <a:pt x="1193" y="431"/>
                  </a:lnTo>
                  <a:lnTo>
                    <a:pt x="1203" y="425"/>
                  </a:lnTo>
                  <a:lnTo>
                    <a:pt x="1207" y="419"/>
                  </a:lnTo>
                  <a:lnTo>
                    <a:pt x="1210" y="420"/>
                  </a:lnTo>
                  <a:lnTo>
                    <a:pt x="1215" y="415"/>
                  </a:lnTo>
                  <a:lnTo>
                    <a:pt x="1214" y="407"/>
                  </a:lnTo>
                  <a:lnTo>
                    <a:pt x="1218" y="407"/>
                  </a:lnTo>
                  <a:lnTo>
                    <a:pt x="1222" y="402"/>
                  </a:lnTo>
                  <a:lnTo>
                    <a:pt x="1222" y="395"/>
                  </a:lnTo>
                  <a:lnTo>
                    <a:pt x="1225" y="393"/>
                  </a:lnTo>
                  <a:lnTo>
                    <a:pt x="1228" y="394"/>
                  </a:lnTo>
                  <a:lnTo>
                    <a:pt x="1226" y="400"/>
                  </a:lnTo>
                  <a:lnTo>
                    <a:pt x="1227" y="404"/>
                  </a:lnTo>
                  <a:lnTo>
                    <a:pt x="1225" y="412"/>
                  </a:lnTo>
                  <a:lnTo>
                    <a:pt x="1228" y="417"/>
                  </a:lnTo>
                  <a:lnTo>
                    <a:pt x="1230" y="417"/>
                  </a:lnTo>
                  <a:lnTo>
                    <a:pt x="1237" y="410"/>
                  </a:lnTo>
                  <a:lnTo>
                    <a:pt x="1237" y="404"/>
                  </a:lnTo>
                  <a:lnTo>
                    <a:pt x="1238" y="401"/>
                  </a:lnTo>
                  <a:lnTo>
                    <a:pt x="1242" y="400"/>
                  </a:lnTo>
                  <a:lnTo>
                    <a:pt x="1250" y="391"/>
                  </a:lnTo>
                  <a:lnTo>
                    <a:pt x="1251" y="384"/>
                  </a:lnTo>
                  <a:lnTo>
                    <a:pt x="1250" y="378"/>
                  </a:lnTo>
                  <a:lnTo>
                    <a:pt x="1252" y="373"/>
                  </a:lnTo>
                  <a:lnTo>
                    <a:pt x="1256" y="379"/>
                  </a:lnTo>
                  <a:lnTo>
                    <a:pt x="1266" y="372"/>
                  </a:lnTo>
                  <a:lnTo>
                    <a:pt x="1271" y="363"/>
                  </a:lnTo>
                  <a:lnTo>
                    <a:pt x="1271" y="358"/>
                  </a:lnTo>
                  <a:lnTo>
                    <a:pt x="1277" y="357"/>
                  </a:lnTo>
                  <a:lnTo>
                    <a:pt x="1280" y="355"/>
                  </a:lnTo>
                  <a:lnTo>
                    <a:pt x="1284" y="358"/>
                  </a:lnTo>
                  <a:lnTo>
                    <a:pt x="1289" y="352"/>
                  </a:lnTo>
                  <a:lnTo>
                    <a:pt x="1292" y="355"/>
                  </a:lnTo>
                  <a:lnTo>
                    <a:pt x="1289" y="366"/>
                  </a:lnTo>
                  <a:lnTo>
                    <a:pt x="1281" y="374"/>
                  </a:lnTo>
                  <a:lnTo>
                    <a:pt x="1280" y="381"/>
                  </a:lnTo>
                  <a:lnTo>
                    <a:pt x="1276" y="385"/>
                  </a:lnTo>
                  <a:lnTo>
                    <a:pt x="1275" y="389"/>
                  </a:lnTo>
                  <a:lnTo>
                    <a:pt x="1271" y="392"/>
                  </a:lnTo>
                  <a:lnTo>
                    <a:pt x="1262" y="403"/>
                  </a:lnTo>
                  <a:lnTo>
                    <a:pt x="1262" y="407"/>
                  </a:lnTo>
                  <a:lnTo>
                    <a:pt x="1265" y="413"/>
                  </a:lnTo>
                  <a:lnTo>
                    <a:pt x="1264" y="417"/>
                  </a:lnTo>
                  <a:lnTo>
                    <a:pt x="1268" y="419"/>
                  </a:lnTo>
                  <a:lnTo>
                    <a:pt x="1275" y="421"/>
                  </a:lnTo>
                  <a:lnTo>
                    <a:pt x="1278" y="418"/>
                  </a:lnTo>
                  <a:lnTo>
                    <a:pt x="1284" y="415"/>
                  </a:lnTo>
                  <a:lnTo>
                    <a:pt x="1286" y="409"/>
                  </a:lnTo>
                  <a:lnTo>
                    <a:pt x="1285" y="404"/>
                  </a:lnTo>
                  <a:lnTo>
                    <a:pt x="1289" y="400"/>
                  </a:lnTo>
                  <a:lnTo>
                    <a:pt x="1292" y="394"/>
                  </a:lnTo>
                  <a:lnTo>
                    <a:pt x="1298" y="394"/>
                  </a:lnTo>
                  <a:lnTo>
                    <a:pt x="1300" y="392"/>
                  </a:lnTo>
                  <a:lnTo>
                    <a:pt x="1303" y="395"/>
                  </a:lnTo>
                  <a:lnTo>
                    <a:pt x="1309" y="395"/>
                  </a:lnTo>
                  <a:lnTo>
                    <a:pt x="1313" y="392"/>
                  </a:lnTo>
                  <a:lnTo>
                    <a:pt x="1323" y="392"/>
                  </a:lnTo>
                  <a:lnTo>
                    <a:pt x="1326" y="386"/>
                  </a:lnTo>
                  <a:lnTo>
                    <a:pt x="1330" y="375"/>
                  </a:lnTo>
                  <a:lnTo>
                    <a:pt x="1335" y="367"/>
                  </a:lnTo>
                  <a:lnTo>
                    <a:pt x="1335" y="360"/>
                  </a:lnTo>
                  <a:lnTo>
                    <a:pt x="1336" y="358"/>
                  </a:lnTo>
                  <a:lnTo>
                    <a:pt x="1342" y="366"/>
                  </a:lnTo>
                  <a:lnTo>
                    <a:pt x="1346" y="367"/>
                  </a:lnTo>
                  <a:lnTo>
                    <a:pt x="1348" y="363"/>
                  </a:lnTo>
                  <a:lnTo>
                    <a:pt x="1348" y="359"/>
                  </a:lnTo>
                  <a:lnTo>
                    <a:pt x="1343" y="350"/>
                  </a:lnTo>
                  <a:lnTo>
                    <a:pt x="1343" y="346"/>
                  </a:lnTo>
                  <a:lnTo>
                    <a:pt x="1349" y="340"/>
                  </a:lnTo>
                  <a:lnTo>
                    <a:pt x="1355" y="339"/>
                  </a:lnTo>
                  <a:lnTo>
                    <a:pt x="1361" y="336"/>
                  </a:lnTo>
                  <a:lnTo>
                    <a:pt x="1366" y="338"/>
                  </a:lnTo>
                  <a:lnTo>
                    <a:pt x="1369" y="337"/>
                  </a:lnTo>
                  <a:lnTo>
                    <a:pt x="1374" y="331"/>
                  </a:lnTo>
                  <a:lnTo>
                    <a:pt x="1373" y="326"/>
                  </a:lnTo>
                  <a:lnTo>
                    <a:pt x="1372" y="313"/>
                  </a:lnTo>
                  <a:lnTo>
                    <a:pt x="1374" y="310"/>
                  </a:lnTo>
                  <a:lnTo>
                    <a:pt x="1373" y="308"/>
                  </a:lnTo>
                  <a:lnTo>
                    <a:pt x="1371" y="300"/>
                  </a:lnTo>
                  <a:lnTo>
                    <a:pt x="1369" y="298"/>
                  </a:lnTo>
                  <a:lnTo>
                    <a:pt x="1363" y="300"/>
                  </a:lnTo>
                  <a:lnTo>
                    <a:pt x="1357" y="303"/>
                  </a:lnTo>
                  <a:lnTo>
                    <a:pt x="1356" y="312"/>
                  </a:lnTo>
                  <a:lnTo>
                    <a:pt x="1356" y="316"/>
                  </a:lnTo>
                  <a:lnTo>
                    <a:pt x="1357" y="320"/>
                  </a:lnTo>
                  <a:lnTo>
                    <a:pt x="1351" y="321"/>
                  </a:lnTo>
                  <a:lnTo>
                    <a:pt x="1349" y="315"/>
                  </a:lnTo>
                  <a:lnTo>
                    <a:pt x="1347" y="315"/>
                  </a:lnTo>
                  <a:lnTo>
                    <a:pt x="1347" y="320"/>
                  </a:lnTo>
                  <a:lnTo>
                    <a:pt x="1345" y="322"/>
                  </a:lnTo>
                  <a:lnTo>
                    <a:pt x="1342" y="317"/>
                  </a:lnTo>
                  <a:lnTo>
                    <a:pt x="1341" y="309"/>
                  </a:lnTo>
                  <a:lnTo>
                    <a:pt x="1334" y="302"/>
                  </a:lnTo>
                  <a:lnTo>
                    <a:pt x="1331" y="302"/>
                  </a:lnTo>
                  <a:lnTo>
                    <a:pt x="1328" y="304"/>
                  </a:lnTo>
                  <a:lnTo>
                    <a:pt x="1322" y="304"/>
                  </a:lnTo>
                  <a:lnTo>
                    <a:pt x="1315" y="302"/>
                  </a:lnTo>
                  <a:lnTo>
                    <a:pt x="1311" y="303"/>
                  </a:lnTo>
                  <a:lnTo>
                    <a:pt x="1298" y="301"/>
                  </a:lnTo>
                  <a:lnTo>
                    <a:pt x="1290" y="304"/>
                  </a:lnTo>
                  <a:lnTo>
                    <a:pt x="1289" y="311"/>
                  </a:lnTo>
                  <a:lnTo>
                    <a:pt x="1286" y="315"/>
                  </a:lnTo>
                  <a:lnTo>
                    <a:pt x="1284" y="314"/>
                  </a:lnTo>
                  <a:lnTo>
                    <a:pt x="1279" y="314"/>
                  </a:lnTo>
                  <a:lnTo>
                    <a:pt x="1265" y="325"/>
                  </a:lnTo>
                  <a:lnTo>
                    <a:pt x="1260" y="330"/>
                  </a:lnTo>
                  <a:lnTo>
                    <a:pt x="1255" y="330"/>
                  </a:lnTo>
                  <a:lnTo>
                    <a:pt x="1246" y="335"/>
                  </a:lnTo>
                  <a:lnTo>
                    <a:pt x="1241" y="336"/>
                  </a:lnTo>
                  <a:lnTo>
                    <a:pt x="1237" y="340"/>
                  </a:lnTo>
                  <a:lnTo>
                    <a:pt x="1235" y="345"/>
                  </a:lnTo>
                  <a:lnTo>
                    <a:pt x="1226" y="345"/>
                  </a:lnTo>
                  <a:lnTo>
                    <a:pt x="1222" y="347"/>
                  </a:lnTo>
                  <a:lnTo>
                    <a:pt x="1216" y="346"/>
                  </a:lnTo>
                  <a:lnTo>
                    <a:pt x="1213" y="348"/>
                  </a:lnTo>
                  <a:lnTo>
                    <a:pt x="1208" y="348"/>
                  </a:lnTo>
                  <a:lnTo>
                    <a:pt x="1198" y="357"/>
                  </a:lnTo>
                  <a:lnTo>
                    <a:pt x="1192" y="360"/>
                  </a:lnTo>
                  <a:lnTo>
                    <a:pt x="1184" y="358"/>
                  </a:lnTo>
                  <a:lnTo>
                    <a:pt x="1179" y="361"/>
                  </a:lnTo>
                  <a:lnTo>
                    <a:pt x="1163" y="363"/>
                  </a:lnTo>
                  <a:lnTo>
                    <a:pt x="1158" y="373"/>
                  </a:lnTo>
                  <a:lnTo>
                    <a:pt x="1152" y="373"/>
                  </a:lnTo>
                  <a:lnTo>
                    <a:pt x="1145" y="375"/>
                  </a:lnTo>
                  <a:lnTo>
                    <a:pt x="1141" y="382"/>
                  </a:lnTo>
                  <a:lnTo>
                    <a:pt x="1147" y="382"/>
                  </a:lnTo>
                  <a:lnTo>
                    <a:pt x="1149" y="384"/>
                  </a:lnTo>
                  <a:lnTo>
                    <a:pt x="1145" y="385"/>
                  </a:lnTo>
                  <a:lnTo>
                    <a:pt x="1143" y="387"/>
                  </a:lnTo>
                  <a:lnTo>
                    <a:pt x="1147" y="392"/>
                  </a:lnTo>
                  <a:lnTo>
                    <a:pt x="1145" y="395"/>
                  </a:lnTo>
                  <a:lnTo>
                    <a:pt x="1136" y="398"/>
                  </a:lnTo>
                  <a:lnTo>
                    <a:pt x="1136" y="402"/>
                  </a:lnTo>
                  <a:lnTo>
                    <a:pt x="1143" y="404"/>
                  </a:lnTo>
                  <a:lnTo>
                    <a:pt x="1149" y="403"/>
                  </a:lnTo>
                  <a:lnTo>
                    <a:pt x="1151" y="397"/>
                  </a:lnTo>
                  <a:lnTo>
                    <a:pt x="1156" y="396"/>
                  </a:lnTo>
                  <a:lnTo>
                    <a:pt x="1162" y="400"/>
                  </a:lnTo>
                  <a:lnTo>
                    <a:pt x="1167" y="407"/>
                  </a:lnTo>
                  <a:lnTo>
                    <a:pt x="1167" y="414"/>
                  </a:lnTo>
                  <a:lnTo>
                    <a:pt x="1172" y="416"/>
                  </a:lnTo>
                  <a:lnTo>
                    <a:pt x="1172" y="416"/>
                  </a:lnTo>
                  <a:close/>
                  <a:moveTo>
                    <a:pt x="1772" y="768"/>
                  </a:moveTo>
                  <a:lnTo>
                    <a:pt x="1773" y="766"/>
                  </a:lnTo>
                  <a:lnTo>
                    <a:pt x="1781" y="768"/>
                  </a:lnTo>
                  <a:lnTo>
                    <a:pt x="1782" y="772"/>
                  </a:lnTo>
                  <a:lnTo>
                    <a:pt x="1778" y="774"/>
                  </a:lnTo>
                  <a:lnTo>
                    <a:pt x="1776" y="773"/>
                  </a:lnTo>
                  <a:lnTo>
                    <a:pt x="1772" y="768"/>
                  </a:lnTo>
                  <a:lnTo>
                    <a:pt x="1772" y="768"/>
                  </a:lnTo>
                  <a:close/>
                  <a:moveTo>
                    <a:pt x="1703" y="631"/>
                  </a:moveTo>
                  <a:lnTo>
                    <a:pt x="1697" y="627"/>
                  </a:lnTo>
                  <a:lnTo>
                    <a:pt x="1693" y="627"/>
                  </a:lnTo>
                  <a:lnTo>
                    <a:pt x="1690" y="630"/>
                  </a:lnTo>
                  <a:lnTo>
                    <a:pt x="1696" y="630"/>
                  </a:lnTo>
                  <a:lnTo>
                    <a:pt x="1698" y="633"/>
                  </a:lnTo>
                  <a:lnTo>
                    <a:pt x="1697" y="635"/>
                  </a:lnTo>
                  <a:lnTo>
                    <a:pt x="1688" y="636"/>
                  </a:lnTo>
                  <a:lnTo>
                    <a:pt x="1686" y="638"/>
                  </a:lnTo>
                  <a:lnTo>
                    <a:pt x="1690" y="644"/>
                  </a:lnTo>
                  <a:lnTo>
                    <a:pt x="1691" y="645"/>
                  </a:lnTo>
                  <a:lnTo>
                    <a:pt x="1691" y="647"/>
                  </a:lnTo>
                  <a:lnTo>
                    <a:pt x="1684" y="645"/>
                  </a:lnTo>
                  <a:lnTo>
                    <a:pt x="1676" y="647"/>
                  </a:lnTo>
                  <a:lnTo>
                    <a:pt x="1672" y="651"/>
                  </a:lnTo>
                  <a:lnTo>
                    <a:pt x="1669" y="657"/>
                  </a:lnTo>
                  <a:lnTo>
                    <a:pt x="1668" y="659"/>
                  </a:lnTo>
                  <a:lnTo>
                    <a:pt x="1669" y="661"/>
                  </a:lnTo>
                  <a:lnTo>
                    <a:pt x="1671" y="661"/>
                  </a:lnTo>
                  <a:lnTo>
                    <a:pt x="1670" y="664"/>
                  </a:lnTo>
                  <a:lnTo>
                    <a:pt x="1669" y="669"/>
                  </a:lnTo>
                  <a:lnTo>
                    <a:pt x="1671" y="669"/>
                  </a:lnTo>
                  <a:lnTo>
                    <a:pt x="1674" y="664"/>
                  </a:lnTo>
                  <a:lnTo>
                    <a:pt x="1676" y="664"/>
                  </a:lnTo>
                  <a:lnTo>
                    <a:pt x="1674" y="671"/>
                  </a:lnTo>
                  <a:lnTo>
                    <a:pt x="1674" y="674"/>
                  </a:lnTo>
                  <a:lnTo>
                    <a:pt x="1679" y="677"/>
                  </a:lnTo>
                  <a:lnTo>
                    <a:pt x="1682" y="675"/>
                  </a:lnTo>
                  <a:lnTo>
                    <a:pt x="1684" y="677"/>
                  </a:lnTo>
                  <a:lnTo>
                    <a:pt x="1684" y="683"/>
                  </a:lnTo>
                  <a:lnTo>
                    <a:pt x="1686" y="682"/>
                  </a:lnTo>
                  <a:lnTo>
                    <a:pt x="1688" y="679"/>
                  </a:lnTo>
                  <a:lnTo>
                    <a:pt x="1693" y="680"/>
                  </a:lnTo>
                  <a:lnTo>
                    <a:pt x="1692" y="687"/>
                  </a:lnTo>
                  <a:lnTo>
                    <a:pt x="1693" y="691"/>
                  </a:lnTo>
                  <a:lnTo>
                    <a:pt x="1699" y="689"/>
                  </a:lnTo>
                  <a:lnTo>
                    <a:pt x="1700" y="696"/>
                  </a:lnTo>
                  <a:lnTo>
                    <a:pt x="1706" y="696"/>
                  </a:lnTo>
                  <a:lnTo>
                    <a:pt x="1714" y="700"/>
                  </a:lnTo>
                  <a:lnTo>
                    <a:pt x="1720" y="700"/>
                  </a:lnTo>
                  <a:lnTo>
                    <a:pt x="1721" y="702"/>
                  </a:lnTo>
                  <a:lnTo>
                    <a:pt x="1723" y="700"/>
                  </a:lnTo>
                  <a:lnTo>
                    <a:pt x="1721" y="696"/>
                  </a:lnTo>
                  <a:lnTo>
                    <a:pt x="1727" y="694"/>
                  </a:lnTo>
                  <a:lnTo>
                    <a:pt x="1730" y="686"/>
                  </a:lnTo>
                  <a:lnTo>
                    <a:pt x="1729" y="680"/>
                  </a:lnTo>
                  <a:lnTo>
                    <a:pt x="1733" y="671"/>
                  </a:lnTo>
                  <a:lnTo>
                    <a:pt x="1735" y="669"/>
                  </a:lnTo>
                  <a:lnTo>
                    <a:pt x="1739" y="658"/>
                  </a:lnTo>
                  <a:lnTo>
                    <a:pt x="1739" y="650"/>
                  </a:lnTo>
                  <a:lnTo>
                    <a:pt x="1741" y="648"/>
                  </a:lnTo>
                  <a:lnTo>
                    <a:pt x="1739" y="641"/>
                  </a:lnTo>
                  <a:lnTo>
                    <a:pt x="1734" y="637"/>
                  </a:lnTo>
                  <a:lnTo>
                    <a:pt x="1734" y="630"/>
                  </a:lnTo>
                  <a:lnTo>
                    <a:pt x="1732" y="628"/>
                  </a:lnTo>
                  <a:lnTo>
                    <a:pt x="1730" y="623"/>
                  </a:lnTo>
                  <a:lnTo>
                    <a:pt x="1722" y="618"/>
                  </a:lnTo>
                  <a:lnTo>
                    <a:pt x="1716" y="622"/>
                  </a:lnTo>
                  <a:lnTo>
                    <a:pt x="1710" y="619"/>
                  </a:lnTo>
                  <a:lnTo>
                    <a:pt x="1703" y="621"/>
                  </a:lnTo>
                  <a:lnTo>
                    <a:pt x="1700" y="624"/>
                  </a:lnTo>
                  <a:lnTo>
                    <a:pt x="1705" y="628"/>
                  </a:lnTo>
                  <a:lnTo>
                    <a:pt x="1705" y="631"/>
                  </a:lnTo>
                  <a:lnTo>
                    <a:pt x="1703" y="631"/>
                  </a:lnTo>
                  <a:lnTo>
                    <a:pt x="1703" y="631"/>
                  </a:lnTo>
                  <a:close/>
                  <a:moveTo>
                    <a:pt x="1743" y="581"/>
                  </a:moveTo>
                  <a:lnTo>
                    <a:pt x="1739" y="579"/>
                  </a:lnTo>
                  <a:lnTo>
                    <a:pt x="1740" y="577"/>
                  </a:lnTo>
                  <a:lnTo>
                    <a:pt x="1745" y="576"/>
                  </a:lnTo>
                  <a:lnTo>
                    <a:pt x="1745" y="576"/>
                  </a:lnTo>
                  <a:lnTo>
                    <a:pt x="1743" y="581"/>
                  </a:lnTo>
                  <a:lnTo>
                    <a:pt x="1743" y="581"/>
                  </a:lnTo>
                  <a:close/>
                  <a:moveTo>
                    <a:pt x="1735" y="614"/>
                  </a:moveTo>
                  <a:lnTo>
                    <a:pt x="1734" y="609"/>
                  </a:lnTo>
                  <a:lnTo>
                    <a:pt x="1732" y="606"/>
                  </a:lnTo>
                  <a:lnTo>
                    <a:pt x="1732" y="604"/>
                  </a:lnTo>
                  <a:lnTo>
                    <a:pt x="1734" y="602"/>
                  </a:lnTo>
                  <a:lnTo>
                    <a:pt x="1734" y="594"/>
                  </a:lnTo>
                  <a:lnTo>
                    <a:pt x="1735" y="592"/>
                  </a:lnTo>
                  <a:lnTo>
                    <a:pt x="1744" y="592"/>
                  </a:lnTo>
                  <a:lnTo>
                    <a:pt x="1741" y="605"/>
                  </a:lnTo>
                  <a:lnTo>
                    <a:pt x="1738" y="612"/>
                  </a:lnTo>
                  <a:lnTo>
                    <a:pt x="1738" y="612"/>
                  </a:lnTo>
                  <a:lnTo>
                    <a:pt x="1735" y="614"/>
                  </a:lnTo>
                  <a:lnTo>
                    <a:pt x="1735" y="614"/>
                  </a:lnTo>
                  <a:close/>
                  <a:moveTo>
                    <a:pt x="1692" y="600"/>
                  </a:moveTo>
                  <a:lnTo>
                    <a:pt x="1690" y="596"/>
                  </a:lnTo>
                  <a:lnTo>
                    <a:pt x="1693" y="594"/>
                  </a:lnTo>
                  <a:lnTo>
                    <a:pt x="1698" y="593"/>
                  </a:lnTo>
                  <a:lnTo>
                    <a:pt x="1699" y="594"/>
                  </a:lnTo>
                  <a:lnTo>
                    <a:pt x="1696" y="596"/>
                  </a:lnTo>
                  <a:lnTo>
                    <a:pt x="1695" y="599"/>
                  </a:lnTo>
                  <a:lnTo>
                    <a:pt x="1692" y="600"/>
                  </a:lnTo>
                  <a:lnTo>
                    <a:pt x="1692" y="600"/>
                  </a:lnTo>
                  <a:close/>
                  <a:moveTo>
                    <a:pt x="1681" y="607"/>
                  </a:moveTo>
                  <a:lnTo>
                    <a:pt x="1680" y="605"/>
                  </a:lnTo>
                  <a:lnTo>
                    <a:pt x="1683" y="603"/>
                  </a:lnTo>
                  <a:lnTo>
                    <a:pt x="1686" y="602"/>
                  </a:lnTo>
                  <a:lnTo>
                    <a:pt x="1683" y="606"/>
                  </a:lnTo>
                  <a:lnTo>
                    <a:pt x="1681" y="607"/>
                  </a:lnTo>
                  <a:lnTo>
                    <a:pt x="1681" y="607"/>
                  </a:lnTo>
                  <a:close/>
                  <a:moveTo>
                    <a:pt x="1690" y="622"/>
                  </a:moveTo>
                  <a:lnTo>
                    <a:pt x="1690" y="617"/>
                  </a:lnTo>
                  <a:lnTo>
                    <a:pt x="1688" y="615"/>
                  </a:lnTo>
                  <a:lnTo>
                    <a:pt x="1690" y="610"/>
                  </a:lnTo>
                  <a:lnTo>
                    <a:pt x="1692" y="610"/>
                  </a:lnTo>
                  <a:lnTo>
                    <a:pt x="1695" y="613"/>
                  </a:lnTo>
                  <a:lnTo>
                    <a:pt x="1697" y="617"/>
                  </a:lnTo>
                  <a:lnTo>
                    <a:pt x="1692" y="621"/>
                  </a:lnTo>
                  <a:lnTo>
                    <a:pt x="1690" y="622"/>
                  </a:lnTo>
                  <a:lnTo>
                    <a:pt x="1690" y="622"/>
                  </a:lnTo>
                  <a:close/>
                  <a:moveTo>
                    <a:pt x="1676" y="627"/>
                  </a:moveTo>
                  <a:lnTo>
                    <a:pt x="1673" y="625"/>
                  </a:lnTo>
                  <a:lnTo>
                    <a:pt x="1672" y="617"/>
                  </a:lnTo>
                  <a:lnTo>
                    <a:pt x="1674" y="615"/>
                  </a:lnTo>
                  <a:lnTo>
                    <a:pt x="1677" y="613"/>
                  </a:lnTo>
                  <a:lnTo>
                    <a:pt x="1681" y="612"/>
                  </a:lnTo>
                  <a:lnTo>
                    <a:pt x="1684" y="614"/>
                  </a:lnTo>
                  <a:lnTo>
                    <a:pt x="1686" y="616"/>
                  </a:lnTo>
                  <a:lnTo>
                    <a:pt x="1684" y="618"/>
                  </a:lnTo>
                  <a:lnTo>
                    <a:pt x="1685" y="623"/>
                  </a:lnTo>
                  <a:lnTo>
                    <a:pt x="1681" y="624"/>
                  </a:lnTo>
                  <a:lnTo>
                    <a:pt x="1679" y="626"/>
                  </a:lnTo>
                  <a:lnTo>
                    <a:pt x="1676" y="627"/>
                  </a:lnTo>
                  <a:lnTo>
                    <a:pt x="1676" y="627"/>
                  </a:lnTo>
                  <a:close/>
                  <a:moveTo>
                    <a:pt x="1660" y="630"/>
                  </a:moveTo>
                  <a:lnTo>
                    <a:pt x="1660" y="626"/>
                  </a:lnTo>
                  <a:lnTo>
                    <a:pt x="1662" y="625"/>
                  </a:lnTo>
                  <a:lnTo>
                    <a:pt x="1663" y="626"/>
                  </a:lnTo>
                  <a:lnTo>
                    <a:pt x="1662" y="629"/>
                  </a:lnTo>
                  <a:lnTo>
                    <a:pt x="1660" y="630"/>
                  </a:lnTo>
                  <a:lnTo>
                    <a:pt x="1660" y="630"/>
                  </a:lnTo>
                  <a:close/>
                  <a:moveTo>
                    <a:pt x="1595" y="638"/>
                  </a:moveTo>
                  <a:lnTo>
                    <a:pt x="1592" y="636"/>
                  </a:lnTo>
                  <a:lnTo>
                    <a:pt x="1587" y="636"/>
                  </a:lnTo>
                  <a:lnTo>
                    <a:pt x="1583" y="633"/>
                  </a:lnTo>
                  <a:lnTo>
                    <a:pt x="1583" y="626"/>
                  </a:lnTo>
                  <a:lnTo>
                    <a:pt x="1586" y="624"/>
                  </a:lnTo>
                  <a:lnTo>
                    <a:pt x="1584" y="621"/>
                  </a:lnTo>
                  <a:lnTo>
                    <a:pt x="1587" y="614"/>
                  </a:lnTo>
                  <a:lnTo>
                    <a:pt x="1589" y="615"/>
                  </a:lnTo>
                  <a:lnTo>
                    <a:pt x="1592" y="619"/>
                  </a:lnTo>
                  <a:lnTo>
                    <a:pt x="1595" y="618"/>
                  </a:lnTo>
                  <a:lnTo>
                    <a:pt x="1592" y="614"/>
                  </a:lnTo>
                  <a:lnTo>
                    <a:pt x="1593" y="611"/>
                  </a:lnTo>
                  <a:lnTo>
                    <a:pt x="1589" y="610"/>
                  </a:lnTo>
                  <a:lnTo>
                    <a:pt x="1586" y="606"/>
                  </a:lnTo>
                  <a:lnTo>
                    <a:pt x="1586" y="603"/>
                  </a:lnTo>
                  <a:lnTo>
                    <a:pt x="1584" y="601"/>
                  </a:lnTo>
                  <a:lnTo>
                    <a:pt x="1587" y="601"/>
                  </a:lnTo>
                  <a:lnTo>
                    <a:pt x="1590" y="604"/>
                  </a:lnTo>
                  <a:lnTo>
                    <a:pt x="1592" y="602"/>
                  </a:lnTo>
                  <a:lnTo>
                    <a:pt x="1591" y="599"/>
                  </a:lnTo>
                  <a:lnTo>
                    <a:pt x="1594" y="596"/>
                  </a:lnTo>
                  <a:lnTo>
                    <a:pt x="1599" y="599"/>
                  </a:lnTo>
                  <a:lnTo>
                    <a:pt x="1609" y="601"/>
                  </a:lnTo>
                  <a:lnTo>
                    <a:pt x="1612" y="599"/>
                  </a:lnTo>
                  <a:lnTo>
                    <a:pt x="1609" y="595"/>
                  </a:lnTo>
                  <a:lnTo>
                    <a:pt x="1603" y="595"/>
                  </a:lnTo>
                  <a:lnTo>
                    <a:pt x="1606" y="594"/>
                  </a:lnTo>
                  <a:lnTo>
                    <a:pt x="1616" y="593"/>
                  </a:lnTo>
                  <a:lnTo>
                    <a:pt x="1622" y="590"/>
                  </a:lnTo>
                  <a:lnTo>
                    <a:pt x="1630" y="590"/>
                  </a:lnTo>
                  <a:lnTo>
                    <a:pt x="1637" y="591"/>
                  </a:lnTo>
                  <a:lnTo>
                    <a:pt x="1641" y="588"/>
                  </a:lnTo>
                  <a:lnTo>
                    <a:pt x="1638" y="586"/>
                  </a:lnTo>
                  <a:lnTo>
                    <a:pt x="1613" y="580"/>
                  </a:lnTo>
                  <a:lnTo>
                    <a:pt x="1606" y="581"/>
                  </a:lnTo>
                  <a:lnTo>
                    <a:pt x="1601" y="579"/>
                  </a:lnTo>
                  <a:lnTo>
                    <a:pt x="1593" y="580"/>
                  </a:lnTo>
                  <a:lnTo>
                    <a:pt x="1587" y="576"/>
                  </a:lnTo>
                  <a:lnTo>
                    <a:pt x="1582" y="577"/>
                  </a:lnTo>
                  <a:lnTo>
                    <a:pt x="1579" y="576"/>
                  </a:lnTo>
                  <a:lnTo>
                    <a:pt x="1572" y="576"/>
                  </a:lnTo>
                  <a:lnTo>
                    <a:pt x="1570" y="578"/>
                  </a:lnTo>
                  <a:lnTo>
                    <a:pt x="1567" y="576"/>
                  </a:lnTo>
                  <a:lnTo>
                    <a:pt x="1564" y="577"/>
                  </a:lnTo>
                  <a:lnTo>
                    <a:pt x="1560" y="573"/>
                  </a:lnTo>
                  <a:lnTo>
                    <a:pt x="1560" y="567"/>
                  </a:lnTo>
                  <a:lnTo>
                    <a:pt x="1566" y="568"/>
                  </a:lnTo>
                  <a:lnTo>
                    <a:pt x="1569" y="565"/>
                  </a:lnTo>
                  <a:lnTo>
                    <a:pt x="1572" y="567"/>
                  </a:lnTo>
                  <a:lnTo>
                    <a:pt x="1577" y="566"/>
                  </a:lnTo>
                  <a:lnTo>
                    <a:pt x="1574" y="561"/>
                  </a:lnTo>
                  <a:lnTo>
                    <a:pt x="1576" y="558"/>
                  </a:lnTo>
                  <a:lnTo>
                    <a:pt x="1579" y="555"/>
                  </a:lnTo>
                  <a:lnTo>
                    <a:pt x="1586" y="555"/>
                  </a:lnTo>
                  <a:lnTo>
                    <a:pt x="1588" y="554"/>
                  </a:lnTo>
                  <a:lnTo>
                    <a:pt x="1589" y="559"/>
                  </a:lnTo>
                  <a:lnTo>
                    <a:pt x="1592" y="560"/>
                  </a:lnTo>
                  <a:lnTo>
                    <a:pt x="1592" y="569"/>
                  </a:lnTo>
                  <a:lnTo>
                    <a:pt x="1594" y="571"/>
                  </a:lnTo>
                  <a:lnTo>
                    <a:pt x="1598" y="567"/>
                  </a:lnTo>
                  <a:lnTo>
                    <a:pt x="1597" y="561"/>
                  </a:lnTo>
                  <a:lnTo>
                    <a:pt x="1593" y="557"/>
                  </a:lnTo>
                  <a:lnTo>
                    <a:pt x="1595" y="552"/>
                  </a:lnTo>
                  <a:lnTo>
                    <a:pt x="1602" y="549"/>
                  </a:lnTo>
                  <a:lnTo>
                    <a:pt x="1602" y="546"/>
                  </a:lnTo>
                  <a:lnTo>
                    <a:pt x="1598" y="544"/>
                  </a:lnTo>
                  <a:lnTo>
                    <a:pt x="1599" y="536"/>
                  </a:lnTo>
                  <a:lnTo>
                    <a:pt x="1605" y="534"/>
                  </a:lnTo>
                  <a:lnTo>
                    <a:pt x="1606" y="530"/>
                  </a:lnTo>
                  <a:lnTo>
                    <a:pt x="1613" y="528"/>
                  </a:lnTo>
                  <a:lnTo>
                    <a:pt x="1610" y="523"/>
                  </a:lnTo>
                  <a:lnTo>
                    <a:pt x="1606" y="523"/>
                  </a:lnTo>
                  <a:lnTo>
                    <a:pt x="1603" y="522"/>
                  </a:lnTo>
                  <a:lnTo>
                    <a:pt x="1604" y="519"/>
                  </a:lnTo>
                  <a:lnTo>
                    <a:pt x="1610" y="514"/>
                  </a:lnTo>
                  <a:lnTo>
                    <a:pt x="1611" y="511"/>
                  </a:lnTo>
                  <a:lnTo>
                    <a:pt x="1617" y="509"/>
                  </a:lnTo>
                  <a:lnTo>
                    <a:pt x="1621" y="511"/>
                  </a:lnTo>
                  <a:lnTo>
                    <a:pt x="1622" y="517"/>
                  </a:lnTo>
                  <a:lnTo>
                    <a:pt x="1624" y="519"/>
                  </a:lnTo>
                  <a:lnTo>
                    <a:pt x="1625" y="524"/>
                  </a:lnTo>
                  <a:lnTo>
                    <a:pt x="1623" y="526"/>
                  </a:lnTo>
                  <a:lnTo>
                    <a:pt x="1625" y="531"/>
                  </a:lnTo>
                  <a:lnTo>
                    <a:pt x="1628" y="535"/>
                  </a:lnTo>
                  <a:lnTo>
                    <a:pt x="1630" y="553"/>
                  </a:lnTo>
                  <a:lnTo>
                    <a:pt x="1628" y="558"/>
                  </a:lnTo>
                  <a:lnTo>
                    <a:pt x="1629" y="561"/>
                  </a:lnTo>
                  <a:lnTo>
                    <a:pt x="1635" y="565"/>
                  </a:lnTo>
                  <a:lnTo>
                    <a:pt x="1641" y="560"/>
                  </a:lnTo>
                  <a:lnTo>
                    <a:pt x="1638" y="556"/>
                  </a:lnTo>
                  <a:lnTo>
                    <a:pt x="1639" y="546"/>
                  </a:lnTo>
                  <a:lnTo>
                    <a:pt x="1645" y="545"/>
                  </a:lnTo>
                  <a:lnTo>
                    <a:pt x="1645" y="541"/>
                  </a:lnTo>
                  <a:lnTo>
                    <a:pt x="1635" y="534"/>
                  </a:lnTo>
                  <a:lnTo>
                    <a:pt x="1636" y="531"/>
                  </a:lnTo>
                  <a:lnTo>
                    <a:pt x="1641" y="532"/>
                  </a:lnTo>
                  <a:lnTo>
                    <a:pt x="1647" y="535"/>
                  </a:lnTo>
                  <a:lnTo>
                    <a:pt x="1646" y="530"/>
                  </a:lnTo>
                  <a:lnTo>
                    <a:pt x="1640" y="524"/>
                  </a:lnTo>
                  <a:lnTo>
                    <a:pt x="1638" y="516"/>
                  </a:lnTo>
                  <a:lnTo>
                    <a:pt x="1639" y="512"/>
                  </a:lnTo>
                  <a:lnTo>
                    <a:pt x="1640" y="505"/>
                  </a:lnTo>
                  <a:lnTo>
                    <a:pt x="1644" y="501"/>
                  </a:lnTo>
                  <a:lnTo>
                    <a:pt x="1649" y="501"/>
                  </a:lnTo>
                  <a:lnTo>
                    <a:pt x="1651" y="498"/>
                  </a:lnTo>
                  <a:lnTo>
                    <a:pt x="1657" y="498"/>
                  </a:lnTo>
                  <a:lnTo>
                    <a:pt x="1657" y="498"/>
                  </a:lnTo>
                  <a:lnTo>
                    <a:pt x="1663" y="495"/>
                  </a:lnTo>
                  <a:lnTo>
                    <a:pt x="1663" y="495"/>
                  </a:lnTo>
                  <a:lnTo>
                    <a:pt x="1668" y="495"/>
                  </a:lnTo>
                  <a:lnTo>
                    <a:pt x="1670" y="499"/>
                  </a:lnTo>
                  <a:lnTo>
                    <a:pt x="1674" y="501"/>
                  </a:lnTo>
                  <a:lnTo>
                    <a:pt x="1679" y="500"/>
                  </a:lnTo>
                  <a:lnTo>
                    <a:pt x="1681" y="503"/>
                  </a:lnTo>
                  <a:lnTo>
                    <a:pt x="1680" y="517"/>
                  </a:lnTo>
                  <a:lnTo>
                    <a:pt x="1675" y="521"/>
                  </a:lnTo>
                  <a:lnTo>
                    <a:pt x="1676" y="525"/>
                  </a:lnTo>
                  <a:lnTo>
                    <a:pt x="1680" y="525"/>
                  </a:lnTo>
                  <a:lnTo>
                    <a:pt x="1682" y="522"/>
                  </a:lnTo>
                  <a:lnTo>
                    <a:pt x="1685" y="523"/>
                  </a:lnTo>
                  <a:lnTo>
                    <a:pt x="1687" y="520"/>
                  </a:lnTo>
                  <a:lnTo>
                    <a:pt x="1688" y="510"/>
                  </a:lnTo>
                  <a:lnTo>
                    <a:pt x="1693" y="507"/>
                  </a:lnTo>
                  <a:lnTo>
                    <a:pt x="1697" y="510"/>
                  </a:lnTo>
                  <a:lnTo>
                    <a:pt x="1702" y="509"/>
                  </a:lnTo>
                  <a:lnTo>
                    <a:pt x="1702" y="503"/>
                  </a:lnTo>
                  <a:lnTo>
                    <a:pt x="1700" y="501"/>
                  </a:lnTo>
                  <a:lnTo>
                    <a:pt x="1705" y="501"/>
                  </a:lnTo>
                  <a:lnTo>
                    <a:pt x="1707" y="506"/>
                  </a:lnTo>
                  <a:lnTo>
                    <a:pt x="1706" y="510"/>
                  </a:lnTo>
                  <a:lnTo>
                    <a:pt x="1707" y="512"/>
                  </a:lnTo>
                  <a:lnTo>
                    <a:pt x="1706" y="516"/>
                  </a:lnTo>
                  <a:lnTo>
                    <a:pt x="1703" y="516"/>
                  </a:lnTo>
                  <a:lnTo>
                    <a:pt x="1705" y="521"/>
                  </a:lnTo>
                  <a:lnTo>
                    <a:pt x="1711" y="522"/>
                  </a:lnTo>
                  <a:lnTo>
                    <a:pt x="1714" y="529"/>
                  </a:lnTo>
                  <a:lnTo>
                    <a:pt x="1711" y="534"/>
                  </a:lnTo>
                  <a:lnTo>
                    <a:pt x="1706" y="538"/>
                  </a:lnTo>
                  <a:lnTo>
                    <a:pt x="1700" y="547"/>
                  </a:lnTo>
                  <a:lnTo>
                    <a:pt x="1702" y="555"/>
                  </a:lnTo>
                  <a:lnTo>
                    <a:pt x="1699" y="558"/>
                  </a:lnTo>
                  <a:lnTo>
                    <a:pt x="1694" y="561"/>
                  </a:lnTo>
                  <a:lnTo>
                    <a:pt x="1687" y="569"/>
                  </a:lnTo>
                  <a:lnTo>
                    <a:pt x="1685" y="573"/>
                  </a:lnTo>
                  <a:lnTo>
                    <a:pt x="1680" y="580"/>
                  </a:lnTo>
                  <a:lnTo>
                    <a:pt x="1680" y="583"/>
                  </a:lnTo>
                  <a:lnTo>
                    <a:pt x="1677" y="588"/>
                  </a:lnTo>
                  <a:lnTo>
                    <a:pt x="1673" y="589"/>
                  </a:lnTo>
                  <a:lnTo>
                    <a:pt x="1670" y="588"/>
                  </a:lnTo>
                  <a:lnTo>
                    <a:pt x="1667" y="590"/>
                  </a:lnTo>
                  <a:lnTo>
                    <a:pt x="1667" y="593"/>
                  </a:lnTo>
                  <a:lnTo>
                    <a:pt x="1674" y="596"/>
                  </a:lnTo>
                  <a:lnTo>
                    <a:pt x="1674" y="600"/>
                  </a:lnTo>
                  <a:lnTo>
                    <a:pt x="1667" y="611"/>
                  </a:lnTo>
                  <a:lnTo>
                    <a:pt x="1664" y="614"/>
                  </a:lnTo>
                  <a:lnTo>
                    <a:pt x="1663" y="610"/>
                  </a:lnTo>
                  <a:lnTo>
                    <a:pt x="1663" y="606"/>
                  </a:lnTo>
                  <a:lnTo>
                    <a:pt x="1660" y="604"/>
                  </a:lnTo>
                  <a:lnTo>
                    <a:pt x="1657" y="606"/>
                  </a:lnTo>
                  <a:lnTo>
                    <a:pt x="1656" y="611"/>
                  </a:lnTo>
                  <a:lnTo>
                    <a:pt x="1652" y="613"/>
                  </a:lnTo>
                  <a:lnTo>
                    <a:pt x="1649" y="616"/>
                  </a:lnTo>
                  <a:lnTo>
                    <a:pt x="1644" y="617"/>
                  </a:lnTo>
                  <a:lnTo>
                    <a:pt x="1641" y="623"/>
                  </a:lnTo>
                  <a:lnTo>
                    <a:pt x="1645" y="625"/>
                  </a:lnTo>
                  <a:lnTo>
                    <a:pt x="1650" y="624"/>
                  </a:lnTo>
                  <a:lnTo>
                    <a:pt x="1649" y="627"/>
                  </a:lnTo>
                  <a:lnTo>
                    <a:pt x="1646" y="631"/>
                  </a:lnTo>
                  <a:lnTo>
                    <a:pt x="1647" y="634"/>
                  </a:lnTo>
                  <a:lnTo>
                    <a:pt x="1646" y="639"/>
                  </a:lnTo>
                  <a:lnTo>
                    <a:pt x="1645" y="642"/>
                  </a:lnTo>
                  <a:lnTo>
                    <a:pt x="1640" y="636"/>
                  </a:lnTo>
                  <a:lnTo>
                    <a:pt x="1640" y="630"/>
                  </a:lnTo>
                  <a:lnTo>
                    <a:pt x="1638" y="626"/>
                  </a:lnTo>
                  <a:lnTo>
                    <a:pt x="1636" y="629"/>
                  </a:lnTo>
                  <a:lnTo>
                    <a:pt x="1636" y="635"/>
                  </a:lnTo>
                  <a:lnTo>
                    <a:pt x="1637" y="638"/>
                  </a:lnTo>
                  <a:lnTo>
                    <a:pt x="1633" y="645"/>
                  </a:lnTo>
                  <a:lnTo>
                    <a:pt x="1616" y="644"/>
                  </a:lnTo>
                  <a:lnTo>
                    <a:pt x="1615" y="638"/>
                  </a:lnTo>
                  <a:lnTo>
                    <a:pt x="1613" y="636"/>
                  </a:lnTo>
                  <a:lnTo>
                    <a:pt x="1609" y="640"/>
                  </a:lnTo>
                  <a:lnTo>
                    <a:pt x="1604" y="640"/>
                  </a:lnTo>
                  <a:lnTo>
                    <a:pt x="1603" y="636"/>
                  </a:lnTo>
                  <a:lnTo>
                    <a:pt x="1609" y="630"/>
                  </a:lnTo>
                  <a:lnTo>
                    <a:pt x="1601" y="634"/>
                  </a:lnTo>
                  <a:lnTo>
                    <a:pt x="1599" y="638"/>
                  </a:lnTo>
                  <a:lnTo>
                    <a:pt x="1595" y="638"/>
                  </a:lnTo>
                  <a:lnTo>
                    <a:pt x="1595" y="638"/>
                  </a:lnTo>
                  <a:close/>
                  <a:moveTo>
                    <a:pt x="1187" y="466"/>
                  </a:moveTo>
                  <a:lnTo>
                    <a:pt x="1184" y="464"/>
                  </a:lnTo>
                  <a:lnTo>
                    <a:pt x="1187" y="458"/>
                  </a:lnTo>
                  <a:lnTo>
                    <a:pt x="1200" y="447"/>
                  </a:lnTo>
                  <a:lnTo>
                    <a:pt x="1208" y="444"/>
                  </a:lnTo>
                  <a:lnTo>
                    <a:pt x="1214" y="440"/>
                  </a:lnTo>
                  <a:lnTo>
                    <a:pt x="1218" y="440"/>
                  </a:lnTo>
                  <a:lnTo>
                    <a:pt x="1226" y="433"/>
                  </a:lnTo>
                  <a:lnTo>
                    <a:pt x="1235" y="432"/>
                  </a:lnTo>
                  <a:lnTo>
                    <a:pt x="1240" y="430"/>
                  </a:lnTo>
                  <a:lnTo>
                    <a:pt x="1243" y="430"/>
                  </a:lnTo>
                  <a:lnTo>
                    <a:pt x="1254" y="427"/>
                  </a:lnTo>
                  <a:lnTo>
                    <a:pt x="1256" y="428"/>
                  </a:lnTo>
                  <a:lnTo>
                    <a:pt x="1255" y="432"/>
                  </a:lnTo>
                  <a:lnTo>
                    <a:pt x="1245" y="440"/>
                  </a:lnTo>
                  <a:lnTo>
                    <a:pt x="1235" y="445"/>
                  </a:lnTo>
                  <a:lnTo>
                    <a:pt x="1217" y="460"/>
                  </a:lnTo>
                  <a:lnTo>
                    <a:pt x="1211" y="467"/>
                  </a:lnTo>
                  <a:lnTo>
                    <a:pt x="1206" y="470"/>
                  </a:lnTo>
                  <a:lnTo>
                    <a:pt x="1203" y="470"/>
                  </a:lnTo>
                  <a:lnTo>
                    <a:pt x="1199" y="473"/>
                  </a:lnTo>
                  <a:lnTo>
                    <a:pt x="1197" y="474"/>
                  </a:lnTo>
                  <a:lnTo>
                    <a:pt x="1194" y="466"/>
                  </a:lnTo>
                  <a:lnTo>
                    <a:pt x="1191" y="465"/>
                  </a:lnTo>
                  <a:lnTo>
                    <a:pt x="1187" y="466"/>
                  </a:lnTo>
                  <a:lnTo>
                    <a:pt x="1187" y="466"/>
                  </a:lnTo>
                  <a:close/>
                  <a:moveTo>
                    <a:pt x="1490" y="595"/>
                  </a:moveTo>
                  <a:lnTo>
                    <a:pt x="1488" y="592"/>
                  </a:lnTo>
                  <a:lnTo>
                    <a:pt x="1489" y="590"/>
                  </a:lnTo>
                  <a:lnTo>
                    <a:pt x="1496" y="588"/>
                  </a:lnTo>
                  <a:lnTo>
                    <a:pt x="1499" y="583"/>
                  </a:lnTo>
                  <a:lnTo>
                    <a:pt x="1499" y="580"/>
                  </a:lnTo>
                  <a:lnTo>
                    <a:pt x="1508" y="576"/>
                  </a:lnTo>
                  <a:lnTo>
                    <a:pt x="1510" y="573"/>
                  </a:lnTo>
                  <a:lnTo>
                    <a:pt x="1516" y="573"/>
                  </a:lnTo>
                  <a:lnTo>
                    <a:pt x="1516" y="579"/>
                  </a:lnTo>
                  <a:lnTo>
                    <a:pt x="1517" y="582"/>
                  </a:lnTo>
                  <a:lnTo>
                    <a:pt x="1517" y="591"/>
                  </a:lnTo>
                  <a:lnTo>
                    <a:pt x="1516" y="596"/>
                  </a:lnTo>
                  <a:lnTo>
                    <a:pt x="1510" y="601"/>
                  </a:lnTo>
                  <a:lnTo>
                    <a:pt x="1504" y="601"/>
                  </a:lnTo>
                  <a:lnTo>
                    <a:pt x="1501" y="603"/>
                  </a:lnTo>
                  <a:lnTo>
                    <a:pt x="1496" y="603"/>
                  </a:lnTo>
                  <a:lnTo>
                    <a:pt x="1495" y="598"/>
                  </a:lnTo>
                  <a:lnTo>
                    <a:pt x="1490" y="595"/>
                  </a:lnTo>
                  <a:lnTo>
                    <a:pt x="1490" y="595"/>
                  </a:lnTo>
                  <a:close/>
                  <a:moveTo>
                    <a:pt x="1248" y="587"/>
                  </a:moveTo>
                  <a:lnTo>
                    <a:pt x="1250" y="579"/>
                  </a:lnTo>
                  <a:lnTo>
                    <a:pt x="1249" y="575"/>
                  </a:lnTo>
                  <a:lnTo>
                    <a:pt x="1250" y="565"/>
                  </a:lnTo>
                  <a:lnTo>
                    <a:pt x="1258" y="563"/>
                  </a:lnTo>
                  <a:lnTo>
                    <a:pt x="1268" y="566"/>
                  </a:lnTo>
                  <a:lnTo>
                    <a:pt x="1273" y="563"/>
                  </a:lnTo>
                  <a:lnTo>
                    <a:pt x="1280" y="564"/>
                  </a:lnTo>
                  <a:lnTo>
                    <a:pt x="1286" y="563"/>
                  </a:lnTo>
                  <a:lnTo>
                    <a:pt x="1295" y="558"/>
                  </a:lnTo>
                  <a:lnTo>
                    <a:pt x="1304" y="558"/>
                  </a:lnTo>
                  <a:lnTo>
                    <a:pt x="1313" y="563"/>
                  </a:lnTo>
                  <a:lnTo>
                    <a:pt x="1321" y="563"/>
                  </a:lnTo>
                  <a:lnTo>
                    <a:pt x="1325" y="564"/>
                  </a:lnTo>
                  <a:lnTo>
                    <a:pt x="1331" y="559"/>
                  </a:lnTo>
                  <a:lnTo>
                    <a:pt x="1346" y="559"/>
                  </a:lnTo>
                  <a:lnTo>
                    <a:pt x="1347" y="555"/>
                  </a:lnTo>
                  <a:lnTo>
                    <a:pt x="1350" y="552"/>
                  </a:lnTo>
                  <a:lnTo>
                    <a:pt x="1348" y="548"/>
                  </a:lnTo>
                  <a:lnTo>
                    <a:pt x="1345" y="553"/>
                  </a:lnTo>
                  <a:lnTo>
                    <a:pt x="1336" y="553"/>
                  </a:lnTo>
                  <a:lnTo>
                    <a:pt x="1335" y="549"/>
                  </a:lnTo>
                  <a:lnTo>
                    <a:pt x="1326" y="554"/>
                  </a:lnTo>
                  <a:lnTo>
                    <a:pt x="1319" y="554"/>
                  </a:lnTo>
                  <a:lnTo>
                    <a:pt x="1319" y="548"/>
                  </a:lnTo>
                  <a:lnTo>
                    <a:pt x="1314" y="545"/>
                  </a:lnTo>
                  <a:lnTo>
                    <a:pt x="1310" y="549"/>
                  </a:lnTo>
                  <a:lnTo>
                    <a:pt x="1303" y="549"/>
                  </a:lnTo>
                  <a:lnTo>
                    <a:pt x="1298" y="552"/>
                  </a:lnTo>
                  <a:lnTo>
                    <a:pt x="1295" y="549"/>
                  </a:lnTo>
                  <a:lnTo>
                    <a:pt x="1289" y="551"/>
                  </a:lnTo>
                  <a:lnTo>
                    <a:pt x="1281" y="548"/>
                  </a:lnTo>
                  <a:lnTo>
                    <a:pt x="1281" y="543"/>
                  </a:lnTo>
                  <a:lnTo>
                    <a:pt x="1288" y="537"/>
                  </a:lnTo>
                  <a:lnTo>
                    <a:pt x="1296" y="532"/>
                  </a:lnTo>
                  <a:lnTo>
                    <a:pt x="1291" y="532"/>
                  </a:lnTo>
                  <a:lnTo>
                    <a:pt x="1285" y="533"/>
                  </a:lnTo>
                  <a:lnTo>
                    <a:pt x="1280" y="538"/>
                  </a:lnTo>
                  <a:lnTo>
                    <a:pt x="1277" y="531"/>
                  </a:lnTo>
                  <a:lnTo>
                    <a:pt x="1275" y="534"/>
                  </a:lnTo>
                  <a:lnTo>
                    <a:pt x="1274" y="540"/>
                  </a:lnTo>
                  <a:lnTo>
                    <a:pt x="1264" y="545"/>
                  </a:lnTo>
                  <a:lnTo>
                    <a:pt x="1262" y="549"/>
                  </a:lnTo>
                  <a:lnTo>
                    <a:pt x="1256" y="551"/>
                  </a:lnTo>
                  <a:lnTo>
                    <a:pt x="1250" y="546"/>
                  </a:lnTo>
                  <a:lnTo>
                    <a:pt x="1250" y="541"/>
                  </a:lnTo>
                  <a:lnTo>
                    <a:pt x="1253" y="536"/>
                  </a:lnTo>
                  <a:lnTo>
                    <a:pt x="1248" y="536"/>
                  </a:lnTo>
                  <a:lnTo>
                    <a:pt x="1244" y="534"/>
                  </a:lnTo>
                  <a:lnTo>
                    <a:pt x="1244" y="543"/>
                  </a:lnTo>
                  <a:lnTo>
                    <a:pt x="1240" y="546"/>
                  </a:lnTo>
                  <a:lnTo>
                    <a:pt x="1233" y="543"/>
                  </a:lnTo>
                  <a:lnTo>
                    <a:pt x="1234" y="536"/>
                  </a:lnTo>
                  <a:lnTo>
                    <a:pt x="1228" y="531"/>
                  </a:lnTo>
                  <a:lnTo>
                    <a:pt x="1229" y="525"/>
                  </a:lnTo>
                  <a:lnTo>
                    <a:pt x="1226" y="524"/>
                  </a:lnTo>
                  <a:lnTo>
                    <a:pt x="1225" y="531"/>
                  </a:lnTo>
                  <a:lnTo>
                    <a:pt x="1221" y="531"/>
                  </a:lnTo>
                  <a:lnTo>
                    <a:pt x="1215" y="521"/>
                  </a:lnTo>
                  <a:lnTo>
                    <a:pt x="1204" y="514"/>
                  </a:lnTo>
                  <a:lnTo>
                    <a:pt x="1204" y="512"/>
                  </a:lnTo>
                  <a:lnTo>
                    <a:pt x="1211" y="511"/>
                  </a:lnTo>
                  <a:lnTo>
                    <a:pt x="1211" y="506"/>
                  </a:lnTo>
                  <a:lnTo>
                    <a:pt x="1208" y="501"/>
                  </a:lnTo>
                  <a:lnTo>
                    <a:pt x="1220" y="494"/>
                  </a:lnTo>
                  <a:lnTo>
                    <a:pt x="1228" y="491"/>
                  </a:lnTo>
                  <a:lnTo>
                    <a:pt x="1231" y="494"/>
                  </a:lnTo>
                  <a:lnTo>
                    <a:pt x="1242" y="493"/>
                  </a:lnTo>
                  <a:lnTo>
                    <a:pt x="1250" y="498"/>
                  </a:lnTo>
                  <a:lnTo>
                    <a:pt x="1257" y="499"/>
                  </a:lnTo>
                  <a:lnTo>
                    <a:pt x="1262" y="495"/>
                  </a:lnTo>
                  <a:lnTo>
                    <a:pt x="1269" y="495"/>
                  </a:lnTo>
                  <a:lnTo>
                    <a:pt x="1277" y="489"/>
                  </a:lnTo>
                  <a:lnTo>
                    <a:pt x="1273" y="486"/>
                  </a:lnTo>
                  <a:lnTo>
                    <a:pt x="1269" y="484"/>
                  </a:lnTo>
                  <a:lnTo>
                    <a:pt x="1263" y="484"/>
                  </a:lnTo>
                  <a:lnTo>
                    <a:pt x="1256" y="486"/>
                  </a:lnTo>
                  <a:lnTo>
                    <a:pt x="1245" y="482"/>
                  </a:lnTo>
                  <a:lnTo>
                    <a:pt x="1239" y="482"/>
                  </a:lnTo>
                  <a:lnTo>
                    <a:pt x="1237" y="479"/>
                  </a:lnTo>
                  <a:lnTo>
                    <a:pt x="1246" y="471"/>
                  </a:lnTo>
                  <a:lnTo>
                    <a:pt x="1253" y="462"/>
                  </a:lnTo>
                  <a:lnTo>
                    <a:pt x="1260" y="461"/>
                  </a:lnTo>
                  <a:lnTo>
                    <a:pt x="1264" y="462"/>
                  </a:lnTo>
                  <a:lnTo>
                    <a:pt x="1276" y="460"/>
                  </a:lnTo>
                  <a:lnTo>
                    <a:pt x="1289" y="462"/>
                  </a:lnTo>
                  <a:lnTo>
                    <a:pt x="1297" y="464"/>
                  </a:lnTo>
                  <a:lnTo>
                    <a:pt x="1300" y="462"/>
                  </a:lnTo>
                  <a:lnTo>
                    <a:pt x="1298" y="459"/>
                  </a:lnTo>
                  <a:lnTo>
                    <a:pt x="1295" y="459"/>
                  </a:lnTo>
                  <a:lnTo>
                    <a:pt x="1288" y="455"/>
                  </a:lnTo>
                  <a:lnTo>
                    <a:pt x="1281" y="455"/>
                  </a:lnTo>
                  <a:lnTo>
                    <a:pt x="1269" y="452"/>
                  </a:lnTo>
                  <a:lnTo>
                    <a:pt x="1265" y="447"/>
                  </a:lnTo>
                  <a:lnTo>
                    <a:pt x="1273" y="441"/>
                  </a:lnTo>
                  <a:lnTo>
                    <a:pt x="1276" y="436"/>
                  </a:lnTo>
                  <a:lnTo>
                    <a:pt x="1280" y="432"/>
                  </a:lnTo>
                  <a:lnTo>
                    <a:pt x="1284" y="432"/>
                  </a:lnTo>
                  <a:lnTo>
                    <a:pt x="1291" y="429"/>
                  </a:lnTo>
                  <a:lnTo>
                    <a:pt x="1297" y="429"/>
                  </a:lnTo>
                  <a:lnTo>
                    <a:pt x="1299" y="432"/>
                  </a:lnTo>
                  <a:lnTo>
                    <a:pt x="1304" y="432"/>
                  </a:lnTo>
                  <a:lnTo>
                    <a:pt x="1311" y="438"/>
                  </a:lnTo>
                  <a:lnTo>
                    <a:pt x="1315" y="440"/>
                  </a:lnTo>
                  <a:lnTo>
                    <a:pt x="1313" y="433"/>
                  </a:lnTo>
                  <a:lnTo>
                    <a:pt x="1306" y="429"/>
                  </a:lnTo>
                  <a:lnTo>
                    <a:pt x="1306" y="424"/>
                  </a:lnTo>
                  <a:lnTo>
                    <a:pt x="1302" y="421"/>
                  </a:lnTo>
                  <a:lnTo>
                    <a:pt x="1306" y="417"/>
                  </a:lnTo>
                  <a:lnTo>
                    <a:pt x="1323" y="414"/>
                  </a:lnTo>
                  <a:lnTo>
                    <a:pt x="1328" y="415"/>
                  </a:lnTo>
                  <a:lnTo>
                    <a:pt x="1338" y="415"/>
                  </a:lnTo>
                  <a:lnTo>
                    <a:pt x="1345" y="420"/>
                  </a:lnTo>
                  <a:lnTo>
                    <a:pt x="1347" y="430"/>
                  </a:lnTo>
                  <a:lnTo>
                    <a:pt x="1343" y="432"/>
                  </a:lnTo>
                  <a:lnTo>
                    <a:pt x="1337" y="440"/>
                  </a:lnTo>
                  <a:lnTo>
                    <a:pt x="1339" y="445"/>
                  </a:lnTo>
                  <a:lnTo>
                    <a:pt x="1351" y="444"/>
                  </a:lnTo>
                  <a:lnTo>
                    <a:pt x="1355" y="442"/>
                  </a:lnTo>
                  <a:lnTo>
                    <a:pt x="1359" y="444"/>
                  </a:lnTo>
                  <a:lnTo>
                    <a:pt x="1362" y="444"/>
                  </a:lnTo>
                  <a:lnTo>
                    <a:pt x="1365" y="449"/>
                  </a:lnTo>
                  <a:lnTo>
                    <a:pt x="1366" y="452"/>
                  </a:lnTo>
                  <a:lnTo>
                    <a:pt x="1369" y="456"/>
                  </a:lnTo>
                  <a:lnTo>
                    <a:pt x="1369" y="461"/>
                  </a:lnTo>
                  <a:lnTo>
                    <a:pt x="1365" y="463"/>
                  </a:lnTo>
                  <a:lnTo>
                    <a:pt x="1362" y="466"/>
                  </a:lnTo>
                  <a:lnTo>
                    <a:pt x="1368" y="474"/>
                  </a:lnTo>
                  <a:lnTo>
                    <a:pt x="1369" y="487"/>
                  </a:lnTo>
                  <a:lnTo>
                    <a:pt x="1367" y="491"/>
                  </a:lnTo>
                  <a:lnTo>
                    <a:pt x="1360" y="489"/>
                  </a:lnTo>
                  <a:lnTo>
                    <a:pt x="1355" y="491"/>
                  </a:lnTo>
                  <a:lnTo>
                    <a:pt x="1356" y="495"/>
                  </a:lnTo>
                  <a:lnTo>
                    <a:pt x="1362" y="494"/>
                  </a:lnTo>
                  <a:lnTo>
                    <a:pt x="1369" y="497"/>
                  </a:lnTo>
                  <a:lnTo>
                    <a:pt x="1373" y="497"/>
                  </a:lnTo>
                  <a:lnTo>
                    <a:pt x="1369" y="510"/>
                  </a:lnTo>
                  <a:lnTo>
                    <a:pt x="1365" y="514"/>
                  </a:lnTo>
                  <a:lnTo>
                    <a:pt x="1363" y="525"/>
                  </a:lnTo>
                  <a:lnTo>
                    <a:pt x="1367" y="528"/>
                  </a:lnTo>
                  <a:lnTo>
                    <a:pt x="1374" y="525"/>
                  </a:lnTo>
                  <a:lnTo>
                    <a:pt x="1378" y="521"/>
                  </a:lnTo>
                  <a:lnTo>
                    <a:pt x="1381" y="523"/>
                  </a:lnTo>
                  <a:lnTo>
                    <a:pt x="1382" y="529"/>
                  </a:lnTo>
                  <a:lnTo>
                    <a:pt x="1389" y="529"/>
                  </a:lnTo>
                  <a:lnTo>
                    <a:pt x="1393" y="529"/>
                  </a:lnTo>
                  <a:lnTo>
                    <a:pt x="1404" y="531"/>
                  </a:lnTo>
                  <a:lnTo>
                    <a:pt x="1408" y="538"/>
                  </a:lnTo>
                  <a:lnTo>
                    <a:pt x="1413" y="536"/>
                  </a:lnTo>
                  <a:lnTo>
                    <a:pt x="1412" y="533"/>
                  </a:lnTo>
                  <a:lnTo>
                    <a:pt x="1409" y="531"/>
                  </a:lnTo>
                  <a:lnTo>
                    <a:pt x="1419" y="526"/>
                  </a:lnTo>
                  <a:lnTo>
                    <a:pt x="1416" y="516"/>
                  </a:lnTo>
                  <a:lnTo>
                    <a:pt x="1411" y="509"/>
                  </a:lnTo>
                  <a:lnTo>
                    <a:pt x="1412" y="505"/>
                  </a:lnTo>
                  <a:lnTo>
                    <a:pt x="1407" y="499"/>
                  </a:lnTo>
                  <a:lnTo>
                    <a:pt x="1411" y="497"/>
                  </a:lnTo>
                  <a:lnTo>
                    <a:pt x="1415" y="497"/>
                  </a:lnTo>
                  <a:lnTo>
                    <a:pt x="1424" y="493"/>
                  </a:lnTo>
                  <a:lnTo>
                    <a:pt x="1430" y="494"/>
                  </a:lnTo>
                  <a:lnTo>
                    <a:pt x="1434" y="485"/>
                  </a:lnTo>
                  <a:lnTo>
                    <a:pt x="1429" y="475"/>
                  </a:lnTo>
                  <a:lnTo>
                    <a:pt x="1426" y="472"/>
                  </a:lnTo>
                  <a:lnTo>
                    <a:pt x="1427" y="465"/>
                  </a:lnTo>
                  <a:lnTo>
                    <a:pt x="1424" y="458"/>
                  </a:lnTo>
                  <a:lnTo>
                    <a:pt x="1429" y="450"/>
                  </a:lnTo>
                  <a:lnTo>
                    <a:pt x="1435" y="447"/>
                  </a:lnTo>
                  <a:lnTo>
                    <a:pt x="1438" y="448"/>
                  </a:lnTo>
                  <a:lnTo>
                    <a:pt x="1444" y="448"/>
                  </a:lnTo>
                  <a:lnTo>
                    <a:pt x="1442" y="444"/>
                  </a:lnTo>
                  <a:lnTo>
                    <a:pt x="1446" y="439"/>
                  </a:lnTo>
                  <a:lnTo>
                    <a:pt x="1452" y="437"/>
                  </a:lnTo>
                  <a:lnTo>
                    <a:pt x="1466" y="424"/>
                  </a:lnTo>
                  <a:lnTo>
                    <a:pt x="1471" y="424"/>
                  </a:lnTo>
                  <a:lnTo>
                    <a:pt x="1479" y="428"/>
                  </a:lnTo>
                  <a:lnTo>
                    <a:pt x="1478" y="431"/>
                  </a:lnTo>
                  <a:lnTo>
                    <a:pt x="1481" y="437"/>
                  </a:lnTo>
                  <a:lnTo>
                    <a:pt x="1478" y="440"/>
                  </a:lnTo>
                  <a:lnTo>
                    <a:pt x="1473" y="441"/>
                  </a:lnTo>
                  <a:lnTo>
                    <a:pt x="1470" y="444"/>
                  </a:lnTo>
                  <a:lnTo>
                    <a:pt x="1470" y="450"/>
                  </a:lnTo>
                  <a:lnTo>
                    <a:pt x="1467" y="455"/>
                  </a:lnTo>
                  <a:lnTo>
                    <a:pt x="1467" y="463"/>
                  </a:lnTo>
                  <a:lnTo>
                    <a:pt x="1470" y="465"/>
                  </a:lnTo>
                  <a:lnTo>
                    <a:pt x="1470" y="480"/>
                  </a:lnTo>
                  <a:lnTo>
                    <a:pt x="1466" y="484"/>
                  </a:lnTo>
                  <a:lnTo>
                    <a:pt x="1463" y="484"/>
                  </a:lnTo>
                  <a:lnTo>
                    <a:pt x="1454" y="491"/>
                  </a:lnTo>
                  <a:lnTo>
                    <a:pt x="1450" y="495"/>
                  </a:lnTo>
                  <a:lnTo>
                    <a:pt x="1450" y="497"/>
                  </a:lnTo>
                  <a:lnTo>
                    <a:pt x="1452" y="497"/>
                  </a:lnTo>
                  <a:lnTo>
                    <a:pt x="1458" y="496"/>
                  </a:lnTo>
                  <a:lnTo>
                    <a:pt x="1467" y="496"/>
                  </a:lnTo>
                  <a:lnTo>
                    <a:pt x="1469" y="499"/>
                  </a:lnTo>
                  <a:lnTo>
                    <a:pt x="1464" y="507"/>
                  </a:lnTo>
                  <a:lnTo>
                    <a:pt x="1454" y="512"/>
                  </a:lnTo>
                  <a:lnTo>
                    <a:pt x="1446" y="520"/>
                  </a:lnTo>
                  <a:lnTo>
                    <a:pt x="1443" y="525"/>
                  </a:lnTo>
                  <a:lnTo>
                    <a:pt x="1446" y="529"/>
                  </a:lnTo>
                  <a:lnTo>
                    <a:pt x="1449" y="523"/>
                  </a:lnTo>
                  <a:lnTo>
                    <a:pt x="1460" y="518"/>
                  </a:lnTo>
                  <a:lnTo>
                    <a:pt x="1464" y="513"/>
                  </a:lnTo>
                  <a:lnTo>
                    <a:pt x="1467" y="512"/>
                  </a:lnTo>
                  <a:lnTo>
                    <a:pt x="1476" y="517"/>
                  </a:lnTo>
                  <a:lnTo>
                    <a:pt x="1475" y="524"/>
                  </a:lnTo>
                  <a:lnTo>
                    <a:pt x="1471" y="533"/>
                  </a:lnTo>
                  <a:lnTo>
                    <a:pt x="1472" y="536"/>
                  </a:lnTo>
                  <a:lnTo>
                    <a:pt x="1477" y="530"/>
                  </a:lnTo>
                  <a:lnTo>
                    <a:pt x="1483" y="531"/>
                  </a:lnTo>
                  <a:lnTo>
                    <a:pt x="1484" y="528"/>
                  </a:lnTo>
                  <a:lnTo>
                    <a:pt x="1483" y="525"/>
                  </a:lnTo>
                  <a:lnTo>
                    <a:pt x="1486" y="520"/>
                  </a:lnTo>
                  <a:lnTo>
                    <a:pt x="1487" y="513"/>
                  </a:lnTo>
                  <a:lnTo>
                    <a:pt x="1497" y="507"/>
                  </a:lnTo>
                  <a:lnTo>
                    <a:pt x="1500" y="507"/>
                  </a:lnTo>
                  <a:lnTo>
                    <a:pt x="1508" y="511"/>
                  </a:lnTo>
                  <a:lnTo>
                    <a:pt x="1512" y="521"/>
                  </a:lnTo>
                  <a:lnTo>
                    <a:pt x="1514" y="526"/>
                  </a:lnTo>
                  <a:lnTo>
                    <a:pt x="1512" y="535"/>
                  </a:lnTo>
                  <a:lnTo>
                    <a:pt x="1505" y="549"/>
                  </a:lnTo>
                  <a:lnTo>
                    <a:pt x="1498" y="556"/>
                  </a:lnTo>
                  <a:lnTo>
                    <a:pt x="1491" y="558"/>
                  </a:lnTo>
                  <a:lnTo>
                    <a:pt x="1487" y="559"/>
                  </a:lnTo>
                  <a:lnTo>
                    <a:pt x="1486" y="561"/>
                  </a:lnTo>
                  <a:lnTo>
                    <a:pt x="1487" y="567"/>
                  </a:lnTo>
                  <a:lnTo>
                    <a:pt x="1481" y="576"/>
                  </a:lnTo>
                  <a:lnTo>
                    <a:pt x="1475" y="576"/>
                  </a:lnTo>
                  <a:lnTo>
                    <a:pt x="1470" y="580"/>
                  </a:lnTo>
                  <a:lnTo>
                    <a:pt x="1470" y="586"/>
                  </a:lnTo>
                  <a:lnTo>
                    <a:pt x="1467" y="589"/>
                  </a:lnTo>
                  <a:lnTo>
                    <a:pt x="1464" y="589"/>
                  </a:lnTo>
                  <a:lnTo>
                    <a:pt x="1461" y="590"/>
                  </a:lnTo>
                  <a:lnTo>
                    <a:pt x="1461" y="594"/>
                  </a:lnTo>
                  <a:lnTo>
                    <a:pt x="1458" y="595"/>
                  </a:lnTo>
                  <a:lnTo>
                    <a:pt x="1453" y="592"/>
                  </a:lnTo>
                  <a:lnTo>
                    <a:pt x="1448" y="594"/>
                  </a:lnTo>
                  <a:lnTo>
                    <a:pt x="1443" y="593"/>
                  </a:lnTo>
                  <a:lnTo>
                    <a:pt x="1434" y="599"/>
                  </a:lnTo>
                  <a:lnTo>
                    <a:pt x="1425" y="600"/>
                  </a:lnTo>
                  <a:lnTo>
                    <a:pt x="1417" y="596"/>
                  </a:lnTo>
                  <a:lnTo>
                    <a:pt x="1415" y="592"/>
                  </a:lnTo>
                  <a:lnTo>
                    <a:pt x="1419" y="587"/>
                  </a:lnTo>
                  <a:lnTo>
                    <a:pt x="1418" y="583"/>
                  </a:lnTo>
                  <a:lnTo>
                    <a:pt x="1416" y="583"/>
                  </a:lnTo>
                  <a:lnTo>
                    <a:pt x="1409" y="586"/>
                  </a:lnTo>
                  <a:lnTo>
                    <a:pt x="1408" y="590"/>
                  </a:lnTo>
                  <a:lnTo>
                    <a:pt x="1403" y="592"/>
                  </a:lnTo>
                  <a:lnTo>
                    <a:pt x="1395" y="589"/>
                  </a:lnTo>
                  <a:lnTo>
                    <a:pt x="1395" y="586"/>
                  </a:lnTo>
                  <a:lnTo>
                    <a:pt x="1399" y="582"/>
                  </a:lnTo>
                  <a:lnTo>
                    <a:pt x="1396" y="578"/>
                  </a:lnTo>
                  <a:lnTo>
                    <a:pt x="1392" y="576"/>
                  </a:lnTo>
                  <a:lnTo>
                    <a:pt x="1392" y="580"/>
                  </a:lnTo>
                  <a:lnTo>
                    <a:pt x="1388" y="582"/>
                  </a:lnTo>
                  <a:lnTo>
                    <a:pt x="1383" y="582"/>
                  </a:lnTo>
                  <a:lnTo>
                    <a:pt x="1373" y="587"/>
                  </a:lnTo>
                  <a:lnTo>
                    <a:pt x="1370" y="589"/>
                  </a:lnTo>
                  <a:lnTo>
                    <a:pt x="1363" y="589"/>
                  </a:lnTo>
                  <a:lnTo>
                    <a:pt x="1361" y="587"/>
                  </a:lnTo>
                  <a:lnTo>
                    <a:pt x="1354" y="588"/>
                  </a:lnTo>
                  <a:lnTo>
                    <a:pt x="1349" y="586"/>
                  </a:lnTo>
                  <a:lnTo>
                    <a:pt x="1347" y="589"/>
                  </a:lnTo>
                  <a:lnTo>
                    <a:pt x="1343" y="589"/>
                  </a:lnTo>
                  <a:lnTo>
                    <a:pt x="1338" y="591"/>
                  </a:lnTo>
                  <a:lnTo>
                    <a:pt x="1337" y="595"/>
                  </a:lnTo>
                  <a:lnTo>
                    <a:pt x="1334" y="599"/>
                  </a:lnTo>
                  <a:lnTo>
                    <a:pt x="1326" y="599"/>
                  </a:lnTo>
                  <a:lnTo>
                    <a:pt x="1325" y="602"/>
                  </a:lnTo>
                  <a:lnTo>
                    <a:pt x="1319" y="604"/>
                  </a:lnTo>
                  <a:lnTo>
                    <a:pt x="1316" y="603"/>
                  </a:lnTo>
                  <a:lnTo>
                    <a:pt x="1310" y="605"/>
                  </a:lnTo>
                  <a:lnTo>
                    <a:pt x="1303" y="605"/>
                  </a:lnTo>
                  <a:lnTo>
                    <a:pt x="1301" y="602"/>
                  </a:lnTo>
                  <a:lnTo>
                    <a:pt x="1292" y="602"/>
                  </a:lnTo>
                  <a:lnTo>
                    <a:pt x="1284" y="605"/>
                  </a:lnTo>
                  <a:lnTo>
                    <a:pt x="1275" y="605"/>
                  </a:lnTo>
                  <a:lnTo>
                    <a:pt x="1266" y="600"/>
                  </a:lnTo>
                  <a:lnTo>
                    <a:pt x="1257" y="599"/>
                  </a:lnTo>
                  <a:lnTo>
                    <a:pt x="1253" y="593"/>
                  </a:lnTo>
                  <a:lnTo>
                    <a:pt x="1248" y="587"/>
                  </a:lnTo>
                  <a:lnTo>
                    <a:pt x="1248" y="587"/>
                  </a:lnTo>
                  <a:close/>
                  <a:moveTo>
                    <a:pt x="873" y="782"/>
                  </a:moveTo>
                  <a:lnTo>
                    <a:pt x="873" y="770"/>
                  </a:lnTo>
                  <a:lnTo>
                    <a:pt x="879" y="761"/>
                  </a:lnTo>
                  <a:lnTo>
                    <a:pt x="876" y="753"/>
                  </a:lnTo>
                  <a:lnTo>
                    <a:pt x="878" y="744"/>
                  </a:lnTo>
                  <a:lnTo>
                    <a:pt x="879" y="738"/>
                  </a:lnTo>
                  <a:lnTo>
                    <a:pt x="874" y="733"/>
                  </a:lnTo>
                  <a:lnTo>
                    <a:pt x="870" y="717"/>
                  </a:lnTo>
                  <a:lnTo>
                    <a:pt x="877" y="719"/>
                  </a:lnTo>
                  <a:lnTo>
                    <a:pt x="877" y="714"/>
                  </a:lnTo>
                  <a:lnTo>
                    <a:pt x="866" y="714"/>
                  </a:lnTo>
                  <a:lnTo>
                    <a:pt x="856" y="710"/>
                  </a:lnTo>
                  <a:lnTo>
                    <a:pt x="856" y="705"/>
                  </a:lnTo>
                  <a:lnTo>
                    <a:pt x="860" y="707"/>
                  </a:lnTo>
                  <a:lnTo>
                    <a:pt x="867" y="702"/>
                  </a:lnTo>
                  <a:lnTo>
                    <a:pt x="874" y="697"/>
                  </a:lnTo>
                  <a:lnTo>
                    <a:pt x="876" y="693"/>
                  </a:lnTo>
                  <a:lnTo>
                    <a:pt x="880" y="693"/>
                  </a:lnTo>
                  <a:lnTo>
                    <a:pt x="884" y="686"/>
                  </a:lnTo>
                  <a:lnTo>
                    <a:pt x="890" y="685"/>
                  </a:lnTo>
                  <a:lnTo>
                    <a:pt x="893" y="676"/>
                  </a:lnTo>
                  <a:lnTo>
                    <a:pt x="905" y="674"/>
                  </a:lnTo>
                  <a:lnTo>
                    <a:pt x="906" y="671"/>
                  </a:lnTo>
                  <a:lnTo>
                    <a:pt x="909" y="670"/>
                  </a:lnTo>
                  <a:lnTo>
                    <a:pt x="915" y="661"/>
                  </a:lnTo>
                  <a:lnTo>
                    <a:pt x="916" y="651"/>
                  </a:lnTo>
                  <a:lnTo>
                    <a:pt x="918" y="654"/>
                  </a:lnTo>
                  <a:lnTo>
                    <a:pt x="936" y="657"/>
                  </a:lnTo>
                  <a:lnTo>
                    <a:pt x="936" y="648"/>
                  </a:lnTo>
                  <a:lnTo>
                    <a:pt x="932" y="639"/>
                  </a:lnTo>
                  <a:lnTo>
                    <a:pt x="932" y="635"/>
                  </a:lnTo>
                  <a:lnTo>
                    <a:pt x="939" y="633"/>
                  </a:lnTo>
                  <a:lnTo>
                    <a:pt x="953" y="622"/>
                  </a:lnTo>
                  <a:lnTo>
                    <a:pt x="959" y="613"/>
                  </a:lnTo>
                  <a:lnTo>
                    <a:pt x="972" y="609"/>
                  </a:lnTo>
                  <a:lnTo>
                    <a:pt x="974" y="603"/>
                  </a:lnTo>
                  <a:lnTo>
                    <a:pt x="983" y="594"/>
                  </a:lnTo>
                  <a:lnTo>
                    <a:pt x="989" y="594"/>
                  </a:lnTo>
                  <a:lnTo>
                    <a:pt x="994" y="590"/>
                  </a:lnTo>
                  <a:lnTo>
                    <a:pt x="989" y="583"/>
                  </a:lnTo>
                  <a:lnTo>
                    <a:pt x="992" y="571"/>
                  </a:lnTo>
                  <a:lnTo>
                    <a:pt x="992" y="563"/>
                  </a:lnTo>
                  <a:lnTo>
                    <a:pt x="994" y="556"/>
                  </a:lnTo>
                  <a:lnTo>
                    <a:pt x="992" y="553"/>
                  </a:lnTo>
                  <a:lnTo>
                    <a:pt x="994" y="548"/>
                  </a:lnTo>
                  <a:lnTo>
                    <a:pt x="1004" y="545"/>
                  </a:lnTo>
                  <a:lnTo>
                    <a:pt x="1008" y="547"/>
                  </a:lnTo>
                  <a:lnTo>
                    <a:pt x="1028" y="545"/>
                  </a:lnTo>
                  <a:lnTo>
                    <a:pt x="1032" y="547"/>
                  </a:lnTo>
                  <a:lnTo>
                    <a:pt x="1053" y="547"/>
                  </a:lnTo>
                  <a:lnTo>
                    <a:pt x="1067" y="542"/>
                  </a:lnTo>
                  <a:lnTo>
                    <a:pt x="1085" y="547"/>
                  </a:lnTo>
                  <a:lnTo>
                    <a:pt x="1082" y="554"/>
                  </a:lnTo>
                  <a:lnTo>
                    <a:pt x="1087" y="557"/>
                  </a:lnTo>
                  <a:lnTo>
                    <a:pt x="1091" y="564"/>
                  </a:lnTo>
                  <a:lnTo>
                    <a:pt x="1108" y="572"/>
                  </a:lnTo>
                  <a:lnTo>
                    <a:pt x="1109" y="577"/>
                  </a:lnTo>
                  <a:lnTo>
                    <a:pt x="1104" y="582"/>
                  </a:lnTo>
                  <a:lnTo>
                    <a:pt x="1109" y="581"/>
                  </a:lnTo>
                  <a:lnTo>
                    <a:pt x="1114" y="578"/>
                  </a:lnTo>
                  <a:lnTo>
                    <a:pt x="1121" y="582"/>
                  </a:lnTo>
                  <a:lnTo>
                    <a:pt x="1118" y="590"/>
                  </a:lnTo>
                  <a:lnTo>
                    <a:pt x="1110" y="599"/>
                  </a:lnTo>
                  <a:lnTo>
                    <a:pt x="1111" y="602"/>
                  </a:lnTo>
                  <a:lnTo>
                    <a:pt x="1123" y="594"/>
                  </a:lnTo>
                  <a:lnTo>
                    <a:pt x="1123" y="587"/>
                  </a:lnTo>
                  <a:lnTo>
                    <a:pt x="1127" y="583"/>
                  </a:lnTo>
                  <a:lnTo>
                    <a:pt x="1136" y="584"/>
                  </a:lnTo>
                  <a:lnTo>
                    <a:pt x="1144" y="581"/>
                  </a:lnTo>
                  <a:lnTo>
                    <a:pt x="1148" y="582"/>
                  </a:lnTo>
                  <a:lnTo>
                    <a:pt x="1149" y="589"/>
                  </a:lnTo>
                  <a:lnTo>
                    <a:pt x="1161" y="601"/>
                  </a:lnTo>
                  <a:lnTo>
                    <a:pt x="1162" y="616"/>
                  </a:lnTo>
                  <a:lnTo>
                    <a:pt x="1160" y="622"/>
                  </a:lnTo>
                  <a:lnTo>
                    <a:pt x="1164" y="633"/>
                  </a:lnTo>
                  <a:lnTo>
                    <a:pt x="1164" y="641"/>
                  </a:lnTo>
                  <a:lnTo>
                    <a:pt x="1161" y="645"/>
                  </a:lnTo>
                  <a:lnTo>
                    <a:pt x="1164" y="649"/>
                  </a:lnTo>
                  <a:lnTo>
                    <a:pt x="1164" y="656"/>
                  </a:lnTo>
                  <a:lnTo>
                    <a:pt x="1167" y="661"/>
                  </a:lnTo>
                  <a:lnTo>
                    <a:pt x="1161" y="669"/>
                  </a:lnTo>
                  <a:lnTo>
                    <a:pt x="1149" y="671"/>
                  </a:lnTo>
                  <a:lnTo>
                    <a:pt x="1145" y="674"/>
                  </a:lnTo>
                  <a:lnTo>
                    <a:pt x="1132" y="676"/>
                  </a:lnTo>
                  <a:lnTo>
                    <a:pt x="1122" y="675"/>
                  </a:lnTo>
                  <a:lnTo>
                    <a:pt x="1104" y="683"/>
                  </a:lnTo>
                  <a:lnTo>
                    <a:pt x="1093" y="684"/>
                  </a:lnTo>
                  <a:lnTo>
                    <a:pt x="1080" y="689"/>
                  </a:lnTo>
                  <a:lnTo>
                    <a:pt x="1075" y="691"/>
                  </a:lnTo>
                  <a:lnTo>
                    <a:pt x="1067" y="695"/>
                  </a:lnTo>
                  <a:lnTo>
                    <a:pt x="1056" y="695"/>
                  </a:lnTo>
                  <a:lnTo>
                    <a:pt x="1053" y="698"/>
                  </a:lnTo>
                  <a:lnTo>
                    <a:pt x="1050" y="695"/>
                  </a:lnTo>
                  <a:lnTo>
                    <a:pt x="1045" y="696"/>
                  </a:lnTo>
                  <a:lnTo>
                    <a:pt x="1034" y="698"/>
                  </a:lnTo>
                  <a:lnTo>
                    <a:pt x="1032" y="707"/>
                  </a:lnTo>
                  <a:lnTo>
                    <a:pt x="1027" y="714"/>
                  </a:lnTo>
                  <a:lnTo>
                    <a:pt x="1022" y="714"/>
                  </a:lnTo>
                  <a:lnTo>
                    <a:pt x="1020" y="722"/>
                  </a:lnTo>
                  <a:lnTo>
                    <a:pt x="1012" y="723"/>
                  </a:lnTo>
                  <a:lnTo>
                    <a:pt x="1005" y="730"/>
                  </a:lnTo>
                  <a:lnTo>
                    <a:pt x="996" y="730"/>
                  </a:lnTo>
                  <a:lnTo>
                    <a:pt x="990" y="721"/>
                  </a:lnTo>
                  <a:lnTo>
                    <a:pt x="987" y="729"/>
                  </a:lnTo>
                  <a:lnTo>
                    <a:pt x="987" y="735"/>
                  </a:lnTo>
                  <a:lnTo>
                    <a:pt x="980" y="739"/>
                  </a:lnTo>
                  <a:lnTo>
                    <a:pt x="972" y="746"/>
                  </a:lnTo>
                  <a:lnTo>
                    <a:pt x="970" y="752"/>
                  </a:lnTo>
                  <a:lnTo>
                    <a:pt x="963" y="759"/>
                  </a:lnTo>
                  <a:lnTo>
                    <a:pt x="964" y="764"/>
                  </a:lnTo>
                  <a:lnTo>
                    <a:pt x="954" y="773"/>
                  </a:lnTo>
                  <a:lnTo>
                    <a:pt x="949" y="779"/>
                  </a:lnTo>
                  <a:lnTo>
                    <a:pt x="940" y="778"/>
                  </a:lnTo>
                  <a:lnTo>
                    <a:pt x="931" y="782"/>
                  </a:lnTo>
                  <a:lnTo>
                    <a:pt x="926" y="782"/>
                  </a:lnTo>
                  <a:lnTo>
                    <a:pt x="923" y="777"/>
                  </a:lnTo>
                  <a:lnTo>
                    <a:pt x="927" y="773"/>
                  </a:lnTo>
                  <a:lnTo>
                    <a:pt x="927" y="765"/>
                  </a:lnTo>
                  <a:lnTo>
                    <a:pt x="924" y="762"/>
                  </a:lnTo>
                  <a:lnTo>
                    <a:pt x="918" y="766"/>
                  </a:lnTo>
                  <a:lnTo>
                    <a:pt x="918" y="769"/>
                  </a:lnTo>
                  <a:lnTo>
                    <a:pt x="915" y="772"/>
                  </a:lnTo>
                  <a:lnTo>
                    <a:pt x="905" y="779"/>
                  </a:lnTo>
                  <a:lnTo>
                    <a:pt x="897" y="781"/>
                  </a:lnTo>
                  <a:lnTo>
                    <a:pt x="892" y="780"/>
                  </a:lnTo>
                  <a:lnTo>
                    <a:pt x="885" y="782"/>
                  </a:lnTo>
                  <a:lnTo>
                    <a:pt x="880" y="787"/>
                  </a:lnTo>
                  <a:lnTo>
                    <a:pt x="878" y="786"/>
                  </a:lnTo>
                  <a:lnTo>
                    <a:pt x="872" y="786"/>
                  </a:lnTo>
                  <a:lnTo>
                    <a:pt x="873" y="782"/>
                  </a:lnTo>
                  <a:lnTo>
                    <a:pt x="873" y="782"/>
                  </a:lnTo>
                  <a:close/>
                  <a:moveTo>
                    <a:pt x="1673" y="688"/>
                  </a:moveTo>
                  <a:lnTo>
                    <a:pt x="1675" y="689"/>
                  </a:lnTo>
                  <a:lnTo>
                    <a:pt x="1677" y="695"/>
                  </a:lnTo>
                  <a:lnTo>
                    <a:pt x="1676" y="700"/>
                  </a:lnTo>
                  <a:lnTo>
                    <a:pt x="1674" y="702"/>
                  </a:lnTo>
                  <a:lnTo>
                    <a:pt x="1672" y="699"/>
                  </a:lnTo>
                  <a:lnTo>
                    <a:pt x="1670" y="692"/>
                  </a:lnTo>
                  <a:lnTo>
                    <a:pt x="1673" y="688"/>
                  </a:lnTo>
                  <a:lnTo>
                    <a:pt x="1673" y="688"/>
                  </a:lnTo>
                  <a:close/>
                  <a:moveTo>
                    <a:pt x="1611" y="689"/>
                  </a:moveTo>
                  <a:lnTo>
                    <a:pt x="1615" y="683"/>
                  </a:lnTo>
                  <a:lnTo>
                    <a:pt x="1623" y="680"/>
                  </a:lnTo>
                  <a:lnTo>
                    <a:pt x="1627" y="683"/>
                  </a:lnTo>
                  <a:lnTo>
                    <a:pt x="1625" y="686"/>
                  </a:lnTo>
                  <a:lnTo>
                    <a:pt x="1621" y="687"/>
                  </a:lnTo>
                  <a:lnTo>
                    <a:pt x="1616" y="691"/>
                  </a:lnTo>
                  <a:lnTo>
                    <a:pt x="1611" y="689"/>
                  </a:lnTo>
                  <a:lnTo>
                    <a:pt x="1611" y="689"/>
                  </a:lnTo>
                  <a:close/>
                  <a:moveTo>
                    <a:pt x="1552" y="724"/>
                  </a:moveTo>
                  <a:lnTo>
                    <a:pt x="1554" y="728"/>
                  </a:lnTo>
                  <a:lnTo>
                    <a:pt x="1562" y="730"/>
                  </a:lnTo>
                  <a:lnTo>
                    <a:pt x="1570" y="737"/>
                  </a:lnTo>
                  <a:lnTo>
                    <a:pt x="1572" y="733"/>
                  </a:lnTo>
                  <a:lnTo>
                    <a:pt x="1578" y="735"/>
                  </a:lnTo>
                  <a:lnTo>
                    <a:pt x="1586" y="731"/>
                  </a:lnTo>
                  <a:lnTo>
                    <a:pt x="1591" y="733"/>
                  </a:lnTo>
                  <a:lnTo>
                    <a:pt x="1595" y="732"/>
                  </a:lnTo>
                  <a:lnTo>
                    <a:pt x="1600" y="727"/>
                  </a:lnTo>
                  <a:lnTo>
                    <a:pt x="1607" y="728"/>
                  </a:lnTo>
                  <a:lnTo>
                    <a:pt x="1606" y="723"/>
                  </a:lnTo>
                  <a:lnTo>
                    <a:pt x="1598" y="718"/>
                  </a:lnTo>
                  <a:lnTo>
                    <a:pt x="1592" y="720"/>
                  </a:lnTo>
                  <a:lnTo>
                    <a:pt x="1584" y="721"/>
                  </a:lnTo>
                  <a:lnTo>
                    <a:pt x="1582" y="720"/>
                  </a:lnTo>
                  <a:lnTo>
                    <a:pt x="1576" y="723"/>
                  </a:lnTo>
                  <a:lnTo>
                    <a:pt x="1567" y="719"/>
                  </a:lnTo>
                  <a:lnTo>
                    <a:pt x="1560" y="724"/>
                  </a:lnTo>
                  <a:lnTo>
                    <a:pt x="1554" y="723"/>
                  </a:lnTo>
                  <a:lnTo>
                    <a:pt x="1552" y="724"/>
                  </a:lnTo>
                  <a:lnTo>
                    <a:pt x="1552" y="724"/>
                  </a:lnTo>
                  <a:close/>
                  <a:moveTo>
                    <a:pt x="1517" y="943"/>
                  </a:moveTo>
                  <a:lnTo>
                    <a:pt x="1514" y="941"/>
                  </a:lnTo>
                  <a:lnTo>
                    <a:pt x="1516" y="938"/>
                  </a:lnTo>
                  <a:lnTo>
                    <a:pt x="1519" y="937"/>
                  </a:lnTo>
                  <a:lnTo>
                    <a:pt x="1519" y="942"/>
                  </a:lnTo>
                  <a:lnTo>
                    <a:pt x="1517" y="943"/>
                  </a:lnTo>
                  <a:lnTo>
                    <a:pt x="1517" y="943"/>
                  </a:lnTo>
                  <a:close/>
                  <a:moveTo>
                    <a:pt x="1479" y="937"/>
                  </a:moveTo>
                  <a:lnTo>
                    <a:pt x="1475" y="933"/>
                  </a:lnTo>
                  <a:lnTo>
                    <a:pt x="1475" y="927"/>
                  </a:lnTo>
                  <a:lnTo>
                    <a:pt x="1472" y="925"/>
                  </a:lnTo>
                  <a:lnTo>
                    <a:pt x="1469" y="928"/>
                  </a:lnTo>
                  <a:lnTo>
                    <a:pt x="1467" y="925"/>
                  </a:lnTo>
                  <a:lnTo>
                    <a:pt x="1469" y="918"/>
                  </a:lnTo>
                  <a:lnTo>
                    <a:pt x="1467" y="912"/>
                  </a:lnTo>
                  <a:lnTo>
                    <a:pt x="1463" y="907"/>
                  </a:lnTo>
                  <a:lnTo>
                    <a:pt x="1466" y="900"/>
                  </a:lnTo>
                  <a:lnTo>
                    <a:pt x="1465" y="891"/>
                  </a:lnTo>
                  <a:lnTo>
                    <a:pt x="1467" y="888"/>
                  </a:lnTo>
                  <a:lnTo>
                    <a:pt x="1463" y="884"/>
                  </a:lnTo>
                  <a:lnTo>
                    <a:pt x="1460" y="880"/>
                  </a:lnTo>
                  <a:lnTo>
                    <a:pt x="1460" y="874"/>
                  </a:lnTo>
                  <a:lnTo>
                    <a:pt x="1455" y="868"/>
                  </a:lnTo>
                  <a:lnTo>
                    <a:pt x="1455" y="858"/>
                  </a:lnTo>
                  <a:lnTo>
                    <a:pt x="1451" y="850"/>
                  </a:lnTo>
                  <a:lnTo>
                    <a:pt x="1448" y="850"/>
                  </a:lnTo>
                  <a:lnTo>
                    <a:pt x="1447" y="848"/>
                  </a:lnTo>
                  <a:lnTo>
                    <a:pt x="1447" y="840"/>
                  </a:lnTo>
                  <a:lnTo>
                    <a:pt x="1443" y="838"/>
                  </a:lnTo>
                  <a:lnTo>
                    <a:pt x="1439" y="842"/>
                  </a:lnTo>
                  <a:lnTo>
                    <a:pt x="1436" y="839"/>
                  </a:lnTo>
                  <a:lnTo>
                    <a:pt x="1431" y="840"/>
                  </a:lnTo>
                  <a:lnTo>
                    <a:pt x="1428" y="837"/>
                  </a:lnTo>
                  <a:lnTo>
                    <a:pt x="1428" y="831"/>
                  </a:lnTo>
                  <a:lnTo>
                    <a:pt x="1435" y="827"/>
                  </a:lnTo>
                  <a:lnTo>
                    <a:pt x="1436" y="819"/>
                  </a:lnTo>
                  <a:lnTo>
                    <a:pt x="1432" y="814"/>
                  </a:lnTo>
                  <a:lnTo>
                    <a:pt x="1435" y="810"/>
                  </a:lnTo>
                  <a:lnTo>
                    <a:pt x="1435" y="800"/>
                  </a:lnTo>
                  <a:lnTo>
                    <a:pt x="1432" y="796"/>
                  </a:lnTo>
                  <a:lnTo>
                    <a:pt x="1439" y="786"/>
                  </a:lnTo>
                  <a:lnTo>
                    <a:pt x="1446" y="784"/>
                  </a:lnTo>
                  <a:lnTo>
                    <a:pt x="1448" y="779"/>
                  </a:lnTo>
                  <a:lnTo>
                    <a:pt x="1451" y="778"/>
                  </a:lnTo>
                  <a:lnTo>
                    <a:pt x="1453" y="781"/>
                  </a:lnTo>
                  <a:lnTo>
                    <a:pt x="1462" y="778"/>
                  </a:lnTo>
                  <a:lnTo>
                    <a:pt x="1467" y="780"/>
                  </a:lnTo>
                  <a:lnTo>
                    <a:pt x="1471" y="784"/>
                  </a:lnTo>
                  <a:lnTo>
                    <a:pt x="1467" y="787"/>
                  </a:lnTo>
                  <a:lnTo>
                    <a:pt x="1465" y="788"/>
                  </a:lnTo>
                  <a:lnTo>
                    <a:pt x="1465" y="791"/>
                  </a:lnTo>
                  <a:lnTo>
                    <a:pt x="1471" y="792"/>
                  </a:lnTo>
                  <a:lnTo>
                    <a:pt x="1472" y="796"/>
                  </a:lnTo>
                  <a:lnTo>
                    <a:pt x="1471" y="801"/>
                  </a:lnTo>
                  <a:lnTo>
                    <a:pt x="1478" y="810"/>
                  </a:lnTo>
                  <a:lnTo>
                    <a:pt x="1478" y="815"/>
                  </a:lnTo>
                  <a:lnTo>
                    <a:pt x="1483" y="820"/>
                  </a:lnTo>
                  <a:lnTo>
                    <a:pt x="1488" y="821"/>
                  </a:lnTo>
                  <a:lnTo>
                    <a:pt x="1490" y="819"/>
                  </a:lnTo>
                  <a:lnTo>
                    <a:pt x="1489" y="813"/>
                  </a:lnTo>
                  <a:lnTo>
                    <a:pt x="1493" y="811"/>
                  </a:lnTo>
                  <a:lnTo>
                    <a:pt x="1497" y="804"/>
                  </a:lnTo>
                  <a:lnTo>
                    <a:pt x="1496" y="800"/>
                  </a:lnTo>
                  <a:lnTo>
                    <a:pt x="1500" y="796"/>
                  </a:lnTo>
                  <a:lnTo>
                    <a:pt x="1501" y="791"/>
                  </a:lnTo>
                  <a:lnTo>
                    <a:pt x="1499" y="786"/>
                  </a:lnTo>
                  <a:lnTo>
                    <a:pt x="1501" y="784"/>
                  </a:lnTo>
                  <a:lnTo>
                    <a:pt x="1507" y="781"/>
                  </a:lnTo>
                  <a:lnTo>
                    <a:pt x="1511" y="784"/>
                  </a:lnTo>
                  <a:lnTo>
                    <a:pt x="1514" y="790"/>
                  </a:lnTo>
                  <a:lnTo>
                    <a:pt x="1518" y="790"/>
                  </a:lnTo>
                  <a:lnTo>
                    <a:pt x="1518" y="786"/>
                  </a:lnTo>
                  <a:lnTo>
                    <a:pt x="1513" y="778"/>
                  </a:lnTo>
                  <a:lnTo>
                    <a:pt x="1511" y="773"/>
                  </a:lnTo>
                  <a:lnTo>
                    <a:pt x="1510" y="773"/>
                  </a:lnTo>
                  <a:lnTo>
                    <a:pt x="1507" y="778"/>
                  </a:lnTo>
                  <a:lnTo>
                    <a:pt x="1500" y="779"/>
                  </a:lnTo>
                  <a:lnTo>
                    <a:pt x="1495" y="772"/>
                  </a:lnTo>
                  <a:lnTo>
                    <a:pt x="1495" y="767"/>
                  </a:lnTo>
                  <a:lnTo>
                    <a:pt x="1489" y="761"/>
                  </a:lnTo>
                  <a:lnTo>
                    <a:pt x="1489" y="754"/>
                  </a:lnTo>
                  <a:lnTo>
                    <a:pt x="1493" y="750"/>
                  </a:lnTo>
                  <a:lnTo>
                    <a:pt x="1498" y="751"/>
                  </a:lnTo>
                  <a:lnTo>
                    <a:pt x="1499" y="745"/>
                  </a:lnTo>
                  <a:lnTo>
                    <a:pt x="1504" y="749"/>
                  </a:lnTo>
                  <a:lnTo>
                    <a:pt x="1507" y="754"/>
                  </a:lnTo>
                  <a:lnTo>
                    <a:pt x="1509" y="766"/>
                  </a:lnTo>
                  <a:lnTo>
                    <a:pt x="1510" y="766"/>
                  </a:lnTo>
                  <a:lnTo>
                    <a:pt x="1512" y="759"/>
                  </a:lnTo>
                  <a:lnTo>
                    <a:pt x="1514" y="756"/>
                  </a:lnTo>
                  <a:lnTo>
                    <a:pt x="1514" y="750"/>
                  </a:lnTo>
                  <a:lnTo>
                    <a:pt x="1509" y="747"/>
                  </a:lnTo>
                  <a:lnTo>
                    <a:pt x="1509" y="742"/>
                  </a:lnTo>
                  <a:lnTo>
                    <a:pt x="1508" y="735"/>
                  </a:lnTo>
                  <a:lnTo>
                    <a:pt x="1510" y="734"/>
                  </a:lnTo>
                  <a:lnTo>
                    <a:pt x="1512" y="728"/>
                  </a:lnTo>
                  <a:lnTo>
                    <a:pt x="1518" y="726"/>
                  </a:lnTo>
                  <a:lnTo>
                    <a:pt x="1521" y="727"/>
                  </a:lnTo>
                  <a:lnTo>
                    <a:pt x="1523" y="726"/>
                  </a:lnTo>
                  <a:lnTo>
                    <a:pt x="1528" y="732"/>
                  </a:lnTo>
                  <a:lnTo>
                    <a:pt x="1535" y="734"/>
                  </a:lnTo>
                  <a:lnTo>
                    <a:pt x="1539" y="729"/>
                  </a:lnTo>
                  <a:lnTo>
                    <a:pt x="1532" y="729"/>
                  </a:lnTo>
                  <a:lnTo>
                    <a:pt x="1530" y="726"/>
                  </a:lnTo>
                  <a:lnTo>
                    <a:pt x="1533" y="723"/>
                  </a:lnTo>
                  <a:lnTo>
                    <a:pt x="1537" y="721"/>
                  </a:lnTo>
                  <a:lnTo>
                    <a:pt x="1546" y="722"/>
                  </a:lnTo>
                  <a:lnTo>
                    <a:pt x="1547" y="726"/>
                  </a:lnTo>
                  <a:lnTo>
                    <a:pt x="1545" y="728"/>
                  </a:lnTo>
                  <a:lnTo>
                    <a:pt x="1545" y="731"/>
                  </a:lnTo>
                  <a:lnTo>
                    <a:pt x="1549" y="734"/>
                  </a:lnTo>
                  <a:lnTo>
                    <a:pt x="1554" y="740"/>
                  </a:lnTo>
                  <a:lnTo>
                    <a:pt x="1558" y="739"/>
                  </a:lnTo>
                  <a:lnTo>
                    <a:pt x="1565" y="741"/>
                  </a:lnTo>
                  <a:lnTo>
                    <a:pt x="1572" y="742"/>
                  </a:lnTo>
                  <a:lnTo>
                    <a:pt x="1576" y="739"/>
                  </a:lnTo>
                  <a:lnTo>
                    <a:pt x="1580" y="740"/>
                  </a:lnTo>
                  <a:lnTo>
                    <a:pt x="1595" y="740"/>
                  </a:lnTo>
                  <a:lnTo>
                    <a:pt x="1600" y="745"/>
                  </a:lnTo>
                  <a:lnTo>
                    <a:pt x="1604" y="744"/>
                  </a:lnTo>
                  <a:lnTo>
                    <a:pt x="1605" y="747"/>
                  </a:lnTo>
                  <a:lnTo>
                    <a:pt x="1604" y="752"/>
                  </a:lnTo>
                  <a:lnTo>
                    <a:pt x="1605" y="756"/>
                  </a:lnTo>
                  <a:lnTo>
                    <a:pt x="1603" y="761"/>
                  </a:lnTo>
                  <a:lnTo>
                    <a:pt x="1594" y="766"/>
                  </a:lnTo>
                  <a:lnTo>
                    <a:pt x="1590" y="764"/>
                  </a:lnTo>
                  <a:lnTo>
                    <a:pt x="1589" y="761"/>
                  </a:lnTo>
                  <a:lnTo>
                    <a:pt x="1586" y="764"/>
                  </a:lnTo>
                  <a:lnTo>
                    <a:pt x="1582" y="765"/>
                  </a:lnTo>
                  <a:lnTo>
                    <a:pt x="1583" y="768"/>
                  </a:lnTo>
                  <a:lnTo>
                    <a:pt x="1590" y="773"/>
                  </a:lnTo>
                  <a:lnTo>
                    <a:pt x="1588" y="777"/>
                  </a:lnTo>
                  <a:lnTo>
                    <a:pt x="1587" y="785"/>
                  </a:lnTo>
                  <a:lnTo>
                    <a:pt x="1583" y="786"/>
                  </a:lnTo>
                  <a:lnTo>
                    <a:pt x="1581" y="784"/>
                  </a:lnTo>
                  <a:lnTo>
                    <a:pt x="1577" y="785"/>
                  </a:lnTo>
                  <a:lnTo>
                    <a:pt x="1570" y="786"/>
                  </a:lnTo>
                  <a:lnTo>
                    <a:pt x="1568" y="789"/>
                  </a:lnTo>
                  <a:lnTo>
                    <a:pt x="1556" y="792"/>
                  </a:lnTo>
                  <a:lnTo>
                    <a:pt x="1548" y="798"/>
                  </a:lnTo>
                  <a:lnTo>
                    <a:pt x="1545" y="799"/>
                  </a:lnTo>
                  <a:lnTo>
                    <a:pt x="1540" y="807"/>
                  </a:lnTo>
                  <a:lnTo>
                    <a:pt x="1541" y="810"/>
                  </a:lnTo>
                  <a:lnTo>
                    <a:pt x="1544" y="810"/>
                  </a:lnTo>
                  <a:lnTo>
                    <a:pt x="1546" y="807"/>
                  </a:lnTo>
                  <a:lnTo>
                    <a:pt x="1555" y="804"/>
                  </a:lnTo>
                  <a:lnTo>
                    <a:pt x="1558" y="803"/>
                  </a:lnTo>
                  <a:lnTo>
                    <a:pt x="1568" y="809"/>
                  </a:lnTo>
                  <a:lnTo>
                    <a:pt x="1570" y="815"/>
                  </a:lnTo>
                  <a:lnTo>
                    <a:pt x="1567" y="817"/>
                  </a:lnTo>
                  <a:lnTo>
                    <a:pt x="1563" y="817"/>
                  </a:lnTo>
                  <a:lnTo>
                    <a:pt x="1568" y="820"/>
                  </a:lnTo>
                  <a:lnTo>
                    <a:pt x="1569" y="825"/>
                  </a:lnTo>
                  <a:lnTo>
                    <a:pt x="1568" y="831"/>
                  </a:lnTo>
                  <a:lnTo>
                    <a:pt x="1564" y="834"/>
                  </a:lnTo>
                  <a:lnTo>
                    <a:pt x="1564" y="840"/>
                  </a:lnTo>
                  <a:lnTo>
                    <a:pt x="1565" y="843"/>
                  </a:lnTo>
                  <a:lnTo>
                    <a:pt x="1569" y="836"/>
                  </a:lnTo>
                  <a:lnTo>
                    <a:pt x="1576" y="834"/>
                  </a:lnTo>
                  <a:lnTo>
                    <a:pt x="1578" y="831"/>
                  </a:lnTo>
                  <a:lnTo>
                    <a:pt x="1581" y="831"/>
                  </a:lnTo>
                  <a:lnTo>
                    <a:pt x="1578" y="835"/>
                  </a:lnTo>
                  <a:lnTo>
                    <a:pt x="1579" y="844"/>
                  </a:lnTo>
                  <a:lnTo>
                    <a:pt x="1575" y="854"/>
                  </a:lnTo>
                  <a:lnTo>
                    <a:pt x="1575" y="859"/>
                  </a:lnTo>
                  <a:lnTo>
                    <a:pt x="1565" y="866"/>
                  </a:lnTo>
                  <a:lnTo>
                    <a:pt x="1559" y="866"/>
                  </a:lnTo>
                  <a:lnTo>
                    <a:pt x="1558" y="869"/>
                  </a:lnTo>
                  <a:lnTo>
                    <a:pt x="1560" y="872"/>
                  </a:lnTo>
                  <a:lnTo>
                    <a:pt x="1557" y="881"/>
                  </a:lnTo>
                  <a:lnTo>
                    <a:pt x="1554" y="881"/>
                  </a:lnTo>
                  <a:lnTo>
                    <a:pt x="1553" y="879"/>
                  </a:lnTo>
                  <a:lnTo>
                    <a:pt x="1548" y="881"/>
                  </a:lnTo>
                  <a:lnTo>
                    <a:pt x="1548" y="883"/>
                  </a:lnTo>
                  <a:lnTo>
                    <a:pt x="1556" y="888"/>
                  </a:lnTo>
                  <a:lnTo>
                    <a:pt x="1555" y="891"/>
                  </a:lnTo>
                  <a:lnTo>
                    <a:pt x="1548" y="892"/>
                  </a:lnTo>
                  <a:lnTo>
                    <a:pt x="1553" y="897"/>
                  </a:lnTo>
                  <a:lnTo>
                    <a:pt x="1545" y="903"/>
                  </a:lnTo>
                  <a:lnTo>
                    <a:pt x="1543" y="901"/>
                  </a:lnTo>
                  <a:lnTo>
                    <a:pt x="1539" y="904"/>
                  </a:lnTo>
                  <a:lnTo>
                    <a:pt x="1533" y="904"/>
                  </a:lnTo>
                  <a:lnTo>
                    <a:pt x="1525" y="907"/>
                  </a:lnTo>
                  <a:lnTo>
                    <a:pt x="1525" y="912"/>
                  </a:lnTo>
                  <a:lnTo>
                    <a:pt x="1517" y="915"/>
                  </a:lnTo>
                  <a:lnTo>
                    <a:pt x="1510" y="909"/>
                  </a:lnTo>
                  <a:lnTo>
                    <a:pt x="1504" y="913"/>
                  </a:lnTo>
                  <a:lnTo>
                    <a:pt x="1499" y="912"/>
                  </a:lnTo>
                  <a:lnTo>
                    <a:pt x="1497" y="900"/>
                  </a:lnTo>
                  <a:lnTo>
                    <a:pt x="1502" y="892"/>
                  </a:lnTo>
                  <a:lnTo>
                    <a:pt x="1502" y="888"/>
                  </a:lnTo>
                  <a:lnTo>
                    <a:pt x="1493" y="897"/>
                  </a:lnTo>
                  <a:lnTo>
                    <a:pt x="1491" y="903"/>
                  </a:lnTo>
                  <a:lnTo>
                    <a:pt x="1496" y="915"/>
                  </a:lnTo>
                  <a:lnTo>
                    <a:pt x="1499" y="918"/>
                  </a:lnTo>
                  <a:lnTo>
                    <a:pt x="1498" y="924"/>
                  </a:lnTo>
                  <a:lnTo>
                    <a:pt x="1490" y="928"/>
                  </a:lnTo>
                  <a:lnTo>
                    <a:pt x="1487" y="935"/>
                  </a:lnTo>
                  <a:lnTo>
                    <a:pt x="1487" y="935"/>
                  </a:lnTo>
                  <a:lnTo>
                    <a:pt x="1479" y="937"/>
                  </a:lnTo>
                  <a:lnTo>
                    <a:pt x="1479" y="937"/>
                  </a:lnTo>
                  <a:close/>
                  <a:moveTo>
                    <a:pt x="1584" y="791"/>
                  </a:moveTo>
                  <a:lnTo>
                    <a:pt x="1583" y="793"/>
                  </a:lnTo>
                  <a:lnTo>
                    <a:pt x="1587" y="795"/>
                  </a:lnTo>
                  <a:lnTo>
                    <a:pt x="1588" y="791"/>
                  </a:lnTo>
                  <a:lnTo>
                    <a:pt x="1584" y="791"/>
                  </a:lnTo>
                  <a:lnTo>
                    <a:pt x="1584" y="791"/>
                  </a:lnTo>
                  <a:close/>
                  <a:moveTo>
                    <a:pt x="1580" y="816"/>
                  </a:moveTo>
                  <a:lnTo>
                    <a:pt x="1583" y="815"/>
                  </a:lnTo>
                  <a:lnTo>
                    <a:pt x="1588" y="809"/>
                  </a:lnTo>
                  <a:lnTo>
                    <a:pt x="1589" y="804"/>
                  </a:lnTo>
                  <a:lnTo>
                    <a:pt x="1587" y="802"/>
                  </a:lnTo>
                  <a:lnTo>
                    <a:pt x="1586" y="797"/>
                  </a:lnTo>
                  <a:lnTo>
                    <a:pt x="1581" y="799"/>
                  </a:lnTo>
                  <a:lnTo>
                    <a:pt x="1579" y="803"/>
                  </a:lnTo>
                  <a:lnTo>
                    <a:pt x="1576" y="805"/>
                  </a:lnTo>
                  <a:lnTo>
                    <a:pt x="1577" y="813"/>
                  </a:lnTo>
                  <a:lnTo>
                    <a:pt x="1580" y="816"/>
                  </a:lnTo>
                  <a:lnTo>
                    <a:pt x="1580" y="816"/>
                  </a:lnTo>
                  <a:close/>
                  <a:moveTo>
                    <a:pt x="1576" y="830"/>
                  </a:moveTo>
                  <a:lnTo>
                    <a:pt x="1579" y="827"/>
                  </a:lnTo>
                  <a:lnTo>
                    <a:pt x="1582" y="820"/>
                  </a:lnTo>
                  <a:lnTo>
                    <a:pt x="1577" y="821"/>
                  </a:lnTo>
                  <a:lnTo>
                    <a:pt x="1572" y="824"/>
                  </a:lnTo>
                  <a:lnTo>
                    <a:pt x="1572" y="828"/>
                  </a:lnTo>
                  <a:lnTo>
                    <a:pt x="1576" y="830"/>
                  </a:lnTo>
                  <a:lnTo>
                    <a:pt x="1576" y="830"/>
                  </a:lnTo>
                  <a:close/>
                  <a:moveTo>
                    <a:pt x="1336" y="696"/>
                  </a:moveTo>
                  <a:lnTo>
                    <a:pt x="1336" y="699"/>
                  </a:lnTo>
                  <a:lnTo>
                    <a:pt x="1338" y="702"/>
                  </a:lnTo>
                  <a:lnTo>
                    <a:pt x="1342" y="699"/>
                  </a:lnTo>
                  <a:lnTo>
                    <a:pt x="1346" y="702"/>
                  </a:lnTo>
                  <a:lnTo>
                    <a:pt x="1348" y="699"/>
                  </a:lnTo>
                  <a:lnTo>
                    <a:pt x="1346" y="695"/>
                  </a:lnTo>
                  <a:lnTo>
                    <a:pt x="1338" y="694"/>
                  </a:lnTo>
                  <a:lnTo>
                    <a:pt x="1336" y="696"/>
                  </a:lnTo>
                  <a:lnTo>
                    <a:pt x="1336" y="696"/>
                  </a:lnTo>
                  <a:close/>
                  <a:moveTo>
                    <a:pt x="1377" y="774"/>
                  </a:moveTo>
                  <a:lnTo>
                    <a:pt x="1372" y="768"/>
                  </a:lnTo>
                  <a:lnTo>
                    <a:pt x="1371" y="755"/>
                  </a:lnTo>
                  <a:lnTo>
                    <a:pt x="1368" y="749"/>
                  </a:lnTo>
                  <a:lnTo>
                    <a:pt x="1368" y="744"/>
                  </a:lnTo>
                  <a:lnTo>
                    <a:pt x="1369" y="741"/>
                  </a:lnTo>
                  <a:lnTo>
                    <a:pt x="1367" y="733"/>
                  </a:lnTo>
                  <a:lnTo>
                    <a:pt x="1367" y="727"/>
                  </a:lnTo>
                  <a:lnTo>
                    <a:pt x="1362" y="719"/>
                  </a:lnTo>
                  <a:lnTo>
                    <a:pt x="1357" y="715"/>
                  </a:lnTo>
                  <a:lnTo>
                    <a:pt x="1357" y="710"/>
                  </a:lnTo>
                  <a:lnTo>
                    <a:pt x="1367" y="703"/>
                  </a:lnTo>
                  <a:lnTo>
                    <a:pt x="1371" y="702"/>
                  </a:lnTo>
                  <a:lnTo>
                    <a:pt x="1377" y="696"/>
                  </a:lnTo>
                  <a:lnTo>
                    <a:pt x="1385" y="695"/>
                  </a:lnTo>
                  <a:lnTo>
                    <a:pt x="1390" y="698"/>
                  </a:lnTo>
                  <a:lnTo>
                    <a:pt x="1394" y="698"/>
                  </a:lnTo>
                  <a:lnTo>
                    <a:pt x="1400" y="703"/>
                  </a:lnTo>
                  <a:lnTo>
                    <a:pt x="1404" y="702"/>
                  </a:lnTo>
                  <a:lnTo>
                    <a:pt x="1409" y="704"/>
                  </a:lnTo>
                  <a:lnTo>
                    <a:pt x="1414" y="703"/>
                  </a:lnTo>
                  <a:lnTo>
                    <a:pt x="1418" y="703"/>
                  </a:lnTo>
                  <a:lnTo>
                    <a:pt x="1424" y="710"/>
                  </a:lnTo>
                  <a:lnTo>
                    <a:pt x="1424" y="716"/>
                  </a:lnTo>
                  <a:lnTo>
                    <a:pt x="1421" y="718"/>
                  </a:lnTo>
                  <a:lnTo>
                    <a:pt x="1426" y="724"/>
                  </a:lnTo>
                  <a:lnTo>
                    <a:pt x="1426" y="728"/>
                  </a:lnTo>
                  <a:lnTo>
                    <a:pt x="1423" y="731"/>
                  </a:lnTo>
                  <a:lnTo>
                    <a:pt x="1423" y="735"/>
                  </a:lnTo>
                  <a:lnTo>
                    <a:pt x="1415" y="743"/>
                  </a:lnTo>
                  <a:lnTo>
                    <a:pt x="1412" y="743"/>
                  </a:lnTo>
                  <a:lnTo>
                    <a:pt x="1403" y="751"/>
                  </a:lnTo>
                  <a:lnTo>
                    <a:pt x="1395" y="756"/>
                  </a:lnTo>
                  <a:lnTo>
                    <a:pt x="1388" y="765"/>
                  </a:lnTo>
                  <a:lnTo>
                    <a:pt x="1382" y="765"/>
                  </a:lnTo>
                  <a:lnTo>
                    <a:pt x="1378" y="767"/>
                  </a:lnTo>
                  <a:lnTo>
                    <a:pt x="1379" y="773"/>
                  </a:lnTo>
                  <a:lnTo>
                    <a:pt x="1377" y="774"/>
                  </a:lnTo>
                  <a:lnTo>
                    <a:pt x="1377" y="774"/>
                  </a:lnTo>
                  <a:close/>
                  <a:moveTo>
                    <a:pt x="1602" y="903"/>
                  </a:moveTo>
                  <a:lnTo>
                    <a:pt x="1592" y="895"/>
                  </a:lnTo>
                  <a:lnTo>
                    <a:pt x="1588" y="896"/>
                  </a:lnTo>
                  <a:lnTo>
                    <a:pt x="1577" y="895"/>
                  </a:lnTo>
                  <a:lnTo>
                    <a:pt x="1581" y="889"/>
                  </a:lnTo>
                  <a:lnTo>
                    <a:pt x="1587" y="886"/>
                  </a:lnTo>
                  <a:lnTo>
                    <a:pt x="1590" y="888"/>
                  </a:lnTo>
                  <a:lnTo>
                    <a:pt x="1592" y="886"/>
                  </a:lnTo>
                  <a:lnTo>
                    <a:pt x="1591" y="883"/>
                  </a:lnTo>
                  <a:lnTo>
                    <a:pt x="1586" y="883"/>
                  </a:lnTo>
                  <a:lnTo>
                    <a:pt x="1584" y="881"/>
                  </a:lnTo>
                  <a:lnTo>
                    <a:pt x="1592" y="871"/>
                  </a:lnTo>
                  <a:lnTo>
                    <a:pt x="1595" y="860"/>
                  </a:lnTo>
                  <a:lnTo>
                    <a:pt x="1595" y="855"/>
                  </a:lnTo>
                  <a:lnTo>
                    <a:pt x="1599" y="852"/>
                  </a:lnTo>
                  <a:lnTo>
                    <a:pt x="1599" y="849"/>
                  </a:lnTo>
                  <a:lnTo>
                    <a:pt x="1593" y="845"/>
                  </a:lnTo>
                  <a:lnTo>
                    <a:pt x="1597" y="842"/>
                  </a:lnTo>
                  <a:lnTo>
                    <a:pt x="1597" y="834"/>
                  </a:lnTo>
                  <a:lnTo>
                    <a:pt x="1602" y="821"/>
                  </a:lnTo>
                  <a:lnTo>
                    <a:pt x="1606" y="819"/>
                  </a:lnTo>
                  <a:lnTo>
                    <a:pt x="1606" y="812"/>
                  </a:lnTo>
                  <a:lnTo>
                    <a:pt x="1612" y="809"/>
                  </a:lnTo>
                  <a:lnTo>
                    <a:pt x="1615" y="802"/>
                  </a:lnTo>
                  <a:lnTo>
                    <a:pt x="1617" y="798"/>
                  </a:lnTo>
                  <a:lnTo>
                    <a:pt x="1617" y="791"/>
                  </a:lnTo>
                  <a:lnTo>
                    <a:pt x="1626" y="782"/>
                  </a:lnTo>
                  <a:lnTo>
                    <a:pt x="1627" y="774"/>
                  </a:lnTo>
                  <a:lnTo>
                    <a:pt x="1633" y="773"/>
                  </a:lnTo>
                  <a:lnTo>
                    <a:pt x="1634" y="769"/>
                  </a:lnTo>
                  <a:lnTo>
                    <a:pt x="1632" y="766"/>
                  </a:lnTo>
                  <a:lnTo>
                    <a:pt x="1636" y="758"/>
                  </a:lnTo>
                  <a:lnTo>
                    <a:pt x="1640" y="761"/>
                  </a:lnTo>
                  <a:lnTo>
                    <a:pt x="1645" y="767"/>
                  </a:lnTo>
                  <a:lnTo>
                    <a:pt x="1647" y="774"/>
                  </a:lnTo>
                  <a:lnTo>
                    <a:pt x="1653" y="774"/>
                  </a:lnTo>
                  <a:lnTo>
                    <a:pt x="1652" y="767"/>
                  </a:lnTo>
                  <a:lnTo>
                    <a:pt x="1647" y="762"/>
                  </a:lnTo>
                  <a:lnTo>
                    <a:pt x="1648" y="759"/>
                  </a:lnTo>
                  <a:lnTo>
                    <a:pt x="1652" y="757"/>
                  </a:lnTo>
                  <a:lnTo>
                    <a:pt x="1648" y="752"/>
                  </a:lnTo>
                  <a:lnTo>
                    <a:pt x="1653" y="743"/>
                  </a:lnTo>
                  <a:lnTo>
                    <a:pt x="1667" y="740"/>
                  </a:lnTo>
                  <a:lnTo>
                    <a:pt x="1676" y="740"/>
                  </a:lnTo>
                  <a:lnTo>
                    <a:pt x="1682" y="739"/>
                  </a:lnTo>
                  <a:lnTo>
                    <a:pt x="1684" y="741"/>
                  </a:lnTo>
                  <a:lnTo>
                    <a:pt x="1691" y="740"/>
                  </a:lnTo>
                  <a:lnTo>
                    <a:pt x="1692" y="744"/>
                  </a:lnTo>
                  <a:lnTo>
                    <a:pt x="1696" y="741"/>
                  </a:lnTo>
                  <a:lnTo>
                    <a:pt x="1704" y="741"/>
                  </a:lnTo>
                  <a:lnTo>
                    <a:pt x="1708" y="747"/>
                  </a:lnTo>
                  <a:lnTo>
                    <a:pt x="1715" y="750"/>
                  </a:lnTo>
                  <a:lnTo>
                    <a:pt x="1716" y="752"/>
                  </a:lnTo>
                  <a:lnTo>
                    <a:pt x="1719" y="752"/>
                  </a:lnTo>
                  <a:lnTo>
                    <a:pt x="1722" y="757"/>
                  </a:lnTo>
                  <a:lnTo>
                    <a:pt x="1721" y="762"/>
                  </a:lnTo>
                  <a:lnTo>
                    <a:pt x="1723" y="764"/>
                  </a:lnTo>
                  <a:lnTo>
                    <a:pt x="1728" y="762"/>
                  </a:lnTo>
                  <a:lnTo>
                    <a:pt x="1737" y="763"/>
                  </a:lnTo>
                  <a:lnTo>
                    <a:pt x="1751" y="765"/>
                  </a:lnTo>
                  <a:lnTo>
                    <a:pt x="1760" y="770"/>
                  </a:lnTo>
                  <a:lnTo>
                    <a:pt x="1760" y="775"/>
                  </a:lnTo>
                  <a:lnTo>
                    <a:pt x="1764" y="778"/>
                  </a:lnTo>
                  <a:lnTo>
                    <a:pt x="1765" y="782"/>
                  </a:lnTo>
                  <a:lnTo>
                    <a:pt x="1763" y="781"/>
                  </a:lnTo>
                  <a:lnTo>
                    <a:pt x="1760" y="781"/>
                  </a:lnTo>
                  <a:lnTo>
                    <a:pt x="1757" y="789"/>
                  </a:lnTo>
                  <a:lnTo>
                    <a:pt x="1747" y="797"/>
                  </a:lnTo>
                  <a:lnTo>
                    <a:pt x="1743" y="804"/>
                  </a:lnTo>
                  <a:lnTo>
                    <a:pt x="1738" y="805"/>
                  </a:lnTo>
                  <a:lnTo>
                    <a:pt x="1738" y="808"/>
                  </a:lnTo>
                  <a:lnTo>
                    <a:pt x="1725" y="817"/>
                  </a:lnTo>
                  <a:lnTo>
                    <a:pt x="1718" y="827"/>
                  </a:lnTo>
                  <a:lnTo>
                    <a:pt x="1711" y="827"/>
                  </a:lnTo>
                  <a:lnTo>
                    <a:pt x="1710" y="830"/>
                  </a:lnTo>
                  <a:lnTo>
                    <a:pt x="1712" y="832"/>
                  </a:lnTo>
                  <a:lnTo>
                    <a:pt x="1709" y="836"/>
                  </a:lnTo>
                  <a:lnTo>
                    <a:pt x="1700" y="844"/>
                  </a:lnTo>
                  <a:lnTo>
                    <a:pt x="1692" y="851"/>
                  </a:lnTo>
                  <a:lnTo>
                    <a:pt x="1681" y="859"/>
                  </a:lnTo>
                  <a:lnTo>
                    <a:pt x="1673" y="862"/>
                  </a:lnTo>
                  <a:lnTo>
                    <a:pt x="1670" y="860"/>
                  </a:lnTo>
                  <a:lnTo>
                    <a:pt x="1669" y="858"/>
                  </a:lnTo>
                  <a:lnTo>
                    <a:pt x="1664" y="858"/>
                  </a:lnTo>
                  <a:lnTo>
                    <a:pt x="1657" y="851"/>
                  </a:lnTo>
                  <a:lnTo>
                    <a:pt x="1656" y="846"/>
                  </a:lnTo>
                  <a:lnTo>
                    <a:pt x="1651" y="844"/>
                  </a:lnTo>
                  <a:lnTo>
                    <a:pt x="1647" y="847"/>
                  </a:lnTo>
                  <a:lnTo>
                    <a:pt x="1640" y="845"/>
                  </a:lnTo>
                  <a:lnTo>
                    <a:pt x="1636" y="845"/>
                  </a:lnTo>
                  <a:lnTo>
                    <a:pt x="1630" y="843"/>
                  </a:lnTo>
                  <a:lnTo>
                    <a:pt x="1626" y="843"/>
                  </a:lnTo>
                  <a:lnTo>
                    <a:pt x="1625" y="846"/>
                  </a:lnTo>
                  <a:lnTo>
                    <a:pt x="1628" y="849"/>
                  </a:lnTo>
                  <a:lnTo>
                    <a:pt x="1640" y="850"/>
                  </a:lnTo>
                  <a:lnTo>
                    <a:pt x="1638" y="855"/>
                  </a:lnTo>
                  <a:lnTo>
                    <a:pt x="1634" y="859"/>
                  </a:lnTo>
                  <a:lnTo>
                    <a:pt x="1637" y="862"/>
                  </a:lnTo>
                  <a:lnTo>
                    <a:pt x="1637" y="869"/>
                  </a:lnTo>
                  <a:lnTo>
                    <a:pt x="1634" y="874"/>
                  </a:lnTo>
                  <a:lnTo>
                    <a:pt x="1630" y="878"/>
                  </a:lnTo>
                  <a:lnTo>
                    <a:pt x="1626" y="882"/>
                  </a:lnTo>
                  <a:lnTo>
                    <a:pt x="1621" y="882"/>
                  </a:lnTo>
                  <a:lnTo>
                    <a:pt x="1616" y="884"/>
                  </a:lnTo>
                  <a:lnTo>
                    <a:pt x="1614" y="891"/>
                  </a:lnTo>
                  <a:lnTo>
                    <a:pt x="1609" y="895"/>
                  </a:lnTo>
                  <a:lnTo>
                    <a:pt x="1604" y="895"/>
                  </a:lnTo>
                  <a:lnTo>
                    <a:pt x="1604" y="901"/>
                  </a:lnTo>
                  <a:lnTo>
                    <a:pt x="1604" y="901"/>
                  </a:lnTo>
                  <a:lnTo>
                    <a:pt x="1602" y="903"/>
                  </a:lnTo>
                  <a:lnTo>
                    <a:pt x="1602" y="903"/>
                  </a:lnTo>
                  <a:close/>
                  <a:moveTo>
                    <a:pt x="1989" y="929"/>
                  </a:moveTo>
                  <a:lnTo>
                    <a:pt x="1981" y="925"/>
                  </a:lnTo>
                  <a:lnTo>
                    <a:pt x="1974" y="923"/>
                  </a:lnTo>
                  <a:lnTo>
                    <a:pt x="1972" y="916"/>
                  </a:lnTo>
                  <a:lnTo>
                    <a:pt x="1967" y="914"/>
                  </a:lnTo>
                  <a:lnTo>
                    <a:pt x="1965" y="907"/>
                  </a:lnTo>
                  <a:lnTo>
                    <a:pt x="1966" y="900"/>
                  </a:lnTo>
                  <a:lnTo>
                    <a:pt x="1973" y="896"/>
                  </a:lnTo>
                  <a:lnTo>
                    <a:pt x="1973" y="891"/>
                  </a:lnTo>
                  <a:lnTo>
                    <a:pt x="1976" y="886"/>
                  </a:lnTo>
                  <a:lnTo>
                    <a:pt x="1975" y="882"/>
                  </a:lnTo>
                  <a:lnTo>
                    <a:pt x="1970" y="881"/>
                  </a:lnTo>
                  <a:lnTo>
                    <a:pt x="1963" y="877"/>
                  </a:lnTo>
                  <a:lnTo>
                    <a:pt x="1970" y="863"/>
                  </a:lnTo>
                  <a:lnTo>
                    <a:pt x="1973" y="863"/>
                  </a:lnTo>
                  <a:lnTo>
                    <a:pt x="1975" y="860"/>
                  </a:lnTo>
                  <a:lnTo>
                    <a:pt x="1974" y="854"/>
                  </a:lnTo>
                  <a:lnTo>
                    <a:pt x="1977" y="849"/>
                  </a:lnTo>
                  <a:lnTo>
                    <a:pt x="1979" y="842"/>
                  </a:lnTo>
                  <a:lnTo>
                    <a:pt x="1985" y="839"/>
                  </a:lnTo>
                  <a:lnTo>
                    <a:pt x="1989" y="843"/>
                  </a:lnTo>
                  <a:lnTo>
                    <a:pt x="1990" y="848"/>
                  </a:lnTo>
                  <a:lnTo>
                    <a:pt x="2002" y="852"/>
                  </a:lnTo>
                  <a:lnTo>
                    <a:pt x="2007" y="857"/>
                  </a:lnTo>
                  <a:lnTo>
                    <a:pt x="2014" y="859"/>
                  </a:lnTo>
                  <a:lnTo>
                    <a:pt x="2017" y="856"/>
                  </a:lnTo>
                  <a:lnTo>
                    <a:pt x="2028" y="860"/>
                  </a:lnTo>
                  <a:lnTo>
                    <a:pt x="2037" y="860"/>
                  </a:lnTo>
                  <a:lnTo>
                    <a:pt x="2041" y="862"/>
                  </a:lnTo>
                  <a:lnTo>
                    <a:pt x="2043" y="869"/>
                  </a:lnTo>
                  <a:lnTo>
                    <a:pt x="2052" y="874"/>
                  </a:lnTo>
                  <a:lnTo>
                    <a:pt x="2054" y="880"/>
                  </a:lnTo>
                  <a:lnTo>
                    <a:pt x="2052" y="888"/>
                  </a:lnTo>
                  <a:lnTo>
                    <a:pt x="2052" y="891"/>
                  </a:lnTo>
                  <a:lnTo>
                    <a:pt x="2057" y="895"/>
                  </a:lnTo>
                  <a:lnTo>
                    <a:pt x="2056" y="898"/>
                  </a:lnTo>
                  <a:lnTo>
                    <a:pt x="2057" y="904"/>
                  </a:lnTo>
                  <a:lnTo>
                    <a:pt x="2057" y="907"/>
                  </a:lnTo>
                  <a:lnTo>
                    <a:pt x="2060" y="915"/>
                  </a:lnTo>
                  <a:lnTo>
                    <a:pt x="2059" y="919"/>
                  </a:lnTo>
                  <a:lnTo>
                    <a:pt x="2056" y="924"/>
                  </a:lnTo>
                  <a:lnTo>
                    <a:pt x="2064" y="926"/>
                  </a:lnTo>
                  <a:lnTo>
                    <a:pt x="2064" y="929"/>
                  </a:lnTo>
                  <a:lnTo>
                    <a:pt x="2060" y="931"/>
                  </a:lnTo>
                  <a:lnTo>
                    <a:pt x="2058" y="935"/>
                  </a:lnTo>
                  <a:lnTo>
                    <a:pt x="2046" y="932"/>
                  </a:lnTo>
                  <a:lnTo>
                    <a:pt x="2044" y="930"/>
                  </a:lnTo>
                  <a:lnTo>
                    <a:pt x="2033" y="928"/>
                  </a:lnTo>
                  <a:lnTo>
                    <a:pt x="2029" y="925"/>
                  </a:lnTo>
                  <a:lnTo>
                    <a:pt x="2021" y="923"/>
                  </a:lnTo>
                  <a:lnTo>
                    <a:pt x="2018" y="923"/>
                  </a:lnTo>
                  <a:lnTo>
                    <a:pt x="2012" y="919"/>
                  </a:lnTo>
                  <a:lnTo>
                    <a:pt x="2003" y="923"/>
                  </a:lnTo>
                  <a:lnTo>
                    <a:pt x="1998" y="923"/>
                  </a:lnTo>
                  <a:lnTo>
                    <a:pt x="1993" y="928"/>
                  </a:lnTo>
                  <a:lnTo>
                    <a:pt x="1989" y="929"/>
                  </a:lnTo>
                  <a:lnTo>
                    <a:pt x="1989" y="929"/>
                  </a:lnTo>
                  <a:close/>
                  <a:moveTo>
                    <a:pt x="1953" y="939"/>
                  </a:moveTo>
                  <a:lnTo>
                    <a:pt x="1952" y="932"/>
                  </a:lnTo>
                  <a:lnTo>
                    <a:pt x="1954" y="929"/>
                  </a:lnTo>
                  <a:lnTo>
                    <a:pt x="1956" y="932"/>
                  </a:lnTo>
                  <a:lnTo>
                    <a:pt x="1956" y="936"/>
                  </a:lnTo>
                  <a:lnTo>
                    <a:pt x="1953" y="939"/>
                  </a:lnTo>
                  <a:lnTo>
                    <a:pt x="1953" y="939"/>
                  </a:lnTo>
                  <a:close/>
                  <a:moveTo>
                    <a:pt x="1962" y="944"/>
                  </a:moveTo>
                  <a:lnTo>
                    <a:pt x="1960" y="941"/>
                  </a:lnTo>
                  <a:lnTo>
                    <a:pt x="1963" y="939"/>
                  </a:lnTo>
                  <a:lnTo>
                    <a:pt x="1965" y="939"/>
                  </a:lnTo>
                  <a:lnTo>
                    <a:pt x="1965" y="943"/>
                  </a:lnTo>
                  <a:lnTo>
                    <a:pt x="1962" y="944"/>
                  </a:lnTo>
                  <a:lnTo>
                    <a:pt x="1962" y="944"/>
                  </a:lnTo>
                  <a:close/>
                  <a:moveTo>
                    <a:pt x="1978" y="944"/>
                  </a:moveTo>
                  <a:lnTo>
                    <a:pt x="1974" y="943"/>
                  </a:lnTo>
                  <a:lnTo>
                    <a:pt x="1974" y="940"/>
                  </a:lnTo>
                  <a:lnTo>
                    <a:pt x="1976" y="939"/>
                  </a:lnTo>
                  <a:lnTo>
                    <a:pt x="1981" y="943"/>
                  </a:lnTo>
                  <a:lnTo>
                    <a:pt x="1978" y="944"/>
                  </a:lnTo>
                  <a:lnTo>
                    <a:pt x="1978" y="944"/>
                  </a:lnTo>
                  <a:close/>
                  <a:moveTo>
                    <a:pt x="1589" y="1078"/>
                  </a:moveTo>
                  <a:lnTo>
                    <a:pt x="1588" y="1075"/>
                  </a:lnTo>
                  <a:lnTo>
                    <a:pt x="1590" y="1072"/>
                  </a:lnTo>
                  <a:lnTo>
                    <a:pt x="1593" y="1072"/>
                  </a:lnTo>
                  <a:lnTo>
                    <a:pt x="1597" y="1073"/>
                  </a:lnTo>
                  <a:lnTo>
                    <a:pt x="1594" y="1077"/>
                  </a:lnTo>
                  <a:lnTo>
                    <a:pt x="1592" y="1077"/>
                  </a:lnTo>
                  <a:lnTo>
                    <a:pt x="1589" y="1078"/>
                  </a:lnTo>
                  <a:lnTo>
                    <a:pt x="1589" y="1078"/>
                  </a:lnTo>
                  <a:close/>
                  <a:moveTo>
                    <a:pt x="1607" y="1110"/>
                  </a:moveTo>
                  <a:lnTo>
                    <a:pt x="1607" y="1117"/>
                  </a:lnTo>
                  <a:lnTo>
                    <a:pt x="1612" y="1114"/>
                  </a:lnTo>
                  <a:lnTo>
                    <a:pt x="1613" y="1114"/>
                  </a:lnTo>
                  <a:lnTo>
                    <a:pt x="1613" y="1109"/>
                  </a:lnTo>
                  <a:lnTo>
                    <a:pt x="1611" y="1106"/>
                  </a:lnTo>
                  <a:lnTo>
                    <a:pt x="1607" y="1110"/>
                  </a:lnTo>
                  <a:lnTo>
                    <a:pt x="1607" y="1110"/>
                  </a:lnTo>
                  <a:close/>
                  <a:moveTo>
                    <a:pt x="1602" y="1110"/>
                  </a:moveTo>
                  <a:lnTo>
                    <a:pt x="1600" y="1114"/>
                  </a:lnTo>
                  <a:lnTo>
                    <a:pt x="1602" y="1117"/>
                  </a:lnTo>
                  <a:lnTo>
                    <a:pt x="1602" y="1121"/>
                  </a:lnTo>
                  <a:lnTo>
                    <a:pt x="1604" y="1122"/>
                  </a:lnTo>
                  <a:lnTo>
                    <a:pt x="1605" y="1119"/>
                  </a:lnTo>
                  <a:lnTo>
                    <a:pt x="1605" y="1111"/>
                  </a:lnTo>
                  <a:lnTo>
                    <a:pt x="1603" y="1109"/>
                  </a:lnTo>
                  <a:lnTo>
                    <a:pt x="1602" y="1110"/>
                  </a:lnTo>
                  <a:lnTo>
                    <a:pt x="1602" y="1110"/>
                  </a:lnTo>
                  <a:close/>
                  <a:moveTo>
                    <a:pt x="1722" y="1088"/>
                  </a:moveTo>
                  <a:lnTo>
                    <a:pt x="1721" y="1086"/>
                  </a:lnTo>
                  <a:lnTo>
                    <a:pt x="1717" y="1086"/>
                  </a:lnTo>
                  <a:lnTo>
                    <a:pt x="1712" y="1081"/>
                  </a:lnTo>
                  <a:lnTo>
                    <a:pt x="1711" y="1084"/>
                  </a:lnTo>
                  <a:lnTo>
                    <a:pt x="1708" y="1083"/>
                  </a:lnTo>
                  <a:lnTo>
                    <a:pt x="1707" y="1078"/>
                  </a:lnTo>
                  <a:lnTo>
                    <a:pt x="1705" y="1076"/>
                  </a:lnTo>
                  <a:lnTo>
                    <a:pt x="1711" y="1075"/>
                  </a:lnTo>
                  <a:lnTo>
                    <a:pt x="1712" y="1072"/>
                  </a:lnTo>
                  <a:lnTo>
                    <a:pt x="1717" y="1072"/>
                  </a:lnTo>
                  <a:lnTo>
                    <a:pt x="1721" y="1078"/>
                  </a:lnTo>
                  <a:lnTo>
                    <a:pt x="1728" y="1079"/>
                  </a:lnTo>
                  <a:lnTo>
                    <a:pt x="1729" y="1083"/>
                  </a:lnTo>
                  <a:lnTo>
                    <a:pt x="1727" y="1088"/>
                  </a:lnTo>
                  <a:lnTo>
                    <a:pt x="1727" y="1088"/>
                  </a:lnTo>
                  <a:lnTo>
                    <a:pt x="1722" y="1088"/>
                  </a:lnTo>
                  <a:lnTo>
                    <a:pt x="1722" y="1088"/>
                  </a:lnTo>
                  <a:close/>
                  <a:moveTo>
                    <a:pt x="1791" y="1116"/>
                  </a:moveTo>
                  <a:lnTo>
                    <a:pt x="1787" y="1115"/>
                  </a:lnTo>
                  <a:lnTo>
                    <a:pt x="1785" y="1110"/>
                  </a:lnTo>
                  <a:lnTo>
                    <a:pt x="1788" y="1111"/>
                  </a:lnTo>
                  <a:lnTo>
                    <a:pt x="1792" y="1111"/>
                  </a:lnTo>
                  <a:lnTo>
                    <a:pt x="1793" y="1114"/>
                  </a:lnTo>
                  <a:lnTo>
                    <a:pt x="1791" y="1116"/>
                  </a:lnTo>
                  <a:lnTo>
                    <a:pt x="1791" y="1116"/>
                  </a:lnTo>
                  <a:close/>
                  <a:moveTo>
                    <a:pt x="1799" y="1116"/>
                  </a:moveTo>
                  <a:lnTo>
                    <a:pt x="1803" y="1118"/>
                  </a:lnTo>
                  <a:lnTo>
                    <a:pt x="1801" y="1115"/>
                  </a:lnTo>
                  <a:lnTo>
                    <a:pt x="1799" y="1116"/>
                  </a:lnTo>
                  <a:lnTo>
                    <a:pt x="1799" y="1116"/>
                  </a:lnTo>
                  <a:close/>
                  <a:moveTo>
                    <a:pt x="1809" y="1119"/>
                  </a:moveTo>
                  <a:lnTo>
                    <a:pt x="1812" y="1121"/>
                  </a:lnTo>
                  <a:lnTo>
                    <a:pt x="1815" y="1123"/>
                  </a:lnTo>
                  <a:lnTo>
                    <a:pt x="1819" y="1122"/>
                  </a:lnTo>
                  <a:lnTo>
                    <a:pt x="1819" y="1119"/>
                  </a:lnTo>
                  <a:lnTo>
                    <a:pt x="1813" y="1117"/>
                  </a:lnTo>
                  <a:lnTo>
                    <a:pt x="1813" y="1115"/>
                  </a:lnTo>
                  <a:lnTo>
                    <a:pt x="1808" y="1115"/>
                  </a:lnTo>
                  <a:lnTo>
                    <a:pt x="1807" y="1118"/>
                  </a:lnTo>
                  <a:lnTo>
                    <a:pt x="1809" y="1119"/>
                  </a:lnTo>
                  <a:lnTo>
                    <a:pt x="1809" y="1119"/>
                  </a:lnTo>
                  <a:close/>
                  <a:moveTo>
                    <a:pt x="1881" y="1218"/>
                  </a:moveTo>
                  <a:lnTo>
                    <a:pt x="1881" y="1215"/>
                  </a:lnTo>
                  <a:lnTo>
                    <a:pt x="1883" y="1211"/>
                  </a:lnTo>
                  <a:lnTo>
                    <a:pt x="1882" y="1206"/>
                  </a:lnTo>
                  <a:lnTo>
                    <a:pt x="1885" y="1207"/>
                  </a:lnTo>
                  <a:lnTo>
                    <a:pt x="1889" y="1209"/>
                  </a:lnTo>
                  <a:lnTo>
                    <a:pt x="1886" y="1214"/>
                  </a:lnTo>
                  <a:lnTo>
                    <a:pt x="1886" y="1218"/>
                  </a:lnTo>
                  <a:lnTo>
                    <a:pt x="1881" y="1218"/>
                  </a:lnTo>
                  <a:lnTo>
                    <a:pt x="1881" y="1218"/>
                  </a:lnTo>
                  <a:close/>
                  <a:moveTo>
                    <a:pt x="1875" y="1237"/>
                  </a:moveTo>
                  <a:lnTo>
                    <a:pt x="1873" y="1230"/>
                  </a:lnTo>
                  <a:lnTo>
                    <a:pt x="1875" y="1224"/>
                  </a:lnTo>
                  <a:lnTo>
                    <a:pt x="1878" y="1226"/>
                  </a:lnTo>
                  <a:lnTo>
                    <a:pt x="1883" y="1227"/>
                  </a:lnTo>
                  <a:lnTo>
                    <a:pt x="1882" y="1230"/>
                  </a:lnTo>
                  <a:lnTo>
                    <a:pt x="1878" y="1231"/>
                  </a:lnTo>
                  <a:lnTo>
                    <a:pt x="1878" y="1235"/>
                  </a:lnTo>
                  <a:lnTo>
                    <a:pt x="1875" y="1237"/>
                  </a:lnTo>
                  <a:lnTo>
                    <a:pt x="1875" y="1237"/>
                  </a:lnTo>
                  <a:close/>
                  <a:moveTo>
                    <a:pt x="1832" y="1142"/>
                  </a:moveTo>
                  <a:lnTo>
                    <a:pt x="1830" y="1139"/>
                  </a:lnTo>
                  <a:lnTo>
                    <a:pt x="1833" y="1140"/>
                  </a:lnTo>
                  <a:lnTo>
                    <a:pt x="1832" y="1142"/>
                  </a:lnTo>
                  <a:lnTo>
                    <a:pt x="1832" y="1142"/>
                  </a:lnTo>
                  <a:close/>
                  <a:moveTo>
                    <a:pt x="1823" y="1142"/>
                  </a:moveTo>
                  <a:lnTo>
                    <a:pt x="1820" y="1137"/>
                  </a:lnTo>
                  <a:lnTo>
                    <a:pt x="1823" y="1139"/>
                  </a:lnTo>
                  <a:lnTo>
                    <a:pt x="1824" y="1141"/>
                  </a:lnTo>
                  <a:lnTo>
                    <a:pt x="1823" y="1142"/>
                  </a:lnTo>
                  <a:lnTo>
                    <a:pt x="1823" y="1142"/>
                  </a:lnTo>
                  <a:close/>
                  <a:moveTo>
                    <a:pt x="1825" y="1147"/>
                  </a:moveTo>
                  <a:lnTo>
                    <a:pt x="1827" y="1150"/>
                  </a:lnTo>
                  <a:lnTo>
                    <a:pt x="1831" y="1150"/>
                  </a:lnTo>
                  <a:lnTo>
                    <a:pt x="1834" y="1151"/>
                  </a:lnTo>
                  <a:lnTo>
                    <a:pt x="1834" y="1148"/>
                  </a:lnTo>
                  <a:lnTo>
                    <a:pt x="1831" y="1146"/>
                  </a:lnTo>
                  <a:lnTo>
                    <a:pt x="1826" y="1146"/>
                  </a:lnTo>
                  <a:lnTo>
                    <a:pt x="1825" y="1147"/>
                  </a:lnTo>
                  <a:lnTo>
                    <a:pt x="1825" y="1147"/>
                  </a:lnTo>
                  <a:close/>
                  <a:moveTo>
                    <a:pt x="1866" y="1130"/>
                  </a:moveTo>
                  <a:lnTo>
                    <a:pt x="1870" y="1131"/>
                  </a:lnTo>
                  <a:lnTo>
                    <a:pt x="1871" y="1135"/>
                  </a:lnTo>
                  <a:lnTo>
                    <a:pt x="1872" y="1137"/>
                  </a:lnTo>
                  <a:lnTo>
                    <a:pt x="1872" y="1140"/>
                  </a:lnTo>
                  <a:lnTo>
                    <a:pt x="1873" y="1142"/>
                  </a:lnTo>
                  <a:lnTo>
                    <a:pt x="1877" y="1141"/>
                  </a:lnTo>
                  <a:lnTo>
                    <a:pt x="1878" y="1137"/>
                  </a:lnTo>
                  <a:lnTo>
                    <a:pt x="1881" y="1139"/>
                  </a:lnTo>
                  <a:lnTo>
                    <a:pt x="1886" y="1138"/>
                  </a:lnTo>
                  <a:lnTo>
                    <a:pt x="1889" y="1138"/>
                  </a:lnTo>
                  <a:lnTo>
                    <a:pt x="1892" y="1135"/>
                  </a:lnTo>
                  <a:lnTo>
                    <a:pt x="1889" y="1130"/>
                  </a:lnTo>
                  <a:lnTo>
                    <a:pt x="1881" y="1129"/>
                  </a:lnTo>
                  <a:lnTo>
                    <a:pt x="1877" y="1125"/>
                  </a:lnTo>
                  <a:lnTo>
                    <a:pt x="1871" y="1124"/>
                  </a:lnTo>
                  <a:lnTo>
                    <a:pt x="1870" y="1127"/>
                  </a:lnTo>
                  <a:lnTo>
                    <a:pt x="1870" y="1127"/>
                  </a:lnTo>
                  <a:lnTo>
                    <a:pt x="1866" y="1130"/>
                  </a:lnTo>
                  <a:lnTo>
                    <a:pt x="1866" y="1130"/>
                  </a:lnTo>
                  <a:close/>
                  <a:moveTo>
                    <a:pt x="1936" y="1126"/>
                  </a:moveTo>
                  <a:lnTo>
                    <a:pt x="1937" y="1122"/>
                  </a:lnTo>
                  <a:lnTo>
                    <a:pt x="1940" y="1121"/>
                  </a:lnTo>
                  <a:lnTo>
                    <a:pt x="1939" y="1125"/>
                  </a:lnTo>
                  <a:lnTo>
                    <a:pt x="1936" y="1126"/>
                  </a:lnTo>
                  <a:lnTo>
                    <a:pt x="1936" y="1126"/>
                  </a:lnTo>
                  <a:close/>
                  <a:moveTo>
                    <a:pt x="1912" y="1154"/>
                  </a:moveTo>
                  <a:lnTo>
                    <a:pt x="1915" y="1151"/>
                  </a:lnTo>
                  <a:lnTo>
                    <a:pt x="1918" y="1146"/>
                  </a:lnTo>
                  <a:lnTo>
                    <a:pt x="1924" y="1146"/>
                  </a:lnTo>
                  <a:lnTo>
                    <a:pt x="1926" y="1141"/>
                  </a:lnTo>
                  <a:lnTo>
                    <a:pt x="1928" y="1141"/>
                  </a:lnTo>
                  <a:lnTo>
                    <a:pt x="1930" y="1145"/>
                  </a:lnTo>
                  <a:lnTo>
                    <a:pt x="1930" y="1147"/>
                  </a:lnTo>
                  <a:lnTo>
                    <a:pt x="1924" y="1150"/>
                  </a:lnTo>
                  <a:lnTo>
                    <a:pt x="1919" y="1153"/>
                  </a:lnTo>
                  <a:lnTo>
                    <a:pt x="1915" y="1154"/>
                  </a:lnTo>
                  <a:lnTo>
                    <a:pt x="1912" y="1154"/>
                  </a:lnTo>
                  <a:lnTo>
                    <a:pt x="1912" y="1154"/>
                  </a:lnTo>
                  <a:close/>
                  <a:moveTo>
                    <a:pt x="1889" y="1194"/>
                  </a:moveTo>
                  <a:lnTo>
                    <a:pt x="1901" y="1184"/>
                  </a:lnTo>
                  <a:lnTo>
                    <a:pt x="1903" y="1180"/>
                  </a:lnTo>
                  <a:lnTo>
                    <a:pt x="1906" y="1180"/>
                  </a:lnTo>
                  <a:lnTo>
                    <a:pt x="1910" y="1174"/>
                  </a:lnTo>
                  <a:lnTo>
                    <a:pt x="1916" y="1170"/>
                  </a:lnTo>
                  <a:lnTo>
                    <a:pt x="1916" y="1163"/>
                  </a:lnTo>
                  <a:lnTo>
                    <a:pt x="1913" y="1162"/>
                  </a:lnTo>
                  <a:lnTo>
                    <a:pt x="1908" y="1163"/>
                  </a:lnTo>
                  <a:lnTo>
                    <a:pt x="1907" y="1169"/>
                  </a:lnTo>
                  <a:lnTo>
                    <a:pt x="1904" y="1169"/>
                  </a:lnTo>
                  <a:lnTo>
                    <a:pt x="1898" y="1174"/>
                  </a:lnTo>
                  <a:lnTo>
                    <a:pt x="1894" y="1176"/>
                  </a:lnTo>
                  <a:lnTo>
                    <a:pt x="1885" y="1176"/>
                  </a:lnTo>
                  <a:lnTo>
                    <a:pt x="1881" y="1179"/>
                  </a:lnTo>
                  <a:lnTo>
                    <a:pt x="1879" y="1184"/>
                  </a:lnTo>
                  <a:lnTo>
                    <a:pt x="1874" y="1187"/>
                  </a:lnTo>
                  <a:lnTo>
                    <a:pt x="1877" y="1194"/>
                  </a:lnTo>
                  <a:lnTo>
                    <a:pt x="1879" y="1192"/>
                  </a:lnTo>
                  <a:lnTo>
                    <a:pt x="1884" y="1194"/>
                  </a:lnTo>
                  <a:lnTo>
                    <a:pt x="1889" y="1194"/>
                  </a:lnTo>
                  <a:lnTo>
                    <a:pt x="1889" y="1194"/>
                  </a:lnTo>
                  <a:close/>
                  <a:moveTo>
                    <a:pt x="1939" y="1187"/>
                  </a:moveTo>
                  <a:lnTo>
                    <a:pt x="1938" y="1179"/>
                  </a:lnTo>
                  <a:lnTo>
                    <a:pt x="1940" y="1176"/>
                  </a:lnTo>
                  <a:lnTo>
                    <a:pt x="1942" y="1169"/>
                  </a:lnTo>
                  <a:lnTo>
                    <a:pt x="1947" y="1170"/>
                  </a:lnTo>
                  <a:lnTo>
                    <a:pt x="1953" y="1171"/>
                  </a:lnTo>
                  <a:lnTo>
                    <a:pt x="1954" y="1177"/>
                  </a:lnTo>
                  <a:lnTo>
                    <a:pt x="1952" y="1183"/>
                  </a:lnTo>
                  <a:lnTo>
                    <a:pt x="1948" y="1183"/>
                  </a:lnTo>
                  <a:lnTo>
                    <a:pt x="1944" y="1188"/>
                  </a:lnTo>
                  <a:lnTo>
                    <a:pt x="1939" y="1187"/>
                  </a:lnTo>
                  <a:lnTo>
                    <a:pt x="1939" y="1187"/>
                  </a:lnTo>
                  <a:close/>
                  <a:moveTo>
                    <a:pt x="1979" y="1239"/>
                  </a:moveTo>
                  <a:lnTo>
                    <a:pt x="1978" y="1230"/>
                  </a:lnTo>
                  <a:lnTo>
                    <a:pt x="1979" y="1221"/>
                  </a:lnTo>
                  <a:lnTo>
                    <a:pt x="1977" y="1217"/>
                  </a:lnTo>
                  <a:lnTo>
                    <a:pt x="1974" y="1217"/>
                  </a:lnTo>
                  <a:lnTo>
                    <a:pt x="1973" y="1222"/>
                  </a:lnTo>
                  <a:lnTo>
                    <a:pt x="1970" y="1229"/>
                  </a:lnTo>
                  <a:lnTo>
                    <a:pt x="1971" y="1234"/>
                  </a:lnTo>
                  <a:lnTo>
                    <a:pt x="1973" y="1238"/>
                  </a:lnTo>
                  <a:lnTo>
                    <a:pt x="1974" y="1242"/>
                  </a:lnTo>
                  <a:lnTo>
                    <a:pt x="1977" y="1240"/>
                  </a:lnTo>
                  <a:lnTo>
                    <a:pt x="1979" y="1239"/>
                  </a:lnTo>
                  <a:lnTo>
                    <a:pt x="1979" y="1239"/>
                  </a:lnTo>
                  <a:close/>
                  <a:moveTo>
                    <a:pt x="1985" y="1234"/>
                  </a:moveTo>
                  <a:lnTo>
                    <a:pt x="1984" y="1229"/>
                  </a:lnTo>
                  <a:lnTo>
                    <a:pt x="1985" y="1222"/>
                  </a:lnTo>
                  <a:lnTo>
                    <a:pt x="1987" y="1228"/>
                  </a:lnTo>
                  <a:lnTo>
                    <a:pt x="1989" y="1232"/>
                  </a:lnTo>
                  <a:lnTo>
                    <a:pt x="1987" y="1234"/>
                  </a:lnTo>
                  <a:lnTo>
                    <a:pt x="1985" y="1234"/>
                  </a:lnTo>
                  <a:lnTo>
                    <a:pt x="1985" y="1234"/>
                  </a:lnTo>
                  <a:close/>
                  <a:moveTo>
                    <a:pt x="1994" y="1247"/>
                  </a:moveTo>
                  <a:lnTo>
                    <a:pt x="1991" y="1244"/>
                  </a:lnTo>
                  <a:lnTo>
                    <a:pt x="1994" y="1240"/>
                  </a:lnTo>
                  <a:lnTo>
                    <a:pt x="1995" y="1241"/>
                  </a:lnTo>
                  <a:lnTo>
                    <a:pt x="1995" y="1245"/>
                  </a:lnTo>
                  <a:lnTo>
                    <a:pt x="1994" y="1247"/>
                  </a:lnTo>
                  <a:lnTo>
                    <a:pt x="1994" y="1247"/>
                  </a:lnTo>
                  <a:close/>
                  <a:moveTo>
                    <a:pt x="1973" y="1259"/>
                  </a:moveTo>
                  <a:lnTo>
                    <a:pt x="1972" y="1263"/>
                  </a:lnTo>
                  <a:lnTo>
                    <a:pt x="1973" y="1268"/>
                  </a:lnTo>
                  <a:lnTo>
                    <a:pt x="1975" y="1276"/>
                  </a:lnTo>
                  <a:lnTo>
                    <a:pt x="1977" y="1277"/>
                  </a:lnTo>
                  <a:lnTo>
                    <a:pt x="1981" y="1276"/>
                  </a:lnTo>
                  <a:lnTo>
                    <a:pt x="1986" y="1278"/>
                  </a:lnTo>
                  <a:lnTo>
                    <a:pt x="1989" y="1279"/>
                  </a:lnTo>
                  <a:lnTo>
                    <a:pt x="1995" y="1278"/>
                  </a:lnTo>
                  <a:lnTo>
                    <a:pt x="2000" y="1280"/>
                  </a:lnTo>
                  <a:lnTo>
                    <a:pt x="2002" y="1276"/>
                  </a:lnTo>
                  <a:lnTo>
                    <a:pt x="2000" y="1273"/>
                  </a:lnTo>
                  <a:lnTo>
                    <a:pt x="2000" y="1266"/>
                  </a:lnTo>
                  <a:lnTo>
                    <a:pt x="1995" y="1265"/>
                  </a:lnTo>
                  <a:lnTo>
                    <a:pt x="1991" y="1261"/>
                  </a:lnTo>
                  <a:lnTo>
                    <a:pt x="1987" y="1261"/>
                  </a:lnTo>
                  <a:lnTo>
                    <a:pt x="1985" y="1262"/>
                  </a:lnTo>
                  <a:lnTo>
                    <a:pt x="1985" y="1258"/>
                  </a:lnTo>
                  <a:lnTo>
                    <a:pt x="1984" y="1255"/>
                  </a:lnTo>
                  <a:lnTo>
                    <a:pt x="1982" y="1256"/>
                  </a:lnTo>
                  <a:lnTo>
                    <a:pt x="1979" y="1259"/>
                  </a:lnTo>
                  <a:lnTo>
                    <a:pt x="1976" y="1261"/>
                  </a:lnTo>
                  <a:lnTo>
                    <a:pt x="1973" y="1259"/>
                  </a:lnTo>
                  <a:lnTo>
                    <a:pt x="1973" y="1259"/>
                  </a:lnTo>
                  <a:close/>
                  <a:moveTo>
                    <a:pt x="1808" y="1490"/>
                  </a:moveTo>
                  <a:lnTo>
                    <a:pt x="1814" y="1491"/>
                  </a:lnTo>
                  <a:lnTo>
                    <a:pt x="1818" y="1489"/>
                  </a:lnTo>
                  <a:lnTo>
                    <a:pt x="1814" y="1487"/>
                  </a:lnTo>
                  <a:lnTo>
                    <a:pt x="1810" y="1487"/>
                  </a:lnTo>
                  <a:lnTo>
                    <a:pt x="1808" y="1490"/>
                  </a:lnTo>
                  <a:lnTo>
                    <a:pt x="1808" y="1490"/>
                  </a:lnTo>
                  <a:close/>
                  <a:moveTo>
                    <a:pt x="1716" y="1338"/>
                  </a:moveTo>
                  <a:lnTo>
                    <a:pt x="1720" y="1342"/>
                  </a:lnTo>
                  <a:lnTo>
                    <a:pt x="1723" y="1342"/>
                  </a:lnTo>
                  <a:lnTo>
                    <a:pt x="1725" y="1339"/>
                  </a:lnTo>
                  <a:lnTo>
                    <a:pt x="1720" y="1337"/>
                  </a:lnTo>
                  <a:lnTo>
                    <a:pt x="1718" y="1336"/>
                  </a:lnTo>
                  <a:lnTo>
                    <a:pt x="1716" y="1338"/>
                  </a:lnTo>
                  <a:lnTo>
                    <a:pt x="1716" y="1338"/>
                  </a:lnTo>
                  <a:close/>
                  <a:moveTo>
                    <a:pt x="1695" y="1372"/>
                  </a:moveTo>
                  <a:lnTo>
                    <a:pt x="1695" y="1369"/>
                  </a:lnTo>
                  <a:lnTo>
                    <a:pt x="1692" y="1365"/>
                  </a:lnTo>
                  <a:lnTo>
                    <a:pt x="1686" y="1361"/>
                  </a:lnTo>
                  <a:lnTo>
                    <a:pt x="1687" y="1358"/>
                  </a:lnTo>
                  <a:lnTo>
                    <a:pt x="1685" y="1352"/>
                  </a:lnTo>
                  <a:lnTo>
                    <a:pt x="1682" y="1349"/>
                  </a:lnTo>
                  <a:lnTo>
                    <a:pt x="1682" y="1340"/>
                  </a:lnTo>
                  <a:lnTo>
                    <a:pt x="1684" y="1338"/>
                  </a:lnTo>
                  <a:lnTo>
                    <a:pt x="1685" y="1345"/>
                  </a:lnTo>
                  <a:lnTo>
                    <a:pt x="1691" y="1347"/>
                  </a:lnTo>
                  <a:lnTo>
                    <a:pt x="1693" y="1351"/>
                  </a:lnTo>
                  <a:lnTo>
                    <a:pt x="1696" y="1355"/>
                  </a:lnTo>
                  <a:lnTo>
                    <a:pt x="1696" y="1363"/>
                  </a:lnTo>
                  <a:lnTo>
                    <a:pt x="1703" y="1366"/>
                  </a:lnTo>
                  <a:lnTo>
                    <a:pt x="1707" y="1367"/>
                  </a:lnTo>
                  <a:lnTo>
                    <a:pt x="1706" y="1373"/>
                  </a:lnTo>
                  <a:lnTo>
                    <a:pt x="1699" y="1371"/>
                  </a:lnTo>
                  <a:lnTo>
                    <a:pt x="1695" y="1372"/>
                  </a:lnTo>
                  <a:lnTo>
                    <a:pt x="1695" y="1372"/>
                  </a:lnTo>
                  <a:close/>
                  <a:moveTo>
                    <a:pt x="1659" y="1371"/>
                  </a:moveTo>
                  <a:lnTo>
                    <a:pt x="1659" y="1365"/>
                  </a:lnTo>
                  <a:lnTo>
                    <a:pt x="1658" y="1361"/>
                  </a:lnTo>
                  <a:lnTo>
                    <a:pt x="1659" y="1358"/>
                  </a:lnTo>
                  <a:lnTo>
                    <a:pt x="1659" y="1349"/>
                  </a:lnTo>
                  <a:lnTo>
                    <a:pt x="1661" y="1344"/>
                  </a:lnTo>
                  <a:lnTo>
                    <a:pt x="1665" y="1344"/>
                  </a:lnTo>
                  <a:lnTo>
                    <a:pt x="1667" y="1349"/>
                  </a:lnTo>
                  <a:lnTo>
                    <a:pt x="1663" y="1351"/>
                  </a:lnTo>
                  <a:lnTo>
                    <a:pt x="1664" y="1355"/>
                  </a:lnTo>
                  <a:lnTo>
                    <a:pt x="1667" y="1359"/>
                  </a:lnTo>
                  <a:lnTo>
                    <a:pt x="1662" y="1370"/>
                  </a:lnTo>
                  <a:lnTo>
                    <a:pt x="1659" y="1371"/>
                  </a:lnTo>
                  <a:lnTo>
                    <a:pt x="1659" y="1371"/>
                  </a:lnTo>
                  <a:close/>
                  <a:moveTo>
                    <a:pt x="1657" y="1222"/>
                  </a:moveTo>
                  <a:lnTo>
                    <a:pt x="1656" y="1228"/>
                  </a:lnTo>
                  <a:lnTo>
                    <a:pt x="1658" y="1229"/>
                  </a:lnTo>
                  <a:lnTo>
                    <a:pt x="1664" y="1229"/>
                  </a:lnTo>
                  <a:lnTo>
                    <a:pt x="1668" y="1224"/>
                  </a:lnTo>
                  <a:lnTo>
                    <a:pt x="1667" y="1222"/>
                  </a:lnTo>
                  <a:lnTo>
                    <a:pt x="1661" y="1221"/>
                  </a:lnTo>
                  <a:lnTo>
                    <a:pt x="1657" y="1222"/>
                  </a:lnTo>
                  <a:lnTo>
                    <a:pt x="1657" y="1222"/>
                  </a:lnTo>
                  <a:close/>
                  <a:moveTo>
                    <a:pt x="1658" y="1219"/>
                  </a:moveTo>
                  <a:lnTo>
                    <a:pt x="1660" y="1214"/>
                  </a:lnTo>
                  <a:lnTo>
                    <a:pt x="1660" y="1208"/>
                  </a:lnTo>
                  <a:lnTo>
                    <a:pt x="1668" y="1202"/>
                  </a:lnTo>
                  <a:lnTo>
                    <a:pt x="1672" y="1197"/>
                  </a:lnTo>
                  <a:lnTo>
                    <a:pt x="1672" y="1199"/>
                  </a:lnTo>
                  <a:lnTo>
                    <a:pt x="1672" y="1206"/>
                  </a:lnTo>
                  <a:lnTo>
                    <a:pt x="1671" y="1212"/>
                  </a:lnTo>
                  <a:lnTo>
                    <a:pt x="1671" y="1218"/>
                  </a:lnTo>
                  <a:lnTo>
                    <a:pt x="1665" y="1220"/>
                  </a:lnTo>
                  <a:lnTo>
                    <a:pt x="1658" y="1219"/>
                  </a:lnTo>
                  <a:lnTo>
                    <a:pt x="1658" y="1219"/>
                  </a:lnTo>
                  <a:close/>
                  <a:moveTo>
                    <a:pt x="1356" y="1157"/>
                  </a:moveTo>
                  <a:lnTo>
                    <a:pt x="1359" y="1154"/>
                  </a:lnTo>
                  <a:lnTo>
                    <a:pt x="1359" y="1149"/>
                  </a:lnTo>
                  <a:lnTo>
                    <a:pt x="1354" y="1149"/>
                  </a:lnTo>
                  <a:lnTo>
                    <a:pt x="1354" y="1154"/>
                  </a:lnTo>
                  <a:lnTo>
                    <a:pt x="1356" y="1157"/>
                  </a:lnTo>
                  <a:lnTo>
                    <a:pt x="1356" y="1157"/>
                  </a:lnTo>
                  <a:close/>
                  <a:moveTo>
                    <a:pt x="1099" y="1084"/>
                  </a:moveTo>
                  <a:lnTo>
                    <a:pt x="1101" y="1082"/>
                  </a:lnTo>
                  <a:lnTo>
                    <a:pt x="1105" y="1082"/>
                  </a:lnTo>
                  <a:lnTo>
                    <a:pt x="1102" y="1084"/>
                  </a:lnTo>
                  <a:lnTo>
                    <a:pt x="1102" y="1084"/>
                  </a:lnTo>
                  <a:lnTo>
                    <a:pt x="1099" y="1084"/>
                  </a:lnTo>
                  <a:lnTo>
                    <a:pt x="1099" y="1084"/>
                  </a:lnTo>
                  <a:close/>
                  <a:moveTo>
                    <a:pt x="1078" y="1094"/>
                  </a:moveTo>
                  <a:lnTo>
                    <a:pt x="1085" y="1094"/>
                  </a:lnTo>
                  <a:lnTo>
                    <a:pt x="1083" y="1091"/>
                  </a:lnTo>
                  <a:lnTo>
                    <a:pt x="1079" y="1091"/>
                  </a:lnTo>
                  <a:lnTo>
                    <a:pt x="1078" y="1094"/>
                  </a:lnTo>
                  <a:lnTo>
                    <a:pt x="1078" y="1094"/>
                  </a:lnTo>
                  <a:close/>
                  <a:moveTo>
                    <a:pt x="1087" y="1116"/>
                  </a:moveTo>
                  <a:lnTo>
                    <a:pt x="1086" y="1113"/>
                  </a:lnTo>
                  <a:lnTo>
                    <a:pt x="1088" y="1112"/>
                  </a:lnTo>
                  <a:lnTo>
                    <a:pt x="1089" y="1117"/>
                  </a:lnTo>
                  <a:lnTo>
                    <a:pt x="1087" y="1116"/>
                  </a:lnTo>
                  <a:lnTo>
                    <a:pt x="1087" y="1116"/>
                  </a:lnTo>
                  <a:close/>
                  <a:moveTo>
                    <a:pt x="1087" y="1119"/>
                  </a:moveTo>
                  <a:lnTo>
                    <a:pt x="1082" y="1112"/>
                  </a:lnTo>
                  <a:lnTo>
                    <a:pt x="1081" y="1114"/>
                  </a:lnTo>
                  <a:lnTo>
                    <a:pt x="1083" y="1117"/>
                  </a:lnTo>
                  <a:lnTo>
                    <a:pt x="1087" y="1119"/>
                  </a:lnTo>
                  <a:lnTo>
                    <a:pt x="1087" y="1119"/>
                  </a:lnTo>
                  <a:close/>
                  <a:moveTo>
                    <a:pt x="1097" y="1134"/>
                  </a:moveTo>
                  <a:lnTo>
                    <a:pt x="1100" y="1141"/>
                  </a:lnTo>
                  <a:lnTo>
                    <a:pt x="1102" y="1142"/>
                  </a:lnTo>
                  <a:lnTo>
                    <a:pt x="1106" y="1137"/>
                  </a:lnTo>
                  <a:lnTo>
                    <a:pt x="1104" y="1135"/>
                  </a:lnTo>
                  <a:lnTo>
                    <a:pt x="1108" y="1131"/>
                  </a:lnTo>
                  <a:lnTo>
                    <a:pt x="1104" y="1131"/>
                  </a:lnTo>
                  <a:lnTo>
                    <a:pt x="1102" y="1135"/>
                  </a:lnTo>
                  <a:lnTo>
                    <a:pt x="1100" y="1133"/>
                  </a:lnTo>
                  <a:lnTo>
                    <a:pt x="1097" y="1134"/>
                  </a:lnTo>
                  <a:lnTo>
                    <a:pt x="1097" y="1134"/>
                  </a:lnTo>
                  <a:close/>
                  <a:moveTo>
                    <a:pt x="1088" y="1172"/>
                  </a:moveTo>
                  <a:lnTo>
                    <a:pt x="1087" y="1162"/>
                  </a:lnTo>
                  <a:lnTo>
                    <a:pt x="1089" y="1158"/>
                  </a:lnTo>
                  <a:lnTo>
                    <a:pt x="1090" y="1153"/>
                  </a:lnTo>
                  <a:lnTo>
                    <a:pt x="1093" y="1147"/>
                  </a:lnTo>
                  <a:lnTo>
                    <a:pt x="1095" y="1150"/>
                  </a:lnTo>
                  <a:lnTo>
                    <a:pt x="1094" y="1153"/>
                  </a:lnTo>
                  <a:lnTo>
                    <a:pt x="1097" y="1157"/>
                  </a:lnTo>
                  <a:lnTo>
                    <a:pt x="1094" y="1160"/>
                  </a:lnTo>
                  <a:lnTo>
                    <a:pt x="1097" y="1164"/>
                  </a:lnTo>
                  <a:lnTo>
                    <a:pt x="1092" y="1166"/>
                  </a:lnTo>
                  <a:lnTo>
                    <a:pt x="1091" y="1170"/>
                  </a:lnTo>
                  <a:lnTo>
                    <a:pt x="1088" y="1172"/>
                  </a:lnTo>
                  <a:lnTo>
                    <a:pt x="1088" y="1172"/>
                  </a:lnTo>
                  <a:close/>
                  <a:moveTo>
                    <a:pt x="1322" y="1029"/>
                  </a:moveTo>
                  <a:lnTo>
                    <a:pt x="1322" y="1025"/>
                  </a:lnTo>
                  <a:lnTo>
                    <a:pt x="1324" y="1023"/>
                  </a:lnTo>
                  <a:lnTo>
                    <a:pt x="1325" y="1025"/>
                  </a:lnTo>
                  <a:lnTo>
                    <a:pt x="1324" y="1030"/>
                  </a:lnTo>
                  <a:lnTo>
                    <a:pt x="1322" y="1029"/>
                  </a:lnTo>
                  <a:lnTo>
                    <a:pt x="1322" y="1029"/>
                  </a:lnTo>
                  <a:close/>
                  <a:moveTo>
                    <a:pt x="1400" y="980"/>
                  </a:moveTo>
                  <a:lnTo>
                    <a:pt x="1399" y="973"/>
                  </a:lnTo>
                  <a:lnTo>
                    <a:pt x="1396" y="971"/>
                  </a:lnTo>
                  <a:lnTo>
                    <a:pt x="1397" y="963"/>
                  </a:lnTo>
                  <a:lnTo>
                    <a:pt x="1402" y="962"/>
                  </a:lnTo>
                  <a:lnTo>
                    <a:pt x="1404" y="964"/>
                  </a:lnTo>
                  <a:lnTo>
                    <a:pt x="1403" y="967"/>
                  </a:lnTo>
                  <a:lnTo>
                    <a:pt x="1406" y="971"/>
                  </a:lnTo>
                  <a:lnTo>
                    <a:pt x="1403" y="974"/>
                  </a:lnTo>
                  <a:lnTo>
                    <a:pt x="1402" y="980"/>
                  </a:lnTo>
                  <a:lnTo>
                    <a:pt x="1400" y="980"/>
                  </a:lnTo>
                  <a:lnTo>
                    <a:pt x="1400" y="980"/>
                  </a:lnTo>
                  <a:close/>
                  <a:moveTo>
                    <a:pt x="1312" y="1076"/>
                  </a:moveTo>
                  <a:lnTo>
                    <a:pt x="1313" y="1073"/>
                  </a:lnTo>
                  <a:lnTo>
                    <a:pt x="1312" y="1069"/>
                  </a:lnTo>
                  <a:lnTo>
                    <a:pt x="1315" y="1066"/>
                  </a:lnTo>
                  <a:lnTo>
                    <a:pt x="1315" y="1063"/>
                  </a:lnTo>
                  <a:lnTo>
                    <a:pt x="1319" y="1059"/>
                  </a:lnTo>
                  <a:lnTo>
                    <a:pt x="1319" y="1055"/>
                  </a:lnTo>
                  <a:lnTo>
                    <a:pt x="1313" y="1055"/>
                  </a:lnTo>
                  <a:lnTo>
                    <a:pt x="1312" y="1051"/>
                  </a:lnTo>
                  <a:lnTo>
                    <a:pt x="1314" y="1045"/>
                  </a:lnTo>
                  <a:lnTo>
                    <a:pt x="1319" y="1044"/>
                  </a:lnTo>
                  <a:lnTo>
                    <a:pt x="1320" y="1038"/>
                  </a:lnTo>
                  <a:lnTo>
                    <a:pt x="1313" y="1035"/>
                  </a:lnTo>
                  <a:lnTo>
                    <a:pt x="1309" y="1036"/>
                  </a:lnTo>
                  <a:lnTo>
                    <a:pt x="1309" y="1041"/>
                  </a:lnTo>
                  <a:lnTo>
                    <a:pt x="1307" y="1043"/>
                  </a:lnTo>
                  <a:lnTo>
                    <a:pt x="1303" y="1041"/>
                  </a:lnTo>
                  <a:lnTo>
                    <a:pt x="1296" y="1041"/>
                  </a:lnTo>
                  <a:lnTo>
                    <a:pt x="1288" y="1048"/>
                  </a:lnTo>
                  <a:lnTo>
                    <a:pt x="1281" y="1052"/>
                  </a:lnTo>
                  <a:lnTo>
                    <a:pt x="1283" y="1049"/>
                  </a:lnTo>
                  <a:lnTo>
                    <a:pt x="1289" y="1045"/>
                  </a:lnTo>
                  <a:lnTo>
                    <a:pt x="1292" y="1041"/>
                  </a:lnTo>
                  <a:lnTo>
                    <a:pt x="1292" y="1034"/>
                  </a:lnTo>
                  <a:lnTo>
                    <a:pt x="1289" y="1037"/>
                  </a:lnTo>
                  <a:lnTo>
                    <a:pt x="1287" y="1036"/>
                  </a:lnTo>
                  <a:lnTo>
                    <a:pt x="1287" y="1031"/>
                  </a:lnTo>
                  <a:lnTo>
                    <a:pt x="1291" y="1028"/>
                  </a:lnTo>
                  <a:lnTo>
                    <a:pt x="1288" y="1020"/>
                  </a:lnTo>
                  <a:lnTo>
                    <a:pt x="1291" y="1016"/>
                  </a:lnTo>
                  <a:lnTo>
                    <a:pt x="1296" y="1016"/>
                  </a:lnTo>
                  <a:lnTo>
                    <a:pt x="1295" y="1019"/>
                  </a:lnTo>
                  <a:lnTo>
                    <a:pt x="1298" y="1028"/>
                  </a:lnTo>
                  <a:lnTo>
                    <a:pt x="1301" y="1031"/>
                  </a:lnTo>
                  <a:lnTo>
                    <a:pt x="1304" y="1030"/>
                  </a:lnTo>
                  <a:lnTo>
                    <a:pt x="1311" y="1030"/>
                  </a:lnTo>
                  <a:lnTo>
                    <a:pt x="1313" y="1023"/>
                  </a:lnTo>
                  <a:lnTo>
                    <a:pt x="1310" y="1020"/>
                  </a:lnTo>
                  <a:lnTo>
                    <a:pt x="1311" y="1018"/>
                  </a:lnTo>
                  <a:lnTo>
                    <a:pt x="1315" y="1017"/>
                  </a:lnTo>
                  <a:lnTo>
                    <a:pt x="1316" y="1019"/>
                  </a:lnTo>
                  <a:lnTo>
                    <a:pt x="1320" y="1019"/>
                  </a:lnTo>
                  <a:lnTo>
                    <a:pt x="1325" y="1013"/>
                  </a:lnTo>
                  <a:lnTo>
                    <a:pt x="1327" y="1007"/>
                  </a:lnTo>
                  <a:lnTo>
                    <a:pt x="1328" y="1012"/>
                  </a:lnTo>
                  <a:lnTo>
                    <a:pt x="1331" y="1012"/>
                  </a:lnTo>
                  <a:lnTo>
                    <a:pt x="1336" y="1008"/>
                  </a:lnTo>
                  <a:lnTo>
                    <a:pt x="1331" y="1018"/>
                  </a:lnTo>
                  <a:lnTo>
                    <a:pt x="1332" y="1025"/>
                  </a:lnTo>
                  <a:lnTo>
                    <a:pt x="1334" y="1024"/>
                  </a:lnTo>
                  <a:lnTo>
                    <a:pt x="1337" y="1026"/>
                  </a:lnTo>
                  <a:lnTo>
                    <a:pt x="1334" y="1031"/>
                  </a:lnTo>
                  <a:lnTo>
                    <a:pt x="1338" y="1031"/>
                  </a:lnTo>
                  <a:lnTo>
                    <a:pt x="1341" y="1024"/>
                  </a:lnTo>
                  <a:lnTo>
                    <a:pt x="1344" y="1022"/>
                  </a:lnTo>
                  <a:lnTo>
                    <a:pt x="1348" y="1012"/>
                  </a:lnTo>
                  <a:lnTo>
                    <a:pt x="1353" y="1011"/>
                  </a:lnTo>
                  <a:lnTo>
                    <a:pt x="1351" y="1018"/>
                  </a:lnTo>
                  <a:lnTo>
                    <a:pt x="1346" y="1023"/>
                  </a:lnTo>
                  <a:lnTo>
                    <a:pt x="1347" y="1033"/>
                  </a:lnTo>
                  <a:lnTo>
                    <a:pt x="1351" y="1034"/>
                  </a:lnTo>
                  <a:lnTo>
                    <a:pt x="1356" y="1036"/>
                  </a:lnTo>
                  <a:lnTo>
                    <a:pt x="1358" y="1032"/>
                  </a:lnTo>
                  <a:lnTo>
                    <a:pt x="1366" y="1025"/>
                  </a:lnTo>
                  <a:lnTo>
                    <a:pt x="1368" y="1017"/>
                  </a:lnTo>
                  <a:lnTo>
                    <a:pt x="1371" y="1010"/>
                  </a:lnTo>
                  <a:lnTo>
                    <a:pt x="1369" y="1003"/>
                  </a:lnTo>
                  <a:lnTo>
                    <a:pt x="1371" y="1000"/>
                  </a:lnTo>
                  <a:lnTo>
                    <a:pt x="1370" y="997"/>
                  </a:lnTo>
                  <a:lnTo>
                    <a:pt x="1367" y="998"/>
                  </a:lnTo>
                  <a:lnTo>
                    <a:pt x="1363" y="996"/>
                  </a:lnTo>
                  <a:lnTo>
                    <a:pt x="1360" y="999"/>
                  </a:lnTo>
                  <a:lnTo>
                    <a:pt x="1360" y="993"/>
                  </a:lnTo>
                  <a:lnTo>
                    <a:pt x="1362" y="990"/>
                  </a:lnTo>
                  <a:lnTo>
                    <a:pt x="1361" y="987"/>
                  </a:lnTo>
                  <a:lnTo>
                    <a:pt x="1355" y="988"/>
                  </a:lnTo>
                  <a:lnTo>
                    <a:pt x="1354" y="985"/>
                  </a:lnTo>
                  <a:lnTo>
                    <a:pt x="1348" y="980"/>
                  </a:lnTo>
                  <a:lnTo>
                    <a:pt x="1348" y="976"/>
                  </a:lnTo>
                  <a:lnTo>
                    <a:pt x="1344" y="966"/>
                  </a:lnTo>
                  <a:lnTo>
                    <a:pt x="1343" y="959"/>
                  </a:lnTo>
                  <a:lnTo>
                    <a:pt x="1346" y="952"/>
                  </a:lnTo>
                  <a:lnTo>
                    <a:pt x="1343" y="943"/>
                  </a:lnTo>
                  <a:lnTo>
                    <a:pt x="1339" y="950"/>
                  </a:lnTo>
                  <a:lnTo>
                    <a:pt x="1341" y="956"/>
                  </a:lnTo>
                  <a:lnTo>
                    <a:pt x="1335" y="950"/>
                  </a:lnTo>
                  <a:lnTo>
                    <a:pt x="1328" y="945"/>
                  </a:lnTo>
                  <a:lnTo>
                    <a:pt x="1326" y="933"/>
                  </a:lnTo>
                  <a:lnTo>
                    <a:pt x="1323" y="931"/>
                  </a:lnTo>
                  <a:lnTo>
                    <a:pt x="1322" y="920"/>
                  </a:lnTo>
                  <a:lnTo>
                    <a:pt x="1318" y="915"/>
                  </a:lnTo>
                  <a:lnTo>
                    <a:pt x="1318" y="908"/>
                  </a:lnTo>
                  <a:lnTo>
                    <a:pt x="1315" y="905"/>
                  </a:lnTo>
                  <a:lnTo>
                    <a:pt x="1315" y="901"/>
                  </a:lnTo>
                  <a:lnTo>
                    <a:pt x="1322" y="900"/>
                  </a:lnTo>
                  <a:lnTo>
                    <a:pt x="1323" y="893"/>
                  </a:lnTo>
                  <a:lnTo>
                    <a:pt x="1327" y="893"/>
                  </a:lnTo>
                  <a:lnTo>
                    <a:pt x="1328" y="895"/>
                  </a:lnTo>
                  <a:lnTo>
                    <a:pt x="1333" y="892"/>
                  </a:lnTo>
                  <a:lnTo>
                    <a:pt x="1333" y="886"/>
                  </a:lnTo>
                  <a:lnTo>
                    <a:pt x="1338" y="874"/>
                  </a:lnTo>
                  <a:lnTo>
                    <a:pt x="1338" y="867"/>
                  </a:lnTo>
                  <a:lnTo>
                    <a:pt x="1341" y="863"/>
                  </a:lnTo>
                  <a:lnTo>
                    <a:pt x="1335" y="852"/>
                  </a:lnTo>
                  <a:lnTo>
                    <a:pt x="1337" y="846"/>
                  </a:lnTo>
                  <a:lnTo>
                    <a:pt x="1342" y="845"/>
                  </a:lnTo>
                  <a:lnTo>
                    <a:pt x="1342" y="836"/>
                  </a:lnTo>
                  <a:lnTo>
                    <a:pt x="1348" y="827"/>
                  </a:lnTo>
                  <a:lnTo>
                    <a:pt x="1349" y="822"/>
                  </a:lnTo>
                  <a:lnTo>
                    <a:pt x="1353" y="817"/>
                  </a:lnTo>
                  <a:lnTo>
                    <a:pt x="1353" y="805"/>
                  </a:lnTo>
                  <a:lnTo>
                    <a:pt x="1356" y="804"/>
                  </a:lnTo>
                  <a:lnTo>
                    <a:pt x="1356" y="799"/>
                  </a:lnTo>
                  <a:lnTo>
                    <a:pt x="1363" y="791"/>
                  </a:lnTo>
                  <a:lnTo>
                    <a:pt x="1362" y="784"/>
                  </a:lnTo>
                  <a:lnTo>
                    <a:pt x="1363" y="779"/>
                  </a:lnTo>
                  <a:lnTo>
                    <a:pt x="1367" y="778"/>
                  </a:lnTo>
                  <a:lnTo>
                    <a:pt x="1368" y="773"/>
                  </a:lnTo>
                  <a:lnTo>
                    <a:pt x="1365" y="766"/>
                  </a:lnTo>
                  <a:lnTo>
                    <a:pt x="1366" y="762"/>
                  </a:lnTo>
                  <a:lnTo>
                    <a:pt x="1366" y="757"/>
                  </a:lnTo>
                  <a:lnTo>
                    <a:pt x="1360" y="754"/>
                  </a:lnTo>
                  <a:lnTo>
                    <a:pt x="1357" y="745"/>
                  </a:lnTo>
                  <a:lnTo>
                    <a:pt x="1359" y="742"/>
                  </a:lnTo>
                  <a:lnTo>
                    <a:pt x="1355" y="732"/>
                  </a:lnTo>
                  <a:lnTo>
                    <a:pt x="1349" y="730"/>
                  </a:lnTo>
                  <a:lnTo>
                    <a:pt x="1347" y="728"/>
                  </a:lnTo>
                  <a:lnTo>
                    <a:pt x="1344" y="728"/>
                  </a:lnTo>
                  <a:lnTo>
                    <a:pt x="1343" y="737"/>
                  </a:lnTo>
                  <a:lnTo>
                    <a:pt x="1341" y="737"/>
                  </a:lnTo>
                  <a:lnTo>
                    <a:pt x="1334" y="724"/>
                  </a:lnTo>
                  <a:lnTo>
                    <a:pt x="1330" y="723"/>
                  </a:lnTo>
                  <a:lnTo>
                    <a:pt x="1325" y="719"/>
                  </a:lnTo>
                  <a:lnTo>
                    <a:pt x="1321" y="721"/>
                  </a:lnTo>
                  <a:lnTo>
                    <a:pt x="1322" y="729"/>
                  </a:lnTo>
                  <a:lnTo>
                    <a:pt x="1320" y="730"/>
                  </a:lnTo>
                  <a:lnTo>
                    <a:pt x="1315" y="729"/>
                  </a:lnTo>
                  <a:lnTo>
                    <a:pt x="1312" y="737"/>
                  </a:lnTo>
                  <a:lnTo>
                    <a:pt x="1312" y="741"/>
                  </a:lnTo>
                  <a:lnTo>
                    <a:pt x="1309" y="743"/>
                  </a:lnTo>
                  <a:lnTo>
                    <a:pt x="1303" y="758"/>
                  </a:lnTo>
                  <a:lnTo>
                    <a:pt x="1303" y="764"/>
                  </a:lnTo>
                  <a:lnTo>
                    <a:pt x="1300" y="769"/>
                  </a:lnTo>
                  <a:lnTo>
                    <a:pt x="1300" y="777"/>
                  </a:lnTo>
                  <a:lnTo>
                    <a:pt x="1298" y="778"/>
                  </a:lnTo>
                  <a:lnTo>
                    <a:pt x="1298" y="784"/>
                  </a:lnTo>
                  <a:lnTo>
                    <a:pt x="1292" y="787"/>
                  </a:lnTo>
                  <a:lnTo>
                    <a:pt x="1292" y="799"/>
                  </a:lnTo>
                  <a:lnTo>
                    <a:pt x="1287" y="802"/>
                  </a:lnTo>
                  <a:lnTo>
                    <a:pt x="1285" y="801"/>
                  </a:lnTo>
                  <a:lnTo>
                    <a:pt x="1280" y="812"/>
                  </a:lnTo>
                  <a:lnTo>
                    <a:pt x="1283" y="815"/>
                  </a:lnTo>
                  <a:lnTo>
                    <a:pt x="1280" y="821"/>
                  </a:lnTo>
                  <a:lnTo>
                    <a:pt x="1280" y="827"/>
                  </a:lnTo>
                  <a:lnTo>
                    <a:pt x="1276" y="833"/>
                  </a:lnTo>
                  <a:lnTo>
                    <a:pt x="1278" y="838"/>
                  </a:lnTo>
                  <a:lnTo>
                    <a:pt x="1278" y="843"/>
                  </a:lnTo>
                  <a:lnTo>
                    <a:pt x="1272" y="843"/>
                  </a:lnTo>
                  <a:lnTo>
                    <a:pt x="1274" y="846"/>
                  </a:lnTo>
                  <a:lnTo>
                    <a:pt x="1279" y="848"/>
                  </a:lnTo>
                  <a:lnTo>
                    <a:pt x="1279" y="854"/>
                  </a:lnTo>
                  <a:lnTo>
                    <a:pt x="1275" y="851"/>
                  </a:lnTo>
                  <a:lnTo>
                    <a:pt x="1272" y="852"/>
                  </a:lnTo>
                  <a:lnTo>
                    <a:pt x="1266" y="856"/>
                  </a:lnTo>
                  <a:lnTo>
                    <a:pt x="1262" y="855"/>
                  </a:lnTo>
                  <a:lnTo>
                    <a:pt x="1260" y="858"/>
                  </a:lnTo>
                  <a:lnTo>
                    <a:pt x="1260" y="863"/>
                  </a:lnTo>
                  <a:lnTo>
                    <a:pt x="1257" y="867"/>
                  </a:lnTo>
                  <a:lnTo>
                    <a:pt x="1253" y="863"/>
                  </a:lnTo>
                  <a:lnTo>
                    <a:pt x="1252" y="858"/>
                  </a:lnTo>
                  <a:lnTo>
                    <a:pt x="1254" y="852"/>
                  </a:lnTo>
                  <a:lnTo>
                    <a:pt x="1251" y="849"/>
                  </a:lnTo>
                  <a:lnTo>
                    <a:pt x="1251" y="839"/>
                  </a:lnTo>
                  <a:lnTo>
                    <a:pt x="1255" y="831"/>
                  </a:lnTo>
                  <a:lnTo>
                    <a:pt x="1256" y="823"/>
                  </a:lnTo>
                  <a:lnTo>
                    <a:pt x="1261" y="819"/>
                  </a:lnTo>
                  <a:lnTo>
                    <a:pt x="1261" y="813"/>
                  </a:lnTo>
                  <a:lnTo>
                    <a:pt x="1263" y="809"/>
                  </a:lnTo>
                  <a:lnTo>
                    <a:pt x="1266" y="796"/>
                  </a:lnTo>
                  <a:lnTo>
                    <a:pt x="1273" y="791"/>
                  </a:lnTo>
                  <a:lnTo>
                    <a:pt x="1274" y="784"/>
                  </a:lnTo>
                  <a:lnTo>
                    <a:pt x="1271" y="785"/>
                  </a:lnTo>
                  <a:lnTo>
                    <a:pt x="1267" y="784"/>
                  </a:lnTo>
                  <a:lnTo>
                    <a:pt x="1267" y="779"/>
                  </a:lnTo>
                  <a:lnTo>
                    <a:pt x="1272" y="775"/>
                  </a:lnTo>
                  <a:lnTo>
                    <a:pt x="1273" y="762"/>
                  </a:lnTo>
                  <a:lnTo>
                    <a:pt x="1268" y="759"/>
                  </a:lnTo>
                  <a:lnTo>
                    <a:pt x="1266" y="753"/>
                  </a:lnTo>
                  <a:lnTo>
                    <a:pt x="1268" y="751"/>
                  </a:lnTo>
                  <a:lnTo>
                    <a:pt x="1268" y="743"/>
                  </a:lnTo>
                  <a:lnTo>
                    <a:pt x="1265" y="742"/>
                  </a:lnTo>
                  <a:lnTo>
                    <a:pt x="1260" y="734"/>
                  </a:lnTo>
                  <a:lnTo>
                    <a:pt x="1251" y="738"/>
                  </a:lnTo>
                  <a:lnTo>
                    <a:pt x="1249" y="744"/>
                  </a:lnTo>
                  <a:lnTo>
                    <a:pt x="1254" y="749"/>
                  </a:lnTo>
                  <a:lnTo>
                    <a:pt x="1254" y="754"/>
                  </a:lnTo>
                  <a:lnTo>
                    <a:pt x="1257" y="758"/>
                  </a:lnTo>
                  <a:lnTo>
                    <a:pt x="1257" y="763"/>
                  </a:lnTo>
                  <a:lnTo>
                    <a:pt x="1253" y="763"/>
                  </a:lnTo>
                  <a:lnTo>
                    <a:pt x="1251" y="757"/>
                  </a:lnTo>
                  <a:lnTo>
                    <a:pt x="1246" y="757"/>
                  </a:lnTo>
                  <a:lnTo>
                    <a:pt x="1244" y="764"/>
                  </a:lnTo>
                  <a:lnTo>
                    <a:pt x="1248" y="766"/>
                  </a:lnTo>
                  <a:lnTo>
                    <a:pt x="1249" y="770"/>
                  </a:lnTo>
                  <a:lnTo>
                    <a:pt x="1251" y="778"/>
                  </a:lnTo>
                  <a:lnTo>
                    <a:pt x="1248" y="780"/>
                  </a:lnTo>
                  <a:lnTo>
                    <a:pt x="1246" y="778"/>
                  </a:lnTo>
                  <a:lnTo>
                    <a:pt x="1244" y="775"/>
                  </a:lnTo>
                  <a:lnTo>
                    <a:pt x="1242" y="782"/>
                  </a:lnTo>
                  <a:lnTo>
                    <a:pt x="1238" y="778"/>
                  </a:lnTo>
                  <a:lnTo>
                    <a:pt x="1238" y="774"/>
                  </a:lnTo>
                  <a:lnTo>
                    <a:pt x="1233" y="774"/>
                  </a:lnTo>
                  <a:lnTo>
                    <a:pt x="1230" y="780"/>
                  </a:lnTo>
                  <a:lnTo>
                    <a:pt x="1228" y="779"/>
                  </a:lnTo>
                  <a:lnTo>
                    <a:pt x="1228" y="773"/>
                  </a:lnTo>
                  <a:lnTo>
                    <a:pt x="1231" y="768"/>
                  </a:lnTo>
                  <a:lnTo>
                    <a:pt x="1230" y="767"/>
                  </a:lnTo>
                  <a:lnTo>
                    <a:pt x="1221" y="770"/>
                  </a:lnTo>
                  <a:lnTo>
                    <a:pt x="1215" y="777"/>
                  </a:lnTo>
                  <a:lnTo>
                    <a:pt x="1210" y="769"/>
                  </a:lnTo>
                  <a:lnTo>
                    <a:pt x="1206" y="770"/>
                  </a:lnTo>
                  <a:lnTo>
                    <a:pt x="1203" y="774"/>
                  </a:lnTo>
                  <a:lnTo>
                    <a:pt x="1195" y="774"/>
                  </a:lnTo>
                  <a:lnTo>
                    <a:pt x="1194" y="770"/>
                  </a:lnTo>
                  <a:lnTo>
                    <a:pt x="1187" y="772"/>
                  </a:lnTo>
                  <a:lnTo>
                    <a:pt x="1184" y="769"/>
                  </a:lnTo>
                  <a:lnTo>
                    <a:pt x="1188" y="765"/>
                  </a:lnTo>
                  <a:lnTo>
                    <a:pt x="1197" y="764"/>
                  </a:lnTo>
                  <a:lnTo>
                    <a:pt x="1200" y="765"/>
                  </a:lnTo>
                  <a:lnTo>
                    <a:pt x="1208" y="764"/>
                  </a:lnTo>
                  <a:lnTo>
                    <a:pt x="1208" y="759"/>
                  </a:lnTo>
                  <a:lnTo>
                    <a:pt x="1213" y="758"/>
                  </a:lnTo>
                  <a:lnTo>
                    <a:pt x="1217" y="759"/>
                  </a:lnTo>
                  <a:lnTo>
                    <a:pt x="1222" y="754"/>
                  </a:lnTo>
                  <a:lnTo>
                    <a:pt x="1222" y="749"/>
                  </a:lnTo>
                  <a:lnTo>
                    <a:pt x="1223" y="745"/>
                  </a:lnTo>
                  <a:lnTo>
                    <a:pt x="1220" y="742"/>
                  </a:lnTo>
                  <a:lnTo>
                    <a:pt x="1215" y="731"/>
                  </a:lnTo>
                  <a:lnTo>
                    <a:pt x="1208" y="729"/>
                  </a:lnTo>
                  <a:lnTo>
                    <a:pt x="1207" y="724"/>
                  </a:lnTo>
                  <a:lnTo>
                    <a:pt x="1197" y="716"/>
                  </a:lnTo>
                  <a:lnTo>
                    <a:pt x="1196" y="712"/>
                  </a:lnTo>
                  <a:lnTo>
                    <a:pt x="1191" y="712"/>
                  </a:lnTo>
                  <a:lnTo>
                    <a:pt x="1184" y="717"/>
                  </a:lnTo>
                  <a:lnTo>
                    <a:pt x="1180" y="718"/>
                  </a:lnTo>
                  <a:lnTo>
                    <a:pt x="1170" y="728"/>
                  </a:lnTo>
                  <a:lnTo>
                    <a:pt x="1172" y="730"/>
                  </a:lnTo>
                  <a:lnTo>
                    <a:pt x="1172" y="734"/>
                  </a:lnTo>
                  <a:lnTo>
                    <a:pt x="1169" y="735"/>
                  </a:lnTo>
                  <a:lnTo>
                    <a:pt x="1164" y="738"/>
                  </a:lnTo>
                  <a:lnTo>
                    <a:pt x="1163" y="735"/>
                  </a:lnTo>
                  <a:lnTo>
                    <a:pt x="1159" y="735"/>
                  </a:lnTo>
                  <a:lnTo>
                    <a:pt x="1155" y="733"/>
                  </a:lnTo>
                  <a:lnTo>
                    <a:pt x="1148" y="733"/>
                  </a:lnTo>
                  <a:lnTo>
                    <a:pt x="1146" y="735"/>
                  </a:lnTo>
                  <a:lnTo>
                    <a:pt x="1139" y="735"/>
                  </a:lnTo>
                  <a:lnTo>
                    <a:pt x="1137" y="733"/>
                  </a:lnTo>
                  <a:lnTo>
                    <a:pt x="1139" y="731"/>
                  </a:lnTo>
                  <a:lnTo>
                    <a:pt x="1148" y="729"/>
                  </a:lnTo>
                  <a:lnTo>
                    <a:pt x="1150" y="723"/>
                  </a:lnTo>
                  <a:lnTo>
                    <a:pt x="1156" y="721"/>
                  </a:lnTo>
                  <a:lnTo>
                    <a:pt x="1159" y="722"/>
                  </a:lnTo>
                  <a:lnTo>
                    <a:pt x="1164" y="716"/>
                  </a:lnTo>
                  <a:lnTo>
                    <a:pt x="1164" y="709"/>
                  </a:lnTo>
                  <a:lnTo>
                    <a:pt x="1167" y="706"/>
                  </a:lnTo>
                  <a:lnTo>
                    <a:pt x="1172" y="706"/>
                  </a:lnTo>
                  <a:lnTo>
                    <a:pt x="1176" y="697"/>
                  </a:lnTo>
                  <a:lnTo>
                    <a:pt x="1175" y="687"/>
                  </a:lnTo>
                  <a:lnTo>
                    <a:pt x="1178" y="683"/>
                  </a:lnTo>
                  <a:lnTo>
                    <a:pt x="1175" y="676"/>
                  </a:lnTo>
                  <a:lnTo>
                    <a:pt x="1170" y="676"/>
                  </a:lnTo>
                  <a:lnTo>
                    <a:pt x="1161" y="680"/>
                  </a:lnTo>
                  <a:lnTo>
                    <a:pt x="1149" y="682"/>
                  </a:lnTo>
                  <a:lnTo>
                    <a:pt x="1137" y="687"/>
                  </a:lnTo>
                  <a:lnTo>
                    <a:pt x="1114" y="691"/>
                  </a:lnTo>
                  <a:lnTo>
                    <a:pt x="1087" y="702"/>
                  </a:lnTo>
                  <a:lnTo>
                    <a:pt x="1079" y="708"/>
                  </a:lnTo>
                  <a:lnTo>
                    <a:pt x="1062" y="711"/>
                  </a:lnTo>
                  <a:lnTo>
                    <a:pt x="1039" y="722"/>
                  </a:lnTo>
                  <a:lnTo>
                    <a:pt x="1031" y="730"/>
                  </a:lnTo>
                  <a:lnTo>
                    <a:pt x="1030" y="734"/>
                  </a:lnTo>
                  <a:lnTo>
                    <a:pt x="1035" y="734"/>
                  </a:lnTo>
                  <a:lnTo>
                    <a:pt x="1039" y="738"/>
                  </a:lnTo>
                  <a:lnTo>
                    <a:pt x="1033" y="742"/>
                  </a:lnTo>
                  <a:lnTo>
                    <a:pt x="1027" y="742"/>
                  </a:lnTo>
                  <a:lnTo>
                    <a:pt x="1017" y="751"/>
                  </a:lnTo>
                  <a:lnTo>
                    <a:pt x="1008" y="752"/>
                  </a:lnTo>
                  <a:lnTo>
                    <a:pt x="1004" y="755"/>
                  </a:lnTo>
                  <a:lnTo>
                    <a:pt x="1002" y="761"/>
                  </a:lnTo>
                  <a:lnTo>
                    <a:pt x="994" y="767"/>
                  </a:lnTo>
                  <a:lnTo>
                    <a:pt x="990" y="772"/>
                  </a:lnTo>
                  <a:lnTo>
                    <a:pt x="989" y="779"/>
                  </a:lnTo>
                  <a:lnTo>
                    <a:pt x="994" y="777"/>
                  </a:lnTo>
                  <a:lnTo>
                    <a:pt x="998" y="781"/>
                  </a:lnTo>
                  <a:lnTo>
                    <a:pt x="996" y="785"/>
                  </a:lnTo>
                  <a:lnTo>
                    <a:pt x="998" y="787"/>
                  </a:lnTo>
                  <a:lnTo>
                    <a:pt x="1001" y="786"/>
                  </a:lnTo>
                  <a:lnTo>
                    <a:pt x="1007" y="782"/>
                  </a:lnTo>
                  <a:lnTo>
                    <a:pt x="1012" y="782"/>
                  </a:lnTo>
                  <a:lnTo>
                    <a:pt x="1018" y="786"/>
                  </a:lnTo>
                  <a:lnTo>
                    <a:pt x="1016" y="791"/>
                  </a:lnTo>
                  <a:lnTo>
                    <a:pt x="1009" y="793"/>
                  </a:lnTo>
                  <a:lnTo>
                    <a:pt x="1001" y="790"/>
                  </a:lnTo>
                  <a:lnTo>
                    <a:pt x="997" y="792"/>
                  </a:lnTo>
                  <a:lnTo>
                    <a:pt x="998" y="798"/>
                  </a:lnTo>
                  <a:lnTo>
                    <a:pt x="1009" y="804"/>
                  </a:lnTo>
                  <a:lnTo>
                    <a:pt x="1012" y="801"/>
                  </a:lnTo>
                  <a:lnTo>
                    <a:pt x="1015" y="797"/>
                  </a:lnTo>
                  <a:lnTo>
                    <a:pt x="1018" y="797"/>
                  </a:lnTo>
                  <a:lnTo>
                    <a:pt x="1020" y="800"/>
                  </a:lnTo>
                  <a:lnTo>
                    <a:pt x="1018" y="804"/>
                  </a:lnTo>
                  <a:lnTo>
                    <a:pt x="1022" y="803"/>
                  </a:lnTo>
                  <a:lnTo>
                    <a:pt x="1033" y="805"/>
                  </a:lnTo>
                  <a:lnTo>
                    <a:pt x="1042" y="803"/>
                  </a:lnTo>
                  <a:lnTo>
                    <a:pt x="1048" y="803"/>
                  </a:lnTo>
                  <a:lnTo>
                    <a:pt x="1057" y="807"/>
                  </a:lnTo>
                  <a:lnTo>
                    <a:pt x="1064" y="805"/>
                  </a:lnTo>
                  <a:lnTo>
                    <a:pt x="1070" y="808"/>
                  </a:lnTo>
                  <a:lnTo>
                    <a:pt x="1074" y="813"/>
                  </a:lnTo>
                  <a:lnTo>
                    <a:pt x="1078" y="814"/>
                  </a:lnTo>
                  <a:lnTo>
                    <a:pt x="1076" y="817"/>
                  </a:lnTo>
                  <a:lnTo>
                    <a:pt x="1071" y="817"/>
                  </a:lnTo>
                  <a:lnTo>
                    <a:pt x="1063" y="811"/>
                  </a:lnTo>
                  <a:lnTo>
                    <a:pt x="1052" y="811"/>
                  </a:lnTo>
                  <a:lnTo>
                    <a:pt x="1048" y="813"/>
                  </a:lnTo>
                  <a:lnTo>
                    <a:pt x="1056" y="816"/>
                  </a:lnTo>
                  <a:lnTo>
                    <a:pt x="1058" y="820"/>
                  </a:lnTo>
                  <a:lnTo>
                    <a:pt x="1048" y="820"/>
                  </a:lnTo>
                  <a:lnTo>
                    <a:pt x="1044" y="815"/>
                  </a:lnTo>
                  <a:lnTo>
                    <a:pt x="1030" y="817"/>
                  </a:lnTo>
                  <a:lnTo>
                    <a:pt x="1027" y="821"/>
                  </a:lnTo>
                  <a:lnTo>
                    <a:pt x="1022" y="819"/>
                  </a:lnTo>
                  <a:lnTo>
                    <a:pt x="1019" y="819"/>
                  </a:lnTo>
                  <a:lnTo>
                    <a:pt x="1013" y="820"/>
                  </a:lnTo>
                  <a:lnTo>
                    <a:pt x="1009" y="819"/>
                  </a:lnTo>
                  <a:lnTo>
                    <a:pt x="995" y="820"/>
                  </a:lnTo>
                  <a:lnTo>
                    <a:pt x="992" y="822"/>
                  </a:lnTo>
                  <a:lnTo>
                    <a:pt x="980" y="824"/>
                  </a:lnTo>
                  <a:lnTo>
                    <a:pt x="978" y="831"/>
                  </a:lnTo>
                  <a:lnTo>
                    <a:pt x="980" y="848"/>
                  </a:lnTo>
                  <a:lnTo>
                    <a:pt x="982" y="851"/>
                  </a:lnTo>
                  <a:lnTo>
                    <a:pt x="981" y="858"/>
                  </a:lnTo>
                  <a:lnTo>
                    <a:pt x="978" y="860"/>
                  </a:lnTo>
                  <a:lnTo>
                    <a:pt x="980" y="865"/>
                  </a:lnTo>
                  <a:lnTo>
                    <a:pt x="982" y="867"/>
                  </a:lnTo>
                  <a:lnTo>
                    <a:pt x="987" y="866"/>
                  </a:lnTo>
                  <a:lnTo>
                    <a:pt x="990" y="866"/>
                  </a:lnTo>
                  <a:lnTo>
                    <a:pt x="995" y="869"/>
                  </a:lnTo>
                  <a:lnTo>
                    <a:pt x="1000" y="869"/>
                  </a:lnTo>
                  <a:lnTo>
                    <a:pt x="1001" y="866"/>
                  </a:lnTo>
                  <a:lnTo>
                    <a:pt x="1002" y="866"/>
                  </a:lnTo>
                  <a:lnTo>
                    <a:pt x="1007" y="868"/>
                  </a:lnTo>
                  <a:lnTo>
                    <a:pt x="1009" y="870"/>
                  </a:lnTo>
                  <a:lnTo>
                    <a:pt x="1012" y="869"/>
                  </a:lnTo>
                  <a:lnTo>
                    <a:pt x="1016" y="872"/>
                  </a:lnTo>
                  <a:lnTo>
                    <a:pt x="1017" y="875"/>
                  </a:lnTo>
                  <a:lnTo>
                    <a:pt x="1020" y="877"/>
                  </a:lnTo>
                  <a:lnTo>
                    <a:pt x="1025" y="875"/>
                  </a:lnTo>
                  <a:lnTo>
                    <a:pt x="1029" y="875"/>
                  </a:lnTo>
                  <a:lnTo>
                    <a:pt x="1032" y="878"/>
                  </a:lnTo>
                  <a:lnTo>
                    <a:pt x="1039" y="878"/>
                  </a:lnTo>
                  <a:lnTo>
                    <a:pt x="1043" y="878"/>
                  </a:lnTo>
                  <a:lnTo>
                    <a:pt x="1048" y="880"/>
                  </a:lnTo>
                  <a:lnTo>
                    <a:pt x="1054" y="878"/>
                  </a:lnTo>
                  <a:lnTo>
                    <a:pt x="1057" y="879"/>
                  </a:lnTo>
                  <a:lnTo>
                    <a:pt x="1065" y="880"/>
                  </a:lnTo>
                  <a:lnTo>
                    <a:pt x="1071" y="878"/>
                  </a:lnTo>
                  <a:lnTo>
                    <a:pt x="1076" y="880"/>
                  </a:lnTo>
                  <a:lnTo>
                    <a:pt x="1078" y="884"/>
                  </a:lnTo>
                  <a:lnTo>
                    <a:pt x="1082" y="882"/>
                  </a:lnTo>
                  <a:lnTo>
                    <a:pt x="1082" y="888"/>
                  </a:lnTo>
                  <a:lnTo>
                    <a:pt x="1088" y="892"/>
                  </a:lnTo>
                  <a:lnTo>
                    <a:pt x="1089" y="894"/>
                  </a:lnTo>
                  <a:lnTo>
                    <a:pt x="1090" y="896"/>
                  </a:lnTo>
                  <a:lnTo>
                    <a:pt x="1097" y="896"/>
                  </a:lnTo>
                  <a:lnTo>
                    <a:pt x="1100" y="898"/>
                  </a:lnTo>
                  <a:lnTo>
                    <a:pt x="1101" y="903"/>
                  </a:lnTo>
                  <a:lnTo>
                    <a:pt x="1105" y="904"/>
                  </a:lnTo>
                  <a:lnTo>
                    <a:pt x="1109" y="908"/>
                  </a:lnTo>
                  <a:lnTo>
                    <a:pt x="1108" y="909"/>
                  </a:lnTo>
                  <a:lnTo>
                    <a:pt x="1108" y="915"/>
                  </a:lnTo>
                  <a:lnTo>
                    <a:pt x="1113" y="920"/>
                  </a:lnTo>
                  <a:lnTo>
                    <a:pt x="1121" y="926"/>
                  </a:lnTo>
                  <a:lnTo>
                    <a:pt x="1121" y="929"/>
                  </a:lnTo>
                  <a:lnTo>
                    <a:pt x="1120" y="930"/>
                  </a:lnTo>
                  <a:lnTo>
                    <a:pt x="1121" y="935"/>
                  </a:lnTo>
                  <a:lnTo>
                    <a:pt x="1117" y="932"/>
                  </a:lnTo>
                  <a:lnTo>
                    <a:pt x="1106" y="930"/>
                  </a:lnTo>
                  <a:lnTo>
                    <a:pt x="1098" y="927"/>
                  </a:lnTo>
                  <a:lnTo>
                    <a:pt x="1093" y="929"/>
                  </a:lnTo>
                  <a:lnTo>
                    <a:pt x="1088" y="927"/>
                  </a:lnTo>
                  <a:lnTo>
                    <a:pt x="1087" y="929"/>
                  </a:lnTo>
                  <a:lnTo>
                    <a:pt x="1082" y="929"/>
                  </a:lnTo>
                  <a:lnTo>
                    <a:pt x="1078" y="924"/>
                  </a:lnTo>
                  <a:lnTo>
                    <a:pt x="1074" y="924"/>
                  </a:lnTo>
                  <a:lnTo>
                    <a:pt x="1070" y="918"/>
                  </a:lnTo>
                  <a:lnTo>
                    <a:pt x="1068" y="917"/>
                  </a:lnTo>
                  <a:lnTo>
                    <a:pt x="1062" y="918"/>
                  </a:lnTo>
                  <a:lnTo>
                    <a:pt x="1057" y="917"/>
                  </a:lnTo>
                  <a:lnTo>
                    <a:pt x="1055" y="914"/>
                  </a:lnTo>
                  <a:lnTo>
                    <a:pt x="1047" y="912"/>
                  </a:lnTo>
                  <a:lnTo>
                    <a:pt x="1046" y="907"/>
                  </a:lnTo>
                  <a:lnTo>
                    <a:pt x="1044" y="907"/>
                  </a:lnTo>
                  <a:lnTo>
                    <a:pt x="1041" y="905"/>
                  </a:lnTo>
                  <a:lnTo>
                    <a:pt x="1034" y="906"/>
                  </a:lnTo>
                  <a:lnTo>
                    <a:pt x="1031" y="904"/>
                  </a:lnTo>
                  <a:lnTo>
                    <a:pt x="1018" y="905"/>
                  </a:lnTo>
                  <a:lnTo>
                    <a:pt x="1009" y="904"/>
                  </a:lnTo>
                  <a:lnTo>
                    <a:pt x="1002" y="902"/>
                  </a:lnTo>
                  <a:lnTo>
                    <a:pt x="978" y="902"/>
                  </a:lnTo>
                  <a:lnTo>
                    <a:pt x="974" y="903"/>
                  </a:lnTo>
                  <a:lnTo>
                    <a:pt x="966" y="905"/>
                  </a:lnTo>
                  <a:lnTo>
                    <a:pt x="963" y="909"/>
                  </a:lnTo>
                  <a:lnTo>
                    <a:pt x="963" y="919"/>
                  </a:lnTo>
                  <a:lnTo>
                    <a:pt x="958" y="928"/>
                  </a:lnTo>
                  <a:lnTo>
                    <a:pt x="959" y="938"/>
                  </a:lnTo>
                  <a:lnTo>
                    <a:pt x="958" y="941"/>
                  </a:lnTo>
                  <a:lnTo>
                    <a:pt x="959" y="944"/>
                  </a:lnTo>
                  <a:lnTo>
                    <a:pt x="963" y="947"/>
                  </a:lnTo>
                  <a:lnTo>
                    <a:pt x="962" y="950"/>
                  </a:lnTo>
                  <a:lnTo>
                    <a:pt x="960" y="952"/>
                  </a:lnTo>
                  <a:lnTo>
                    <a:pt x="964" y="965"/>
                  </a:lnTo>
                  <a:lnTo>
                    <a:pt x="969" y="968"/>
                  </a:lnTo>
                  <a:lnTo>
                    <a:pt x="970" y="972"/>
                  </a:lnTo>
                  <a:lnTo>
                    <a:pt x="978" y="977"/>
                  </a:lnTo>
                  <a:lnTo>
                    <a:pt x="982" y="979"/>
                  </a:lnTo>
                  <a:lnTo>
                    <a:pt x="986" y="978"/>
                  </a:lnTo>
                  <a:lnTo>
                    <a:pt x="989" y="982"/>
                  </a:lnTo>
                  <a:lnTo>
                    <a:pt x="994" y="983"/>
                  </a:lnTo>
                  <a:lnTo>
                    <a:pt x="1000" y="980"/>
                  </a:lnTo>
                  <a:lnTo>
                    <a:pt x="1005" y="980"/>
                  </a:lnTo>
                  <a:lnTo>
                    <a:pt x="1009" y="985"/>
                  </a:lnTo>
                  <a:lnTo>
                    <a:pt x="1016" y="985"/>
                  </a:lnTo>
                  <a:lnTo>
                    <a:pt x="1020" y="991"/>
                  </a:lnTo>
                  <a:lnTo>
                    <a:pt x="1023" y="994"/>
                  </a:lnTo>
                  <a:lnTo>
                    <a:pt x="1024" y="997"/>
                  </a:lnTo>
                  <a:lnTo>
                    <a:pt x="1018" y="999"/>
                  </a:lnTo>
                  <a:lnTo>
                    <a:pt x="1019" y="1002"/>
                  </a:lnTo>
                  <a:lnTo>
                    <a:pt x="1016" y="1006"/>
                  </a:lnTo>
                  <a:lnTo>
                    <a:pt x="1016" y="1009"/>
                  </a:lnTo>
                  <a:lnTo>
                    <a:pt x="1013" y="1013"/>
                  </a:lnTo>
                  <a:lnTo>
                    <a:pt x="1006" y="1017"/>
                  </a:lnTo>
                  <a:lnTo>
                    <a:pt x="1006" y="1020"/>
                  </a:lnTo>
                  <a:lnTo>
                    <a:pt x="1004" y="1024"/>
                  </a:lnTo>
                  <a:lnTo>
                    <a:pt x="1008" y="1028"/>
                  </a:lnTo>
                  <a:lnTo>
                    <a:pt x="1009" y="1035"/>
                  </a:lnTo>
                  <a:lnTo>
                    <a:pt x="1012" y="1042"/>
                  </a:lnTo>
                  <a:lnTo>
                    <a:pt x="1011" y="1046"/>
                  </a:lnTo>
                  <a:lnTo>
                    <a:pt x="1004" y="1047"/>
                  </a:lnTo>
                  <a:lnTo>
                    <a:pt x="1006" y="1049"/>
                  </a:lnTo>
                  <a:lnTo>
                    <a:pt x="1017" y="1052"/>
                  </a:lnTo>
                  <a:lnTo>
                    <a:pt x="1021" y="1051"/>
                  </a:lnTo>
                  <a:lnTo>
                    <a:pt x="1023" y="1052"/>
                  </a:lnTo>
                  <a:lnTo>
                    <a:pt x="1025" y="1054"/>
                  </a:lnTo>
                  <a:lnTo>
                    <a:pt x="1029" y="1049"/>
                  </a:lnTo>
                  <a:lnTo>
                    <a:pt x="1032" y="1049"/>
                  </a:lnTo>
                  <a:lnTo>
                    <a:pt x="1034" y="1051"/>
                  </a:lnTo>
                  <a:lnTo>
                    <a:pt x="1042" y="1051"/>
                  </a:lnTo>
                  <a:lnTo>
                    <a:pt x="1052" y="1056"/>
                  </a:lnTo>
                  <a:lnTo>
                    <a:pt x="1056" y="1051"/>
                  </a:lnTo>
                  <a:lnTo>
                    <a:pt x="1064" y="1052"/>
                  </a:lnTo>
                  <a:lnTo>
                    <a:pt x="1066" y="1054"/>
                  </a:lnTo>
                  <a:lnTo>
                    <a:pt x="1067" y="1055"/>
                  </a:lnTo>
                  <a:lnTo>
                    <a:pt x="1069" y="1054"/>
                  </a:lnTo>
                  <a:lnTo>
                    <a:pt x="1074" y="1052"/>
                  </a:lnTo>
                  <a:lnTo>
                    <a:pt x="1077" y="1054"/>
                  </a:lnTo>
                  <a:lnTo>
                    <a:pt x="1078" y="1057"/>
                  </a:lnTo>
                  <a:lnTo>
                    <a:pt x="1081" y="1056"/>
                  </a:lnTo>
                  <a:lnTo>
                    <a:pt x="1083" y="1055"/>
                  </a:lnTo>
                  <a:lnTo>
                    <a:pt x="1087" y="1057"/>
                  </a:lnTo>
                  <a:lnTo>
                    <a:pt x="1088" y="1061"/>
                  </a:lnTo>
                  <a:lnTo>
                    <a:pt x="1091" y="1061"/>
                  </a:lnTo>
                  <a:lnTo>
                    <a:pt x="1093" y="1058"/>
                  </a:lnTo>
                  <a:lnTo>
                    <a:pt x="1101" y="1058"/>
                  </a:lnTo>
                  <a:lnTo>
                    <a:pt x="1104" y="1054"/>
                  </a:lnTo>
                  <a:lnTo>
                    <a:pt x="1110" y="1053"/>
                  </a:lnTo>
                  <a:lnTo>
                    <a:pt x="1114" y="1053"/>
                  </a:lnTo>
                  <a:lnTo>
                    <a:pt x="1121" y="1046"/>
                  </a:lnTo>
                  <a:lnTo>
                    <a:pt x="1128" y="1043"/>
                  </a:lnTo>
                  <a:lnTo>
                    <a:pt x="1134" y="1042"/>
                  </a:lnTo>
                  <a:lnTo>
                    <a:pt x="1135" y="1038"/>
                  </a:lnTo>
                  <a:lnTo>
                    <a:pt x="1139" y="1038"/>
                  </a:lnTo>
                  <a:lnTo>
                    <a:pt x="1146" y="1040"/>
                  </a:lnTo>
                  <a:lnTo>
                    <a:pt x="1149" y="1040"/>
                  </a:lnTo>
                  <a:lnTo>
                    <a:pt x="1153" y="1042"/>
                  </a:lnTo>
                  <a:lnTo>
                    <a:pt x="1165" y="1042"/>
                  </a:lnTo>
                  <a:lnTo>
                    <a:pt x="1179" y="1033"/>
                  </a:lnTo>
                  <a:lnTo>
                    <a:pt x="1181" y="1030"/>
                  </a:lnTo>
                  <a:lnTo>
                    <a:pt x="1183" y="1030"/>
                  </a:lnTo>
                  <a:lnTo>
                    <a:pt x="1185" y="1032"/>
                  </a:lnTo>
                  <a:lnTo>
                    <a:pt x="1186" y="1029"/>
                  </a:lnTo>
                  <a:lnTo>
                    <a:pt x="1192" y="1025"/>
                  </a:lnTo>
                  <a:lnTo>
                    <a:pt x="1191" y="1021"/>
                  </a:lnTo>
                  <a:lnTo>
                    <a:pt x="1193" y="1019"/>
                  </a:lnTo>
                  <a:lnTo>
                    <a:pt x="1195" y="1020"/>
                  </a:lnTo>
                  <a:lnTo>
                    <a:pt x="1199" y="1020"/>
                  </a:lnTo>
                  <a:lnTo>
                    <a:pt x="1202" y="1017"/>
                  </a:lnTo>
                  <a:lnTo>
                    <a:pt x="1200" y="1013"/>
                  </a:lnTo>
                  <a:lnTo>
                    <a:pt x="1204" y="1014"/>
                  </a:lnTo>
                  <a:lnTo>
                    <a:pt x="1206" y="1013"/>
                  </a:lnTo>
                  <a:lnTo>
                    <a:pt x="1208" y="1017"/>
                  </a:lnTo>
                  <a:lnTo>
                    <a:pt x="1208" y="1020"/>
                  </a:lnTo>
                  <a:lnTo>
                    <a:pt x="1210" y="1023"/>
                  </a:lnTo>
                  <a:lnTo>
                    <a:pt x="1206" y="1026"/>
                  </a:lnTo>
                  <a:lnTo>
                    <a:pt x="1206" y="1030"/>
                  </a:lnTo>
                  <a:lnTo>
                    <a:pt x="1204" y="1034"/>
                  </a:lnTo>
                  <a:lnTo>
                    <a:pt x="1200" y="1036"/>
                  </a:lnTo>
                  <a:lnTo>
                    <a:pt x="1200" y="1038"/>
                  </a:lnTo>
                  <a:lnTo>
                    <a:pt x="1205" y="1040"/>
                  </a:lnTo>
                  <a:lnTo>
                    <a:pt x="1209" y="1043"/>
                  </a:lnTo>
                  <a:lnTo>
                    <a:pt x="1211" y="1042"/>
                  </a:lnTo>
                  <a:lnTo>
                    <a:pt x="1216" y="1041"/>
                  </a:lnTo>
                  <a:lnTo>
                    <a:pt x="1220" y="1044"/>
                  </a:lnTo>
                  <a:lnTo>
                    <a:pt x="1222" y="1049"/>
                  </a:lnTo>
                  <a:lnTo>
                    <a:pt x="1225" y="1052"/>
                  </a:lnTo>
                  <a:lnTo>
                    <a:pt x="1226" y="1048"/>
                  </a:lnTo>
                  <a:lnTo>
                    <a:pt x="1227" y="1047"/>
                  </a:lnTo>
                  <a:lnTo>
                    <a:pt x="1231" y="1048"/>
                  </a:lnTo>
                  <a:lnTo>
                    <a:pt x="1231" y="1053"/>
                  </a:lnTo>
                  <a:lnTo>
                    <a:pt x="1227" y="1056"/>
                  </a:lnTo>
                  <a:lnTo>
                    <a:pt x="1222" y="1056"/>
                  </a:lnTo>
                  <a:lnTo>
                    <a:pt x="1219" y="1060"/>
                  </a:lnTo>
                  <a:lnTo>
                    <a:pt x="1220" y="1064"/>
                  </a:lnTo>
                  <a:lnTo>
                    <a:pt x="1222" y="1064"/>
                  </a:lnTo>
                  <a:lnTo>
                    <a:pt x="1227" y="1065"/>
                  </a:lnTo>
                  <a:lnTo>
                    <a:pt x="1231" y="1069"/>
                  </a:lnTo>
                  <a:lnTo>
                    <a:pt x="1235" y="1067"/>
                  </a:lnTo>
                  <a:lnTo>
                    <a:pt x="1240" y="1061"/>
                  </a:lnTo>
                  <a:lnTo>
                    <a:pt x="1242" y="1061"/>
                  </a:lnTo>
                  <a:lnTo>
                    <a:pt x="1242" y="1066"/>
                  </a:lnTo>
                  <a:lnTo>
                    <a:pt x="1245" y="1072"/>
                  </a:lnTo>
                  <a:lnTo>
                    <a:pt x="1249" y="1073"/>
                  </a:lnTo>
                  <a:lnTo>
                    <a:pt x="1252" y="1071"/>
                  </a:lnTo>
                  <a:lnTo>
                    <a:pt x="1257" y="1072"/>
                  </a:lnTo>
                  <a:lnTo>
                    <a:pt x="1260" y="1077"/>
                  </a:lnTo>
                  <a:lnTo>
                    <a:pt x="1265" y="1077"/>
                  </a:lnTo>
                  <a:lnTo>
                    <a:pt x="1267" y="1080"/>
                  </a:lnTo>
                  <a:lnTo>
                    <a:pt x="1269" y="1080"/>
                  </a:lnTo>
                  <a:lnTo>
                    <a:pt x="1269" y="1075"/>
                  </a:lnTo>
                  <a:lnTo>
                    <a:pt x="1272" y="1075"/>
                  </a:lnTo>
                  <a:lnTo>
                    <a:pt x="1276" y="1073"/>
                  </a:lnTo>
                  <a:lnTo>
                    <a:pt x="1279" y="1076"/>
                  </a:lnTo>
                  <a:lnTo>
                    <a:pt x="1278" y="1080"/>
                  </a:lnTo>
                  <a:lnTo>
                    <a:pt x="1280" y="1081"/>
                  </a:lnTo>
                  <a:lnTo>
                    <a:pt x="1286" y="1079"/>
                  </a:lnTo>
                  <a:lnTo>
                    <a:pt x="1289" y="1075"/>
                  </a:lnTo>
                  <a:lnTo>
                    <a:pt x="1291" y="1077"/>
                  </a:lnTo>
                  <a:lnTo>
                    <a:pt x="1292" y="1080"/>
                  </a:lnTo>
                  <a:lnTo>
                    <a:pt x="1295" y="1080"/>
                  </a:lnTo>
                  <a:lnTo>
                    <a:pt x="1297" y="1078"/>
                  </a:lnTo>
                  <a:lnTo>
                    <a:pt x="1298" y="1077"/>
                  </a:lnTo>
                  <a:lnTo>
                    <a:pt x="1302" y="1073"/>
                  </a:lnTo>
                  <a:lnTo>
                    <a:pt x="1306" y="1073"/>
                  </a:lnTo>
                  <a:lnTo>
                    <a:pt x="1307" y="1076"/>
                  </a:lnTo>
                  <a:lnTo>
                    <a:pt x="1310" y="1077"/>
                  </a:lnTo>
                  <a:lnTo>
                    <a:pt x="1312" y="1076"/>
                  </a:lnTo>
                  <a:lnTo>
                    <a:pt x="1312" y="1076"/>
                  </a:lnTo>
                  <a:close/>
                  <a:moveTo>
                    <a:pt x="1900" y="1297"/>
                  </a:moveTo>
                  <a:lnTo>
                    <a:pt x="1901" y="1290"/>
                  </a:lnTo>
                  <a:lnTo>
                    <a:pt x="1900" y="1288"/>
                  </a:lnTo>
                  <a:lnTo>
                    <a:pt x="1900" y="1280"/>
                  </a:lnTo>
                  <a:lnTo>
                    <a:pt x="1901" y="1274"/>
                  </a:lnTo>
                  <a:lnTo>
                    <a:pt x="1908" y="1265"/>
                  </a:lnTo>
                  <a:lnTo>
                    <a:pt x="1913" y="1258"/>
                  </a:lnTo>
                  <a:lnTo>
                    <a:pt x="1917" y="1255"/>
                  </a:lnTo>
                  <a:lnTo>
                    <a:pt x="1926" y="1242"/>
                  </a:lnTo>
                  <a:lnTo>
                    <a:pt x="1932" y="1239"/>
                  </a:lnTo>
                  <a:lnTo>
                    <a:pt x="1935" y="1239"/>
                  </a:lnTo>
                  <a:lnTo>
                    <a:pt x="1938" y="1235"/>
                  </a:lnTo>
                  <a:lnTo>
                    <a:pt x="1941" y="1238"/>
                  </a:lnTo>
                  <a:lnTo>
                    <a:pt x="1948" y="1234"/>
                  </a:lnTo>
                  <a:lnTo>
                    <a:pt x="1954" y="1237"/>
                  </a:lnTo>
                  <a:lnTo>
                    <a:pt x="1956" y="1240"/>
                  </a:lnTo>
                  <a:lnTo>
                    <a:pt x="1960" y="1240"/>
                  </a:lnTo>
                  <a:lnTo>
                    <a:pt x="1964" y="1245"/>
                  </a:lnTo>
                  <a:lnTo>
                    <a:pt x="1966" y="1251"/>
                  </a:lnTo>
                  <a:lnTo>
                    <a:pt x="1966" y="1256"/>
                  </a:lnTo>
                  <a:lnTo>
                    <a:pt x="1961" y="1261"/>
                  </a:lnTo>
                  <a:lnTo>
                    <a:pt x="1959" y="1266"/>
                  </a:lnTo>
                  <a:lnTo>
                    <a:pt x="1958" y="1273"/>
                  </a:lnTo>
                  <a:lnTo>
                    <a:pt x="1950" y="1286"/>
                  </a:lnTo>
                  <a:lnTo>
                    <a:pt x="1947" y="1290"/>
                  </a:lnTo>
                  <a:lnTo>
                    <a:pt x="1942" y="1292"/>
                  </a:lnTo>
                  <a:lnTo>
                    <a:pt x="1935" y="1296"/>
                  </a:lnTo>
                  <a:lnTo>
                    <a:pt x="1932" y="1298"/>
                  </a:lnTo>
                  <a:lnTo>
                    <a:pt x="1928" y="1299"/>
                  </a:lnTo>
                  <a:lnTo>
                    <a:pt x="1921" y="1301"/>
                  </a:lnTo>
                  <a:lnTo>
                    <a:pt x="1917" y="1299"/>
                  </a:lnTo>
                  <a:lnTo>
                    <a:pt x="1908" y="1301"/>
                  </a:lnTo>
                  <a:lnTo>
                    <a:pt x="1904" y="1299"/>
                  </a:lnTo>
                  <a:lnTo>
                    <a:pt x="1900" y="1299"/>
                  </a:lnTo>
                  <a:lnTo>
                    <a:pt x="1900" y="1297"/>
                  </a:lnTo>
                  <a:lnTo>
                    <a:pt x="1900" y="1297"/>
                  </a:lnTo>
                  <a:close/>
                  <a:moveTo>
                    <a:pt x="1342" y="1056"/>
                  </a:moveTo>
                  <a:lnTo>
                    <a:pt x="1341" y="1053"/>
                  </a:lnTo>
                  <a:lnTo>
                    <a:pt x="1342" y="1049"/>
                  </a:lnTo>
                  <a:lnTo>
                    <a:pt x="1346" y="1047"/>
                  </a:lnTo>
                  <a:lnTo>
                    <a:pt x="1343" y="1043"/>
                  </a:lnTo>
                  <a:lnTo>
                    <a:pt x="1345" y="1040"/>
                  </a:lnTo>
                  <a:lnTo>
                    <a:pt x="1347" y="1040"/>
                  </a:lnTo>
                  <a:lnTo>
                    <a:pt x="1347" y="1043"/>
                  </a:lnTo>
                  <a:lnTo>
                    <a:pt x="1350" y="1046"/>
                  </a:lnTo>
                  <a:lnTo>
                    <a:pt x="1350" y="1049"/>
                  </a:lnTo>
                  <a:lnTo>
                    <a:pt x="1348" y="1054"/>
                  </a:lnTo>
                  <a:lnTo>
                    <a:pt x="1346" y="1053"/>
                  </a:lnTo>
                  <a:lnTo>
                    <a:pt x="1344" y="1056"/>
                  </a:lnTo>
                  <a:lnTo>
                    <a:pt x="1342" y="1056"/>
                  </a:lnTo>
                  <a:lnTo>
                    <a:pt x="1342" y="1056"/>
                  </a:lnTo>
                  <a:close/>
                  <a:moveTo>
                    <a:pt x="1288" y="1104"/>
                  </a:moveTo>
                  <a:lnTo>
                    <a:pt x="1293" y="1102"/>
                  </a:lnTo>
                  <a:lnTo>
                    <a:pt x="1295" y="1098"/>
                  </a:lnTo>
                  <a:lnTo>
                    <a:pt x="1295" y="1094"/>
                  </a:lnTo>
                  <a:lnTo>
                    <a:pt x="1295" y="1091"/>
                  </a:lnTo>
                  <a:lnTo>
                    <a:pt x="1293" y="1090"/>
                  </a:lnTo>
                  <a:lnTo>
                    <a:pt x="1289" y="1092"/>
                  </a:lnTo>
                  <a:lnTo>
                    <a:pt x="1289" y="1094"/>
                  </a:lnTo>
                  <a:lnTo>
                    <a:pt x="1283" y="1094"/>
                  </a:lnTo>
                  <a:lnTo>
                    <a:pt x="1281" y="1098"/>
                  </a:lnTo>
                  <a:lnTo>
                    <a:pt x="1286" y="1103"/>
                  </a:lnTo>
                  <a:lnTo>
                    <a:pt x="1288" y="1104"/>
                  </a:lnTo>
                  <a:lnTo>
                    <a:pt x="1288" y="1104"/>
                  </a:lnTo>
                  <a:close/>
                  <a:moveTo>
                    <a:pt x="1351" y="1093"/>
                  </a:moveTo>
                  <a:lnTo>
                    <a:pt x="1345" y="1096"/>
                  </a:lnTo>
                  <a:lnTo>
                    <a:pt x="1344" y="1101"/>
                  </a:lnTo>
                  <a:lnTo>
                    <a:pt x="1342" y="1103"/>
                  </a:lnTo>
                  <a:lnTo>
                    <a:pt x="1338" y="1098"/>
                  </a:lnTo>
                  <a:lnTo>
                    <a:pt x="1338" y="1094"/>
                  </a:lnTo>
                  <a:lnTo>
                    <a:pt x="1344" y="1086"/>
                  </a:lnTo>
                  <a:lnTo>
                    <a:pt x="1344" y="1081"/>
                  </a:lnTo>
                  <a:lnTo>
                    <a:pt x="1346" y="1078"/>
                  </a:lnTo>
                  <a:lnTo>
                    <a:pt x="1350" y="1078"/>
                  </a:lnTo>
                  <a:lnTo>
                    <a:pt x="1350" y="1082"/>
                  </a:lnTo>
                  <a:lnTo>
                    <a:pt x="1355" y="1087"/>
                  </a:lnTo>
                  <a:lnTo>
                    <a:pt x="1351" y="1093"/>
                  </a:lnTo>
                  <a:lnTo>
                    <a:pt x="1351" y="1093"/>
                  </a:lnTo>
                  <a:close/>
                  <a:moveTo>
                    <a:pt x="1358" y="1086"/>
                  </a:moveTo>
                  <a:lnTo>
                    <a:pt x="1358" y="1081"/>
                  </a:lnTo>
                  <a:lnTo>
                    <a:pt x="1356" y="1079"/>
                  </a:lnTo>
                  <a:lnTo>
                    <a:pt x="1360" y="1070"/>
                  </a:lnTo>
                  <a:lnTo>
                    <a:pt x="1362" y="1070"/>
                  </a:lnTo>
                  <a:lnTo>
                    <a:pt x="1366" y="1076"/>
                  </a:lnTo>
                  <a:lnTo>
                    <a:pt x="1362" y="1079"/>
                  </a:lnTo>
                  <a:lnTo>
                    <a:pt x="1361" y="1084"/>
                  </a:lnTo>
                  <a:lnTo>
                    <a:pt x="1361" y="1084"/>
                  </a:lnTo>
                  <a:lnTo>
                    <a:pt x="1358" y="1086"/>
                  </a:lnTo>
                  <a:lnTo>
                    <a:pt x="1358" y="1086"/>
                  </a:lnTo>
                  <a:close/>
                  <a:moveTo>
                    <a:pt x="1475" y="1087"/>
                  </a:moveTo>
                  <a:lnTo>
                    <a:pt x="1477" y="1077"/>
                  </a:lnTo>
                  <a:lnTo>
                    <a:pt x="1484" y="1070"/>
                  </a:lnTo>
                  <a:lnTo>
                    <a:pt x="1491" y="1073"/>
                  </a:lnTo>
                  <a:lnTo>
                    <a:pt x="1491" y="1079"/>
                  </a:lnTo>
                  <a:lnTo>
                    <a:pt x="1486" y="1089"/>
                  </a:lnTo>
                  <a:lnTo>
                    <a:pt x="1482" y="1091"/>
                  </a:lnTo>
                  <a:lnTo>
                    <a:pt x="1483" y="1087"/>
                  </a:lnTo>
                  <a:lnTo>
                    <a:pt x="1482" y="1081"/>
                  </a:lnTo>
                  <a:lnTo>
                    <a:pt x="1479" y="1084"/>
                  </a:lnTo>
                  <a:lnTo>
                    <a:pt x="1478" y="1088"/>
                  </a:lnTo>
                  <a:lnTo>
                    <a:pt x="1478" y="1088"/>
                  </a:lnTo>
                  <a:lnTo>
                    <a:pt x="1475" y="1087"/>
                  </a:lnTo>
                  <a:lnTo>
                    <a:pt x="1475" y="1087"/>
                  </a:lnTo>
                  <a:close/>
                  <a:moveTo>
                    <a:pt x="1470" y="1080"/>
                  </a:moveTo>
                  <a:lnTo>
                    <a:pt x="1473" y="1080"/>
                  </a:lnTo>
                  <a:lnTo>
                    <a:pt x="1476" y="1073"/>
                  </a:lnTo>
                  <a:lnTo>
                    <a:pt x="1472" y="1067"/>
                  </a:lnTo>
                  <a:lnTo>
                    <a:pt x="1470" y="1070"/>
                  </a:lnTo>
                  <a:lnTo>
                    <a:pt x="1470" y="1080"/>
                  </a:lnTo>
                  <a:lnTo>
                    <a:pt x="1470" y="1080"/>
                  </a:lnTo>
                  <a:close/>
                  <a:moveTo>
                    <a:pt x="1465" y="1134"/>
                  </a:moveTo>
                  <a:lnTo>
                    <a:pt x="1469" y="1130"/>
                  </a:lnTo>
                  <a:lnTo>
                    <a:pt x="1477" y="1125"/>
                  </a:lnTo>
                  <a:lnTo>
                    <a:pt x="1477" y="1121"/>
                  </a:lnTo>
                  <a:lnTo>
                    <a:pt x="1471" y="1123"/>
                  </a:lnTo>
                  <a:lnTo>
                    <a:pt x="1467" y="1118"/>
                  </a:lnTo>
                  <a:lnTo>
                    <a:pt x="1473" y="1105"/>
                  </a:lnTo>
                  <a:lnTo>
                    <a:pt x="1475" y="1099"/>
                  </a:lnTo>
                  <a:lnTo>
                    <a:pt x="1469" y="1103"/>
                  </a:lnTo>
                  <a:lnTo>
                    <a:pt x="1464" y="1112"/>
                  </a:lnTo>
                  <a:lnTo>
                    <a:pt x="1463" y="1106"/>
                  </a:lnTo>
                  <a:lnTo>
                    <a:pt x="1467" y="1092"/>
                  </a:lnTo>
                  <a:lnTo>
                    <a:pt x="1465" y="1071"/>
                  </a:lnTo>
                  <a:lnTo>
                    <a:pt x="1456" y="1065"/>
                  </a:lnTo>
                  <a:lnTo>
                    <a:pt x="1456" y="1058"/>
                  </a:lnTo>
                  <a:lnTo>
                    <a:pt x="1451" y="1058"/>
                  </a:lnTo>
                  <a:lnTo>
                    <a:pt x="1447" y="1065"/>
                  </a:lnTo>
                  <a:lnTo>
                    <a:pt x="1447" y="1057"/>
                  </a:lnTo>
                  <a:lnTo>
                    <a:pt x="1451" y="1053"/>
                  </a:lnTo>
                  <a:lnTo>
                    <a:pt x="1449" y="1047"/>
                  </a:lnTo>
                  <a:lnTo>
                    <a:pt x="1449" y="1042"/>
                  </a:lnTo>
                  <a:lnTo>
                    <a:pt x="1449" y="1035"/>
                  </a:lnTo>
                  <a:lnTo>
                    <a:pt x="1440" y="1037"/>
                  </a:lnTo>
                  <a:lnTo>
                    <a:pt x="1431" y="1045"/>
                  </a:lnTo>
                  <a:lnTo>
                    <a:pt x="1427" y="1056"/>
                  </a:lnTo>
                  <a:lnTo>
                    <a:pt x="1429" y="1066"/>
                  </a:lnTo>
                  <a:lnTo>
                    <a:pt x="1425" y="1064"/>
                  </a:lnTo>
                  <a:lnTo>
                    <a:pt x="1423" y="1056"/>
                  </a:lnTo>
                  <a:lnTo>
                    <a:pt x="1419" y="1055"/>
                  </a:lnTo>
                  <a:lnTo>
                    <a:pt x="1418" y="1063"/>
                  </a:lnTo>
                  <a:lnTo>
                    <a:pt x="1414" y="1064"/>
                  </a:lnTo>
                  <a:lnTo>
                    <a:pt x="1417" y="1069"/>
                  </a:lnTo>
                  <a:lnTo>
                    <a:pt x="1414" y="1075"/>
                  </a:lnTo>
                  <a:lnTo>
                    <a:pt x="1408" y="1075"/>
                  </a:lnTo>
                  <a:lnTo>
                    <a:pt x="1405" y="1080"/>
                  </a:lnTo>
                  <a:lnTo>
                    <a:pt x="1395" y="1079"/>
                  </a:lnTo>
                  <a:lnTo>
                    <a:pt x="1391" y="1081"/>
                  </a:lnTo>
                  <a:lnTo>
                    <a:pt x="1386" y="1080"/>
                  </a:lnTo>
                  <a:lnTo>
                    <a:pt x="1372" y="1089"/>
                  </a:lnTo>
                  <a:lnTo>
                    <a:pt x="1374" y="1095"/>
                  </a:lnTo>
                  <a:lnTo>
                    <a:pt x="1380" y="1103"/>
                  </a:lnTo>
                  <a:lnTo>
                    <a:pt x="1385" y="1100"/>
                  </a:lnTo>
                  <a:lnTo>
                    <a:pt x="1384" y="1096"/>
                  </a:lnTo>
                  <a:lnTo>
                    <a:pt x="1386" y="1092"/>
                  </a:lnTo>
                  <a:lnTo>
                    <a:pt x="1392" y="1096"/>
                  </a:lnTo>
                  <a:lnTo>
                    <a:pt x="1390" y="1105"/>
                  </a:lnTo>
                  <a:lnTo>
                    <a:pt x="1396" y="1111"/>
                  </a:lnTo>
                  <a:lnTo>
                    <a:pt x="1401" y="1104"/>
                  </a:lnTo>
                  <a:lnTo>
                    <a:pt x="1403" y="1109"/>
                  </a:lnTo>
                  <a:lnTo>
                    <a:pt x="1401" y="1114"/>
                  </a:lnTo>
                  <a:lnTo>
                    <a:pt x="1407" y="1122"/>
                  </a:lnTo>
                  <a:lnTo>
                    <a:pt x="1414" y="1124"/>
                  </a:lnTo>
                  <a:lnTo>
                    <a:pt x="1417" y="1133"/>
                  </a:lnTo>
                  <a:lnTo>
                    <a:pt x="1420" y="1137"/>
                  </a:lnTo>
                  <a:lnTo>
                    <a:pt x="1426" y="1129"/>
                  </a:lnTo>
                  <a:lnTo>
                    <a:pt x="1426" y="1135"/>
                  </a:lnTo>
                  <a:lnTo>
                    <a:pt x="1435" y="1142"/>
                  </a:lnTo>
                  <a:lnTo>
                    <a:pt x="1439" y="1141"/>
                  </a:lnTo>
                  <a:lnTo>
                    <a:pt x="1444" y="1141"/>
                  </a:lnTo>
                  <a:lnTo>
                    <a:pt x="1451" y="1135"/>
                  </a:lnTo>
                  <a:lnTo>
                    <a:pt x="1455" y="1135"/>
                  </a:lnTo>
                  <a:lnTo>
                    <a:pt x="1463" y="1129"/>
                  </a:lnTo>
                  <a:lnTo>
                    <a:pt x="1465" y="1134"/>
                  </a:lnTo>
                  <a:lnTo>
                    <a:pt x="1465" y="1134"/>
                  </a:lnTo>
                  <a:close/>
                  <a:moveTo>
                    <a:pt x="2109" y="1091"/>
                  </a:moveTo>
                  <a:lnTo>
                    <a:pt x="2107" y="1086"/>
                  </a:lnTo>
                  <a:lnTo>
                    <a:pt x="2106" y="1082"/>
                  </a:lnTo>
                  <a:lnTo>
                    <a:pt x="2109" y="1078"/>
                  </a:lnTo>
                  <a:lnTo>
                    <a:pt x="2114" y="1073"/>
                  </a:lnTo>
                  <a:lnTo>
                    <a:pt x="2119" y="1076"/>
                  </a:lnTo>
                  <a:lnTo>
                    <a:pt x="2121" y="1080"/>
                  </a:lnTo>
                  <a:lnTo>
                    <a:pt x="2124" y="1080"/>
                  </a:lnTo>
                  <a:lnTo>
                    <a:pt x="2127" y="1082"/>
                  </a:lnTo>
                  <a:lnTo>
                    <a:pt x="2124" y="1087"/>
                  </a:lnTo>
                  <a:lnTo>
                    <a:pt x="2118" y="1089"/>
                  </a:lnTo>
                  <a:lnTo>
                    <a:pt x="2116" y="1087"/>
                  </a:lnTo>
                  <a:lnTo>
                    <a:pt x="2112" y="1089"/>
                  </a:lnTo>
                  <a:lnTo>
                    <a:pt x="2110" y="1092"/>
                  </a:lnTo>
                  <a:lnTo>
                    <a:pt x="2110" y="1092"/>
                  </a:lnTo>
                  <a:lnTo>
                    <a:pt x="2109" y="1091"/>
                  </a:lnTo>
                  <a:lnTo>
                    <a:pt x="2109" y="1091"/>
                  </a:lnTo>
                  <a:close/>
                  <a:moveTo>
                    <a:pt x="2094" y="1641"/>
                  </a:moveTo>
                  <a:lnTo>
                    <a:pt x="2089" y="1641"/>
                  </a:lnTo>
                  <a:lnTo>
                    <a:pt x="2083" y="1638"/>
                  </a:lnTo>
                  <a:lnTo>
                    <a:pt x="2073" y="1635"/>
                  </a:lnTo>
                  <a:lnTo>
                    <a:pt x="2069" y="1631"/>
                  </a:lnTo>
                  <a:lnTo>
                    <a:pt x="2065" y="1630"/>
                  </a:lnTo>
                  <a:lnTo>
                    <a:pt x="2056" y="1624"/>
                  </a:lnTo>
                  <a:lnTo>
                    <a:pt x="2055" y="1619"/>
                  </a:lnTo>
                  <a:lnTo>
                    <a:pt x="2051" y="1617"/>
                  </a:lnTo>
                  <a:lnTo>
                    <a:pt x="2046" y="1617"/>
                  </a:lnTo>
                  <a:lnTo>
                    <a:pt x="2043" y="1616"/>
                  </a:lnTo>
                  <a:lnTo>
                    <a:pt x="2041" y="1618"/>
                  </a:lnTo>
                  <a:lnTo>
                    <a:pt x="2031" y="1614"/>
                  </a:lnTo>
                  <a:lnTo>
                    <a:pt x="2030" y="1611"/>
                  </a:lnTo>
                  <a:lnTo>
                    <a:pt x="2026" y="1607"/>
                  </a:lnTo>
                  <a:lnTo>
                    <a:pt x="2022" y="1607"/>
                  </a:lnTo>
                  <a:lnTo>
                    <a:pt x="2016" y="1600"/>
                  </a:lnTo>
                  <a:lnTo>
                    <a:pt x="2016" y="1596"/>
                  </a:lnTo>
                  <a:lnTo>
                    <a:pt x="2013" y="1596"/>
                  </a:lnTo>
                  <a:lnTo>
                    <a:pt x="2009" y="1594"/>
                  </a:lnTo>
                  <a:lnTo>
                    <a:pt x="2007" y="1589"/>
                  </a:lnTo>
                  <a:lnTo>
                    <a:pt x="2009" y="1586"/>
                  </a:lnTo>
                  <a:lnTo>
                    <a:pt x="2012" y="1584"/>
                  </a:lnTo>
                  <a:lnTo>
                    <a:pt x="2007" y="1581"/>
                  </a:lnTo>
                  <a:lnTo>
                    <a:pt x="2005" y="1583"/>
                  </a:lnTo>
                  <a:lnTo>
                    <a:pt x="2003" y="1586"/>
                  </a:lnTo>
                  <a:lnTo>
                    <a:pt x="2000" y="1583"/>
                  </a:lnTo>
                  <a:lnTo>
                    <a:pt x="2000" y="1581"/>
                  </a:lnTo>
                  <a:lnTo>
                    <a:pt x="1995" y="1581"/>
                  </a:lnTo>
                  <a:lnTo>
                    <a:pt x="1985" y="1575"/>
                  </a:lnTo>
                  <a:lnTo>
                    <a:pt x="1982" y="1574"/>
                  </a:lnTo>
                  <a:lnTo>
                    <a:pt x="1978" y="1571"/>
                  </a:lnTo>
                  <a:lnTo>
                    <a:pt x="1972" y="1566"/>
                  </a:lnTo>
                  <a:lnTo>
                    <a:pt x="1973" y="1563"/>
                  </a:lnTo>
                  <a:lnTo>
                    <a:pt x="1968" y="1563"/>
                  </a:lnTo>
                  <a:lnTo>
                    <a:pt x="1965" y="1558"/>
                  </a:lnTo>
                  <a:lnTo>
                    <a:pt x="1961" y="1553"/>
                  </a:lnTo>
                  <a:lnTo>
                    <a:pt x="1961" y="1545"/>
                  </a:lnTo>
                  <a:lnTo>
                    <a:pt x="1954" y="1543"/>
                  </a:lnTo>
                  <a:lnTo>
                    <a:pt x="1956" y="1540"/>
                  </a:lnTo>
                  <a:lnTo>
                    <a:pt x="1965" y="1541"/>
                  </a:lnTo>
                  <a:lnTo>
                    <a:pt x="1976" y="1533"/>
                  </a:lnTo>
                  <a:lnTo>
                    <a:pt x="1978" y="1530"/>
                  </a:lnTo>
                  <a:lnTo>
                    <a:pt x="1970" y="1531"/>
                  </a:lnTo>
                  <a:lnTo>
                    <a:pt x="1965" y="1524"/>
                  </a:lnTo>
                  <a:lnTo>
                    <a:pt x="1963" y="1518"/>
                  </a:lnTo>
                  <a:lnTo>
                    <a:pt x="1965" y="1514"/>
                  </a:lnTo>
                  <a:lnTo>
                    <a:pt x="1961" y="1517"/>
                  </a:lnTo>
                  <a:lnTo>
                    <a:pt x="1959" y="1522"/>
                  </a:lnTo>
                  <a:lnTo>
                    <a:pt x="1958" y="1526"/>
                  </a:lnTo>
                  <a:lnTo>
                    <a:pt x="1952" y="1521"/>
                  </a:lnTo>
                  <a:lnTo>
                    <a:pt x="1956" y="1517"/>
                  </a:lnTo>
                  <a:lnTo>
                    <a:pt x="1958" y="1507"/>
                  </a:lnTo>
                  <a:lnTo>
                    <a:pt x="1953" y="1514"/>
                  </a:lnTo>
                  <a:lnTo>
                    <a:pt x="1951" y="1511"/>
                  </a:lnTo>
                  <a:lnTo>
                    <a:pt x="1951" y="1505"/>
                  </a:lnTo>
                  <a:lnTo>
                    <a:pt x="1945" y="1506"/>
                  </a:lnTo>
                  <a:lnTo>
                    <a:pt x="1944" y="1500"/>
                  </a:lnTo>
                  <a:lnTo>
                    <a:pt x="1944" y="1495"/>
                  </a:lnTo>
                  <a:lnTo>
                    <a:pt x="1942" y="1486"/>
                  </a:lnTo>
                  <a:lnTo>
                    <a:pt x="1937" y="1484"/>
                  </a:lnTo>
                  <a:lnTo>
                    <a:pt x="1938" y="1478"/>
                  </a:lnTo>
                  <a:lnTo>
                    <a:pt x="1944" y="1473"/>
                  </a:lnTo>
                  <a:lnTo>
                    <a:pt x="1942" y="1470"/>
                  </a:lnTo>
                  <a:lnTo>
                    <a:pt x="1931" y="1478"/>
                  </a:lnTo>
                  <a:lnTo>
                    <a:pt x="1931" y="1484"/>
                  </a:lnTo>
                  <a:lnTo>
                    <a:pt x="1929" y="1479"/>
                  </a:lnTo>
                  <a:lnTo>
                    <a:pt x="1933" y="1473"/>
                  </a:lnTo>
                  <a:lnTo>
                    <a:pt x="1928" y="1471"/>
                  </a:lnTo>
                  <a:lnTo>
                    <a:pt x="1926" y="1473"/>
                  </a:lnTo>
                  <a:lnTo>
                    <a:pt x="1924" y="1471"/>
                  </a:lnTo>
                  <a:lnTo>
                    <a:pt x="1920" y="1482"/>
                  </a:lnTo>
                  <a:lnTo>
                    <a:pt x="1915" y="1485"/>
                  </a:lnTo>
                  <a:lnTo>
                    <a:pt x="1915" y="1478"/>
                  </a:lnTo>
                  <a:lnTo>
                    <a:pt x="1919" y="1473"/>
                  </a:lnTo>
                  <a:lnTo>
                    <a:pt x="1918" y="1466"/>
                  </a:lnTo>
                  <a:lnTo>
                    <a:pt x="1919" y="1463"/>
                  </a:lnTo>
                  <a:lnTo>
                    <a:pt x="1915" y="1465"/>
                  </a:lnTo>
                  <a:lnTo>
                    <a:pt x="1909" y="1470"/>
                  </a:lnTo>
                  <a:lnTo>
                    <a:pt x="1907" y="1470"/>
                  </a:lnTo>
                  <a:lnTo>
                    <a:pt x="1903" y="1475"/>
                  </a:lnTo>
                  <a:lnTo>
                    <a:pt x="1901" y="1478"/>
                  </a:lnTo>
                  <a:lnTo>
                    <a:pt x="1894" y="1477"/>
                  </a:lnTo>
                  <a:lnTo>
                    <a:pt x="1890" y="1472"/>
                  </a:lnTo>
                  <a:lnTo>
                    <a:pt x="1885" y="1472"/>
                  </a:lnTo>
                  <a:lnTo>
                    <a:pt x="1879" y="1462"/>
                  </a:lnTo>
                  <a:lnTo>
                    <a:pt x="1877" y="1462"/>
                  </a:lnTo>
                  <a:lnTo>
                    <a:pt x="1874" y="1466"/>
                  </a:lnTo>
                  <a:lnTo>
                    <a:pt x="1874" y="1473"/>
                  </a:lnTo>
                  <a:lnTo>
                    <a:pt x="1872" y="1475"/>
                  </a:lnTo>
                  <a:lnTo>
                    <a:pt x="1867" y="1474"/>
                  </a:lnTo>
                  <a:lnTo>
                    <a:pt x="1863" y="1475"/>
                  </a:lnTo>
                  <a:lnTo>
                    <a:pt x="1857" y="1475"/>
                  </a:lnTo>
                  <a:lnTo>
                    <a:pt x="1855" y="1478"/>
                  </a:lnTo>
                  <a:lnTo>
                    <a:pt x="1848" y="1478"/>
                  </a:lnTo>
                  <a:lnTo>
                    <a:pt x="1845" y="1481"/>
                  </a:lnTo>
                  <a:lnTo>
                    <a:pt x="1839" y="1479"/>
                  </a:lnTo>
                  <a:lnTo>
                    <a:pt x="1831" y="1478"/>
                  </a:lnTo>
                  <a:lnTo>
                    <a:pt x="1832" y="1474"/>
                  </a:lnTo>
                  <a:lnTo>
                    <a:pt x="1825" y="1467"/>
                  </a:lnTo>
                  <a:lnTo>
                    <a:pt x="1822" y="1470"/>
                  </a:lnTo>
                  <a:lnTo>
                    <a:pt x="1816" y="1464"/>
                  </a:lnTo>
                  <a:lnTo>
                    <a:pt x="1813" y="1452"/>
                  </a:lnTo>
                  <a:lnTo>
                    <a:pt x="1815" y="1445"/>
                  </a:lnTo>
                  <a:lnTo>
                    <a:pt x="1820" y="1442"/>
                  </a:lnTo>
                  <a:lnTo>
                    <a:pt x="1820" y="1436"/>
                  </a:lnTo>
                  <a:lnTo>
                    <a:pt x="1824" y="1431"/>
                  </a:lnTo>
                  <a:lnTo>
                    <a:pt x="1831" y="1430"/>
                  </a:lnTo>
                  <a:lnTo>
                    <a:pt x="1835" y="1427"/>
                  </a:lnTo>
                  <a:lnTo>
                    <a:pt x="1840" y="1426"/>
                  </a:lnTo>
                  <a:lnTo>
                    <a:pt x="1844" y="1426"/>
                  </a:lnTo>
                  <a:lnTo>
                    <a:pt x="1844" y="1420"/>
                  </a:lnTo>
                  <a:lnTo>
                    <a:pt x="1842" y="1417"/>
                  </a:lnTo>
                  <a:lnTo>
                    <a:pt x="1842" y="1413"/>
                  </a:lnTo>
                  <a:lnTo>
                    <a:pt x="1843" y="1412"/>
                  </a:lnTo>
                  <a:lnTo>
                    <a:pt x="1846" y="1413"/>
                  </a:lnTo>
                  <a:lnTo>
                    <a:pt x="1847" y="1409"/>
                  </a:lnTo>
                  <a:lnTo>
                    <a:pt x="1847" y="1406"/>
                  </a:lnTo>
                  <a:lnTo>
                    <a:pt x="1848" y="1404"/>
                  </a:lnTo>
                  <a:lnTo>
                    <a:pt x="1855" y="1414"/>
                  </a:lnTo>
                  <a:lnTo>
                    <a:pt x="1861" y="1415"/>
                  </a:lnTo>
                  <a:lnTo>
                    <a:pt x="1868" y="1419"/>
                  </a:lnTo>
                  <a:lnTo>
                    <a:pt x="1872" y="1425"/>
                  </a:lnTo>
                  <a:lnTo>
                    <a:pt x="1875" y="1426"/>
                  </a:lnTo>
                  <a:lnTo>
                    <a:pt x="1883" y="1429"/>
                  </a:lnTo>
                  <a:lnTo>
                    <a:pt x="1886" y="1425"/>
                  </a:lnTo>
                  <a:lnTo>
                    <a:pt x="1892" y="1425"/>
                  </a:lnTo>
                  <a:lnTo>
                    <a:pt x="1894" y="1429"/>
                  </a:lnTo>
                  <a:lnTo>
                    <a:pt x="1897" y="1429"/>
                  </a:lnTo>
                  <a:lnTo>
                    <a:pt x="1905" y="1430"/>
                  </a:lnTo>
                  <a:lnTo>
                    <a:pt x="1909" y="1426"/>
                  </a:lnTo>
                  <a:lnTo>
                    <a:pt x="1913" y="1419"/>
                  </a:lnTo>
                  <a:lnTo>
                    <a:pt x="1920" y="1419"/>
                  </a:lnTo>
                  <a:lnTo>
                    <a:pt x="1920" y="1423"/>
                  </a:lnTo>
                  <a:lnTo>
                    <a:pt x="1918" y="1425"/>
                  </a:lnTo>
                  <a:lnTo>
                    <a:pt x="1923" y="1427"/>
                  </a:lnTo>
                  <a:lnTo>
                    <a:pt x="1928" y="1423"/>
                  </a:lnTo>
                  <a:lnTo>
                    <a:pt x="1931" y="1416"/>
                  </a:lnTo>
                  <a:lnTo>
                    <a:pt x="1937" y="1413"/>
                  </a:lnTo>
                  <a:lnTo>
                    <a:pt x="1939" y="1416"/>
                  </a:lnTo>
                  <a:lnTo>
                    <a:pt x="1940" y="1425"/>
                  </a:lnTo>
                  <a:lnTo>
                    <a:pt x="1941" y="1430"/>
                  </a:lnTo>
                  <a:lnTo>
                    <a:pt x="1942" y="1424"/>
                  </a:lnTo>
                  <a:lnTo>
                    <a:pt x="1945" y="1421"/>
                  </a:lnTo>
                  <a:lnTo>
                    <a:pt x="1949" y="1423"/>
                  </a:lnTo>
                  <a:lnTo>
                    <a:pt x="1952" y="1420"/>
                  </a:lnTo>
                  <a:lnTo>
                    <a:pt x="1950" y="1404"/>
                  </a:lnTo>
                  <a:lnTo>
                    <a:pt x="1945" y="1396"/>
                  </a:lnTo>
                  <a:lnTo>
                    <a:pt x="1944" y="1391"/>
                  </a:lnTo>
                  <a:lnTo>
                    <a:pt x="1940" y="1385"/>
                  </a:lnTo>
                  <a:lnTo>
                    <a:pt x="1942" y="1378"/>
                  </a:lnTo>
                  <a:lnTo>
                    <a:pt x="1944" y="1375"/>
                  </a:lnTo>
                  <a:lnTo>
                    <a:pt x="1948" y="1375"/>
                  </a:lnTo>
                  <a:lnTo>
                    <a:pt x="1958" y="1368"/>
                  </a:lnTo>
                  <a:lnTo>
                    <a:pt x="1968" y="1361"/>
                  </a:lnTo>
                  <a:lnTo>
                    <a:pt x="1973" y="1359"/>
                  </a:lnTo>
                  <a:lnTo>
                    <a:pt x="1981" y="1351"/>
                  </a:lnTo>
                  <a:lnTo>
                    <a:pt x="1984" y="1351"/>
                  </a:lnTo>
                  <a:lnTo>
                    <a:pt x="1987" y="1354"/>
                  </a:lnTo>
                  <a:lnTo>
                    <a:pt x="1991" y="1352"/>
                  </a:lnTo>
                  <a:lnTo>
                    <a:pt x="1995" y="1352"/>
                  </a:lnTo>
                  <a:lnTo>
                    <a:pt x="1986" y="1348"/>
                  </a:lnTo>
                  <a:lnTo>
                    <a:pt x="1986" y="1343"/>
                  </a:lnTo>
                  <a:lnTo>
                    <a:pt x="1997" y="1334"/>
                  </a:lnTo>
                  <a:lnTo>
                    <a:pt x="1999" y="1330"/>
                  </a:lnTo>
                  <a:lnTo>
                    <a:pt x="2002" y="1327"/>
                  </a:lnTo>
                  <a:lnTo>
                    <a:pt x="2011" y="1330"/>
                  </a:lnTo>
                  <a:lnTo>
                    <a:pt x="2021" y="1326"/>
                  </a:lnTo>
                  <a:lnTo>
                    <a:pt x="2022" y="1322"/>
                  </a:lnTo>
                  <a:lnTo>
                    <a:pt x="2018" y="1316"/>
                  </a:lnTo>
                  <a:lnTo>
                    <a:pt x="2021" y="1312"/>
                  </a:lnTo>
                  <a:lnTo>
                    <a:pt x="2023" y="1300"/>
                  </a:lnTo>
                  <a:lnTo>
                    <a:pt x="2023" y="1298"/>
                  </a:lnTo>
                  <a:lnTo>
                    <a:pt x="2022" y="1297"/>
                  </a:lnTo>
                  <a:lnTo>
                    <a:pt x="2022" y="1291"/>
                  </a:lnTo>
                  <a:lnTo>
                    <a:pt x="2025" y="1286"/>
                  </a:lnTo>
                  <a:lnTo>
                    <a:pt x="2025" y="1280"/>
                  </a:lnTo>
                  <a:lnTo>
                    <a:pt x="2021" y="1278"/>
                  </a:lnTo>
                  <a:lnTo>
                    <a:pt x="2021" y="1276"/>
                  </a:lnTo>
                  <a:lnTo>
                    <a:pt x="2023" y="1267"/>
                  </a:lnTo>
                  <a:lnTo>
                    <a:pt x="2028" y="1266"/>
                  </a:lnTo>
                  <a:lnTo>
                    <a:pt x="2029" y="1262"/>
                  </a:lnTo>
                  <a:lnTo>
                    <a:pt x="2032" y="1256"/>
                  </a:lnTo>
                  <a:lnTo>
                    <a:pt x="2031" y="1253"/>
                  </a:lnTo>
                  <a:lnTo>
                    <a:pt x="2028" y="1254"/>
                  </a:lnTo>
                  <a:lnTo>
                    <a:pt x="2024" y="1257"/>
                  </a:lnTo>
                  <a:lnTo>
                    <a:pt x="2024" y="1261"/>
                  </a:lnTo>
                  <a:lnTo>
                    <a:pt x="2022" y="1262"/>
                  </a:lnTo>
                  <a:lnTo>
                    <a:pt x="2021" y="1258"/>
                  </a:lnTo>
                  <a:lnTo>
                    <a:pt x="2022" y="1253"/>
                  </a:lnTo>
                  <a:lnTo>
                    <a:pt x="2020" y="1251"/>
                  </a:lnTo>
                  <a:lnTo>
                    <a:pt x="2007" y="1251"/>
                  </a:lnTo>
                  <a:lnTo>
                    <a:pt x="2003" y="1246"/>
                  </a:lnTo>
                  <a:lnTo>
                    <a:pt x="2005" y="1244"/>
                  </a:lnTo>
                  <a:lnTo>
                    <a:pt x="2013" y="1240"/>
                  </a:lnTo>
                  <a:lnTo>
                    <a:pt x="2012" y="1238"/>
                  </a:lnTo>
                  <a:lnTo>
                    <a:pt x="2008" y="1235"/>
                  </a:lnTo>
                  <a:lnTo>
                    <a:pt x="2011" y="1229"/>
                  </a:lnTo>
                  <a:lnTo>
                    <a:pt x="2011" y="1224"/>
                  </a:lnTo>
                  <a:lnTo>
                    <a:pt x="2005" y="1220"/>
                  </a:lnTo>
                  <a:lnTo>
                    <a:pt x="2001" y="1221"/>
                  </a:lnTo>
                  <a:lnTo>
                    <a:pt x="2001" y="1224"/>
                  </a:lnTo>
                  <a:lnTo>
                    <a:pt x="2003" y="1229"/>
                  </a:lnTo>
                  <a:lnTo>
                    <a:pt x="2001" y="1232"/>
                  </a:lnTo>
                  <a:lnTo>
                    <a:pt x="1995" y="1233"/>
                  </a:lnTo>
                  <a:lnTo>
                    <a:pt x="1991" y="1228"/>
                  </a:lnTo>
                  <a:lnTo>
                    <a:pt x="1989" y="1227"/>
                  </a:lnTo>
                  <a:lnTo>
                    <a:pt x="1988" y="1220"/>
                  </a:lnTo>
                  <a:lnTo>
                    <a:pt x="1993" y="1215"/>
                  </a:lnTo>
                  <a:lnTo>
                    <a:pt x="1991" y="1211"/>
                  </a:lnTo>
                  <a:lnTo>
                    <a:pt x="1983" y="1212"/>
                  </a:lnTo>
                  <a:lnTo>
                    <a:pt x="1984" y="1210"/>
                  </a:lnTo>
                  <a:lnTo>
                    <a:pt x="1990" y="1208"/>
                  </a:lnTo>
                  <a:lnTo>
                    <a:pt x="1991" y="1205"/>
                  </a:lnTo>
                  <a:lnTo>
                    <a:pt x="1988" y="1204"/>
                  </a:lnTo>
                  <a:lnTo>
                    <a:pt x="1991" y="1202"/>
                  </a:lnTo>
                  <a:lnTo>
                    <a:pt x="1995" y="1199"/>
                  </a:lnTo>
                  <a:lnTo>
                    <a:pt x="1995" y="1196"/>
                  </a:lnTo>
                  <a:lnTo>
                    <a:pt x="1993" y="1194"/>
                  </a:lnTo>
                  <a:lnTo>
                    <a:pt x="1987" y="1198"/>
                  </a:lnTo>
                  <a:lnTo>
                    <a:pt x="1983" y="1205"/>
                  </a:lnTo>
                  <a:lnTo>
                    <a:pt x="1978" y="1207"/>
                  </a:lnTo>
                  <a:lnTo>
                    <a:pt x="1976" y="1206"/>
                  </a:lnTo>
                  <a:lnTo>
                    <a:pt x="1975" y="1198"/>
                  </a:lnTo>
                  <a:lnTo>
                    <a:pt x="1973" y="1200"/>
                  </a:lnTo>
                  <a:lnTo>
                    <a:pt x="1970" y="1206"/>
                  </a:lnTo>
                  <a:lnTo>
                    <a:pt x="1965" y="1206"/>
                  </a:lnTo>
                  <a:lnTo>
                    <a:pt x="1961" y="1208"/>
                  </a:lnTo>
                  <a:lnTo>
                    <a:pt x="1955" y="1208"/>
                  </a:lnTo>
                  <a:lnTo>
                    <a:pt x="1951" y="1210"/>
                  </a:lnTo>
                  <a:lnTo>
                    <a:pt x="1951" y="1212"/>
                  </a:lnTo>
                  <a:lnTo>
                    <a:pt x="1948" y="1212"/>
                  </a:lnTo>
                  <a:lnTo>
                    <a:pt x="1947" y="1209"/>
                  </a:lnTo>
                  <a:lnTo>
                    <a:pt x="1950" y="1205"/>
                  </a:lnTo>
                  <a:lnTo>
                    <a:pt x="1949" y="1202"/>
                  </a:lnTo>
                  <a:lnTo>
                    <a:pt x="1947" y="1200"/>
                  </a:lnTo>
                  <a:lnTo>
                    <a:pt x="1951" y="1194"/>
                  </a:lnTo>
                  <a:lnTo>
                    <a:pt x="1954" y="1193"/>
                  </a:lnTo>
                  <a:lnTo>
                    <a:pt x="1958" y="1195"/>
                  </a:lnTo>
                  <a:lnTo>
                    <a:pt x="1961" y="1197"/>
                  </a:lnTo>
                  <a:lnTo>
                    <a:pt x="1964" y="1195"/>
                  </a:lnTo>
                  <a:lnTo>
                    <a:pt x="1967" y="1195"/>
                  </a:lnTo>
                  <a:lnTo>
                    <a:pt x="1973" y="1191"/>
                  </a:lnTo>
                  <a:lnTo>
                    <a:pt x="1975" y="1185"/>
                  </a:lnTo>
                  <a:lnTo>
                    <a:pt x="1973" y="1181"/>
                  </a:lnTo>
                  <a:lnTo>
                    <a:pt x="1970" y="1177"/>
                  </a:lnTo>
                  <a:lnTo>
                    <a:pt x="1963" y="1175"/>
                  </a:lnTo>
                  <a:lnTo>
                    <a:pt x="1961" y="1171"/>
                  </a:lnTo>
                  <a:lnTo>
                    <a:pt x="1960" y="1168"/>
                  </a:lnTo>
                  <a:lnTo>
                    <a:pt x="1959" y="1164"/>
                  </a:lnTo>
                  <a:lnTo>
                    <a:pt x="1959" y="1160"/>
                  </a:lnTo>
                  <a:lnTo>
                    <a:pt x="1952" y="1160"/>
                  </a:lnTo>
                  <a:lnTo>
                    <a:pt x="1952" y="1158"/>
                  </a:lnTo>
                  <a:lnTo>
                    <a:pt x="1948" y="1156"/>
                  </a:lnTo>
                  <a:lnTo>
                    <a:pt x="1947" y="1152"/>
                  </a:lnTo>
                  <a:lnTo>
                    <a:pt x="1952" y="1150"/>
                  </a:lnTo>
                  <a:lnTo>
                    <a:pt x="1954" y="1153"/>
                  </a:lnTo>
                  <a:lnTo>
                    <a:pt x="1956" y="1151"/>
                  </a:lnTo>
                  <a:lnTo>
                    <a:pt x="1958" y="1148"/>
                  </a:lnTo>
                  <a:lnTo>
                    <a:pt x="1963" y="1146"/>
                  </a:lnTo>
                  <a:lnTo>
                    <a:pt x="1954" y="1144"/>
                  </a:lnTo>
                  <a:lnTo>
                    <a:pt x="1951" y="1140"/>
                  </a:lnTo>
                  <a:lnTo>
                    <a:pt x="1948" y="1140"/>
                  </a:lnTo>
                  <a:lnTo>
                    <a:pt x="1947" y="1138"/>
                  </a:lnTo>
                  <a:lnTo>
                    <a:pt x="1942" y="1137"/>
                  </a:lnTo>
                  <a:lnTo>
                    <a:pt x="1939" y="1142"/>
                  </a:lnTo>
                  <a:lnTo>
                    <a:pt x="1938" y="1142"/>
                  </a:lnTo>
                  <a:lnTo>
                    <a:pt x="1938" y="1139"/>
                  </a:lnTo>
                  <a:lnTo>
                    <a:pt x="1942" y="1129"/>
                  </a:lnTo>
                  <a:lnTo>
                    <a:pt x="1947" y="1121"/>
                  </a:lnTo>
                  <a:lnTo>
                    <a:pt x="1948" y="1118"/>
                  </a:lnTo>
                  <a:lnTo>
                    <a:pt x="1951" y="1110"/>
                  </a:lnTo>
                  <a:lnTo>
                    <a:pt x="1951" y="1104"/>
                  </a:lnTo>
                  <a:lnTo>
                    <a:pt x="1953" y="1101"/>
                  </a:lnTo>
                  <a:lnTo>
                    <a:pt x="1951" y="1098"/>
                  </a:lnTo>
                  <a:lnTo>
                    <a:pt x="1945" y="1101"/>
                  </a:lnTo>
                  <a:lnTo>
                    <a:pt x="1942" y="1098"/>
                  </a:lnTo>
                  <a:lnTo>
                    <a:pt x="1940" y="1100"/>
                  </a:lnTo>
                  <a:lnTo>
                    <a:pt x="1939" y="1103"/>
                  </a:lnTo>
                  <a:lnTo>
                    <a:pt x="1936" y="1102"/>
                  </a:lnTo>
                  <a:lnTo>
                    <a:pt x="1928" y="1094"/>
                  </a:lnTo>
                  <a:lnTo>
                    <a:pt x="1928" y="1090"/>
                  </a:lnTo>
                  <a:lnTo>
                    <a:pt x="1925" y="1086"/>
                  </a:lnTo>
                  <a:lnTo>
                    <a:pt x="1923" y="1084"/>
                  </a:lnTo>
                  <a:lnTo>
                    <a:pt x="1924" y="1078"/>
                  </a:lnTo>
                  <a:lnTo>
                    <a:pt x="1929" y="1075"/>
                  </a:lnTo>
                  <a:lnTo>
                    <a:pt x="1930" y="1072"/>
                  </a:lnTo>
                  <a:lnTo>
                    <a:pt x="1928" y="1068"/>
                  </a:lnTo>
                  <a:lnTo>
                    <a:pt x="1928" y="1063"/>
                  </a:lnTo>
                  <a:lnTo>
                    <a:pt x="1925" y="1063"/>
                  </a:lnTo>
                  <a:lnTo>
                    <a:pt x="1921" y="1067"/>
                  </a:lnTo>
                  <a:lnTo>
                    <a:pt x="1920" y="1076"/>
                  </a:lnTo>
                  <a:lnTo>
                    <a:pt x="1917" y="1081"/>
                  </a:lnTo>
                  <a:lnTo>
                    <a:pt x="1916" y="1075"/>
                  </a:lnTo>
                  <a:lnTo>
                    <a:pt x="1913" y="1072"/>
                  </a:lnTo>
                  <a:lnTo>
                    <a:pt x="1912" y="1073"/>
                  </a:lnTo>
                  <a:lnTo>
                    <a:pt x="1910" y="1078"/>
                  </a:lnTo>
                  <a:lnTo>
                    <a:pt x="1908" y="1079"/>
                  </a:lnTo>
                  <a:lnTo>
                    <a:pt x="1907" y="1086"/>
                  </a:lnTo>
                  <a:lnTo>
                    <a:pt x="1912" y="1092"/>
                  </a:lnTo>
                  <a:lnTo>
                    <a:pt x="1915" y="1092"/>
                  </a:lnTo>
                  <a:lnTo>
                    <a:pt x="1920" y="1103"/>
                  </a:lnTo>
                  <a:lnTo>
                    <a:pt x="1924" y="1106"/>
                  </a:lnTo>
                  <a:lnTo>
                    <a:pt x="1921" y="1112"/>
                  </a:lnTo>
                  <a:lnTo>
                    <a:pt x="1921" y="1117"/>
                  </a:lnTo>
                  <a:lnTo>
                    <a:pt x="1917" y="1124"/>
                  </a:lnTo>
                  <a:lnTo>
                    <a:pt x="1913" y="1127"/>
                  </a:lnTo>
                  <a:lnTo>
                    <a:pt x="1898" y="1127"/>
                  </a:lnTo>
                  <a:lnTo>
                    <a:pt x="1897" y="1125"/>
                  </a:lnTo>
                  <a:lnTo>
                    <a:pt x="1892" y="1125"/>
                  </a:lnTo>
                  <a:lnTo>
                    <a:pt x="1885" y="1122"/>
                  </a:lnTo>
                  <a:lnTo>
                    <a:pt x="1886" y="1119"/>
                  </a:lnTo>
                  <a:lnTo>
                    <a:pt x="1886" y="1113"/>
                  </a:lnTo>
                  <a:lnTo>
                    <a:pt x="1877" y="1113"/>
                  </a:lnTo>
                  <a:lnTo>
                    <a:pt x="1867" y="1109"/>
                  </a:lnTo>
                  <a:lnTo>
                    <a:pt x="1858" y="1107"/>
                  </a:lnTo>
                  <a:lnTo>
                    <a:pt x="1862" y="1118"/>
                  </a:lnTo>
                  <a:lnTo>
                    <a:pt x="1865" y="1126"/>
                  </a:lnTo>
                  <a:lnTo>
                    <a:pt x="1863" y="1127"/>
                  </a:lnTo>
                  <a:lnTo>
                    <a:pt x="1858" y="1127"/>
                  </a:lnTo>
                  <a:lnTo>
                    <a:pt x="1856" y="1121"/>
                  </a:lnTo>
                  <a:lnTo>
                    <a:pt x="1850" y="1115"/>
                  </a:lnTo>
                  <a:lnTo>
                    <a:pt x="1848" y="1114"/>
                  </a:lnTo>
                  <a:lnTo>
                    <a:pt x="1847" y="1110"/>
                  </a:lnTo>
                  <a:lnTo>
                    <a:pt x="1840" y="1103"/>
                  </a:lnTo>
                  <a:lnTo>
                    <a:pt x="1836" y="1098"/>
                  </a:lnTo>
                  <a:lnTo>
                    <a:pt x="1835" y="1094"/>
                  </a:lnTo>
                  <a:lnTo>
                    <a:pt x="1831" y="1093"/>
                  </a:lnTo>
                  <a:lnTo>
                    <a:pt x="1826" y="1087"/>
                  </a:lnTo>
                  <a:lnTo>
                    <a:pt x="1822" y="1086"/>
                  </a:lnTo>
                  <a:lnTo>
                    <a:pt x="1820" y="1083"/>
                  </a:lnTo>
                  <a:lnTo>
                    <a:pt x="1815" y="1080"/>
                  </a:lnTo>
                  <a:lnTo>
                    <a:pt x="1816" y="1086"/>
                  </a:lnTo>
                  <a:lnTo>
                    <a:pt x="1828" y="1094"/>
                  </a:lnTo>
                  <a:lnTo>
                    <a:pt x="1831" y="1100"/>
                  </a:lnTo>
                  <a:lnTo>
                    <a:pt x="1835" y="1104"/>
                  </a:lnTo>
                  <a:lnTo>
                    <a:pt x="1840" y="1107"/>
                  </a:lnTo>
                  <a:lnTo>
                    <a:pt x="1842" y="1112"/>
                  </a:lnTo>
                  <a:lnTo>
                    <a:pt x="1838" y="1116"/>
                  </a:lnTo>
                  <a:lnTo>
                    <a:pt x="1836" y="1114"/>
                  </a:lnTo>
                  <a:lnTo>
                    <a:pt x="1833" y="1117"/>
                  </a:lnTo>
                  <a:lnTo>
                    <a:pt x="1824" y="1112"/>
                  </a:lnTo>
                  <a:lnTo>
                    <a:pt x="1821" y="1113"/>
                  </a:lnTo>
                  <a:lnTo>
                    <a:pt x="1819" y="1107"/>
                  </a:lnTo>
                  <a:lnTo>
                    <a:pt x="1812" y="1106"/>
                  </a:lnTo>
                  <a:lnTo>
                    <a:pt x="1810" y="1101"/>
                  </a:lnTo>
                  <a:lnTo>
                    <a:pt x="1800" y="1102"/>
                  </a:lnTo>
                  <a:lnTo>
                    <a:pt x="1795" y="1105"/>
                  </a:lnTo>
                  <a:lnTo>
                    <a:pt x="1790" y="1101"/>
                  </a:lnTo>
                  <a:lnTo>
                    <a:pt x="1784" y="1100"/>
                  </a:lnTo>
                  <a:lnTo>
                    <a:pt x="1778" y="1100"/>
                  </a:lnTo>
                  <a:lnTo>
                    <a:pt x="1775" y="1095"/>
                  </a:lnTo>
                  <a:lnTo>
                    <a:pt x="1767" y="1091"/>
                  </a:lnTo>
                  <a:lnTo>
                    <a:pt x="1767" y="1088"/>
                  </a:lnTo>
                  <a:lnTo>
                    <a:pt x="1776" y="1079"/>
                  </a:lnTo>
                  <a:lnTo>
                    <a:pt x="1779" y="1077"/>
                  </a:lnTo>
                  <a:lnTo>
                    <a:pt x="1779" y="1075"/>
                  </a:lnTo>
                  <a:lnTo>
                    <a:pt x="1775" y="1075"/>
                  </a:lnTo>
                  <a:lnTo>
                    <a:pt x="1770" y="1081"/>
                  </a:lnTo>
                  <a:lnTo>
                    <a:pt x="1766" y="1086"/>
                  </a:lnTo>
                  <a:lnTo>
                    <a:pt x="1763" y="1087"/>
                  </a:lnTo>
                  <a:lnTo>
                    <a:pt x="1757" y="1082"/>
                  </a:lnTo>
                  <a:lnTo>
                    <a:pt x="1752" y="1081"/>
                  </a:lnTo>
                  <a:lnTo>
                    <a:pt x="1749" y="1082"/>
                  </a:lnTo>
                  <a:lnTo>
                    <a:pt x="1754" y="1087"/>
                  </a:lnTo>
                  <a:lnTo>
                    <a:pt x="1752" y="1089"/>
                  </a:lnTo>
                  <a:lnTo>
                    <a:pt x="1743" y="1088"/>
                  </a:lnTo>
                  <a:lnTo>
                    <a:pt x="1735" y="1081"/>
                  </a:lnTo>
                  <a:lnTo>
                    <a:pt x="1734" y="1073"/>
                  </a:lnTo>
                  <a:lnTo>
                    <a:pt x="1729" y="1069"/>
                  </a:lnTo>
                  <a:lnTo>
                    <a:pt x="1730" y="1064"/>
                  </a:lnTo>
                  <a:lnTo>
                    <a:pt x="1741" y="1058"/>
                  </a:lnTo>
                  <a:lnTo>
                    <a:pt x="1743" y="1055"/>
                  </a:lnTo>
                  <a:lnTo>
                    <a:pt x="1741" y="1053"/>
                  </a:lnTo>
                  <a:lnTo>
                    <a:pt x="1737" y="1057"/>
                  </a:lnTo>
                  <a:lnTo>
                    <a:pt x="1729" y="1057"/>
                  </a:lnTo>
                  <a:lnTo>
                    <a:pt x="1726" y="1064"/>
                  </a:lnTo>
                  <a:lnTo>
                    <a:pt x="1722" y="1065"/>
                  </a:lnTo>
                  <a:lnTo>
                    <a:pt x="1721" y="1060"/>
                  </a:lnTo>
                  <a:lnTo>
                    <a:pt x="1723" y="1055"/>
                  </a:lnTo>
                  <a:lnTo>
                    <a:pt x="1720" y="1053"/>
                  </a:lnTo>
                  <a:lnTo>
                    <a:pt x="1718" y="1054"/>
                  </a:lnTo>
                  <a:lnTo>
                    <a:pt x="1717" y="1058"/>
                  </a:lnTo>
                  <a:lnTo>
                    <a:pt x="1717" y="1061"/>
                  </a:lnTo>
                  <a:lnTo>
                    <a:pt x="1716" y="1065"/>
                  </a:lnTo>
                  <a:lnTo>
                    <a:pt x="1711" y="1063"/>
                  </a:lnTo>
                  <a:lnTo>
                    <a:pt x="1707" y="1059"/>
                  </a:lnTo>
                  <a:lnTo>
                    <a:pt x="1703" y="1057"/>
                  </a:lnTo>
                  <a:lnTo>
                    <a:pt x="1698" y="1059"/>
                  </a:lnTo>
                  <a:lnTo>
                    <a:pt x="1697" y="1063"/>
                  </a:lnTo>
                  <a:lnTo>
                    <a:pt x="1694" y="1063"/>
                  </a:lnTo>
                  <a:lnTo>
                    <a:pt x="1691" y="1058"/>
                  </a:lnTo>
                  <a:lnTo>
                    <a:pt x="1688" y="1053"/>
                  </a:lnTo>
                  <a:lnTo>
                    <a:pt x="1691" y="1053"/>
                  </a:lnTo>
                  <a:lnTo>
                    <a:pt x="1694" y="1055"/>
                  </a:lnTo>
                  <a:lnTo>
                    <a:pt x="1694" y="1053"/>
                  </a:lnTo>
                  <a:lnTo>
                    <a:pt x="1687" y="1047"/>
                  </a:lnTo>
                  <a:lnTo>
                    <a:pt x="1680" y="1043"/>
                  </a:lnTo>
                  <a:lnTo>
                    <a:pt x="1680" y="1038"/>
                  </a:lnTo>
                  <a:lnTo>
                    <a:pt x="1681" y="1031"/>
                  </a:lnTo>
                  <a:lnTo>
                    <a:pt x="1680" y="1023"/>
                  </a:lnTo>
                  <a:lnTo>
                    <a:pt x="1676" y="1014"/>
                  </a:lnTo>
                  <a:lnTo>
                    <a:pt x="1679" y="1010"/>
                  </a:lnTo>
                  <a:lnTo>
                    <a:pt x="1682" y="1010"/>
                  </a:lnTo>
                  <a:lnTo>
                    <a:pt x="1682" y="1006"/>
                  </a:lnTo>
                  <a:lnTo>
                    <a:pt x="1680" y="999"/>
                  </a:lnTo>
                  <a:lnTo>
                    <a:pt x="1681" y="996"/>
                  </a:lnTo>
                  <a:lnTo>
                    <a:pt x="1687" y="998"/>
                  </a:lnTo>
                  <a:lnTo>
                    <a:pt x="1690" y="1001"/>
                  </a:lnTo>
                  <a:lnTo>
                    <a:pt x="1699" y="1001"/>
                  </a:lnTo>
                  <a:lnTo>
                    <a:pt x="1705" y="1006"/>
                  </a:lnTo>
                  <a:lnTo>
                    <a:pt x="1707" y="1012"/>
                  </a:lnTo>
                  <a:lnTo>
                    <a:pt x="1718" y="1017"/>
                  </a:lnTo>
                  <a:lnTo>
                    <a:pt x="1728" y="1017"/>
                  </a:lnTo>
                  <a:lnTo>
                    <a:pt x="1730" y="1014"/>
                  </a:lnTo>
                  <a:lnTo>
                    <a:pt x="1740" y="1014"/>
                  </a:lnTo>
                  <a:lnTo>
                    <a:pt x="1735" y="1011"/>
                  </a:lnTo>
                  <a:lnTo>
                    <a:pt x="1734" y="1007"/>
                  </a:lnTo>
                  <a:lnTo>
                    <a:pt x="1727" y="1002"/>
                  </a:lnTo>
                  <a:lnTo>
                    <a:pt x="1726" y="994"/>
                  </a:lnTo>
                  <a:lnTo>
                    <a:pt x="1717" y="994"/>
                  </a:lnTo>
                  <a:lnTo>
                    <a:pt x="1710" y="989"/>
                  </a:lnTo>
                  <a:lnTo>
                    <a:pt x="1706" y="989"/>
                  </a:lnTo>
                  <a:lnTo>
                    <a:pt x="1698" y="985"/>
                  </a:lnTo>
                  <a:lnTo>
                    <a:pt x="1692" y="984"/>
                  </a:lnTo>
                  <a:lnTo>
                    <a:pt x="1681" y="978"/>
                  </a:lnTo>
                  <a:lnTo>
                    <a:pt x="1679" y="973"/>
                  </a:lnTo>
                  <a:lnTo>
                    <a:pt x="1681" y="963"/>
                  </a:lnTo>
                  <a:lnTo>
                    <a:pt x="1685" y="959"/>
                  </a:lnTo>
                  <a:lnTo>
                    <a:pt x="1685" y="954"/>
                  </a:lnTo>
                  <a:lnTo>
                    <a:pt x="1687" y="948"/>
                  </a:lnTo>
                  <a:lnTo>
                    <a:pt x="1692" y="948"/>
                  </a:lnTo>
                  <a:lnTo>
                    <a:pt x="1695" y="941"/>
                  </a:lnTo>
                  <a:lnTo>
                    <a:pt x="1695" y="930"/>
                  </a:lnTo>
                  <a:lnTo>
                    <a:pt x="1697" y="926"/>
                  </a:lnTo>
                  <a:lnTo>
                    <a:pt x="1702" y="925"/>
                  </a:lnTo>
                  <a:lnTo>
                    <a:pt x="1704" y="919"/>
                  </a:lnTo>
                  <a:lnTo>
                    <a:pt x="1711" y="915"/>
                  </a:lnTo>
                  <a:lnTo>
                    <a:pt x="1717" y="914"/>
                  </a:lnTo>
                  <a:lnTo>
                    <a:pt x="1718" y="909"/>
                  </a:lnTo>
                  <a:lnTo>
                    <a:pt x="1716" y="909"/>
                  </a:lnTo>
                  <a:lnTo>
                    <a:pt x="1714" y="912"/>
                  </a:lnTo>
                  <a:lnTo>
                    <a:pt x="1712" y="906"/>
                  </a:lnTo>
                  <a:lnTo>
                    <a:pt x="1719" y="896"/>
                  </a:lnTo>
                  <a:lnTo>
                    <a:pt x="1723" y="888"/>
                  </a:lnTo>
                  <a:lnTo>
                    <a:pt x="1726" y="885"/>
                  </a:lnTo>
                  <a:lnTo>
                    <a:pt x="1731" y="879"/>
                  </a:lnTo>
                  <a:lnTo>
                    <a:pt x="1735" y="879"/>
                  </a:lnTo>
                  <a:lnTo>
                    <a:pt x="1738" y="880"/>
                  </a:lnTo>
                  <a:lnTo>
                    <a:pt x="1740" y="870"/>
                  </a:lnTo>
                  <a:lnTo>
                    <a:pt x="1743" y="870"/>
                  </a:lnTo>
                  <a:lnTo>
                    <a:pt x="1745" y="875"/>
                  </a:lnTo>
                  <a:lnTo>
                    <a:pt x="1749" y="871"/>
                  </a:lnTo>
                  <a:lnTo>
                    <a:pt x="1746" y="867"/>
                  </a:lnTo>
                  <a:lnTo>
                    <a:pt x="1754" y="856"/>
                  </a:lnTo>
                  <a:lnTo>
                    <a:pt x="1758" y="856"/>
                  </a:lnTo>
                  <a:lnTo>
                    <a:pt x="1758" y="850"/>
                  </a:lnTo>
                  <a:lnTo>
                    <a:pt x="1763" y="843"/>
                  </a:lnTo>
                  <a:lnTo>
                    <a:pt x="1770" y="843"/>
                  </a:lnTo>
                  <a:lnTo>
                    <a:pt x="1774" y="837"/>
                  </a:lnTo>
                  <a:lnTo>
                    <a:pt x="1778" y="837"/>
                  </a:lnTo>
                  <a:lnTo>
                    <a:pt x="1782" y="839"/>
                  </a:lnTo>
                  <a:lnTo>
                    <a:pt x="1780" y="834"/>
                  </a:lnTo>
                  <a:lnTo>
                    <a:pt x="1781" y="828"/>
                  </a:lnTo>
                  <a:lnTo>
                    <a:pt x="1793" y="823"/>
                  </a:lnTo>
                  <a:lnTo>
                    <a:pt x="1803" y="813"/>
                  </a:lnTo>
                  <a:lnTo>
                    <a:pt x="1821" y="808"/>
                  </a:lnTo>
                  <a:lnTo>
                    <a:pt x="1832" y="808"/>
                  </a:lnTo>
                  <a:lnTo>
                    <a:pt x="1837" y="805"/>
                  </a:lnTo>
                  <a:lnTo>
                    <a:pt x="1845" y="807"/>
                  </a:lnTo>
                  <a:lnTo>
                    <a:pt x="1849" y="805"/>
                  </a:lnTo>
                  <a:lnTo>
                    <a:pt x="1853" y="807"/>
                  </a:lnTo>
                  <a:lnTo>
                    <a:pt x="1863" y="807"/>
                  </a:lnTo>
                  <a:lnTo>
                    <a:pt x="1870" y="812"/>
                  </a:lnTo>
                  <a:lnTo>
                    <a:pt x="1883" y="817"/>
                  </a:lnTo>
                  <a:lnTo>
                    <a:pt x="1883" y="822"/>
                  </a:lnTo>
                  <a:lnTo>
                    <a:pt x="1882" y="826"/>
                  </a:lnTo>
                  <a:lnTo>
                    <a:pt x="1874" y="831"/>
                  </a:lnTo>
                  <a:lnTo>
                    <a:pt x="1863" y="834"/>
                  </a:lnTo>
                  <a:lnTo>
                    <a:pt x="1858" y="834"/>
                  </a:lnTo>
                  <a:lnTo>
                    <a:pt x="1855" y="838"/>
                  </a:lnTo>
                  <a:lnTo>
                    <a:pt x="1849" y="845"/>
                  </a:lnTo>
                  <a:lnTo>
                    <a:pt x="1843" y="847"/>
                  </a:lnTo>
                  <a:lnTo>
                    <a:pt x="1832" y="858"/>
                  </a:lnTo>
                  <a:lnTo>
                    <a:pt x="1820" y="872"/>
                  </a:lnTo>
                  <a:lnTo>
                    <a:pt x="1811" y="878"/>
                  </a:lnTo>
                  <a:lnTo>
                    <a:pt x="1808" y="880"/>
                  </a:lnTo>
                  <a:lnTo>
                    <a:pt x="1801" y="892"/>
                  </a:lnTo>
                  <a:lnTo>
                    <a:pt x="1800" y="900"/>
                  </a:lnTo>
                  <a:lnTo>
                    <a:pt x="1803" y="905"/>
                  </a:lnTo>
                  <a:lnTo>
                    <a:pt x="1807" y="909"/>
                  </a:lnTo>
                  <a:lnTo>
                    <a:pt x="1807" y="915"/>
                  </a:lnTo>
                  <a:lnTo>
                    <a:pt x="1801" y="918"/>
                  </a:lnTo>
                  <a:lnTo>
                    <a:pt x="1797" y="924"/>
                  </a:lnTo>
                  <a:lnTo>
                    <a:pt x="1791" y="930"/>
                  </a:lnTo>
                  <a:lnTo>
                    <a:pt x="1790" y="937"/>
                  </a:lnTo>
                  <a:lnTo>
                    <a:pt x="1787" y="944"/>
                  </a:lnTo>
                  <a:lnTo>
                    <a:pt x="1784" y="947"/>
                  </a:lnTo>
                  <a:lnTo>
                    <a:pt x="1784" y="952"/>
                  </a:lnTo>
                  <a:lnTo>
                    <a:pt x="1786" y="958"/>
                  </a:lnTo>
                  <a:lnTo>
                    <a:pt x="1787" y="966"/>
                  </a:lnTo>
                  <a:lnTo>
                    <a:pt x="1790" y="971"/>
                  </a:lnTo>
                  <a:lnTo>
                    <a:pt x="1790" y="978"/>
                  </a:lnTo>
                  <a:lnTo>
                    <a:pt x="1795" y="986"/>
                  </a:lnTo>
                  <a:lnTo>
                    <a:pt x="1797" y="989"/>
                  </a:lnTo>
                  <a:lnTo>
                    <a:pt x="1802" y="993"/>
                  </a:lnTo>
                  <a:lnTo>
                    <a:pt x="1802" y="998"/>
                  </a:lnTo>
                  <a:lnTo>
                    <a:pt x="1800" y="1005"/>
                  </a:lnTo>
                  <a:lnTo>
                    <a:pt x="1798" y="999"/>
                  </a:lnTo>
                  <a:lnTo>
                    <a:pt x="1795" y="999"/>
                  </a:lnTo>
                  <a:lnTo>
                    <a:pt x="1793" y="1002"/>
                  </a:lnTo>
                  <a:lnTo>
                    <a:pt x="1790" y="1002"/>
                  </a:lnTo>
                  <a:lnTo>
                    <a:pt x="1786" y="1003"/>
                  </a:lnTo>
                  <a:lnTo>
                    <a:pt x="1782" y="1006"/>
                  </a:lnTo>
                  <a:lnTo>
                    <a:pt x="1786" y="1007"/>
                  </a:lnTo>
                  <a:lnTo>
                    <a:pt x="1789" y="1011"/>
                  </a:lnTo>
                  <a:lnTo>
                    <a:pt x="1793" y="1011"/>
                  </a:lnTo>
                  <a:lnTo>
                    <a:pt x="1795" y="1010"/>
                  </a:lnTo>
                  <a:lnTo>
                    <a:pt x="1797" y="1012"/>
                  </a:lnTo>
                  <a:lnTo>
                    <a:pt x="1792" y="1017"/>
                  </a:lnTo>
                  <a:lnTo>
                    <a:pt x="1790" y="1025"/>
                  </a:lnTo>
                  <a:lnTo>
                    <a:pt x="1790" y="1031"/>
                  </a:lnTo>
                  <a:lnTo>
                    <a:pt x="1788" y="1035"/>
                  </a:lnTo>
                  <a:lnTo>
                    <a:pt x="1796" y="1028"/>
                  </a:lnTo>
                  <a:lnTo>
                    <a:pt x="1796" y="1023"/>
                  </a:lnTo>
                  <a:lnTo>
                    <a:pt x="1802" y="1011"/>
                  </a:lnTo>
                  <a:lnTo>
                    <a:pt x="1805" y="1009"/>
                  </a:lnTo>
                  <a:lnTo>
                    <a:pt x="1807" y="997"/>
                  </a:lnTo>
                  <a:lnTo>
                    <a:pt x="1810" y="994"/>
                  </a:lnTo>
                  <a:lnTo>
                    <a:pt x="1815" y="989"/>
                  </a:lnTo>
                  <a:lnTo>
                    <a:pt x="1815" y="984"/>
                  </a:lnTo>
                  <a:lnTo>
                    <a:pt x="1813" y="979"/>
                  </a:lnTo>
                  <a:lnTo>
                    <a:pt x="1814" y="976"/>
                  </a:lnTo>
                  <a:lnTo>
                    <a:pt x="1811" y="973"/>
                  </a:lnTo>
                  <a:lnTo>
                    <a:pt x="1807" y="972"/>
                  </a:lnTo>
                  <a:lnTo>
                    <a:pt x="1807" y="964"/>
                  </a:lnTo>
                  <a:lnTo>
                    <a:pt x="1805" y="962"/>
                  </a:lnTo>
                  <a:lnTo>
                    <a:pt x="1804" y="954"/>
                  </a:lnTo>
                  <a:lnTo>
                    <a:pt x="1801" y="949"/>
                  </a:lnTo>
                  <a:lnTo>
                    <a:pt x="1801" y="942"/>
                  </a:lnTo>
                  <a:lnTo>
                    <a:pt x="1803" y="941"/>
                  </a:lnTo>
                  <a:lnTo>
                    <a:pt x="1805" y="945"/>
                  </a:lnTo>
                  <a:lnTo>
                    <a:pt x="1809" y="942"/>
                  </a:lnTo>
                  <a:lnTo>
                    <a:pt x="1814" y="941"/>
                  </a:lnTo>
                  <a:lnTo>
                    <a:pt x="1819" y="936"/>
                  </a:lnTo>
                  <a:lnTo>
                    <a:pt x="1816" y="932"/>
                  </a:lnTo>
                  <a:lnTo>
                    <a:pt x="1820" y="927"/>
                  </a:lnTo>
                  <a:lnTo>
                    <a:pt x="1825" y="928"/>
                  </a:lnTo>
                  <a:lnTo>
                    <a:pt x="1828" y="937"/>
                  </a:lnTo>
                  <a:lnTo>
                    <a:pt x="1827" y="940"/>
                  </a:lnTo>
                  <a:lnTo>
                    <a:pt x="1830" y="942"/>
                  </a:lnTo>
                  <a:lnTo>
                    <a:pt x="1834" y="938"/>
                  </a:lnTo>
                  <a:lnTo>
                    <a:pt x="1834" y="932"/>
                  </a:lnTo>
                  <a:lnTo>
                    <a:pt x="1838" y="927"/>
                  </a:lnTo>
                  <a:lnTo>
                    <a:pt x="1843" y="927"/>
                  </a:lnTo>
                  <a:lnTo>
                    <a:pt x="1842" y="924"/>
                  </a:lnTo>
                  <a:lnTo>
                    <a:pt x="1844" y="921"/>
                  </a:lnTo>
                  <a:lnTo>
                    <a:pt x="1850" y="919"/>
                  </a:lnTo>
                  <a:lnTo>
                    <a:pt x="1848" y="916"/>
                  </a:lnTo>
                  <a:lnTo>
                    <a:pt x="1844" y="916"/>
                  </a:lnTo>
                  <a:lnTo>
                    <a:pt x="1833" y="923"/>
                  </a:lnTo>
                  <a:lnTo>
                    <a:pt x="1830" y="923"/>
                  </a:lnTo>
                  <a:lnTo>
                    <a:pt x="1827" y="916"/>
                  </a:lnTo>
                  <a:lnTo>
                    <a:pt x="1824" y="913"/>
                  </a:lnTo>
                  <a:lnTo>
                    <a:pt x="1824" y="909"/>
                  </a:lnTo>
                  <a:lnTo>
                    <a:pt x="1831" y="907"/>
                  </a:lnTo>
                  <a:lnTo>
                    <a:pt x="1827" y="902"/>
                  </a:lnTo>
                  <a:lnTo>
                    <a:pt x="1830" y="893"/>
                  </a:lnTo>
                  <a:lnTo>
                    <a:pt x="1834" y="885"/>
                  </a:lnTo>
                  <a:lnTo>
                    <a:pt x="1835" y="880"/>
                  </a:lnTo>
                  <a:lnTo>
                    <a:pt x="1839" y="875"/>
                  </a:lnTo>
                  <a:lnTo>
                    <a:pt x="1847" y="877"/>
                  </a:lnTo>
                  <a:lnTo>
                    <a:pt x="1851" y="882"/>
                  </a:lnTo>
                  <a:lnTo>
                    <a:pt x="1853" y="886"/>
                  </a:lnTo>
                  <a:lnTo>
                    <a:pt x="1861" y="891"/>
                  </a:lnTo>
                  <a:lnTo>
                    <a:pt x="1865" y="896"/>
                  </a:lnTo>
                  <a:lnTo>
                    <a:pt x="1871" y="896"/>
                  </a:lnTo>
                  <a:lnTo>
                    <a:pt x="1866" y="893"/>
                  </a:lnTo>
                  <a:lnTo>
                    <a:pt x="1865" y="889"/>
                  </a:lnTo>
                  <a:lnTo>
                    <a:pt x="1856" y="882"/>
                  </a:lnTo>
                  <a:lnTo>
                    <a:pt x="1855" y="875"/>
                  </a:lnTo>
                  <a:lnTo>
                    <a:pt x="1853" y="872"/>
                  </a:lnTo>
                  <a:lnTo>
                    <a:pt x="1846" y="872"/>
                  </a:lnTo>
                  <a:lnTo>
                    <a:pt x="1844" y="870"/>
                  </a:lnTo>
                  <a:lnTo>
                    <a:pt x="1846" y="869"/>
                  </a:lnTo>
                  <a:lnTo>
                    <a:pt x="1856" y="868"/>
                  </a:lnTo>
                  <a:lnTo>
                    <a:pt x="1858" y="865"/>
                  </a:lnTo>
                  <a:lnTo>
                    <a:pt x="1861" y="865"/>
                  </a:lnTo>
                  <a:lnTo>
                    <a:pt x="1870" y="875"/>
                  </a:lnTo>
                  <a:lnTo>
                    <a:pt x="1879" y="881"/>
                  </a:lnTo>
                  <a:lnTo>
                    <a:pt x="1882" y="880"/>
                  </a:lnTo>
                  <a:lnTo>
                    <a:pt x="1874" y="875"/>
                  </a:lnTo>
                  <a:lnTo>
                    <a:pt x="1869" y="867"/>
                  </a:lnTo>
                  <a:lnTo>
                    <a:pt x="1861" y="861"/>
                  </a:lnTo>
                  <a:lnTo>
                    <a:pt x="1861" y="858"/>
                  </a:lnTo>
                  <a:lnTo>
                    <a:pt x="1863" y="851"/>
                  </a:lnTo>
                  <a:lnTo>
                    <a:pt x="1872" y="850"/>
                  </a:lnTo>
                  <a:lnTo>
                    <a:pt x="1875" y="851"/>
                  </a:lnTo>
                  <a:lnTo>
                    <a:pt x="1875" y="857"/>
                  </a:lnTo>
                  <a:lnTo>
                    <a:pt x="1875" y="861"/>
                  </a:lnTo>
                  <a:lnTo>
                    <a:pt x="1879" y="858"/>
                  </a:lnTo>
                  <a:lnTo>
                    <a:pt x="1879" y="855"/>
                  </a:lnTo>
                  <a:lnTo>
                    <a:pt x="1882" y="849"/>
                  </a:lnTo>
                  <a:lnTo>
                    <a:pt x="1889" y="849"/>
                  </a:lnTo>
                  <a:lnTo>
                    <a:pt x="1893" y="857"/>
                  </a:lnTo>
                  <a:lnTo>
                    <a:pt x="1895" y="859"/>
                  </a:lnTo>
                  <a:lnTo>
                    <a:pt x="1897" y="867"/>
                  </a:lnTo>
                  <a:lnTo>
                    <a:pt x="1901" y="863"/>
                  </a:lnTo>
                  <a:lnTo>
                    <a:pt x="1901" y="858"/>
                  </a:lnTo>
                  <a:lnTo>
                    <a:pt x="1894" y="851"/>
                  </a:lnTo>
                  <a:lnTo>
                    <a:pt x="1896" y="848"/>
                  </a:lnTo>
                  <a:lnTo>
                    <a:pt x="1912" y="844"/>
                  </a:lnTo>
                  <a:lnTo>
                    <a:pt x="1921" y="840"/>
                  </a:lnTo>
                  <a:lnTo>
                    <a:pt x="1929" y="839"/>
                  </a:lnTo>
                  <a:lnTo>
                    <a:pt x="1936" y="835"/>
                  </a:lnTo>
                  <a:lnTo>
                    <a:pt x="1944" y="837"/>
                  </a:lnTo>
                  <a:lnTo>
                    <a:pt x="1954" y="838"/>
                  </a:lnTo>
                  <a:lnTo>
                    <a:pt x="1964" y="840"/>
                  </a:lnTo>
                  <a:lnTo>
                    <a:pt x="1965" y="844"/>
                  </a:lnTo>
                  <a:lnTo>
                    <a:pt x="1963" y="847"/>
                  </a:lnTo>
                  <a:lnTo>
                    <a:pt x="1962" y="860"/>
                  </a:lnTo>
                  <a:lnTo>
                    <a:pt x="1961" y="863"/>
                  </a:lnTo>
                  <a:lnTo>
                    <a:pt x="1956" y="869"/>
                  </a:lnTo>
                  <a:lnTo>
                    <a:pt x="1952" y="877"/>
                  </a:lnTo>
                  <a:lnTo>
                    <a:pt x="1954" y="880"/>
                  </a:lnTo>
                  <a:lnTo>
                    <a:pt x="1960" y="882"/>
                  </a:lnTo>
                  <a:lnTo>
                    <a:pt x="1962" y="888"/>
                  </a:lnTo>
                  <a:lnTo>
                    <a:pt x="1961" y="891"/>
                  </a:lnTo>
                  <a:lnTo>
                    <a:pt x="1952" y="901"/>
                  </a:lnTo>
                  <a:lnTo>
                    <a:pt x="1951" y="904"/>
                  </a:lnTo>
                  <a:lnTo>
                    <a:pt x="1950" y="910"/>
                  </a:lnTo>
                  <a:lnTo>
                    <a:pt x="1954" y="915"/>
                  </a:lnTo>
                  <a:lnTo>
                    <a:pt x="1954" y="918"/>
                  </a:lnTo>
                  <a:lnTo>
                    <a:pt x="1951" y="925"/>
                  </a:lnTo>
                  <a:lnTo>
                    <a:pt x="1945" y="925"/>
                  </a:lnTo>
                  <a:lnTo>
                    <a:pt x="1941" y="929"/>
                  </a:lnTo>
                  <a:lnTo>
                    <a:pt x="1936" y="931"/>
                  </a:lnTo>
                  <a:lnTo>
                    <a:pt x="1931" y="936"/>
                  </a:lnTo>
                  <a:lnTo>
                    <a:pt x="1928" y="941"/>
                  </a:lnTo>
                  <a:lnTo>
                    <a:pt x="1924" y="945"/>
                  </a:lnTo>
                  <a:lnTo>
                    <a:pt x="1928" y="945"/>
                  </a:lnTo>
                  <a:lnTo>
                    <a:pt x="1935" y="939"/>
                  </a:lnTo>
                  <a:lnTo>
                    <a:pt x="1942" y="932"/>
                  </a:lnTo>
                  <a:lnTo>
                    <a:pt x="1945" y="932"/>
                  </a:lnTo>
                  <a:lnTo>
                    <a:pt x="1949" y="932"/>
                  </a:lnTo>
                  <a:lnTo>
                    <a:pt x="1944" y="937"/>
                  </a:lnTo>
                  <a:lnTo>
                    <a:pt x="1943" y="941"/>
                  </a:lnTo>
                  <a:lnTo>
                    <a:pt x="1935" y="950"/>
                  </a:lnTo>
                  <a:lnTo>
                    <a:pt x="1928" y="952"/>
                  </a:lnTo>
                  <a:lnTo>
                    <a:pt x="1928" y="954"/>
                  </a:lnTo>
                  <a:lnTo>
                    <a:pt x="1928" y="958"/>
                  </a:lnTo>
                  <a:lnTo>
                    <a:pt x="1927" y="961"/>
                  </a:lnTo>
                  <a:lnTo>
                    <a:pt x="1925" y="959"/>
                  </a:lnTo>
                  <a:lnTo>
                    <a:pt x="1920" y="960"/>
                  </a:lnTo>
                  <a:lnTo>
                    <a:pt x="1920" y="963"/>
                  </a:lnTo>
                  <a:lnTo>
                    <a:pt x="1923" y="963"/>
                  </a:lnTo>
                  <a:lnTo>
                    <a:pt x="1926" y="965"/>
                  </a:lnTo>
                  <a:lnTo>
                    <a:pt x="1925" y="971"/>
                  </a:lnTo>
                  <a:lnTo>
                    <a:pt x="1920" y="974"/>
                  </a:lnTo>
                  <a:lnTo>
                    <a:pt x="1926" y="974"/>
                  </a:lnTo>
                  <a:lnTo>
                    <a:pt x="1928" y="971"/>
                  </a:lnTo>
                  <a:lnTo>
                    <a:pt x="1932" y="968"/>
                  </a:lnTo>
                  <a:lnTo>
                    <a:pt x="1937" y="963"/>
                  </a:lnTo>
                  <a:lnTo>
                    <a:pt x="1937" y="959"/>
                  </a:lnTo>
                  <a:lnTo>
                    <a:pt x="1942" y="956"/>
                  </a:lnTo>
                  <a:lnTo>
                    <a:pt x="1944" y="951"/>
                  </a:lnTo>
                  <a:lnTo>
                    <a:pt x="1947" y="953"/>
                  </a:lnTo>
                  <a:lnTo>
                    <a:pt x="1947" y="961"/>
                  </a:lnTo>
                  <a:lnTo>
                    <a:pt x="1950" y="963"/>
                  </a:lnTo>
                  <a:lnTo>
                    <a:pt x="1950" y="956"/>
                  </a:lnTo>
                  <a:lnTo>
                    <a:pt x="1949" y="950"/>
                  </a:lnTo>
                  <a:lnTo>
                    <a:pt x="1950" y="945"/>
                  </a:lnTo>
                  <a:lnTo>
                    <a:pt x="1952" y="943"/>
                  </a:lnTo>
                  <a:lnTo>
                    <a:pt x="1959" y="944"/>
                  </a:lnTo>
                  <a:lnTo>
                    <a:pt x="1958" y="952"/>
                  </a:lnTo>
                  <a:lnTo>
                    <a:pt x="1960" y="955"/>
                  </a:lnTo>
                  <a:lnTo>
                    <a:pt x="1962" y="952"/>
                  </a:lnTo>
                  <a:lnTo>
                    <a:pt x="1968" y="945"/>
                  </a:lnTo>
                  <a:lnTo>
                    <a:pt x="1971" y="951"/>
                  </a:lnTo>
                  <a:lnTo>
                    <a:pt x="1975" y="955"/>
                  </a:lnTo>
                  <a:lnTo>
                    <a:pt x="1973" y="960"/>
                  </a:lnTo>
                  <a:lnTo>
                    <a:pt x="1965" y="971"/>
                  </a:lnTo>
                  <a:lnTo>
                    <a:pt x="1960" y="976"/>
                  </a:lnTo>
                  <a:lnTo>
                    <a:pt x="1956" y="979"/>
                  </a:lnTo>
                  <a:lnTo>
                    <a:pt x="1962" y="982"/>
                  </a:lnTo>
                  <a:lnTo>
                    <a:pt x="1967" y="984"/>
                  </a:lnTo>
                  <a:lnTo>
                    <a:pt x="1972" y="982"/>
                  </a:lnTo>
                  <a:lnTo>
                    <a:pt x="1968" y="977"/>
                  </a:lnTo>
                  <a:lnTo>
                    <a:pt x="1971" y="971"/>
                  </a:lnTo>
                  <a:lnTo>
                    <a:pt x="1976" y="965"/>
                  </a:lnTo>
                  <a:lnTo>
                    <a:pt x="1981" y="973"/>
                  </a:lnTo>
                  <a:lnTo>
                    <a:pt x="1981" y="978"/>
                  </a:lnTo>
                  <a:lnTo>
                    <a:pt x="1983" y="975"/>
                  </a:lnTo>
                  <a:lnTo>
                    <a:pt x="1982" y="967"/>
                  </a:lnTo>
                  <a:lnTo>
                    <a:pt x="1978" y="961"/>
                  </a:lnTo>
                  <a:lnTo>
                    <a:pt x="1978" y="950"/>
                  </a:lnTo>
                  <a:lnTo>
                    <a:pt x="1981" y="948"/>
                  </a:lnTo>
                  <a:lnTo>
                    <a:pt x="1987" y="951"/>
                  </a:lnTo>
                  <a:lnTo>
                    <a:pt x="1986" y="958"/>
                  </a:lnTo>
                  <a:lnTo>
                    <a:pt x="1984" y="962"/>
                  </a:lnTo>
                  <a:lnTo>
                    <a:pt x="1987" y="960"/>
                  </a:lnTo>
                  <a:lnTo>
                    <a:pt x="1991" y="960"/>
                  </a:lnTo>
                  <a:lnTo>
                    <a:pt x="2002" y="970"/>
                  </a:lnTo>
                  <a:lnTo>
                    <a:pt x="2002" y="973"/>
                  </a:lnTo>
                  <a:lnTo>
                    <a:pt x="2009" y="973"/>
                  </a:lnTo>
                  <a:lnTo>
                    <a:pt x="2013" y="976"/>
                  </a:lnTo>
                  <a:lnTo>
                    <a:pt x="2017" y="976"/>
                  </a:lnTo>
                  <a:lnTo>
                    <a:pt x="2013" y="970"/>
                  </a:lnTo>
                  <a:lnTo>
                    <a:pt x="2009" y="968"/>
                  </a:lnTo>
                  <a:lnTo>
                    <a:pt x="2008" y="965"/>
                  </a:lnTo>
                  <a:lnTo>
                    <a:pt x="1996" y="955"/>
                  </a:lnTo>
                  <a:lnTo>
                    <a:pt x="1991" y="954"/>
                  </a:lnTo>
                  <a:lnTo>
                    <a:pt x="1990" y="951"/>
                  </a:lnTo>
                  <a:lnTo>
                    <a:pt x="1996" y="942"/>
                  </a:lnTo>
                  <a:lnTo>
                    <a:pt x="2003" y="941"/>
                  </a:lnTo>
                  <a:lnTo>
                    <a:pt x="2009" y="937"/>
                  </a:lnTo>
                  <a:lnTo>
                    <a:pt x="2019" y="935"/>
                  </a:lnTo>
                  <a:lnTo>
                    <a:pt x="2026" y="936"/>
                  </a:lnTo>
                  <a:lnTo>
                    <a:pt x="2029" y="938"/>
                  </a:lnTo>
                  <a:lnTo>
                    <a:pt x="2032" y="938"/>
                  </a:lnTo>
                  <a:lnTo>
                    <a:pt x="2041" y="942"/>
                  </a:lnTo>
                  <a:lnTo>
                    <a:pt x="2041" y="945"/>
                  </a:lnTo>
                  <a:lnTo>
                    <a:pt x="2046" y="950"/>
                  </a:lnTo>
                  <a:lnTo>
                    <a:pt x="2049" y="952"/>
                  </a:lnTo>
                  <a:lnTo>
                    <a:pt x="2051" y="956"/>
                  </a:lnTo>
                  <a:lnTo>
                    <a:pt x="2054" y="956"/>
                  </a:lnTo>
                  <a:lnTo>
                    <a:pt x="2055" y="954"/>
                  </a:lnTo>
                  <a:lnTo>
                    <a:pt x="2060" y="954"/>
                  </a:lnTo>
                  <a:lnTo>
                    <a:pt x="2063" y="960"/>
                  </a:lnTo>
                  <a:lnTo>
                    <a:pt x="2069" y="963"/>
                  </a:lnTo>
                  <a:lnTo>
                    <a:pt x="2069" y="967"/>
                  </a:lnTo>
                  <a:lnTo>
                    <a:pt x="2069" y="972"/>
                  </a:lnTo>
                  <a:lnTo>
                    <a:pt x="2070" y="974"/>
                  </a:lnTo>
                  <a:lnTo>
                    <a:pt x="2071" y="978"/>
                  </a:lnTo>
                  <a:lnTo>
                    <a:pt x="2066" y="985"/>
                  </a:lnTo>
                  <a:lnTo>
                    <a:pt x="2060" y="984"/>
                  </a:lnTo>
                  <a:lnTo>
                    <a:pt x="2055" y="983"/>
                  </a:lnTo>
                  <a:lnTo>
                    <a:pt x="2046" y="985"/>
                  </a:lnTo>
                  <a:lnTo>
                    <a:pt x="2036" y="994"/>
                  </a:lnTo>
                  <a:lnTo>
                    <a:pt x="2047" y="987"/>
                  </a:lnTo>
                  <a:lnTo>
                    <a:pt x="2057" y="986"/>
                  </a:lnTo>
                  <a:lnTo>
                    <a:pt x="2059" y="989"/>
                  </a:lnTo>
                  <a:lnTo>
                    <a:pt x="2055" y="994"/>
                  </a:lnTo>
                  <a:lnTo>
                    <a:pt x="2048" y="998"/>
                  </a:lnTo>
                  <a:lnTo>
                    <a:pt x="2042" y="1008"/>
                  </a:lnTo>
                  <a:lnTo>
                    <a:pt x="2036" y="1012"/>
                  </a:lnTo>
                  <a:lnTo>
                    <a:pt x="2033" y="1012"/>
                  </a:lnTo>
                  <a:lnTo>
                    <a:pt x="2032" y="1018"/>
                  </a:lnTo>
                  <a:lnTo>
                    <a:pt x="2035" y="1018"/>
                  </a:lnTo>
                  <a:lnTo>
                    <a:pt x="2046" y="1006"/>
                  </a:lnTo>
                  <a:lnTo>
                    <a:pt x="2052" y="999"/>
                  </a:lnTo>
                  <a:lnTo>
                    <a:pt x="2059" y="996"/>
                  </a:lnTo>
                  <a:lnTo>
                    <a:pt x="2066" y="989"/>
                  </a:lnTo>
                  <a:lnTo>
                    <a:pt x="2072" y="991"/>
                  </a:lnTo>
                  <a:lnTo>
                    <a:pt x="2075" y="995"/>
                  </a:lnTo>
                  <a:lnTo>
                    <a:pt x="2079" y="995"/>
                  </a:lnTo>
                  <a:lnTo>
                    <a:pt x="2079" y="999"/>
                  </a:lnTo>
                  <a:lnTo>
                    <a:pt x="2077" y="1003"/>
                  </a:lnTo>
                  <a:lnTo>
                    <a:pt x="2077" y="1009"/>
                  </a:lnTo>
                  <a:lnTo>
                    <a:pt x="2070" y="1011"/>
                  </a:lnTo>
                  <a:lnTo>
                    <a:pt x="2067" y="1018"/>
                  </a:lnTo>
                  <a:lnTo>
                    <a:pt x="2060" y="1018"/>
                  </a:lnTo>
                  <a:lnTo>
                    <a:pt x="2058" y="1016"/>
                  </a:lnTo>
                  <a:lnTo>
                    <a:pt x="2052" y="1016"/>
                  </a:lnTo>
                  <a:lnTo>
                    <a:pt x="2049" y="1020"/>
                  </a:lnTo>
                  <a:lnTo>
                    <a:pt x="2055" y="1020"/>
                  </a:lnTo>
                  <a:lnTo>
                    <a:pt x="2057" y="1023"/>
                  </a:lnTo>
                  <a:lnTo>
                    <a:pt x="2046" y="1029"/>
                  </a:lnTo>
                  <a:lnTo>
                    <a:pt x="2049" y="1030"/>
                  </a:lnTo>
                  <a:lnTo>
                    <a:pt x="2054" y="1026"/>
                  </a:lnTo>
                  <a:lnTo>
                    <a:pt x="2060" y="1024"/>
                  </a:lnTo>
                  <a:lnTo>
                    <a:pt x="2064" y="1022"/>
                  </a:lnTo>
                  <a:lnTo>
                    <a:pt x="2065" y="1025"/>
                  </a:lnTo>
                  <a:lnTo>
                    <a:pt x="2063" y="1029"/>
                  </a:lnTo>
                  <a:lnTo>
                    <a:pt x="2056" y="1030"/>
                  </a:lnTo>
                  <a:lnTo>
                    <a:pt x="2049" y="1034"/>
                  </a:lnTo>
                  <a:lnTo>
                    <a:pt x="2055" y="1034"/>
                  </a:lnTo>
                  <a:lnTo>
                    <a:pt x="2056" y="1035"/>
                  </a:lnTo>
                  <a:lnTo>
                    <a:pt x="2053" y="1041"/>
                  </a:lnTo>
                  <a:lnTo>
                    <a:pt x="2046" y="1046"/>
                  </a:lnTo>
                  <a:lnTo>
                    <a:pt x="2042" y="1051"/>
                  </a:lnTo>
                  <a:lnTo>
                    <a:pt x="2046" y="1051"/>
                  </a:lnTo>
                  <a:lnTo>
                    <a:pt x="2053" y="1046"/>
                  </a:lnTo>
                  <a:lnTo>
                    <a:pt x="2058" y="1036"/>
                  </a:lnTo>
                  <a:lnTo>
                    <a:pt x="2063" y="1031"/>
                  </a:lnTo>
                  <a:lnTo>
                    <a:pt x="2071" y="1024"/>
                  </a:lnTo>
                  <a:lnTo>
                    <a:pt x="2073" y="1026"/>
                  </a:lnTo>
                  <a:lnTo>
                    <a:pt x="2073" y="1030"/>
                  </a:lnTo>
                  <a:lnTo>
                    <a:pt x="2079" y="1028"/>
                  </a:lnTo>
                  <a:lnTo>
                    <a:pt x="2079" y="1023"/>
                  </a:lnTo>
                  <a:lnTo>
                    <a:pt x="2087" y="1018"/>
                  </a:lnTo>
                  <a:lnTo>
                    <a:pt x="2091" y="1019"/>
                  </a:lnTo>
                  <a:lnTo>
                    <a:pt x="2091" y="1022"/>
                  </a:lnTo>
                  <a:lnTo>
                    <a:pt x="2081" y="1031"/>
                  </a:lnTo>
                  <a:lnTo>
                    <a:pt x="2070" y="1037"/>
                  </a:lnTo>
                  <a:lnTo>
                    <a:pt x="2066" y="1038"/>
                  </a:lnTo>
                  <a:lnTo>
                    <a:pt x="2066" y="1042"/>
                  </a:lnTo>
                  <a:lnTo>
                    <a:pt x="2069" y="1043"/>
                  </a:lnTo>
                  <a:lnTo>
                    <a:pt x="2066" y="1048"/>
                  </a:lnTo>
                  <a:lnTo>
                    <a:pt x="2065" y="1054"/>
                  </a:lnTo>
                  <a:lnTo>
                    <a:pt x="2067" y="1055"/>
                  </a:lnTo>
                  <a:lnTo>
                    <a:pt x="2070" y="1049"/>
                  </a:lnTo>
                  <a:lnTo>
                    <a:pt x="2071" y="1044"/>
                  </a:lnTo>
                  <a:lnTo>
                    <a:pt x="2080" y="1037"/>
                  </a:lnTo>
                  <a:lnTo>
                    <a:pt x="2087" y="1033"/>
                  </a:lnTo>
                  <a:lnTo>
                    <a:pt x="2087" y="1037"/>
                  </a:lnTo>
                  <a:lnTo>
                    <a:pt x="2087" y="1041"/>
                  </a:lnTo>
                  <a:lnTo>
                    <a:pt x="2083" y="1044"/>
                  </a:lnTo>
                  <a:lnTo>
                    <a:pt x="2077" y="1052"/>
                  </a:lnTo>
                  <a:lnTo>
                    <a:pt x="2076" y="1056"/>
                  </a:lnTo>
                  <a:lnTo>
                    <a:pt x="2070" y="1064"/>
                  </a:lnTo>
                  <a:lnTo>
                    <a:pt x="2067" y="1067"/>
                  </a:lnTo>
                  <a:lnTo>
                    <a:pt x="2068" y="1068"/>
                  </a:lnTo>
                  <a:lnTo>
                    <a:pt x="2073" y="1067"/>
                  </a:lnTo>
                  <a:lnTo>
                    <a:pt x="2076" y="1063"/>
                  </a:lnTo>
                  <a:lnTo>
                    <a:pt x="2083" y="1052"/>
                  </a:lnTo>
                  <a:lnTo>
                    <a:pt x="2089" y="1049"/>
                  </a:lnTo>
                  <a:lnTo>
                    <a:pt x="2091" y="1054"/>
                  </a:lnTo>
                  <a:lnTo>
                    <a:pt x="2092" y="1055"/>
                  </a:lnTo>
                  <a:lnTo>
                    <a:pt x="2092" y="1058"/>
                  </a:lnTo>
                  <a:lnTo>
                    <a:pt x="2088" y="1059"/>
                  </a:lnTo>
                  <a:lnTo>
                    <a:pt x="2082" y="1068"/>
                  </a:lnTo>
                  <a:lnTo>
                    <a:pt x="2081" y="1076"/>
                  </a:lnTo>
                  <a:lnTo>
                    <a:pt x="2083" y="1077"/>
                  </a:lnTo>
                  <a:lnTo>
                    <a:pt x="2086" y="1072"/>
                  </a:lnTo>
                  <a:lnTo>
                    <a:pt x="2087" y="1067"/>
                  </a:lnTo>
                  <a:lnTo>
                    <a:pt x="2091" y="1061"/>
                  </a:lnTo>
                  <a:lnTo>
                    <a:pt x="2098" y="1058"/>
                  </a:lnTo>
                  <a:lnTo>
                    <a:pt x="2098" y="1053"/>
                  </a:lnTo>
                  <a:lnTo>
                    <a:pt x="2100" y="1047"/>
                  </a:lnTo>
                  <a:lnTo>
                    <a:pt x="2104" y="1045"/>
                  </a:lnTo>
                  <a:lnTo>
                    <a:pt x="2105" y="1041"/>
                  </a:lnTo>
                  <a:lnTo>
                    <a:pt x="2107" y="1037"/>
                  </a:lnTo>
                  <a:lnTo>
                    <a:pt x="2110" y="1036"/>
                  </a:lnTo>
                  <a:lnTo>
                    <a:pt x="2113" y="1032"/>
                  </a:lnTo>
                  <a:lnTo>
                    <a:pt x="2113" y="1028"/>
                  </a:lnTo>
                  <a:lnTo>
                    <a:pt x="2116" y="1026"/>
                  </a:lnTo>
                  <a:lnTo>
                    <a:pt x="2121" y="1036"/>
                  </a:lnTo>
                  <a:lnTo>
                    <a:pt x="2125" y="1038"/>
                  </a:lnTo>
                  <a:lnTo>
                    <a:pt x="2130" y="1044"/>
                  </a:lnTo>
                  <a:lnTo>
                    <a:pt x="2131" y="1049"/>
                  </a:lnTo>
                  <a:lnTo>
                    <a:pt x="2133" y="1056"/>
                  </a:lnTo>
                  <a:lnTo>
                    <a:pt x="2139" y="1063"/>
                  </a:lnTo>
                  <a:lnTo>
                    <a:pt x="2139" y="1065"/>
                  </a:lnTo>
                  <a:lnTo>
                    <a:pt x="2135" y="1069"/>
                  </a:lnTo>
                  <a:lnTo>
                    <a:pt x="2129" y="1077"/>
                  </a:lnTo>
                  <a:lnTo>
                    <a:pt x="2125" y="1077"/>
                  </a:lnTo>
                  <a:lnTo>
                    <a:pt x="2122" y="1073"/>
                  </a:lnTo>
                  <a:lnTo>
                    <a:pt x="2116" y="1069"/>
                  </a:lnTo>
                  <a:lnTo>
                    <a:pt x="2113" y="1069"/>
                  </a:lnTo>
                  <a:lnTo>
                    <a:pt x="2110" y="1071"/>
                  </a:lnTo>
                  <a:lnTo>
                    <a:pt x="2106" y="1072"/>
                  </a:lnTo>
                  <a:lnTo>
                    <a:pt x="2103" y="1079"/>
                  </a:lnTo>
                  <a:lnTo>
                    <a:pt x="2099" y="1081"/>
                  </a:lnTo>
                  <a:lnTo>
                    <a:pt x="2095" y="1081"/>
                  </a:lnTo>
                  <a:lnTo>
                    <a:pt x="2092" y="1086"/>
                  </a:lnTo>
                  <a:lnTo>
                    <a:pt x="2099" y="1084"/>
                  </a:lnTo>
                  <a:lnTo>
                    <a:pt x="2102" y="1084"/>
                  </a:lnTo>
                  <a:lnTo>
                    <a:pt x="2103" y="1088"/>
                  </a:lnTo>
                  <a:lnTo>
                    <a:pt x="2099" y="1093"/>
                  </a:lnTo>
                  <a:lnTo>
                    <a:pt x="2093" y="1095"/>
                  </a:lnTo>
                  <a:lnTo>
                    <a:pt x="2089" y="1099"/>
                  </a:lnTo>
                  <a:lnTo>
                    <a:pt x="2095" y="1099"/>
                  </a:lnTo>
                  <a:lnTo>
                    <a:pt x="2101" y="1095"/>
                  </a:lnTo>
                  <a:lnTo>
                    <a:pt x="2107" y="1094"/>
                  </a:lnTo>
                  <a:lnTo>
                    <a:pt x="2113" y="1095"/>
                  </a:lnTo>
                  <a:lnTo>
                    <a:pt x="2118" y="1091"/>
                  </a:lnTo>
                  <a:lnTo>
                    <a:pt x="2124" y="1091"/>
                  </a:lnTo>
                  <a:lnTo>
                    <a:pt x="2127" y="1094"/>
                  </a:lnTo>
                  <a:lnTo>
                    <a:pt x="2128" y="1096"/>
                  </a:lnTo>
                  <a:lnTo>
                    <a:pt x="2127" y="1099"/>
                  </a:lnTo>
                  <a:lnTo>
                    <a:pt x="2129" y="1098"/>
                  </a:lnTo>
                  <a:lnTo>
                    <a:pt x="2130" y="1090"/>
                  </a:lnTo>
                  <a:lnTo>
                    <a:pt x="2130" y="1086"/>
                  </a:lnTo>
                  <a:lnTo>
                    <a:pt x="2134" y="1080"/>
                  </a:lnTo>
                  <a:lnTo>
                    <a:pt x="2142" y="1076"/>
                  </a:lnTo>
                  <a:lnTo>
                    <a:pt x="2145" y="1078"/>
                  </a:lnTo>
                  <a:lnTo>
                    <a:pt x="2144" y="1082"/>
                  </a:lnTo>
                  <a:lnTo>
                    <a:pt x="2146" y="1087"/>
                  </a:lnTo>
                  <a:lnTo>
                    <a:pt x="2142" y="1092"/>
                  </a:lnTo>
                  <a:lnTo>
                    <a:pt x="2137" y="1100"/>
                  </a:lnTo>
                  <a:lnTo>
                    <a:pt x="2130" y="1102"/>
                  </a:lnTo>
                  <a:lnTo>
                    <a:pt x="2126" y="1106"/>
                  </a:lnTo>
                  <a:lnTo>
                    <a:pt x="2125" y="1109"/>
                  </a:lnTo>
                  <a:lnTo>
                    <a:pt x="2119" y="1109"/>
                  </a:lnTo>
                  <a:lnTo>
                    <a:pt x="2116" y="1107"/>
                  </a:lnTo>
                  <a:lnTo>
                    <a:pt x="2112" y="1107"/>
                  </a:lnTo>
                  <a:lnTo>
                    <a:pt x="2110" y="1111"/>
                  </a:lnTo>
                  <a:lnTo>
                    <a:pt x="2109" y="1115"/>
                  </a:lnTo>
                  <a:lnTo>
                    <a:pt x="2102" y="1121"/>
                  </a:lnTo>
                  <a:lnTo>
                    <a:pt x="2102" y="1125"/>
                  </a:lnTo>
                  <a:lnTo>
                    <a:pt x="2100" y="1128"/>
                  </a:lnTo>
                  <a:lnTo>
                    <a:pt x="2103" y="1128"/>
                  </a:lnTo>
                  <a:lnTo>
                    <a:pt x="2111" y="1119"/>
                  </a:lnTo>
                  <a:lnTo>
                    <a:pt x="2115" y="1112"/>
                  </a:lnTo>
                  <a:lnTo>
                    <a:pt x="2118" y="1111"/>
                  </a:lnTo>
                  <a:lnTo>
                    <a:pt x="2119" y="1113"/>
                  </a:lnTo>
                  <a:lnTo>
                    <a:pt x="2122" y="1113"/>
                  </a:lnTo>
                  <a:lnTo>
                    <a:pt x="2123" y="1115"/>
                  </a:lnTo>
                  <a:lnTo>
                    <a:pt x="2119" y="1118"/>
                  </a:lnTo>
                  <a:lnTo>
                    <a:pt x="2116" y="1125"/>
                  </a:lnTo>
                  <a:lnTo>
                    <a:pt x="2109" y="1133"/>
                  </a:lnTo>
                  <a:lnTo>
                    <a:pt x="2104" y="1137"/>
                  </a:lnTo>
                  <a:lnTo>
                    <a:pt x="2104" y="1139"/>
                  </a:lnTo>
                  <a:lnTo>
                    <a:pt x="2114" y="1134"/>
                  </a:lnTo>
                  <a:lnTo>
                    <a:pt x="2124" y="1123"/>
                  </a:lnTo>
                  <a:lnTo>
                    <a:pt x="2128" y="1113"/>
                  </a:lnTo>
                  <a:lnTo>
                    <a:pt x="2129" y="1109"/>
                  </a:lnTo>
                  <a:lnTo>
                    <a:pt x="2131" y="1105"/>
                  </a:lnTo>
                  <a:lnTo>
                    <a:pt x="2136" y="1105"/>
                  </a:lnTo>
                  <a:lnTo>
                    <a:pt x="2145" y="1099"/>
                  </a:lnTo>
                  <a:lnTo>
                    <a:pt x="2152" y="1095"/>
                  </a:lnTo>
                  <a:lnTo>
                    <a:pt x="2157" y="1094"/>
                  </a:lnTo>
                  <a:lnTo>
                    <a:pt x="2157" y="1096"/>
                  </a:lnTo>
                  <a:lnTo>
                    <a:pt x="2154" y="1100"/>
                  </a:lnTo>
                  <a:lnTo>
                    <a:pt x="2148" y="1106"/>
                  </a:lnTo>
                  <a:lnTo>
                    <a:pt x="2142" y="1106"/>
                  </a:lnTo>
                  <a:lnTo>
                    <a:pt x="2139" y="1110"/>
                  </a:lnTo>
                  <a:lnTo>
                    <a:pt x="2138" y="1115"/>
                  </a:lnTo>
                  <a:lnTo>
                    <a:pt x="2139" y="1116"/>
                  </a:lnTo>
                  <a:lnTo>
                    <a:pt x="2144" y="1112"/>
                  </a:lnTo>
                  <a:lnTo>
                    <a:pt x="2150" y="1112"/>
                  </a:lnTo>
                  <a:lnTo>
                    <a:pt x="2156" y="1106"/>
                  </a:lnTo>
                  <a:lnTo>
                    <a:pt x="2160" y="1105"/>
                  </a:lnTo>
                  <a:lnTo>
                    <a:pt x="2162" y="1102"/>
                  </a:lnTo>
                  <a:lnTo>
                    <a:pt x="2168" y="1100"/>
                  </a:lnTo>
                  <a:lnTo>
                    <a:pt x="2171" y="1100"/>
                  </a:lnTo>
                  <a:lnTo>
                    <a:pt x="2174" y="1106"/>
                  </a:lnTo>
                  <a:lnTo>
                    <a:pt x="2181" y="1113"/>
                  </a:lnTo>
                  <a:lnTo>
                    <a:pt x="2184" y="1118"/>
                  </a:lnTo>
                  <a:lnTo>
                    <a:pt x="2189" y="1122"/>
                  </a:lnTo>
                  <a:lnTo>
                    <a:pt x="2191" y="1125"/>
                  </a:lnTo>
                  <a:lnTo>
                    <a:pt x="2189" y="1130"/>
                  </a:lnTo>
                  <a:lnTo>
                    <a:pt x="2183" y="1136"/>
                  </a:lnTo>
                  <a:lnTo>
                    <a:pt x="2181" y="1135"/>
                  </a:lnTo>
                  <a:lnTo>
                    <a:pt x="2182" y="1128"/>
                  </a:lnTo>
                  <a:lnTo>
                    <a:pt x="2177" y="1129"/>
                  </a:lnTo>
                  <a:lnTo>
                    <a:pt x="2176" y="1133"/>
                  </a:lnTo>
                  <a:lnTo>
                    <a:pt x="2174" y="1136"/>
                  </a:lnTo>
                  <a:lnTo>
                    <a:pt x="2170" y="1139"/>
                  </a:lnTo>
                  <a:lnTo>
                    <a:pt x="2160" y="1140"/>
                  </a:lnTo>
                  <a:lnTo>
                    <a:pt x="2156" y="1142"/>
                  </a:lnTo>
                  <a:lnTo>
                    <a:pt x="2149" y="1141"/>
                  </a:lnTo>
                  <a:lnTo>
                    <a:pt x="2140" y="1147"/>
                  </a:lnTo>
                  <a:lnTo>
                    <a:pt x="2135" y="1148"/>
                  </a:lnTo>
                  <a:lnTo>
                    <a:pt x="2127" y="1152"/>
                  </a:lnTo>
                  <a:lnTo>
                    <a:pt x="2133" y="1152"/>
                  </a:lnTo>
                  <a:lnTo>
                    <a:pt x="2135" y="1153"/>
                  </a:lnTo>
                  <a:lnTo>
                    <a:pt x="2134" y="1158"/>
                  </a:lnTo>
                  <a:lnTo>
                    <a:pt x="2126" y="1160"/>
                  </a:lnTo>
                  <a:lnTo>
                    <a:pt x="2123" y="1162"/>
                  </a:lnTo>
                  <a:lnTo>
                    <a:pt x="2134" y="1161"/>
                  </a:lnTo>
                  <a:lnTo>
                    <a:pt x="2140" y="1154"/>
                  </a:lnTo>
                  <a:lnTo>
                    <a:pt x="2149" y="1147"/>
                  </a:lnTo>
                  <a:lnTo>
                    <a:pt x="2156" y="1146"/>
                  </a:lnTo>
                  <a:lnTo>
                    <a:pt x="2161" y="1147"/>
                  </a:lnTo>
                  <a:lnTo>
                    <a:pt x="2164" y="1146"/>
                  </a:lnTo>
                  <a:lnTo>
                    <a:pt x="2169" y="1146"/>
                  </a:lnTo>
                  <a:lnTo>
                    <a:pt x="2169" y="1148"/>
                  </a:lnTo>
                  <a:lnTo>
                    <a:pt x="2169" y="1154"/>
                  </a:lnTo>
                  <a:lnTo>
                    <a:pt x="2164" y="1157"/>
                  </a:lnTo>
                  <a:lnTo>
                    <a:pt x="2159" y="1161"/>
                  </a:lnTo>
                  <a:lnTo>
                    <a:pt x="2156" y="1160"/>
                  </a:lnTo>
                  <a:lnTo>
                    <a:pt x="2151" y="1162"/>
                  </a:lnTo>
                  <a:lnTo>
                    <a:pt x="2147" y="1168"/>
                  </a:lnTo>
                  <a:lnTo>
                    <a:pt x="2142" y="1170"/>
                  </a:lnTo>
                  <a:lnTo>
                    <a:pt x="2137" y="1168"/>
                  </a:lnTo>
                  <a:lnTo>
                    <a:pt x="2134" y="1169"/>
                  </a:lnTo>
                  <a:lnTo>
                    <a:pt x="2128" y="1174"/>
                  </a:lnTo>
                  <a:lnTo>
                    <a:pt x="2131" y="1173"/>
                  </a:lnTo>
                  <a:lnTo>
                    <a:pt x="2137" y="1172"/>
                  </a:lnTo>
                  <a:lnTo>
                    <a:pt x="2141" y="1173"/>
                  </a:lnTo>
                  <a:lnTo>
                    <a:pt x="2145" y="1174"/>
                  </a:lnTo>
                  <a:lnTo>
                    <a:pt x="2151" y="1170"/>
                  </a:lnTo>
                  <a:lnTo>
                    <a:pt x="2154" y="1163"/>
                  </a:lnTo>
                  <a:lnTo>
                    <a:pt x="2160" y="1162"/>
                  </a:lnTo>
                  <a:lnTo>
                    <a:pt x="2164" y="1163"/>
                  </a:lnTo>
                  <a:lnTo>
                    <a:pt x="2170" y="1164"/>
                  </a:lnTo>
                  <a:lnTo>
                    <a:pt x="2174" y="1160"/>
                  </a:lnTo>
                  <a:lnTo>
                    <a:pt x="2180" y="1157"/>
                  </a:lnTo>
                  <a:lnTo>
                    <a:pt x="2182" y="1156"/>
                  </a:lnTo>
                  <a:lnTo>
                    <a:pt x="2182" y="1151"/>
                  </a:lnTo>
                  <a:lnTo>
                    <a:pt x="2180" y="1150"/>
                  </a:lnTo>
                  <a:lnTo>
                    <a:pt x="2183" y="1145"/>
                  </a:lnTo>
                  <a:lnTo>
                    <a:pt x="2184" y="1141"/>
                  </a:lnTo>
                  <a:lnTo>
                    <a:pt x="2187" y="1140"/>
                  </a:lnTo>
                  <a:lnTo>
                    <a:pt x="2189" y="1141"/>
                  </a:lnTo>
                  <a:lnTo>
                    <a:pt x="2192" y="1140"/>
                  </a:lnTo>
                  <a:lnTo>
                    <a:pt x="2194" y="1147"/>
                  </a:lnTo>
                  <a:lnTo>
                    <a:pt x="2199" y="1160"/>
                  </a:lnTo>
                  <a:lnTo>
                    <a:pt x="2200" y="1168"/>
                  </a:lnTo>
                  <a:lnTo>
                    <a:pt x="2204" y="1172"/>
                  </a:lnTo>
                  <a:lnTo>
                    <a:pt x="2203" y="1176"/>
                  </a:lnTo>
                  <a:lnTo>
                    <a:pt x="2200" y="1181"/>
                  </a:lnTo>
                  <a:lnTo>
                    <a:pt x="2194" y="1181"/>
                  </a:lnTo>
                  <a:lnTo>
                    <a:pt x="2189" y="1177"/>
                  </a:lnTo>
                  <a:lnTo>
                    <a:pt x="2181" y="1176"/>
                  </a:lnTo>
                  <a:lnTo>
                    <a:pt x="2176" y="1180"/>
                  </a:lnTo>
                  <a:lnTo>
                    <a:pt x="2171" y="1183"/>
                  </a:lnTo>
                  <a:lnTo>
                    <a:pt x="2168" y="1183"/>
                  </a:lnTo>
                  <a:lnTo>
                    <a:pt x="2165" y="1181"/>
                  </a:lnTo>
                  <a:lnTo>
                    <a:pt x="2161" y="1182"/>
                  </a:lnTo>
                  <a:lnTo>
                    <a:pt x="2157" y="1185"/>
                  </a:lnTo>
                  <a:lnTo>
                    <a:pt x="2147" y="1186"/>
                  </a:lnTo>
                  <a:lnTo>
                    <a:pt x="2151" y="1188"/>
                  </a:lnTo>
                  <a:lnTo>
                    <a:pt x="2162" y="1186"/>
                  </a:lnTo>
                  <a:lnTo>
                    <a:pt x="2168" y="1188"/>
                  </a:lnTo>
                  <a:lnTo>
                    <a:pt x="2176" y="1196"/>
                  </a:lnTo>
                  <a:lnTo>
                    <a:pt x="2181" y="1198"/>
                  </a:lnTo>
                  <a:lnTo>
                    <a:pt x="2184" y="1197"/>
                  </a:lnTo>
                  <a:lnTo>
                    <a:pt x="2187" y="1196"/>
                  </a:lnTo>
                  <a:lnTo>
                    <a:pt x="2191" y="1198"/>
                  </a:lnTo>
                  <a:lnTo>
                    <a:pt x="2195" y="1202"/>
                  </a:lnTo>
                  <a:lnTo>
                    <a:pt x="2201" y="1204"/>
                  </a:lnTo>
                  <a:lnTo>
                    <a:pt x="2203" y="1208"/>
                  </a:lnTo>
                  <a:lnTo>
                    <a:pt x="2206" y="1212"/>
                  </a:lnTo>
                  <a:lnTo>
                    <a:pt x="2206" y="1219"/>
                  </a:lnTo>
                  <a:lnTo>
                    <a:pt x="2204" y="1221"/>
                  </a:lnTo>
                  <a:lnTo>
                    <a:pt x="2199" y="1221"/>
                  </a:lnTo>
                  <a:lnTo>
                    <a:pt x="2196" y="1217"/>
                  </a:lnTo>
                  <a:lnTo>
                    <a:pt x="2194" y="1217"/>
                  </a:lnTo>
                  <a:lnTo>
                    <a:pt x="2192" y="1220"/>
                  </a:lnTo>
                  <a:lnTo>
                    <a:pt x="2188" y="1219"/>
                  </a:lnTo>
                  <a:lnTo>
                    <a:pt x="2186" y="1216"/>
                  </a:lnTo>
                  <a:lnTo>
                    <a:pt x="2183" y="1217"/>
                  </a:lnTo>
                  <a:lnTo>
                    <a:pt x="2180" y="1216"/>
                  </a:lnTo>
                  <a:lnTo>
                    <a:pt x="2172" y="1208"/>
                  </a:lnTo>
                  <a:lnTo>
                    <a:pt x="2169" y="1207"/>
                  </a:lnTo>
                  <a:lnTo>
                    <a:pt x="2164" y="1208"/>
                  </a:lnTo>
                  <a:lnTo>
                    <a:pt x="2160" y="1208"/>
                  </a:lnTo>
                  <a:lnTo>
                    <a:pt x="2154" y="1206"/>
                  </a:lnTo>
                  <a:lnTo>
                    <a:pt x="2157" y="1208"/>
                  </a:lnTo>
                  <a:lnTo>
                    <a:pt x="2163" y="1210"/>
                  </a:lnTo>
                  <a:lnTo>
                    <a:pt x="2168" y="1211"/>
                  </a:lnTo>
                  <a:lnTo>
                    <a:pt x="2166" y="1215"/>
                  </a:lnTo>
                  <a:lnTo>
                    <a:pt x="2159" y="1215"/>
                  </a:lnTo>
                  <a:lnTo>
                    <a:pt x="2156" y="1217"/>
                  </a:lnTo>
                  <a:lnTo>
                    <a:pt x="2149" y="1217"/>
                  </a:lnTo>
                  <a:lnTo>
                    <a:pt x="2144" y="1219"/>
                  </a:lnTo>
                  <a:lnTo>
                    <a:pt x="2145" y="1223"/>
                  </a:lnTo>
                  <a:lnTo>
                    <a:pt x="2148" y="1223"/>
                  </a:lnTo>
                  <a:lnTo>
                    <a:pt x="2149" y="1220"/>
                  </a:lnTo>
                  <a:lnTo>
                    <a:pt x="2157" y="1220"/>
                  </a:lnTo>
                  <a:lnTo>
                    <a:pt x="2161" y="1218"/>
                  </a:lnTo>
                  <a:lnTo>
                    <a:pt x="2166" y="1217"/>
                  </a:lnTo>
                  <a:lnTo>
                    <a:pt x="2170" y="1221"/>
                  </a:lnTo>
                  <a:lnTo>
                    <a:pt x="2170" y="1223"/>
                  </a:lnTo>
                  <a:lnTo>
                    <a:pt x="2173" y="1226"/>
                  </a:lnTo>
                  <a:lnTo>
                    <a:pt x="2174" y="1228"/>
                  </a:lnTo>
                  <a:lnTo>
                    <a:pt x="2172" y="1228"/>
                  </a:lnTo>
                  <a:lnTo>
                    <a:pt x="2166" y="1228"/>
                  </a:lnTo>
                  <a:lnTo>
                    <a:pt x="2163" y="1230"/>
                  </a:lnTo>
                  <a:lnTo>
                    <a:pt x="2161" y="1229"/>
                  </a:lnTo>
                  <a:lnTo>
                    <a:pt x="2160" y="1227"/>
                  </a:lnTo>
                  <a:lnTo>
                    <a:pt x="2156" y="1227"/>
                  </a:lnTo>
                  <a:lnTo>
                    <a:pt x="2154" y="1228"/>
                  </a:lnTo>
                  <a:lnTo>
                    <a:pt x="2159" y="1231"/>
                  </a:lnTo>
                  <a:lnTo>
                    <a:pt x="2163" y="1233"/>
                  </a:lnTo>
                  <a:lnTo>
                    <a:pt x="2165" y="1235"/>
                  </a:lnTo>
                  <a:lnTo>
                    <a:pt x="2165" y="1240"/>
                  </a:lnTo>
                  <a:lnTo>
                    <a:pt x="2168" y="1242"/>
                  </a:lnTo>
                  <a:lnTo>
                    <a:pt x="2164" y="1243"/>
                  </a:lnTo>
                  <a:lnTo>
                    <a:pt x="2152" y="1240"/>
                  </a:lnTo>
                  <a:lnTo>
                    <a:pt x="2145" y="1240"/>
                  </a:lnTo>
                  <a:lnTo>
                    <a:pt x="2134" y="1235"/>
                  </a:lnTo>
                  <a:lnTo>
                    <a:pt x="2128" y="1235"/>
                  </a:lnTo>
                  <a:lnTo>
                    <a:pt x="2130" y="1238"/>
                  </a:lnTo>
                  <a:lnTo>
                    <a:pt x="2137" y="1240"/>
                  </a:lnTo>
                  <a:lnTo>
                    <a:pt x="2153" y="1247"/>
                  </a:lnTo>
                  <a:lnTo>
                    <a:pt x="2154" y="1251"/>
                  </a:lnTo>
                  <a:lnTo>
                    <a:pt x="2151" y="1252"/>
                  </a:lnTo>
                  <a:lnTo>
                    <a:pt x="2142" y="1246"/>
                  </a:lnTo>
                  <a:lnTo>
                    <a:pt x="2140" y="1246"/>
                  </a:lnTo>
                  <a:lnTo>
                    <a:pt x="2136" y="1252"/>
                  </a:lnTo>
                  <a:lnTo>
                    <a:pt x="2139" y="1251"/>
                  </a:lnTo>
                  <a:lnTo>
                    <a:pt x="2142" y="1253"/>
                  </a:lnTo>
                  <a:lnTo>
                    <a:pt x="2146" y="1255"/>
                  </a:lnTo>
                  <a:lnTo>
                    <a:pt x="2148" y="1254"/>
                  </a:lnTo>
                  <a:lnTo>
                    <a:pt x="2150" y="1256"/>
                  </a:lnTo>
                  <a:lnTo>
                    <a:pt x="2151" y="1259"/>
                  </a:lnTo>
                  <a:lnTo>
                    <a:pt x="2153" y="1263"/>
                  </a:lnTo>
                  <a:lnTo>
                    <a:pt x="2156" y="1262"/>
                  </a:lnTo>
                  <a:lnTo>
                    <a:pt x="2156" y="1258"/>
                  </a:lnTo>
                  <a:lnTo>
                    <a:pt x="2161" y="1258"/>
                  </a:lnTo>
                  <a:lnTo>
                    <a:pt x="2161" y="1262"/>
                  </a:lnTo>
                  <a:lnTo>
                    <a:pt x="2159" y="1264"/>
                  </a:lnTo>
                  <a:lnTo>
                    <a:pt x="2159" y="1266"/>
                  </a:lnTo>
                  <a:lnTo>
                    <a:pt x="2162" y="1266"/>
                  </a:lnTo>
                  <a:lnTo>
                    <a:pt x="2162" y="1261"/>
                  </a:lnTo>
                  <a:lnTo>
                    <a:pt x="2166" y="1261"/>
                  </a:lnTo>
                  <a:lnTo>
                    <a:pt x="2173" y="1264"/>
                  </a:lnTo>
                  <a:lnTo>
                    <a:pt x="2179" y="1266"/>
                  </a:lnTo>
                  <a:lnTo>
                    <a:pt x="2183" y="1265"/>
                  </a:lnTo>
                  <a:lnTo>
                    <a:pt x="2181" y="1270"/>
                  </a:lnTo>
                  <a:lnTo>
                    <a:pt x="2180" y="1273"/>
                  </a:lnTo>
                  <a:lnTo>
                    <a:pt x="2175" y="1272"/>
                  </a:lnTo>
                  <a:lnTo>
                    <a:pt x="2171" y="1269"/>
                  </a:lnTo>
                  <a:lnTo>
                    <a:pt x="2164" y="1270"/>
                  </a:lnTo>
                  <a:lnTo>
                    <a:pt x="2154" y="1275"/>
                  </a:lnTo>
                  <a:lnTo>
                    <a:pt x="2154" y="1279"/>
                  </a:lnTo>
                  <a:lnTo>
                    <a:pt x="2159" y="1275"/>
                  </a:lnTo>
                  <a:lnTo>
                    <a:pt x="2166" y="1275"/>
                  </a:lnTo>
                  <a:lnTo>
                    <a:pt x="2172" y="1276"/>
                  </a:lnTo>
                  <a:lnTo>
                    <a:pt x="2166" y="1277"/>
                  </a:lnTo>
                  <a:lnTo>
                    <a:pt x="2164" y="1281"/>
                  </a:lnTo>
                  <a:lnTo>
                    <a:pt x="2169" y="1279"/>
                  </a:lnTo>
                  <a:lnTo>
                    <a:pt x="2176" y="1279"/>
                  </a:lnTo>
                  <a:lnTo>
                    <a:pt x="2179" y="1282"/>
                  </a:lnTo>
                  <a:lnTo>
                    <a:pt x="2177" y="1285"/>
                  </a:lnTo>
                  <a:lnTo>
                    <a:pt x="2183" y="1286"/>
                  </a:lnTo>
                  <a:lnTo>
                    <a:pt x="2185" y="1290"/>
                  </a:lnTo>
                  <a:lnTo>
                    <a:pt x="2183" y="1293"/>
                  </a:lnTo>
                  <a:lnTo>
                    <a:pt x="2180" y="1300"/>
                  </a:lnTo>
                  <a:lnTo>
                    <a:pt x="2181" y="1304"/>
                  </a:lnTo>
                  <a:lnTo>
                    <a:pt x="2183" y="1302"/>
                  </a:lnTo>
                  <a:lnTo>
                    <a:pt x="2184" y="1298"/>
                  </a:lnTo>
                  <a:lnTo>
                    <a:pt x="2187" y="1293"/>
                  </a:lnTo>
                  <a:lnTo>
                    <a:pt x="2192" y="1293"/>
                  </a:lnTo>
                  <a:lnTo>
                    <a:pt x="2193" y="1298"/>
                  </a:lnTo>
                  <a:lnTo>
                    <a:pt x="2191" y="1301"/>
                  </a:lnTo>
                  <a:lnTo>
                    <a:pt x="2185" y="1312"/>
                  </a:lnTo>
                  <a:lnTo>
                    <a:pt x="2182" y="1317"/>
                  </a:lnTo>
                  <a:lnTo>
                    <a:pt x="2182" y="1322"/>
                  </a:lnTo>
                  <a:lnTo>
                    <a:pt x="2185" y="1320"/>
                  </a:lnTo>
                  <a:lnTo>
                    <a:pt x="2189" y="1312"/>
                  </a:lnTo>
                  <a:lnTo>
                    <a:pt x="2189" y="1309"/>
                  </a:lnTo>
                  <a:lnTo>
                    <a:pt x="2193" y="1304"/>
                  </a:lnTo>
                  <a:lnTo>
                    <a:pt x="2198" y="1302"/>
                  </a:lnTo>
                  <a:lnTo>
                    <a:pt x="2198" y="1300"/>
                  </a:lnTo>
                  <a:lnTo>
                    <a:pt x="2200" y="1297"/>
                  </a:lnTo>
                  <a:lnTo>
                    <a:pt x="2205" y="1293"/>
                  </a:lnTo>
                  <a:lnTo>
                    <a:pt x="2206" y="1295"/>
                  </a:lnTo>
                  <a:lnTo>
                    <a:pt x="2204" y="1299"/>
                  </a:lnTo>
                  <a:lnTo>
                    <a:pt x="2198" y="1307"/>
                  </a:lnTo>
                  <a:lnTo>
                    <a:pt x="2196" y="1311"/>
                  </a:lnTo>
                  <a:lnTo>
                    <a:pt x="2196" y="1316"/>
                  </a:lnTo>
                  <a:lnTo>
                    <a:pt x="2196" y="1322"/>
                  </a:lnTo>
                  <a:lnTo>
                    <a:pt x="2199" y="1321"/>
                  </a:lnTo>
                  <a:lnTo>
                    <a:pt x="2198" y="1316"/>
                  </a:lnTo>
                  <a:lnTo>
                    <a:pt x="2199" y="1311"/>
                  </a:lnTo>
                  <a:lnTo>
                    <a:pt x="2203" y="1308"/>
                  </a:lnTo>
                  <a:lnTo>
                    <a:pt x="2206" y="1303"/>
                  </a:lnTo>
                  <a:lnTo>
                    <a:pt x="2214" y="1297"/>
                  </a:lnTo>
                  <a:lnTo>
                    <a:pt x="2218" y="1293"/>
                  </a:lnTo>
                  <a:lnTo>
                    <a:pt x="2220" y="1296"/>
                  </a:lnTo>
                  <a:lnTo>
                    <a:pt x="2219" y="1302"/>
                  </a:lnTo>
                  <a:lnTo>
                    <a:pt x="2217" y="1305"/>
                  </a:lnTo>
                  <a:lnTo>
                    <a:pt x="2210" y="1307"/>
                  </a:lnTo>
                  <a:lnTo>
                    <a:pt x="2209" y="1312"/>
                  </a:lnTo>
                  <a:lnTo>
                    <a:pt x="2207" y="1316"/>
                  </a:lnTo>
                  <a:lnTo>
                    <a:pt x="2208" y="1317"/>
                  </a:lnTo>
                  <a:lnTo>
                    <a:pt x="2210" y="1316"/>
                  </a:lnTo>
                  <a:lnTo>
                    <a:pt x="2214" y="1319"/>
                  </a:lnTo>
                  <a:lnTo>
                    <a:pt x="2217" y="1315"/>
                  </a:lnTo>
                  <a:lnTo>
                    <a:pt x="2223" y="1313"/>
                  </a:lnTo>
                  <a:lnTo>
                    <a:pt x="2226" y="1316"/>
                  </a:lnTo>
                  <a:lnTo>
                    <a:pt x="2228" y="1324"/>
                  </a:lnTo>
                  <a:lnTo>
                    <a:pt x="2227" y="1327"/>
                  </a:lnTo>
                  <a:lnTo>
                    <a:pt x="2222" y="1330"/>
                  </a:lnTo>
                  <a:lnTo>
                    <a:pt x="2222" y="1332"/>
                  </a:lnTo>
                  <a:lnTo>
                    <a:pt x="2226" y="1333"/>
                  </a:lnTo>
                  <a:lnTo>
                    <a:pt x="2229" y="1337"/>
                  </a:lnTo>
                  <a:lnTo>
                    <a:pt x="2224" y="1339"/>
                  </a:lnTo>
                  <a:lnTo>
                    <a:pt x="2221" y="1338"/>
                  </a:lnTo>
                  <a:lnTo>
                    <a:pt x="2224" y="1340"/>
                  </a:lnTo>
                  <a:lnTo>
                    <a:pt x="2230" y="1343"/>
                  </a:lnTo>
                  <a:lnTo>
                    <a:pt x="2218" y="1346"/>
                  </a:lnTo>
                  <a:lnTo>
                    <a:pt x="2211" y="1345"/>
                  </a:lnTo>
                  <a:lnTo>
                    <a:pt x="2215" y="1348"/>
                  </a:lnTo>
                  <a:lnTo>
                    <a:pt x="2220" y="1348"/>
                  </a:lnTo>
                  <a:lnTo>
                    <a:pt x="2229" y="1349"/>
                  </a:lnTo>
                  <a:lnTo>
                    <a:pt x="2231" y="1347"/>
                  </a:lnTo>
                  <a:lnTo>
                    <a:pt x="2236" y="1346"/>
                  </a:lnTo>
                  <a:lnTo>
                    <a:pt x="2238" y="1346"/>
                  </a:lnTo>
                  <a:lnTo>
                    <a:pt x="2233" y="1352"/>
                  </a:lnTo>
                  <a:lnTo>
                    <a:pt x="2231" y="1358"/>
                  </a:lnTo>
                  <a:lnTo>
                    <a:pt x="2236" y="1352"/>
                  </a:lnTo>
                  <a:lnTo>
                    <a:pt x="2241" y="1351"/>
                  </a:lnTo>
                  <a:lnTo>
                    <a:pt x="2245" y="1347"/>
                  </a:lnTo>
                  <a:lnTo>
                    <a:pt x="2251" y="1343"/>
                  </a:lnTo>
                  <a:lnTo>
                    <a:pt x="2255" y="1345"/>
                  </a:lnTo>
                  <a:lnTo>
                    <a:pt x="2254" y="1347"/>
                  </a:lnTo>
                  <a:lnTo>
                    <a:pt x="2251" y="1351"/>
                  </a:lnTo>
                  <a:lnTo>
                    <a:pt x="2249" y="1351"/>
                  </a:lnTo>
                  <a:lnTo>
                    <a:pt x="2245" y="1357"/>
                  </a:lnTo>
                  <a:lnTo>
                    <a:pt x="2243" y="1362"/>
                  </a:lnTo>
                  <a:lnTo>
                    <a:pt x="2235" y="1366"/>
                  </a:lnTo>
                  <a:lnTo>
                    <a:pt x="2233" y="1371"/>
                  </a:lnTo>
                  <a:lnTo>
                    <a:pt x="2233" y="1374"/>
                  </a:lnTo>
                  <a:lnTo>
                    <a:pt x="2236" y="1375"/>
                  </a:lnTo>
                  <a:lnTo>
                    <a:pt x="2241" y="1370"/>
                  </a:lnTo>
                  <a:lnTo>
                    <a:pt x="2241" y="1368"/>
                  </a:lnTo>
                  <a:lnTo>
                    <a:pt x="2247" y="1360"/>
                  </a:lnTo>
                  <a:lnTo>
                    <a:pt x="2253" y="1358"/>
                  </a:lnTo>
                  <a:lnTo>
                    <a:pt x="2252" y="1362"/>
                  </a:lnTo>
                  <a:lnTo>
                    <a:pt x="2249" y="1370"/>
                  </a:lnTo>
                  <a:lnTo>
                    <a:pt x="2247" y="1377"/>
                  </a:lnTo>
                  <a:lnTo>
                    <a:pt x="2245" y="1380"/>
                  </a:lnTo>
                  <a:lnTo>
                    <a:pt x="2249" y="1378"/>
                  </a:lnTo>
                  <a:lnTo>
                    <a:pt x="2253" y="1370"/>
                  </a:lnTo>
                  <a:lnTo>
                    <a:pt x="2254" y="1366"/>
                  </a:lnTo>
                  <a:lnTo>
                    <a:pt x="2256" y="1365"/>
                  </a:lnTo>
                  <a:lnTo>
                    <a:pt x="2257" y="1367"/>
                  </a:lnTo>
                  <a:lnTo>
                    <a:pt x="2258" y="1375"/>
                  </a:lnTo>
                  <a:lnTo>
                    <a:pt x="2262" y="1378"/>
                  </a:lnTo>
                  <a:lnTo>
                    <a:pt x="2264" y="1378"/>
                  </a:lnTo>
                  <a:lnTo>
                    <a:pt x="2263" y="1371"/>
                  </a:lnTo>
                  <a:lnTo>
                    <a:pt x="2265" y="1367"/>
                  </a:lnTo>
                  <a:lnTo>
                    <a:pt x="2273" y="1363"/>
                  </a:lnTo>
                  <a:lnTo>
                    <a:pt x="2274" y="1365"/>
                  </a:lnTo>
                  <a:lnTo>
                    <a:pt x="2272" y="1369"/>
                  </a:lnTo>
                  <a:lnTo>
                    <a:pt x="2274" y="1369"/>
                  </a:lnTo>
                  <a:lnTo>
                    <a:pt x="2278" y="1369"/>
                  </a:lnTo>
                  <a:lnTo>
                    <a:pt x="2281" y="1373"/>
                  </a:lnTo>
                  <a:lnTo>
                    <a:pt x="2279" y="1380"/>
                  </a:lnTo>
                  <a:lnTo>
                    <a:pt x="2285" y="1379"/>
                  </a:lnTo>
                  <a:lnTo>
                    <a:pt x="2286" y="1382"/>
                  </a:lnTo>
                  <a:lnTo>
                    <a:pt x="2287" y="1385"/>
                  </a:lnTo>
                  <a:lnTo>
                    <a:pt x="2290" y="1389"/>
                  </a:lnTo>
                  <a:lnTo>
                    <a:pt x="2291" y="1393"/>
                  </a:lnTo>
                  <a:lnTo>
                    <a:pt x="2289" y="1394"/>
                  </a:lnTo>
                  <a:lnTo>
                    <a:pt x="2287" y="1396"/>
                  </a:lnTo>
                  <a:lnTo>
                    <a:pt x="2280" y="1396"/>
                  </a:lnTo>
                  <a:lnTo>
                    <a:pt x="2281" y="1393"/>
                  </a:lnTo>
                  <a:lnTo>
                    <a:pt x="2278" y="1389"/>
                  </a:lnTo>
                  <a:lnTo>
                    <a:pt x="2275" y="1386"/>
                  </a:lnTo>
                  <a:lnTo>
                    <a:pt x="2273" y="1385"/>
                  </a:lnTo>
                  <a:lnTo>
                    <a:pt x="2270" y="1388"/>
                  </a:lnTo>
                  <a:lnTo>
                    <a:pt x="2267" y="1392"/>
                  </a:lnTo>
                  <a:lnTo>
                    <a:pt x="2270" y="1390"/>
                  </a:lnTo>
                  <a:lnTo>
                    <a:pt x="2274" y="1391"/>
                  </a:lnTo>
                  <a:lnTo>
                    <a:pt x="2276" y="1393"/>
                  </a:lnTo>
                  <a:lnTo>
                    <a:pt x="2274" y="1394"/>
                  </a:lnTo>
                  <a:lnTo>
                    <a:pt x="2277" y="1396"/>
                  </a:lnTo>
                  <a:lnTo>
                    <a:pt x="2278" y="1400"/>
                  </a:lnTo>
                  <a:lnTo>
                    <a:pt x="2276" y="1401"/>
                  </a:lnTo>
                  <a:lnTo>
                    <a:pt x="2272" y="1400"/>
                  </a:lnTo>
                  <a:lnTo>
                    <a:pt x="2267" y="1402"/>
                  </a:lnTo>
                  <a:lnTo>
                    <a:pt x="2269" y="1403"/>
                  </a:lnTo>
                  <a:lnTo>
                    <a:pt x="2277" y="1404"/>
                  </a:lnTo>
                  <a:lnTo>
                    <a:pt x="2280" y="1404"/>
                  </a:lnTo>
                  <a:lnTo>
                    <a:pt x="2280" y="1406"/>
                  </a:lnTo>
                  <a:lnTo>
                    <a:pt x="2278" y="1409"/>
                  </a:lnTo>
                  <a:lnTo>
                    <a:pt x="2273" y="1409"/>
                  </a:lnTo>
                  <a:lnTo>
                    <a:pt x="2268" y="1410"/>
                  </a:lnTo>
                  <a:lnTo>
                    <a:pt x="2263" y="1409"/>
                  </a:lnTo>
                  <a:lnTo>
                    <a:pt x="2257" y="1408"/>
                  </a:lnTo>
                  <a:lnTo>
                    <a:pt x="2258" y="1404"/>
                  </a:lnTo>
                  <a:lnTo>
                    <a:pt x="2258" y="1402"/>
                  </a:lnTo>
                  <a:lnTo>
                    <a:pt x="2254" y="1400"/>
                  </a:lnTo>
                  <a:lnTo>
                    <a:pt x="2253" y="1397"/>
                  </a:lnTo>
                  <a:lnTo>
                    <a:pt x="2250" y="1397"/>
                  </a:lnTo>
                  <a:lnTo>
                    <a:pt x="2251" y="1401"/>
                  </a:lnTo>
                  <a:lnTo>
                    <a:pt x="2253" y="1403"/>
                  </a:lnTo>
                  <a:lnTo>
                    <a:pt x="2255" y="1408"/>
                  </a:lnTo>
                  <a:lnTo>
                    <a:pt x="2254" y="1410"/>
                  </a:lnTo>
                  <a:lnTo>
                    <a:pt x="2250" y="1410"/>
                  </a:lnTo>
                  <a:lnTo>
                    <a:pt x="2245" y="1408"/>
                  </a:lnTo>
                  <a:lnTo>
                    <a:pt x="2244" y="1405"/>
                  </a:lnTo>
                  <a:lnTo>
                    <a:pt x="2243" y="1410"/>
                  </a:lnTo>
                  <a:lnTo>
                    <a:pt x="2246" y="1414"/>
                  </a:lnTo>
                  <a:lnTo>
                    <a:pt x="2253" y="1414"/>
                  </a:lnTo>
                  <a:lnTo>
                    <a:pt x="2256" y="1417"/>
                  </a:lnTo>
                  <a:lnTo>
                    <a:pt x="2259" y="1418"/>
                  </a:lnTo>
                  <a:lnTo>
                    <a:pt x="2261" y="1421"/>
                  </a:lnTo>
                  <a:lnTo>
                    <a:pt x="2258" y="1426"/>
                  </a:lnTo>
                  <a:lnTo>
                    <a:pt x="2250" y="1425"/>
                  </a:lnTo>
                  <a:lnTo>
                    <a:pt x="2247" y="1421"/>
                  </a:lnTo>
                  <a:lnTo>
                    <a:pt x="2242" y="1418"/>
                  </a:lnTo>
                  <a:lnTo>
                    <a:pt x="2240" y="1415"/>
                  </a:lnTo>
                  <a:lnTo>
                    <a:pt x="2238" y="1415"/>
                  </a:lnTo>
                  <a:lnTo>
                    <a:pt x="2239" y="1418"/>
                  </a:lnTo>
                  <a:lnTo>
                    <a:pt x="2245" y="1423"/>
                  </a:lnTo>
                  <a:lnTo>
                    <a:pt x="2247" y="1427"/>
                  </a:lnTo>
                  <a:lnTo>
                    <a:pt x="2247" y="1433"/>
                  </a:lnTo>
                  <a:lnTo>
                    <a:pt x="2245" y="1438"/>
                  </a:lnTo>
                  <a:lnTo>
                    <a:pt x="2243" y="1437"/>
                  </a:lnTo>
                  <a:lnTo>
                    <a:pt x="2241" y="1432"/>
                  </a:lnTo>
                  <a:lnTo>
                    <a:pt x="2238" y="1430"/>
                  </a:lnTo>
                  <a:lnTo>
                    <a:pt x="2233" y="1428"/>
                  </a:lnTo>
                  <a:lnTo>
                    <a:pt x="2234" y="1430"/>
                  </a:lnTo>
                  <a:lnTo>
                    <a:pt x="2236" y="1432"/>
                  </a:lnTo>
                  <a:lnTo>
                    <a:pt x="2235" y="1438"/>
                  </a:lnTo>
                  <a:lnTo>
                    <a:pt x="2235" y="1444"/>
                  </a:lnTo>
                  <a:lnTo>
                    <a:pt x="2234" y="1447"/>
                  </a:lnTo>
                  <a:lnTo>
                    <a:pt x="2231" y="1447"/>
                  </a:lnTo>
                  <a:lnTo>
                    <a:pt x="2229" y="1444"/>
                  </a:lnTo>
                  <a:lnTo>
                    <a:pt x="2229" y="1438"/>
                  </a:lnTo>
                  <a:lnTo>
                    <a:pt x="2227" y="1439"/>
                  </a:lnTo>
                  <a:lnTo>
                    <a:pt x="2227" y="1443"/>
                  </a:lnTo>
                  <a:lnTo>
                    <a:pt x="2222" y="1443"/>
                  </a:lnTo>
                  <a:lnTo>
                    <a:pt x="2219" y="1442"/>
                  </a:lnTo>
                  <a:lnTo>
                    <a:pt x="2220" y="1439"/>
                  </a:lnTo>
                  <a:lnTo>
                    <a:pt x="2219" y="1435"/>
                  </a:lnTo>
                  <a:lnTo>
                    <a:pt x="2218" y="1429"/>
                  </a:lnTo>
                  <a:lnTo>
                    <a:pt x="2217" y="1427"/>
                  </a:lnTo>
                  <a:lnTo>
                    <a:pt x="2216" y="1430"/>
                  </a:lnTo>
                  <a:lnTo>
                    <a:pt x="2216" y="1439"/>
                  </a:lnTo>
                  <a:lnTo>
                    <a:pt x="2212" y="1441"/>
                  </a:lnTo>
                  <a:lnTo>
                    <a:pt x="2209" y="1441"/>
                  </a:lnTo>
                  <a:lnTo>
                    <a:pt x="2210" y="1443"/>
                  </a:lnTo>
                  <a:lnTo>
                    <a:pt x="2214" y="1443"/>
                  </a:lnTo>
                  <a:lnTo>
                    <a:pt x="2215" y="1445"/>
                  </a:lnTo>
                  <a:lnTo>
                    <a:pt x="2211" y="1449"/>
                  </a:lnTo>
                  <a:lnTo>
                    <a:pt x="2208" y="1449"/>
                  </a:lnTo>
                  <a:lnTo>
                    <a:pt x="2207" y="1448"/>
                  </a:lnTo>
                  <a:lnTo>
                    <a:pt x="2206" y="1449"/>
                  </a:lnTo>
                  <a:lnTo>
                    <a:pt x="2209" y="1452"/>
                  </a:lnTo>
                  <a:lnTo>
                    <a:pt x="2212" y="1452"/>
                  </a:lnTo>
                  <a:lnTo>
                    <a:pt x="2212" y="1454"/>
                  </a:lnTo>
                  <a:lnTo>
                    <a:pt x="2212" y="1459"/>
                  </a:lnTo>
                  <a:lnTo>
                    <a:pt x="2209" y="1459"/>
                  </a:lnTo>
                  <a:lnTo>
                    <a:pt x="2209" y="1462"/>
                  </a:lnTo>
                  <a:lnTo>
                    <a:pt x="2211" y="1466"/>
                  </a:lnTo>
                  <a:lnTo>
                    <a:pt x="2211" y="1470"/>
                  </a:lnTo>
                  <a:lnTo>
                    <a:pt x="2209" y="1470"/>
                  </a:lnTo>
                  <a:lnTo>
                    <a:pt x="2207" y="1468"/>
                  </a:lnTo>
                  <a:lnTo>
                    <a:pt x="2205" y="1468"/>
                  </a:lnTo>
                  <a:lnTo>
                    <a:pt x="2209" y="1473"/>
                  </a:lnTo>
                  <a:lnTo>
                    <a:pt x="2210" y="1476"/>
                  </a:lnTo>
                  <a:lnTo>
                    <a:pt x="2209" y="1481"/>
                  </a:lnTo>
                  <a:lnTo>
                    <a:pt x="2203" y="1483"/>
                  </a:lnTo>
                  <a:lnTo>
                    <a:pt x="2201" y="1485"/>
                  </a:lnTo>
                  <a:lnTo>
                    <a:pt x="2199" y="1484"/>
                  </a:lnTo>
                  <a:lnTo>
                    <a:pt x="2198" y="1482"/>
                  </a:lnTo>
                  <a:lnTo>
                    <a:pt x="2197" y="1481"/>
                  </a:lnTo>
                  <a:lnTo>
                    <a:pt x="2197" y="1478"/>
                  </a:lnTo>
                  <a:lnTo>
                    <a:pt x="2194" y="1477"/>
                  </a:lnTo>
                  <a:lnTo>
                    <a:pt x="2194" y="1475"/>
                  </a:lnTo>
                  <a:lnTo>
                    <a:pt x="2196" y="1472"/>
                  </a:lnTo>
                  <a:lnTo>
                    <a:pt x="2196" y="1468"/>
                  </a:lnTo>
                  <a:lnTo>
                    <a:pt x="2194" y="1470"/>
                  </a:lnTo>
                  <a:lnTo>
                    <a:pt x="2189" y="1471"/>
                  </a:lnTo>
                  <a:lnTo>
                    <a:pt x="2188" y="1474"/>
                  </a:lnTo>
                  <a:lnTo>
                    <a:pt x="2186" y="1474"/>
                  </a:lnTo>
                  <a:lnTo>
                    <a:pt x="2183" y="1471"/>
                  </a:lnTo>
                  <a:lnTo>
                    <a:pt x="2185" y="1467"/>
                  </a:lnTo>
                  <a:lnTo>
                    <a:pt x="2183" y="1465"/>
                  </a:lnTo>
                  <a:lnTo>
                    <a:pt x="2183" y="1463"/>
                  </a:lnTo>
                  <a:lnTo>
                    <a:pt x="2185" y="1461"/>
                  </a:lnTo>
                  <a:lnTo>
                    <a:pt x="2185" y="1459"/>
                  </a:lnTo>
                  <a:lnTo>
                    <a:pt x="2186" y="1455"/>
                  </a:lnTo>
                  <a:lnTo>
                    <a:pt x="2185" y="1455"/>
                  </a:lnTo>
                  <a:lnTo>
                    <a:pt x="2182" y="1459"/>
                  </a:lnTo>
                  <a:lnTo>
                    <a:pt x="2180" y="1464"/>
                  </a:lnTo>
                  <a:lnTo>
                    <a:pt x="2176" y="1468"/>
                  </a:lnTo>
                  <a:lnTo>
                    <a:pt x="2175" y="1466"/>
                  </a:lnTo>
                  <a:lnTo>
                    <a:pt x="2175" y="1463"/>
                  </a:lnTo>
                  <a:lnTo>
                    <a:pt x="2173" y="1460"/>
                  </a:lnTo>
                  <a:lnTo>
                    <a:pt x="2172" y="1455"/>
                  </a:lnTo>
                  <a:lnTo>
                    <a:pt x="2173" y="1453"/>
                  </a:lnTo>
                  <a:lnTo>
                    <a:pt x="2180" y="1451"/>
                  </a:lnTo>
                  <a:lnTo>
                    <a:pt x="2180" y="1450"/>
                  </a:lnTo>
                  <a:lnTo>
                    <a:pt x="2182" y="1449"/>
                  </a:lnTo>
                  <a:lnTo>
                    <a:pt x="2181" y="1447"/>
                  </a:lnTo>
                  <a:lnTo>
                    <a:pt x="2176" y="1447"/>
                  </a:lnTo>
                  <a:lnTo>
                    <a:pt x="2173" y="1448"/>
                  </a:lnTo>
                  <a:lnTo>
                    <a:pt x="2169" y="1447"/>
                  </a:lnTo>
                  <a:lnTo>
                    <a:pt x="2168" y="1444"/>
                  </a:lnTo>
                  <a:lnTo>
                    <a:pt x="2169" y="1442"/>
                  </a:lnTo>
                  <a:lnTo>
                    <a:pt x="2174" y="1440"/>
                  </a:lnTo>
                  <a:lnTo>
                    <a:pt x="2177" y="1436"/>
                  </a:lnTo>
                  <a:lnTo>
                    <a:pt x="2175" y="1436"/>
                  </a:lnTo>
                  <a:lnTo>
                    <a:pt x="2171" y="1438"/>
                  </a:lnTo>
                  <a:lnTo>
                    <a:pt x="2169" y="1437"/>
                  </a:lnTo>
                  <a:lnTo>
                    <a:pt x="2169" y="1433"/>
                  </a:lnTo>
                  <a:lnTo>
                    <a:pt x="2171" y="1432"/>
                  </a:lnTo>
                  <a:lnTo>
                    <a:pt x="2175" y="1430"/>
                  </a:lnTo>
                  <a:lnTo>
                    <a:pt x="2180" y="1429"/>
                  </a:lnTo>
                  <a:lnTo>
                    <a:pt x="2176" y="1428"/>
                  </a:lnTo>
                  <a:lnTo>
                    <a:pt x="2172" y="1428"/>
                  </a:lnTo>
                  <a:lnTo>
                    <a:pt x="2169" y="1429"/>
                  </a:lnTo>
                  <a:lnTo>
                    <a:pt x="2166" y="1428"/>
                  </a:lnTo>
                  <a:lnTo>
                    <a:pt x="2166" y="1426"/>
                  </a:lnTo>
                  <a:lnTo>
                    <a:pt x="2172" y="1419"/>
                  </a:lnTo>
                  <a:lnTo>
                    <a:pt x="2174" y="1418"/>
                  </a:lnTo>
                  <a:lnTo>
                    <a:pt x="2181" y="1417"/>
                  </a:lnTo>
                  <a:lnTo>
                    <a:pt x="2186" y="1413"/>
                  </a:lnTo>
                  <a:lnTo>
                    <a:pt x="2189" y="1409"/>
                  </a:lnTo>
                  <a:lnTo>
                    <a:pt x="2193" y="1405"/>
                  </a:lnTo>
                  <a:lnTo>
                    <a:pt x="2197" y="1400"/>
                  </a:lnTo>
                  <a:lnTo>
                    <a:pt x="2199" y="1398"/>
                  </a:lnTo>
                  <a:lnTo>
                    <a:pt x="2199" y="1396"/>
                  </a:lnTo>
                  <a:lnTo>
                    <a:pt x="2196" y="1396"/>
                  </a:lnTo>
                  <a:lnTo>
                    <a:pt x="2191" y="1401"/>
                  </a:lnTo>
                  <a:lnTo>
                    <a:pt x="2187" y="1403"/>
                  </a:lnTo>
                  <a:lnTo>
                    <a:pt x="2185" y="1407"/>
                  </a:lnTo>
                  <a:lnTo>
                    <a:pt x="2177" y="1410"/>
                  </a:lnTo>
                  <a:lnTo>
                    <a:pt x="2173" y="1410"/>
                  </a:lnTo>
                  <a:lnTo>
                    <a:pt x="2165" y="1417"/>
                  </a:lnTo>
                  <a:lnTo>
                    <a:pt x="2160" y="1417"/>
                  </a:lnTo>
                  <a:lnTo>
                    <a:pt x="2156" y="1416"/>
                  </a:lnTo>
                  <a:lnTo>
                    <a:pt x="2156" y="1414"/>
                  </a:lnTo>
                  <a:lnTo>
                    <a:pt x="2164" y="1405"/>
                  </a:lnTo>
                  <a:lnTo>
                    <a:pt x="2171" y="1402"/>
                  </a:lnTo>
                  <a:lnTo>
                    <a:pt x="2172" y="1398"/>
                  </a:lnTo>
                  <a:lnTo>
                    <a:pt x="2174" y="1395"/>
                  </a:lnTo>
                  <a:lnTo>
                    <a:pt x="2174" y="1391"/>
                  </a:lnTo>
                  <a:lnTo>
                    <a:pt x="2170" y="1398"/>
                  </a:lnTo>
                  <a:lnTo>
                    <a:pt x="2158" y="1405"/>
                  </a:lnTo>
                  <a:lnTo>
                    <a:pt x="2153" y="1407"/>
                  </a:lnTo>
                  <a:lnTo>
                    <a:pt x="2151" y="1406"/>
                  </a:lnTo>
                  <a:lnTo>
                    <a:pt x="2150" y="1404"/>
                  </a:lnTo>
                  <a:lnTo>
                    <a:pt x="2150" y="1400"/>
                  </a:lnTo>
                  <a:lnTo>
                    <a:pt x="2149" y="1397"/>
                  </a:lnTo>
                  <a:lnTo>
                    <a:pt x="2146" y="1398"/>
                  </a:lnTo>
                  <a:lnTo>
                    <a:pt x="2142" y="1396"/>
                  </a:lnTo>
                  <a:lnTo>
                    <a:pt x="2144" y="1394"/>
                  </a:lnTo>
                  <a:lnTo>
                    <a:pt x="2147" y="1393"/>
                  </a:lnTo>
                  <a:lnTo>
                    <a:pt x="2147" y="1391"/>
                  </a:lnTo>
                  <a:lnTo>
                    <a:pt x="2145" y="1389"/>
                  </a:lnTo>
                  <a:lnTo>
                    <a:pt x="2141" y="1389"/>
                  </a:lnTo>
                  <a:lnTo>
                    <a:pt x="2141" y="1388"/>
                  </a:lnTo>
                  <a:lnTo>
                    <a:pt x="2142" y="1381"/>
                  </a:lnTo>
                  <a:lnTo>
                    <a:pt x="2144" y="1380"/>
                  </a:lnTo>
                  <a:lnTo>
                    <a:pt x="2145" y="1377"/>
                  </a:lnTo>
                  <a:lnTo>
                    <a:pt x="2141" y="1374"/>
                  </a:lnTo>
                  <a:lnTo>
                    <a:pt x="2138" y="1371"/>
                  </a:lnTo>
                  <a:lnTo>
                    <a:pt x="2137" y="1372"/>
                  </a:lnTo>
                  <a:lnTo>
                    <a:pt x="2137" y="1375"/>
                  </a:lnTo>
                  <a:lnTo>
                    <a:pt x="2138" y="1379"/>
                  </a:lnTo>
                  <a:lnTo>
                    <a:pt x="2134" y="1381"/>
                  </a:lnTo>
                  <a:lnTo>
                    <a:pt x="2130" y="1379"/>
                  </a:lnTo>
                  <a:lnTo>
                    <a:pt x="2127" y="1375"/>
                  </a:lnTo>
                  <a:lnTo>
                    <a:pt x="2122" y="1375"/>
                  </a:lnTo>
                  <a:lnTo>
                    <a:pt x="2128" y="1379"/>
                  </a:lnTo>
                  <a:lnTo>
                    <a:pt x="2131" y="1385"/>
                  </a:lnTo>
                  <a:lnTo>
                    <a:pt x="2133" y="1390"/>
                  </a:lnTo>
                  <a:lnTo>
                    <a:pt x="2128" y="1390"/>
                  </a:lnTo>
                  <a:lnTo>
                    <a:pt x="2127" y="1391"/>
                  </a:lnTo>
                  <a:lnTo>
                    <a:pt x="2128" y="1393"/>
                  </a:lnTo>
                  <a:lnTo>
                    <a:pt x="2124" y="1393"/>
                  </a:lnTo>
                  <a:lnTo>
                    <a:pt x="2121" y="1390"/>
                  </a:lnTo>
                  <a:lnTo>
                    <a:pt x="2119" y="1384"/>
                  </a:lnTo>
                  <a:lnTo>
                    <a:pt x="2116" y="1382"/>
                  </a:lnTo>
                  <a:lnTo>
                    <a:pt x="2115" y="1383"/>
                  </a:lnTo>
                  <a:lnTo>
                    <a:pt x="2118" y="1386"/>
                  </a:lnTo>
                  <a:lnTo>
                    <a:pt x="2118" y="1391"/>
                  </a:lnTo>
                  <a:lnTo>
                    <a:pt x="2117" y="1395"/>
                  </a:lnTo>
                  <a:lnTo>
                    <a:pt x="2121" y="1396"/>
                  </a:lnTo>
                  <a:lnTo>
                    <a:pt x="2125" y="1401"/>
                  </a:lnTo>
                  <a:lnTo>
                    <a:pt x="2126" y="1406"/>
                  </a:lnTo>
                  <a:lnTo>
                    <a:pt x="2126" y="1410"/>
                  </a:lnTo>
                  <a:lnTo>
                    <a:pt x="2128" y="1410"/>
                  </a:lnTo>
                  <a:lnTo>
                    <a:pt x="2128" y="1414"/>
                  </a:lnTo>
                  <a:lnTo>
                    <a:pt x="2125" y="1415"/>
                  </a:lnTo>
                  <a:lnTo>
                    <a:pt x="2118" y="1414"/>
                  </a:lnTo>
                  <a:lnTo>
                    <a:pt x="2115" y="1410"/>
                  </a:lnTo>
                  <a:lnTo>
                    <a:pt x="2114" y="1416"/>
                  </a:lnTo>
                  <a:lnTo>
                    <a:pt x="2112" y="1416"/>
                  </a:lnTo>
                  <a:lnTo>
                    <a:pt x="2106" y="1409"/>
                  </a:lnTo>
                  <a:lnTo>
                    <a:pt x="2105" y="1405"/>
                  </a:lnTo>
                  <a:lnTo>
                    <a:pt x="2107" y="1402"/>
                  </a:lnTo>
                  <a:lnTo>
                    <a:pt x="2106" y="1398"/>
                  </a:lnTo>
                  <a:lnTo>
                    <a:pt x="2101" y="1395"/>
                  </a:lnTo>
                  <a:lnTo>
                    <a:pt x="2095" y="1395"/>
                  </a:lnTo>
                  <a:lnTo>
                    <a:pt x="2095" y="1392"/>
                  </a:lnTo>
                  <a:lnTo>
                    <a:pt x="2092" y="1388"/>
                  </a:lnTo>
                  <a:lnTo>
                    <a:pt x="2090" y="1390"/>
                  </a:lnTo>
                  <a:lnTo>
                    <a:pt x="2084" y="1391"/>
                  </a:lnTo>
                  <a:lnTo>
                    <a:pt x="2077" y="1391"/>
                  </a:lnTo>
                  <a:lnTo>
                    <a:pt x="2080" y="1394"/>
                  </a:lnTo>
                  <a:lnTo>
                    <a:pt x="2088" y="1394"/>
                  </a:lnTo>
                  <a:lnTo>
                    <a:pt x="2092" y="1396"/>
                  </a:lnTo>
                  <a:lnTo>
                    <a:pt x="2099" y="1398"/>
                  </a:lnTo>
                  <a:lnTo>
                    <a:pt x="2099" y="1405"/>
                  </a:lnTo>
                  <a:lnTo>
                    <a:pt x="2095" y="1409"/>
                  </a:lnTo>
                  <a:lnTo>
                    <a:pt x="2095" y="1413"/>
                  </a:lnTo>
                  <a:lnTo>
                    <a:pt x="2099" y="1412"/>
                  </a:lnTo>
                  <a:lnTo>
                    <a:pt x="2101" y="1415"/>
                  </a:lnTo>
                  <a:lnTo>
                    <a:pt x="2099" y="1418"/>
                  </a:lnTo>
                  <a:lnTo>
                    <a:pt x="2101" y="1419"/>
                  </a:lnTo>
                  <a:lnTo>
                    <a:pt x="2106" y="1419"/>
                  </a:lnTo>
                  <a:lnTo>
                    <a:pt x="2106" y="1423"/>
                  </a:lnTo>
                  <a:lnTo>
                    <a:pt x="2103" y="1427"/>
                  </a:lnTo>
                  <a:lnTo>
                    <a:pt x="2095" y="1435"/>
                  </a:lnTo>
                  <a:lnTo>
                    <a:pt x="2090" y="1439"/>
                  </a:lnTo>
                  <a:lnTo>
                    <a:pt x="2101" y="1436"/>
                  </a:lnTo>
                  <a:lnTo>
                    <a:pt x="2104" y="1432"/>
                  </a:lnTo>
                  <a:lnTo>
                    <a:pt x="2105" y="1429"/>
                  </a:lnTo>
                  <a:lnTo>
                    <a:pt x="2114" y="1429"/>
                  </a:lnTo>
                  <a:lnTo>
                    <a:pt x="2116" y="1432"/>
                  </a:lnTo>
                  <a:lnTo>
                    <a:pt x="2116" y="1435"/>
                  </a:lnTo>
                  <a:lnTo>
                    <a:pt x="2111" y="1438"/>
                  </a:lnTo>
                  <a:lnTo>
                    <a:pt x="2109" y="1441"/>
                  </a:lnTo>
                  <a:lnTo>
                    <a:pt x="2111" y="1443"/>
                  </a:lnTo>
                  <a:lnTo>
                    <a:pt x="2116" y="1443"/>
                  </a:lnTo>
                  <a:lnTo>
                    <a:pt x="2119" y="1447"/>
                  </a:lnTo>
                  <a:lnTo>
                    <a:pt x="2116" y="1449"/>
                  </a:lnTo>
                  <a:lnTo>
                    <a:pt x="2111" y="1450"/>
                  </a:lnTo>
                  <a:lnTo>
                    <a:pt x="2110" y="1452"/>
                  </a:lnTo>
                  <a:lnTo>
                    <a:pt x="2112" y="1453"/>
                  </a:lnTo>
                  <a:lnTo>
                    <a:pt x="2113" y="1456"/>
                  </a:lnTo>
                  <a:lnTo>
                    <a:pt x="2113" y="1458"/>
                  </a:lnTo>
                  <a:lnTo>
                    <a:pt x="2113" y="1460"/>
                  </a:lnTo>
                  <a:lnTo>
                    <a:pt x="2115" y="1460"/>
                  </a:lnTo>
                  <a:lnTo>
                    <a:pt x="2114" y="1464"/>
                  </a:lnTo>
                  <a:lnTo>
                    <a:pt x="2117" y="1465"/>
                  </a:lnTo>
                  <a:lnTo>
                    <a:pt x="2118" y="1470"/>
                  </a:lnTo>
                  <a:lnTo>
                    <a:pt x="2118" y="1477"/>
                  </a:lnTo>
                  <a:lnTo>
                    <a:pt x="2121" y="1478"/>
                  </a:lnTo>
                  <a:lnTo>
                    <a:pt x="2122" y="1475"/>
                  </a:lnTo>
                  <a:lnTo>
                    <a:pt x="2123" y="1468"/>
                  </a:lnTo>
                  <a:lnTo>
                    <a:pt x="2125" y="1467"/>
                  </a:lnTo>
                  <a:lnTo>
                    <a:pt x="2129" y="1471"/>
                  </a:lnTo>
                  <a:lnTo>
                    <a:pt x="2129" y="1477"/>
                  </a:lnTo>
                  <a:lnTo>
                    <a:pt x="2131" y="1479"/>
                  </a:lnTo>
                  <a:lnTo>
                    <a:pt x="2130" y="1482"/>
                  </a:lnTo>
                  <a:lnTo>
                    <a:pt x="2126" y="1485"/>
                  </a:lnTo>
                  <a:lnTo>
                    <a:pt x="2127" y="1487"/>
                  </a:lnTo>
                  <a:lnTo>
                    <a:pt x="2135" y="1486"/>
                  </a:lnTo>
                  <a:lnTo>
                    <a:pt x="2137" y="1484"/>
                  </a:lnTo>
                  <a:lnTo>
                    <a:pt x="2137" y="1488"/>
                  </a:lnTo>
                  <a:lnTo>
                    <a:pt x="2139" y="1484"/>
                  </a:lnTo>
                  <a:lnTo>
                    <a:pt x="2140" y="1481"/>
                  </a:lnTo>
                  <a:lnTo>
                    <a:pt x="2144" y="1482"/>
                  </a:lnTo>
                  <a:lnTo>
                    <a:pt x="2146" y="1486"/>
                  </a:lnTo>
                  <a:lnTo>
                    <a:pt x="2145" y="1491"/>
                  </a:lnTo>
                  <a:lnTo>
                    <a:pt x="2140" y="1495"/>
                  </a:lnTo>
                  <a:lnTo>
                    <a:pt x="2140" y="1499"/>
                  </a:lnTo>
                  <a:lnTo>
                    <a:pt x="2139" y="1500"/>
                  </a:lnTo>
                  <a:lnTo>
                    <a:pt x="2141" y="1503"/>
                  </a:lnTo>
                  <a:lnTo>
                    <a:pt x="2149" y="1502"/>
                  </a:lnTo>
                  <a:lnTo>
                    <a:pt x="2152" y="1500"/>
                  </a:lnTo>
                  <a:lnTo>
                    <a:pt x="2156" y="1503"/>
                  </a:lnTo>
                  <a:lnTo>
                    <a:pt x="2150" y="1507"/>
                  </a:lnTo>
                  <a:lnTo>
                    <a:pt x="2149" y="1509"/>
                  </a:lnTo>
                  <a:lnTo>
                    <a:pt x="2142" y="1510"/>
                  </a:lnTo>
                  <a:lnTo>
                    <a:pt x="2146" y="1514"/>
                  </a:lnTo>
                  <a:lnTo>
                    <a:pt x="2150" y="1521"/>
                  </a:lnTo>
                  <a:lnTo>
                    <a:pt x="2149" y="1525"/>
                  </a:lnTo>
                  <a:lnTo>
                    <a:pt x="2151" y="1526"/>
                  </a:lnTo>
                  <a:lnTo>
                    <a:pt x="2152" y="1534"/>
                  </a:lnTo>
                  <a:lnTo>
                    <a:pt x="2159" y="1544"/>
                  </a:lnTo>
                  <a:lnTo>
                    <a:pt x="2161" y="1546"/>
                  </a:lnTo>
                  <a:lnTo>
                    <a:pt x="2158" y="1548"/>
                  </a:lnTo>
                  <a:lnTo>
                    <a:pt x="2157" y="1557"/>
                  </a:lnTo>
                  <a:lnTo>
                    <a:pt x="2153" y="1564"/>
                  </a:lnTo>
                  <a:lnTo>
                    <a:pt x="2154" y="1570"/>
                  </a:lnTo>
                  <a:lnTo>
                    <a:pt x="2153" y="1572"/>
                  </a:lnTo>
                  <a:lnTo>
                    <a:pt x="2146" y="1564"/>
                  </a:lnTo>
                  <a:lnTo>
                    <a:pt x="2144" y="1556"/>
                  </a:lnTo>
                  <a:lnTo>
                    <a:pt x="2145" y="1549"/>
                  </a:lnTo>
                  <a:lnTo>
                    <a:pt x="2142" y="1541"/>
                  </a:lnTo>
                  <a:lnTo>
                    <a:pt x="2141" y="1549"/>
                  </a:lnTo>
                  <a:lnTo>
                    <a:pt x="2140" y="1558"/>
                  </a:lnTo>
                  <a:lnTo>
                    <a:pt x="2145" y="1568"/>
                  </a:lnTo>
                  <a:lnTo>
                    <a:pt x="2144" y="1578"/>
                  </a:lnTo>
                  <a:lnTo>
                    <a:pt x="2141" y="1583"/>
                  </a:lnTo>
                  <a:lnTo>
                    <a:pt x="2145" y="1589"/>
                  </a:lnTo>
                  <a:lnTo>
                    <a:pt x="2144" y="1591"/>
                  </a:lnTo>
                  <a:lnTo>
                    <a:pt x="2138" y="1590"/>
                  </a:lnTo>
                  <a:lnTo>
                    <a:pt x="2135" y="1586"/>
                  </a:lnTo>
                  <a:lnTo>
                    <a:pt x="2130" y="1586"/>
                  </a:lnTo>
                  <a:lnTo>
                    <a:pt x="2134" y="1596"/>
                  </a:lnTo>
                  <a:lnTo>
                    <a:pt x="2133" y="1604"/>
                  </a:lnTo>
                  <a:lnTo>
                    <a:pt x="2135" y="1606"/>
                  </a:lnTo>
                  <a:lnTo>
                    <a:pt x="2135" y="1610"/>
                  </a:lnTo>
                  <a:lnTo>
                    <a:pt x="2129" y="1610"/>
                  </a:lnTo>
                  <a:lnTo>
                    <a:pt x="2126" y="1605"/>
                  </a:lnTo>
                  <a:lnTo>
                    <a:pt x="2124" y="1595"/>
                  </a:lnTo>
                  <a:lnTo>
                    <a:pt x="2126" y="1593"/>
                  </a:lnTo>
                  <a:lnTo>
                    <a:pt x="2126" y="1587"/>
                  </a:lnTo>
                  <a:lnTo>
                    <a:pt x="2123" y="1590"/>
                  </a:lnTo>
                  <a:lnTo>
                    <a:pt x="2118" y="1591"/>
                  </a:lnTo>
                  <a:lnTo>
                    <a:pt x="2116" y="1588"/>
                  </a:lnTo>
                  <a:lnTo>
                    <a:pt x="2116" y="1578"/>
                  </a:lnTo>
                  <a:lnTo>
                    <a:pt x="2113" y="1580"/>
                  </a:lnTo>
                  <a:lnTo>
                    <a:pt x="2112" y="1584"/>
                  </a:lnTo>
                  <a:lnTo>
                    <a:pt x="2111" y="1582"/>
                  </a:lnTo>
                  <a:lnTo>
                    <a:pt x="2111" y="1579"/>
                  </a:lnTo>
                  <a:lnTo>
                    <a:pt x="2109" y="1574"/>
                  </a:lnTo>
                  <a:lnTo>
                    <a:pt x="2105" y="1572"/>
                  </a:lnTo>
                  <a:lnTo>
                    <a:pt x="2105" y="1575"/>
                  </a:lnTo>
                  <a:lnTo>
                    <a:pt x="2107" y="1578"/>
                  </a:lnTo>
                  <a:lnTo>
                    <a:pt x="2105" y="1581"/>
                  </a:lnTo>
                  <a:lnTo>
                    <a:pt x="2102" y="1579"/>
                  </a:lnTo>
                  <a:lnTo>
                    <a:pt x="2099" y="1578"/>
                  </a:lnTo>
                  <a:lnTo>
                    <a:pt x="2099" y="1572"/>
                  </a:lnTo>
                  <a:lnTo>
                    <a:pt x="2099" y="1567"/>
                  </a:lnTo>
                  <a:lnTo>
                    <a:pt x="2095" y="1558"/>
                  </a:lnTo>
                  <a:lnTo>
                    <a:pt x="2095" y="1554"/>
                  </a:lnTo>
                  <a:lnTo>
                    <a:pt x="2094" y="1559"/>
                  </a:lnTo>
                  <a:lnTo>
                    <a:pt x="2094" y="1569"/>
                  </a:lnTo>
                  <a:lnTo>
                    <a:pt x="2095" y="1575"/>
                  </a:lnTo>
                  <a:lnTo>
                    <a:pt x="2092" y="1578"/>
                  </a:lnTo>
                  <a:lnTo>
                    <a:pt x="2088" y="1568"/>
                  </a:lnTo>
                  <a:lnTo>
                    <a:pt x="2083" y="1564"/>
                  </a:lnTo>
                  <a:lnTo>
                    <a:pt x="2083" y="1560"/>
                  </a:lnTo>
                  <a:lnTo>
                    <a:pt x="2080" y="1560"/>
                  </a:lnTo>
                  <a:lnTo>
                    <a:pt x="2077" y="1551"/>
                  </a:lnTo>
                  <a:lnTo>
                    <a:pt x="2073" y="1547"/>
                  </a:lnTo>
                  <a:lnTo>
                    <a:pt x="2073" y="1544"/>
                  </a:lnTo>
                  <a:lnTo>
                    <a:pt x="2071" y="1540"/>
                  </a:lnTo>
                  <a:lnTo>
                    <a:pt x="2068" y="1542"/>
                  </a:lnTo>
                  <a:lnTo>
                    <a:pt x="2068" y="1544"/>
                  </a:lnTo>
                  <a:lnTo>
                    <a:pt x="2070" y="1552"/>
                  </a:lnTo>
                  <a:lnTo>
                    <a:pt x="2071" y="1557"/>
                  </a:lnTo>
                  <a:lnTo>
                    <a:pt x="2068" y="1554"/>
                  </a:lnTo>
                  <a:lnTo>
                    <a:pt x="2068" y="1549"/>
                  </a:lnTo>
                  <a:lnTo>
                    <a:pt x="2065" y="1547"/>
                  </a:lnTo>
                  <a:lnTo>
                    <a:pt x="2057" y="1544"/>
                  </a:lnTo>
                  <a:lnTo>
                    <a:pt x="2054" y="1536"/>
                  </a:lnTo>
                  <a:lnTo>
                    <a:pt x="2053" y="1530"/>
                  </a:lnTo>
                  <a:lnTo>
                    <a:pt x="2047" y="1529"/>
                  </a:lnTo>
                  <a:lnTo>
                    <a:pt x="2044" y="1533"/>
                  </a:lnTo>
                  <a:lnTo>
                    <a:pt x="2041" y="1531"/>
                  </a:lnTo>
                  <a:lnTo>
                    <a:pt x="2040" y="1535"/>
                  </a:lnTo>
                  <a:lnTo>
                    <a:pt x="2042" y="1543"/>
                  </a:lnTo>
                  <a:lnTo>
                    <a:pt x="2049" y="1551"/>
                  </a:lnTo>
                  <a:lnTo>
                    <a:pt x="2051" y="1554"/>
                  </a:lnTo>
                  <a:lnTo>
                    <a:pt x="2051" y="1558"/>
                  </a:lnTo>
                  <a:lnTo>
                    <a:pt x="2052" y="1565"/>
                  </a:lnTo>
                  <a:lnTo>
                    <a:pt x="2054" y="1565"/>
                  </a:lnTo>
                  <a:lnTo>
                    <a:pt x="2061" y="1566"/>
                  </a:lnTo>
                  <a:lnTo>
                    <a:pt x="2065" y="1571"/>
                  </a:lnTo>
                  <a:lnTo>
                    <a:pt x="2064" y="1575"/>
                  </a:lnTo>
                  <a:lnTo>
                    <a:pt x="2066" y="1575"/>
                  </a:lnTo>
                  <a:lnTo>
                    <a:pt x="2070" y="1576"/>
                  </a:lnTo>
                  <a:lnTo>
                    <a:pt x="2067" y="1580"/>
                  </a:lnTo>
                  <a:lnTo>
                    <a:pt x="2072" y="1580"/>
                  </a:lnTo>
                  <a:lnTo>
                    <a:pt x="2075" y="1584"/>
                  </a:lnTo>
                  <a:lnTo>
                    <a:pt x="2078" y="1590"/>
                  </a:lnTo>
                  <a:lnTo>
                    <a:pt x="2077" y="1595"/>
                  </a:lnTo>
                  <a:lnTo>
                    <a:pt x="2081" y="1594"/>
                  </a:lnTo>
                  <a:lnTo>
                    <a:pt x="2084" y="1595"/>
                  </a:lnTo>
                  <a:lnTo>
                    <a:pt x="2087" y="1603"/>
                  </a:lnTo>
                  <a:lnTo>
                    <a:pt x="2081" y="1609"/>
                  </a:lnTo>
                  <a:lnTo>
                    <a:pt x="2084" y="1609"/>
                  </a:lnTo>
                  <a:lnTo>
                    <a:pt x="2087" y="1613"/>
                  </a:lnTo>
                  <a:lnTo>
                    <a:pt x="2087" y="1615"/>
                  </a:lnTo>
                  <a:lnTo>
                    <a:pt x="2092" y="1611"/>
                  </a:lnTo>
                  <a:lnTo>
                    <a:pt x="2093" y="1612"/>
                  </a:lnTo>
                  <a:lnTo>
                    <a:pt x="2092" y="1618"/>
                  </a:lnTo>
                  <a:lnTo>
                    <a:pt x="2094" y="1621"/>
                  </a:lnTo>
                  <a:lnTo>
                    <a:pt x="2096" y="1619"/>
                  </a:lnTo>
                  <a:lnTo>
                    <a:pt x="2099" y="1623"/>
                  </a:lnTo>
                  <a:lnTo>
                    <a:pt x="2096" y="1627"/>
                  </a:lnTo>
                  <a:lnTo>
                    <a:pt x="2092" y="1626"/>
                  </a:lnTo>
                  <a:lnTo>
                    <a:pt x="2090" y="1628"/>
                  </a:lnTo>
                  <a:lnTo>
                    <a:pt x="2092" y="1633"/>
                  </a:lnTo>
                  <a:lnTo>
                    <a:pt x="2095" y="1637"/>
                  </a:lnTo>
                  <a:lnTo>
                    <a:pt x="2095" y="1640"/>
                  </a:lnTo>
                  <a:lnTo>
                    <a:pt x="2094" y="1641"/>
                  </a:lnTo>
                  <a:lnTo>
                    <a:pt x="2094" y="1641"/>
                  </a:lnTo>
                  <a:close/>
                  <a:moveTo>
                    <a:pt x="1569" y="1486"/>
                  </a:moveTo>
                  <a:lnTo>
                    <a:pt x="1569" y="1486"/>
                  </a:lnTo>
                  <a:lnTo>
                    <a:pt x="1571" y="1486"/>
                  </a:lnTo>
                  <a:lnTo>
                    <a:pt x="1574" y="1481"/>
                  </a:lnTo>
                  <a:lnTo>
                    <a:pt x="1576" y="1479"/>
                  </a:lnTo>
                  <a:lnTo>
                    <a:pt x="1578" y="1482"/>
                  </a:lnTo>
                  <a:lnTo>
                    <a:pt x="1582" y="1484"/>
                  </a:lnTo>
                  <a:lnTo>
                    <a:pt x="1587" y="1484"/>
                  </a:lnTo>
                  <a:lnTo>
                    <a:pt x="1589" y="1482"/>
                  </a:lnTo>
                  <a:lnTo>
                    <a:pt x="1592" y="1483"/>
                  </a:lnTo>
                  <a:lnTo>
                    <a:pt x="1595" y="1485"/>
                  </a:lnTo>
                  <a:lnTo>
                    <a:pt x="1597" y="1488"/>
                  </a:lnTo>
                  <a:lnTo>
                    <a:pt x="1592" y="1495"/>
                  </a:lnTo>
                  <a:lnTo>
                    <a:pt x="1593" y="1499"/>
                  </a:lnTo>
                  <a:lnTo>
                    <a:pt x="1589" y="1505"/>
                  </a:lnTo>
                  <a:lnTo>
                    <a:pt x="1590" y="1512"/>
                  </a:lnTo>
                  <a:lnTo>
                    <a:pt x="1591" y="1516"/>
                  </a:lnTo>
                  <a:lnTo>
                    <a:pt x="1594" y="1513"/>
                  </a:lnTo>
                  <a:lnTo>
                    <a:pt x="1597" y="1516"/>
                  </a:lnTo>
                  <a:lnTo>
                    <a:pt x="1601" y="1516"/>
                  </a:lnTo>
                  <a:lnTo>
                    <a:pt x="1604" y="1513"/>
                  </a:lnTo>
                  <a:lnTo>
                    <a:pt x="1610" y="1513"/>
                  </a:lnTo>
                  <a:lnTo>
                    <a:pt x="1611" y="1511"/>
                  </a:lnTo>
                  <a:lnTo>
                    <a:pt x="1615" y="1508"/>
                  </a:lnTo>
                  <a:lnTo>
                    <a:pt x="1619" y="1508"/>
                  </a:lnTo>
                  <a:lnTo>
                    <a:pt x="1625" y="1503"/>
                  </a:lnTo>
                  <a:lnTo>
                    <a:pt x="1627" y="1497"/>
                  </a:lnTo>
                  <a:lnTo>
                    <a:pt x="1630" y="1494"/>
                  </a:lnTo>
                  <a:lnTo>
                    <a:pt x="1634" y="1488"/>
                  </a:lnTo>
                  <a:lnTo>
                    <a:pt x="1637" y="1488"/>
                  </a:lnTo>
                  <a:lnTo>
                    <a:pt x="1639" y="1491"/>
                  </a:lnTo>
                  <a:lnTo>
                    <a:pt x="1644" y="1488"/>
                  </a:lnTo>
                  <a:lnTo>
                    <a:pt x="1647" y="1486"/>
                  </a:lnTo>
                  <a:lnTo>
                    <a:pt x="1651" y="1486"/>
                  </a:lnTo>
                  <a:lnTo>
                    <a:pt x="1653" y="1478"/>
                  </a:lnTo>
                  <a:lnTo>
                    <a:pt x="1652" y="1471"/>
                  </a:lnTo>
                  <a:lnTo>
                    <a:pt x="1658" y="1467"/>
                  </a:lnTo>
                  <a:lnTo>
                    <a:pt x="1660" y="1463"/>
                  </a:lnTo>
                  <a:lnTo>
                    <a:pt x="1663" y="1463"/>
                  </a:lnTo>
                  <a:lnTo>
                    <a:pt x="1667" y="1465"/>
                  </a:lnTo>
                  <a:lnTo>
                    <a:pt x="1670" y="1462"/>
                  </a:lnTo>
                  <a:lnTo>
                    <a:pt x="1673" y="1461"/>
                  </a:lnTo>
                  <a:lnTo>
                    <a:pt x="1676" y="1462"/>
                  </a:lnTo>
                  <a:lnTo>
                    <a:pt x="1676" y="1467"/>
                  </a:lnTo>
                  <a:lnTo>
                    <a:pt x="1673" y="1471"/>
                  </a:lnTo>
                  <a:lnTo>
                    <a:pt x="1670" y="1474"/>
                  </a:lnTo>
                  <a:lnTo>
                    <a:pt x="1675" y="1477"/>
                  </a:lnTo>
                  <a:lnTo>
                    <a:pt x="1684" y="1477"/>
                  </a:lnTo>
                  <a:lnTo>
                    <a:pt x="1688" y="1478"/>
                  </a:lnTo>
                  <a:lnTo>
                    <a:pt x="1690" y="1484"/>
                  </a:lnTo>
                  <a:lnTo>
                    <a:pt x="1686" y="1489"/>
                  </a:lnTo>
                  <a:lnTo>
                    <a:pt x="1682" y="1490"/>
                  </a:lnTo>
                  <a:lnTo>
                    <a:pt x="1682" y="1498"/>
                  </a:lnTo>
                  <a:lnTo>
                    <a:pt x="1685" y="1499"/>
                  </a:lnTo>
                  <a:lnTo>
                    <a:pt x="1688" y="1498"/>
                  </a:lnTo>
                  <a:lnTo>
                    <a:pt x="1692" y="1498"/>
                  </a:lnTo>
                  <a:lnTo>
                    <a:pt x="1694" y="1500"/>
                  </a:lnTo>
                  <a:lnTo>
                    <a:pt x="1698" y="1499"/>
                  </a:lnTo>
                  <a:lnTo>
                    <a:pt x="1699" y="1502"/>
                  </a:lnTo>
                  <a:lnTo>
                    <a:pt x="1705" y="1503"/>
                  </a:lnTo>
                  <a:lnTo>
                    <a:pt x="1708" y="1507"/>
                  </a:lnTo>
                  <a:lnTo>
                    <a:pt x="1712" y="1507"/>
                  </a:lnTo>
                  <a:lnTo>
                    <a:pt x="1720" y="1511"/>
                  </a:lnTo>
                  <a:lnTo>
                    <a:pt x="1722" y="1509"/>
                  </a:lnTo>
                  <a:lnTo>
                    <a:pt x="1726" y="1502"/>
                  </a:lnTo>
                  <a:lnTo>
                    <a:pt x="1729" y="1501"/>
                  </a:lnTo>
                  <a:lnTo>
                    <a:pt x="1734" y="1496"/>
                  </a:lnTo>
                  <a:lnTo>
                    <a:pt x="1740" y="1496"/>
                  </a:lnTo>
                  <a:lnTo>
                    <a:pt x="1741" y="1493"/>
                  </a:lnTo>
                  <a:lnTo>
                    <a:pt x="1737" y="1490"/>
                  </a:lnTo>
                  <a:lnTo>
                    <a:pt x="1734" y="1487"/>
                  </a:lnTo>
                  <a:lnTo>
                    <a:pt x="1738" y="1486"/>
                  </a:lnTo>
                  <a:lnTo>
                    <a:pt x="1740" y="1482"/>
                  </a:lnTo>
                  <a:lnTo>
                    <a:pt x="1735" y="1481"/>
                  </a:lnTo>
                  <a:lnTo>
                    <a:pt x="1733" y="1475"/>
                  </a:lnTo>
                  <a:lnTo>
                    <a:pt x="1731" y="1476"/>
                  </a:lnTo>
                  <a:lnTo>
                    <a:pt x="1731" y="1481"/>
                  </a:lnTo>
                  <a:lnTo>
                    <a:pt x="1729" y="1482"/>
                  </a:lnTo>
                  <a:lnTo>
                    <a:pt x="1727" y="1481"/>
                  </a:lnTo>
                  <a:lnTo>
                    <a:pt x="1721" y="1478"/>
                  </a:lnTo>
                  <a:lnTo>
                    <a:pt x="1721" y="1474"/>
                  </a:lnTo>
                  <a:lnTo>
                    <a:pt x="1719" y="1475"/>
                  </a:lnTo>
                  <a:lnTo>
                    <a:pt x="1715" y="1479"/>
                  </a:lnTo>
                  <a:lnTo>
                    <a:pt x="1705" y="1479"/>
                  </a:lnTo>
                  <a:lnTo>
                    <a:pt x="1700" y="1475"/>
                  </a:lnTo>
                  <a:lnTo>
                    <a:pt x="1706" y="1472"/>
                  </a:lnTo>
                  <a:lnTo>
                    <a:pt x="1710" y="1473"/>
                  </a:lnTo>
                  <a:lnTo>
                    <a:pt x="1715" y="1468"/>
                  </a:lnTo>
                  <a:lnTo>
                    <a:pt x="1715" y="1464"/>
                  </a:lnTo>
                  <a:lnTo>
                    <a:pt x="1714" y="1463"/>
                  </a:lnTo>
                  <a:lnTo>
                    <a:pt x="1712" y="1456"/>
                  </a:lnTo>
                  <a:lnTo>
                    <a:pt x="1715" y="1452"/>
                  </a:lnTo>
                  <a:lnTo>
                    <a:pt x="1715" y="1449"/>
                  </a:lnTo>
                  <a:lnTo>
                    <a:pt x="1711" y="1447"/>
                  </a:lnTo>
                  <a:lnTo>
                    <a:pt x="1711" y="1442"/>
                  </a:lnTo>
                  <a:lnTo>
                    <a:pt x="1703" y="1432"/>
                  </a:lnTo>
                  <a:lnTo>
                    <a:pt x="1695" y="1429"/>
                  </a:lnTo>
                  <a:lnTo>
                    <a:pt x="1695" y="1427"/>
                  </a:lnTo>
                  <a:lnTo>
                    <a:pt x="1693" y="1419"/>
                  </a:lnTo>
                  <a:lnTo>
                    <a:pt x="1688" y="1419"/>
                  </a:lnTo>
                  <a:lnTo>
                    <a:pt x="1686" y="1416"/>
                  </a:lnTo>
                  <a:lnTo>
                    <a:pt x="1687" y="1408"/>
                  </a:lnTo>
                  <a:lnTo>
                    <a:pt x="1685" y="1404"/>
                  </a:lnTo>
                  <a:lnTo>
                    <a:pt x="1677" y="1404"/>
                  </a:lnTo>
                  <a:lnTo>
                    <a:pt x="1668" y="1400"/>
                  </a:lnTo>
                  <a:lnTo>
                    <a:pt x="1664" y="1394"/>
                  </a:lnTo>
                  <a:lnTo>
                    <a:pt x="1668" y="1391"/>
                  </a:lnTo>
                  <a:lnTo>
                    <a:pt x="1668" y="1388"/>
                  </a:lnTo>
                  <a:lnTo>
                    <a:pt x="1663" y="1384"/>
                  </a:lnTo>
                  <a:lnTo>
                    <a:pt x="1661" y="1380"/>
                  </a:lnTo>
                  <a:lnTo>
                    <a:pt x="1659" y="1379"/>
                  </a:lnTo>
                  <a:lnTo>
                    <a:pt x="1653" y="1385"/>
                  </a:lnTo>
                  <a:lnTo>
                    <a:pt x="1652" y="1391"/>
                  </a:lnTo>
                  <a:lnTo>
                    <a:pt x="1649" y="1394"/>
                  </a:lnTo>
                  <a:lnTo>
                    <a:pt x="1647" y="1392"/>
                  </a:lnTo>
                  <a:lnTo>
                    <a:pt x="1647" y="1384"/>
                  </a:lnTo>
                  <a:lnTo>
                    <a:pt x="1645" y="1378"/>
                  </a:lnTo>
                  <a:lnTo>
                    <a:pt x="1645" y="1374"/>
                  </a:lnTo>
                  <a:lnTo>
                    <a:pt x="1648" y="1375"/>
                  </a:lnTo>
                  <a:lnTo>
                    <a:pt x="1652" y="1375"/>
                  </a:lnTo>
                  <a:lnTo>
                    <a:pt x="1651" y="1371"/>
                  </a:lnTo>
                  <a:lnTo>
                    <a:pt x="1652" y="1366"/>
                  </a:lnTo>
                  <a:lnTo>
                    <a:pt x="1650" y="1360"/>
                  </a:lnTo>
                  <a:lnTo>
                    <a:pt x="1645" y="1362"/>
                  </a:lnTo>
                  <a:lnTo>
                    <a:pt x="1646" y="1358"/>
                  </a:lnTo>
                  <a:lnTo>
                    <a:pt x="1650" y="1351"/>
                  </a:lnTo>
                  <a:lnTo>
                    <a:pt x="1647" y="1350"/>
                  </a:lnTo>
                  <a:lnTo>
                    <a:pt x="1635" y="1356"/>
                  </a:lnTo>
                  <a:lnTo>
                    <a:pt x="1628" y="1361"/>
                  </a:lnTo>
                  <a:lnTo>
                    <a:pt x="1624" y="1372"/>
                  </a:lnTo>
                  <a:lnTo>
                    <a:pt x="1618" y="1381"/>
                  </a:lnTo>
                  <a:lnTo>
                    <a:pt x="1618" y="1385"/>
                  </a:lnTo>
                  <a:lnTo>
                    <a:pt x="1614" y="1391"/>
                  </a:lnTo>
                  <a:lnTo>
                    <a:pt x="1614" y="1395"/>
                  </a:lnTo>
                  <a:lnTo>
                    <a:pt x="1607" y="1405"/>
                  </a:lnTo>
                  <a:lnTo>
                    <a:pt x="1610" y="1409"/>
                  </a:lnTo>
                  <a:lnTo>
                    <a:pt x="1606" y="1410"/>
                  </a:lnTo>
                  <a:lnTo>
                    <a:pt x="1605" y="1416"/>
                  </a:lnTo>
                  <a:lnTo>
                    <a:pt x="1604" y="1421"/>
                  </a:lnTo>
                  <a:lnTo>
                    <a:pt x="1597" y="1428"/>
                  </a:lnTo>
                  <a:lnTo>
                    <a:pt x="1594" y="1433"/>
                  </a:lnTo>
                  <a:lnTo>
                    <a:pt x="1594" y="1442"/>
                  </a:lnTo>
                  <a:lnTo>
                    <a:pt x="1592" y="1445"/>
                  </a:lnTo>
                  <a:lnTo>
                    <a:pt x="1592" y="1454"/>
                  </a:lnTo>
                  <a:lnTo>
                    <a:pt x="1589" y="1459"/>
                  </a:lnTo>
                  <a:lnTo>
                    <a:pt x="1581" y="1460"/>
                  </a:lnTo>
                  <a:lnTo>
                    <a:pt x="1571" y="1463"/>
                  </a:lnTo>
                  <a:lnTo>
                    <a:pt x="1571" y="1468"/>
                  </a:lnTo>
                  <a:lnTo>
                    <a:pt x="1568" y="1479"/>
                  </a:lnTo>
                  <a:lnTo>
                    <a:pt x="1569" y="1486"/>
                  </a:lnTo>
                  <a:lnTo>
                    <a:pt x="1569" y="1486"/>
                  </a:lnTo>
                  <a:close/>
                  <a:moveTo>
                    <a:pt x="1619" y="1578"/>
                  </a:moveTo>
                  <a:lnTo>
                    <a:pt x="1619" y="1578"/>
                  </a:lnTo>
                  <a:lnTo>
                    <a:pt x="1622" y="1580"/>
                  </a:lnTo>
                  <a:lnTo>
                    <a:pt x="1624" y="1579"/>
                  </a:lnTo>
                  <a:lnTo>
                    <a:pt x="1629" y="1571"/>
                  </a:lnTo>
                  <a:lnTo>
                    <a:pt x="1634" y="1571"/>
                  </a:lnTo>
                  <a:lnTo>
                    <a:pt x="1636" y="1571"/>
                  </a:lnTo>
                  <a:lnTo>
                    <a:pt x="1637" y="1576"/>
                  </a:lnTo>
                  <a:lnTo>
                    <a:pt x="1641" y="1576"/>
                  </a:lnTo>
                  <a:lnTo>
                    <a:pt x="1650" y="1568"/>
                  </a:lnTo>
                  <a:lnTo>
                    <a:pt x="1654" y="1567"/>
                  </a:lnTo>
                  <a:lnTo>
                    <a:pt x="1660" y="1564"/>
                  </a:lnTo>
                  <a:lnTo>
                    <a:pt x="1665" y="1556"/>
                  </a:lnTo>
                  <a:lnTo>
                    <a:pt x="1671" y="1556"/>
                  </a:lnTo>
                  <a:lnTo>
                    <a:pt x="1677" y="1551"/>
                  </a:lnTo>
                  <a:lnTo>
                    <a:pt x="1677" y="1546"/>
                  </a:lnTo>
                  <a:lnTo>
                    <a:pt x="1683" y="1541"/>
                  </a:lnTo>
                  <a:lnTo>
                    <a:pt x="1681" y="1538"/>
                  </a:lnTo>
                  <a:lnTo>
                    <a:pt x="1675" y="1538"/>
                  </a:lnTo>
                  <a:lnTo>
                    <a:pt x="1672" y="1537"/>
                  </a:lnTo>
                  <a:lnTo>
                    <a:pt x="1668" y="1536"/>
                  </a:lnTo>
                  <a:lnTo>
                    <a:pt x="1663" y="1540"/>
                  </a:lnTo>
                  <a:lnTo>
                    <a:pt x="1661" y="1537"/>
                  </a:lnTo>
                  <a:lnTo>
                    <a:pt x="1658" y="1538"/>
                  </a:lnTo>
                  <a:lnTo>
                    <a:pt x="1653" y="1543"/>
                  </a:lnTo>
                  <a:lnTo>
                    <a:pt x="1649" y="1541"/>
                  </a:lnTo>
                  <a:lnTo>
                    <a:pt x="1647" y="1535"/>
                  </a:lnTo>
                  <a:lnTo>
                    <a:pt x="1645" y="1536"/>
                  </a:lnTo>
                  <a:lnTo>
                    <a:pt x="1639" y="1537"/>
                  </a:lnTo>
                  <a:lnTo>
                    <a:pt x="1633" y="1546"/>
                  </a:lnTo>
                  <a:lnTo>
                    <a:pt x="1632" y="1549"/>
                  </a:lnTo>
                  <a:lnTo>
                    <a:pt x="1629" y="1552"/>
                  </a:lnTo>
                  <a:lnTo>
                    <a:pt x="1618" y="1555"/>
                  </a:lnTo>
                  <a:lnTo>
                    <a:pt x="1617" y="1559"/>
                  </a:lnTo>
                  <a:lnTo>
                    <a:pt x="1619" y="1561"/>
                  </a:lnTo>
                  <a:lnTo>
                    <a:pt x="1622" y="1568"/>
                  </a:lnTo>
                  <a:lnTo>
                    <a:pt x="1619" y="1572"/>
                  </a:lnTo>
                  <a:lnTo>
                    <a:pt x="1619" y="1578"/>
                  </a:lnTo>
                  <a:lnTo>
                    <a:pt x="1619" y="1578"/>
                  </a:lnTo>
                  <a:close/>
                  <a:moveTo>
                    <a:pt x="2127" y="1618"/>
                  </a:moveTo>
                  <a:lnTo>
                    <a:pt x="2128" y="1619"/>
                  </a:lnTo>
                  <a:lnTo>
                    <a:pt x="2134" y="1621"/>
                  </a:lnTo>
                  <a:lnTo>
                    <a:pt x="2139" y="1625"/>
                  </a:lnTo>
                  <a:lnTo>
                    <a:pt x="2141" y="1624"/>
                  </a:lnTo>
                  <a:lnTo>
                    <a:pt x="2142" y="1619"/>
                  </a:lnTo>
                  <a:lnTo>
                    <a:pt x="2145" y="1617"/>
                  </a:lnTo>
                  <a:lnTo>
                    <a:pt x="2145" y="1614"/>
                  </a:lnTo>
                  <a:lnTo>
                    <a:pt x="2141" y="1613"/>
                  </a:lnTo>
                  <a:lnTo>
                    <a:pt x="2137" y="1614"/>
                  </a:lnTo>
                  <a:lnTo>
                    <a:pt x="2131" y="1616"/>
                  </a:lnTo>
                  <a:lnTo>
                    <a:pt x="2127" y="1618"/>
                  </a:lnTo>
                  <a:lnTo>
                    <a:pt x="2127" y="1618"/>
                  </a:lnTo>
                  <a:close/>
                  <a:moveTo>
                    <a:pt x="1968" y="1577"/>
                  </a:moveTo>
                  <a:lnTo>
                    <a:pt x="1970" y="1578"/>
                  </a:lnTo>
                  <a:lnTo>
                    <a:pt x="1976" y="1580"/>
                  </a:lnTo>
                  <a:lnTo>
                    <a:pt x="1977" y="1583"/>
                  </a:lnTo>
                  <a:lnTo>
                    <a:pt x="1977" y="1586"/>
                  </a:lnTo>
                  <a:lnTo>
                    <a:pt x="1977" y="1589"/>
                  </a:lnTo>
                  <a:lnTo>
                    <a:pt x="1982" y="1591"/>
                  </a:lnTo>
                  <a:lnTo>
                    <a:pt x="1984" y="1593"/>
                  </a:lnTo>
                  <a:lnTo>
                    <a:pt x="1987" y="1593"/>
                  </a:lnTo>
                  <a:lnTo>
                    <a:pt x="1988" y="1591"/>
                  </a:lnTo>
                  <a:lnTo>
                    <a:pt x="1990" y="1590"/>
                  </a:lnTo>
                  <a:lnTo>
                    <a:pt x="1989" y="1587"/>
                  </a:lnTo>
                  <a:lnTo>
                    <a:pt x="1986" y="1583"/>
                  </a:lnTo>
                  <a:lnTo>
                    <a:pt x="1982" y="1581"/>
                  </a:lnTo>
                  <a:lnTo>
                    <a:pt x="1981" y="1580"/>
                  </a:lnTo>
                  <a:lnTo>
                    <a:pt x="1975" y="1577"/>
                  </a:lnTo>
                  <a:lnTo>
                    <a:pt x="1971" y="1576"/>
                  </a:lnTo>
                  <a:lnTo>
                    <a:pt x="1968" y="1577"/>
                  </a:lnTo>
                  <a:lnTo>
                    <a:pt x="1968" y="1577"/>
                  </a:lnTo>
                  <a:close/>
                  <a:moveTo>
                    <a:pt x="2121" y="1659"/>
                  </a:moveTo>
                  <a:lnTo>
                    <a:pt x="2115" y="1654"/>
                  </a:lnTo>
                  <a:lnTo>
                    <a:pt x="2115" y="1651"/>
                  </a:lnTo>
                  <a:lnTo>
                    <a:pt x="2113" y="1648"/>
                  </a:lnTo>
                  <a:lnTo>
                    <a:pt x="2113" y="1646"/>
                  </a:lnTo>
                  <a:lnTo>
                    <a:pt x="2115" y="1644"/>
                  </a:lnTo>
                  <a:lnTo>
                    <a:pt x="2118" y="1647"/>
                  </a:lnTo>
                  <a:lnTo>
                    <a:pt x="2119" y="1650"/>
                  </a:lnTo>
                  <a:lnTo>
                    <a:pt x="2122" y="1653"/>
                  </a:lnTo>
                  <a:lnTo>
                    <a:pt x="2123" y="1658"/>
                  </a:lnTo>
                  <a:lnTo>
                    <a:pt x="2121" y="1659"/>
                  </a:lnTo>
                  <a:lnTo>
                    <a:pt x="2121" y="1659"/>
                  </a:lnTo>
                  <a:close/>
                  <a:moveTo>
                    <a:pt x="2115" y="1679"/>
                  </a:moveTo>
                  <a:lnTo>
                    <a:pt x="2113" y="1675"/>
                  </a:lnTo>
                  <a:lnTo>
                    <a:pt x="2113" y="1672"/>
                  </a:lnTo>
                  <a:lnTo>
                    <a:pt x="2110" y="1670"/>
                  </a:lnTo>
                  <a:lnTo>
                    <a:pt x="2106" y="1670"/>
                  </a:lnTo>
                  <a:lnTo>
                    <a:pt x="2102" y="1664"/>
                  </a:lnTo>
                  <a:lnTo>
                    <a:pt x="2102" y="1661"/>
                  </a:lnTo>
                  <a:lnTo>
                    <a:pt x="2105" y="1661"/>
                  </a:lnTo>
                  <a:lnTo>
                    <a:pt x="2107" y="1659"/>
                  </a:lnTo>
                  <a:lnTo>
                    <a:pt x="2117" y="1661"/>
                  </a:lnTo>
                  <a:lnTo>
                    <a:pt x="2123" y="1664"/>
                  </a:lnTo>
                  <a:lnTo>
                    <a:pt x="2124" y="1666"/>
                  </a:lnTo>
                  <a:lnTo>
                    <a:pt x="2121" y="1669"/>
                  </a:lnTo>
                  <a:lnTo>
                    <a:pt x="2119" y="1672"/>
                  </a:lnTo>
                  <a:lnTo>
                    <a:pt x="2117" y="1674"/>
                  </a:lnTo>
                  <a:lnTo>
                    <a:pt x="2116" y="1677"/>
                  </a:lnTo>
                  <a:lnTo>
                    <a:pt x="2115" y="1679"/>
                  </a:lnTo>
                  <a:lnTo>
                    <a:pt x="2115" y="1679"/>
                  </a:lnTo>
                  <a:close/>
                  <a:moveTo>
                    <a:pt x="1959" y="1773"/>
                  </a:moveTo>
                  <a:lnTo>
                    <a:pt x="1958" y="1776"/>
                  </a:lnTo>
                  <a:lnTo>
                    <a:pt x="1960" y="1774"/>
                  </a:lnTo>
                  <a:lnTo>
                    <a:pt x="1959" y="1773"/>
                  </a:lnTo>
                  <a:lnTo>
                    <a:pt x="1959" y="1773"/>
                  </a:lnTo>
                  <a:close/>
                  <a:moveTo>
                    <a:pt x="1962" y="1774"/>
                  </a:moveTo>
                  <a:lnTo>
                    <a:pt x="1961" y="1777"/>
                  </a:lnTo>
                  <a:lnTo>
                    <a:pt x="1962" y="1777"/>
                  </a:lnTo>
                  <a:lnTo>
                    <a:pt x="1962" y="1774"/>
                  </a:lnTo>
                  <a:lnTo>
                    <a:pt x="1962" y="1774"/>
                  </a:lnTo>
                  <a:close/>
                  <a:moveTo>
                    <a:pt x="1965" y="1773"/>
                  </a:moveTo>
                  <a:lnTo>
                    <a:pt x="1964" y="1776"/>
                  </a:lnTo>
                  <a:lnTo>
                    <a:pt x="1965" y="1781"/>
                  </a:lnTo>
                  <a:lnTo>
                    <a:pt x="1965" y="1784"/>
                  </a:lnTo>
                  <a:lnTo>
                    <a:pt x="1966" y="1784"/>
                  </a:lnTo>
                  <a:lnTo>
                    <a:pt x="1967" y="1778"/>
                  </a:lnTo>
                  <a:lnTo>
                    <a:pt x="1965" y="1773"/>
                  </a:lnTo>
                  <a:lnTo>
                    <a:pt x="1965" y="1773"/>
                  </a:lnTo>
                  <a:close/>
                  <a:moveTo>
                    <a:pt x="2007" y="1726"/>
                  </a:moveTo>
                  <a:lnTo>
                    <a:pt x="2006" y="1722"/>
                  </a:lnTo>
                  <a:lnTo>
                    <a:pt x="2008" y="1717"/>
                  </a:lnTo>
                  <a:lnTo>
                    <a:pt x="2010" y="1714"/>
                  </a:lnTo>
                  <a:lnTo>
                    <a:pt x="2011" y="1711"/>
                  </a:lnTo>
                  <a:lnTo>
                    <a:pt x="2018" y="1706"/>
                  </a:lnTo>
                  <a:lnTo>
                    <a:pt x="2024" y="1705"/>
                  </a:lnTo>
                  <a:lnTo>
                    <a:pt x="2025" y="1707"/>
                  </a:lnTo>
                  <a:lnTo>
                    <a:pt x="2024" y="1710"/>
                  </a:lnTo>
                  <a:lnTo>
                    <a:pt x="2026" y="1711"/>
                  </a:lnTo>
                  <a:lnTo>
                    <a:pt x="2026" y="1715"/>
                  </a:lnTo>
                  <a:lnTo>
                    <a:pt x="2021" y="1718"/>
                  </a:lnTo>
                  <a:lnTo>
                    <a:pt x="2019" y="1721"/>
                  </a:lnTo>
                  <a:lnTo>
                    <a:pt x="2016" y="1721"/>
                  </a:lnTo>
                  <a:lnTo>
                    <a:pt x="2009" y="1726"/>
                  </a:lnTo>
                  <a:lnTo>
                    <a:pt x="2007" y="1726"/>
                  </a:lnTo>
                  <a:lnTo>
                    <a:pt x="2007" y="1726"/>
                  </a:lnTo>
                  <a:close/>
                  <a:moveTo>
                    <a:pt x="1870" y="1570"/>
                  </a:moveTo>
                  <a:lnTo>
                    <a:pt x="1875" y="1574"/>
                  </a:lnTo>
                  <a:lnTo>
                    <a:pt x="1879" y="1578"/>
                  </a:lnTo>
                  <a:lnTo>
                    <a:pt x="1884" y="1579"/>
                  </a:lnTo>
                  <a:lnTo>
                    <a:pt x="1890" y="1581"/>
                  </a:lnTo>
                  <a:lnTo>
                    <a:pt x="1889" y="1579"/>
                  </a:lnTo>
                  <a:lnTo>
                    <a:pt x="1883" y="1577"/>
                  </a:lnTo>
                  <a:lnTo>
                    <a:pt x="1877" y="1571"/>
                  </a:lnTo>
                  <a:lnTo>
                    <a:pt x="1872" y="1570"/>
                  </a:lnTo>
                  <a:lnTo>
                    <a:pt x="1870" y="1570"/>
                  </a:lnTo>
                  <a:lnTo>
                    <a:pt x="1870" y="1570"/>
                  </a:lnTo>
                  <a:close/>
                  <a:moveTo>
                    <a:pt x="1823" y="1529"/>
                  </a:moveTo>
                  <a:lnTo>
                    <a:pt x="1824" y="1530"/>
                  </a:lnTo>
                  <a:lnTo>
                    <a:pt x="1828" y="1530"/>
                  </a:lnTo>
                  <a:lnTo>
                    <a:pt x="1831" y="1532"/>
                  </a:lnTo>
                  <a:lnTo>
                    <a:pt x="1833" y="1530"/>
                  </a:lnTo>
                  <a:lnTo>
                    <a:pt x="1834" y="1528"/>
                  </a:lnTo>
                  <a:lnTo>
                    <a:pt x="1835" y="1528"/>
                  </a:lnTo>
                  <a:lnTo>
                    <a:pt x="1836" y="1524"/>
                  </a:lnTo>
                  <a:lnTo>
                    <a:pt x="1833" y="1522"/>
                  </a:lnTo>
                  <a:lnTo>
                    <a:pt x="1836" y="1520"/>
                  </a:lnTo>
                  <a:lnTo>
                    <a:pt x="1836" y="1519"/>
                  </a:lnTo>
                  <a:lnTo>
                    <a:pt x="1831" y="1514"/>
                  </a:lnTo>
                  <a:lnTo>
                    <a:pt x="1826" y="1514"/>
                  </a:lnTo>
                  <a:lnTo>
                    <a:pt x="1825" y="1512"/>
                  </a:lnTo>
                  <a:lnTo>
                    <a:pt x="1824" y="1510"/>
                  </a:lnTo>
                  <a:lnTo>
                    <a:pt x="1821" y="1510"/>
                  </a:lnTo>
                  <a:lnTo>
                    <a:pt x="1818" y="1509"/>
                  </a:lnTo>
                  <a:lnTo>
                    <a:pt x="1813" y="1510"/>
                  </a:lnTo>
                  <a:lnTo>
                    <a:pt x="1812" y="1512"/>
                  </a:lnTo>
                  <a:lnTo>
                    <a:pt x="1813" y="1516"/>
                  </a:lnTo>
                  <a:lnTo>
                    <a:pt x="1815" y="1516"/>
                  </a:lnTo>
                  <a:lnTo>
                    <a:pt x="1818" y="1517"/>
                  </a:lnTo>
                  <a:lnTo>
                    <a:pt x="1820" y="1520"/>
                  </a:lnTo>
                  <a:lnTo>
                    <a:pt x="1823" y="1523"/>
                  </a:lnTo>
                  <a:lnTo>
                    <a:pt x="1823" y="1529"/>
                  </a:lnTo>
                  <a:lnTo>
                    <a:pt x="1823" y="1529"/>
                  </a:lnTo>
                  <a:close/>
                  <a:moveTo>
                    <a:pt x="1790" y="1543"/>
                  </a:moveTo>
                  <a:lnTo>
                    <a:pt x="1796" y="1543"/>
                  </a:lnTo>
                  <a:lnTo>
                    <a:pt x="1798" y="1541"/>
                  </a:lnTo>
                  <a:lnTo>
                    <a:pt x="1801" y="1540"/>
                  </a:lnTo>
                  <a:lnTo>
                    <a:pt x="1804" y="1538"/>
                  </a:lnTo>
                  <a:lnTo>
                    <a:pt x="1804" y="1535"/>
                  </a:lnTo>
                  <a:lnTo>
                    <a:pt x="1804" y="1533"/>
                  </a:lnTo>
                  <a:lnTo>
                    <a:pt x="1804" y="1524"/>
                  </a:lnTo>
                  <a:lnTo>
                    <a:pt x="1801" y="1523"/>
                  </a:lnTo>
                  <a:lnTo>
                    <a:pt x="1795" y="1522"/>
                  </a:lnTo>
                  <a:lnTo>
                    <a:pt x="1791" y="1520"/>
                  </a:lnTo>
                  <a:lnTo>
                    <a:pt x="1788" y="1516"/>
                  </a:lnTo>
                  <a:lnTo>
                    <a:pt x="1786" y="1518"/>
                  </a:lnTo>
                  <a:lnTo>
                    <a:pt x="1780" y="1518"/>
                  </a:lnTo>
                  <a:lnTo>
                    <a:pt x="1778" y="1517"/>
                  </a:lnTo>
                  <a:lnTo>
                    <a:pt x="1776" y="1519"/>
                  </a:lnTo>
                  <a:lnTo>
                    <a:pt x="1778" y="1524"/>
                  </a:lnTo>
                  <a:lnTo>
                    <a:pt x="1782" y="1529"/>
                  </a:lnTo>
                  <a:lnTo>
                    <a:pt x="1785" y="1534"/>
                  </a:lnTo>
                  <a:lnTo>
                    <a:pt x="1787" y="1536"/>
                  </a:lnTo>
                  <a:lnTo>
                    <a:pt x="1788" y="1542"/>
                  </a:lnTo>
                  <a:lnTo>
                    <a:pt x="1790" y="1543"/>
                  </a:lnTo>
                  <a:lnTo>
                    <a:pt x="1790" y="1543"/>
                  </a:lnTo>
                  <a:close/>
                  <a:moveTo>
                    <a:pt x="1786" y="1570"/>
                  </a:moveTo>
                  <a:lnTo>
                    <a:pt x="1786" y="1570"/>
                  </a:lnTo>
                  <a:lnTo>
                    <a:pt x="1786" y="1568"/>
                  </a:lnTo>
                  <a:lnTo>
                    <a:pt x="1779" y="1567"/>
                  </a:lnTo>
                  <a:lnTo>
                    <a:pt x="1778" y="1568"/>
                  </a:lnTo>
                  <a:lnTo>
                    <a:pt x="1780" y="1570"/>
                  </a:lnTo>
                  <a:lnTo>
                    <a:pt x="1786" y="1570"/>
                  </a:lnTo>
                  <a:lnTo>
                    <a:pt x="1786" y="1570"/>
                  </a:lnTo>
                  <a:close/>
                  <a:moveTo>
                    <a:pt x="1716" y="1619"/>
                  </a:moveTo>
                  <a:lnTo>
                    <a:pt x="1717" y="1619"/>
                  </a:lnTo>
                  <a:lnTo>
                    <a:pt x="1719" y="1616"/>
                  </a:lnTo>
                  <a:lnTo>
                    <a:pt x="1719" y="1614"/>
                  </a:lnTo>
                  <a:lnTo>
                    <a:pt x="1721" y="1612"/>
                  </a:lnTo>
                  <a:lnTo>
                    <a:pt x="1722" y="1609"/>
                  </a:lnTo>
                  <a:lnTo>
                    <a:pt x="1720" y="1607"/>
                  </a:lnTo>
                  <a:lnTo>
                    <a:pt x="1721" y="1604"/>
                  </a:lnTo>
                  <a:lnTo>
                    <a:pt x="1727" y="1600"/>
                  </a:lnTo>
                  <a:lnTo>
                    <a:pt x="1731" y="1594"/>
                  </a:lnTo>
                  <a:lnTo>
                    <a:pt x="1734" y="1594"/>
                  </a:lnTo>
                  <a:lnTo>
                    <a:pt x="1735" y="1592"/>
                  </a:lnTo>
                  <a:lnTo>
                    <a:pt x="1735" y="1590"/>
                  </a:lnTo>
                  <a:lnTo>
                    <a:pt x="1734" y="1587"/>
                  </a:lnTo>
                  <a:lnTo>
                    <a:pt x="1738" y="1583"/>
                  </a:lnTo>
                  <a:lnTo>
                    <a:pt x="1740" y="1580"/>
                  </a:lnTo>
                  <a:lnTo>
                    <a:pt x="1739" y="1577"/>
                  </a:lnTo>
                  <a:lnTo>
                    <a:pt x="1739" y="1572"/>
                  </a:lnTo>
                  <a:lnTo>
                    <a:pt x="1737" y="1570"/>
                  </a:lnTo>
                  <a:lnTo>
                    <a:pt x="1733" y="1571"/>
                  </a:lnTo>
                  <a:lnTo>
                    <a:pt x="1731" y="1571"/>
                  </a:lnTo>
                  <a:lnTo>
                    <a:pt x="1728" y="1568"/>
                  </a:lnTo>
                  <a:lnTo>
                    <a:pt x="1726" y="1567"/>
                  </a:lnTo>
                  <a:lnTo>
                    <a:pt x="1723" y="1571"/>
                  </a:lnTo>
                  <a:lnTo>
                    <a:pt x="1717" y="1577"/>
                  </a:lnTo>
                  <a:lnTo>
                    <a:pt x="1715" y="1577"/>
                  </a:lnTo>
                  <a:lnTo>
                    <a:pt x="1711" y="1581"/>
                  </a:lnTo>
                  <a:lnTo>
                    <a:pt x="1710" y="1587"/>
                  </a:lnTo>
                  <a:lnTo>
                    <a:pt x="1711" y="1591"/>
                  </a:lnTo>
                  <a:lnTo>
                    <a:pt x="1708" y="1593"/>
                  </a:lnTo>
                  <a:lnTo>
                    <a:pt x="1706" y="1596"/>
                  </a:lnTo>
                  <a:lnTo>
                    <a:pt x="1707" y="1602"/>
                  </a:lnTo>
                  <a:lnTo>
                    <a:pt x="1704" y="1606"/>
                  </a:lnTo>
                  <a:lnTo>
                    <a:pt x="1706" y="1609"/>
                  </a:lnTo>
                  <a:lnTo>
                    <a:pt x="1710" y="1610"/>
                  </a:lnTo>
                  <a:lnTo>
                    <a:pt x="1712" y="1613"/>
                  </a:lnTo>
                  <a:lnTo>
                    <a:pt x="1715" y="1614"/>
                  </a:lnTo>
                  <a:lnTo>
                    <a:pt x="1716" y="1619"/>
                  </a:lnTo>
                  <a:lnTo>
                    <a:pt x="1716" y="1619"/>
                  </a:lnTo>
                  <a:close/>
                  <a:moveTo>
                    <a:pt x="1652" y="1882"/>
                  </a:moveTo>
                  <a:lnTo>
                    <a:pt x="1653" y="1884"/>
                  </a:lnTo>
                  <a:lnTo>
                    <a:pt x="1656" y="1883"/>
                  </a:lnTo>
                  <a:lnTo>
                    <a:pt x="1654" y="1881"/>
                  </a:lnTo>
                  <a:lnTo>
                    <a:pt x="1652" y="1882"/>
                  </a:lnTo>
                  <a:lnTo>
                    <a:pt x="1652" y="1882"/>
                  </a:lnTo>
                  <a:close/>
                  <a:moveTo>
                    <a:pt x="1656" y="1908"/>
                  </a:moveTo>
                  <a:lnTo>
                    <a:pt x="1660" y="1904"/>
                  </a:lnTo>
                  <a:lnTo>
                    <a:pt x="1661" y="1898"/>
                  </a:lnTo>
                  <a:lnTo>
                    <a:pt x="1663" y="1898"/>
                  </a:lnTo>
                  <a:lnTo>
                    <a:pt x="1663" y="1906"/>
                  </a:lnTo>
                  <a:lnTo>
                    <a:pt x="1659" y="1909"/>
                  </a:lnTo>
                  <a:lnTo>
                    <a:pt x="1659" y="1909"/>
                  </a:lnTo>
                  <a:lnTo>
                    <a:pt x="1656" y="1908"/>
                  </a:lnTo>
                  <a:lnTo>
                    <a:pt x="1656" y="1908"/>
                  </a:lnTo>
                  <a:close/>
                  <a:moveTo>
                    <a:pt x="1619" y="1901"/>
                  </a:moveTo>
                  <a:lnTo>
                    <a:pt x="1622" y="1894"/>
                  </a:lnTo>
                  <a:lnTo>
                    <a:pt x="1626" y="1894"/>
                  </a:lnTo>
                  <a:lnTo>
                    <a:pt x="1628" y="1892"/>
                  </a:lnTo>
                  <a:lnTo>
                    <a:pt x="1630" y="1892"/>
                  </a:lnTo>
                  <a:lnTo>
                    <a:pt x="1635" y="1890"/>
                  </a:lnTo>
                  <a:lnTo>
                    <a:pt x="1638" y="1888"/>
                  </a:lnTo>
                  <a:lnTo>
                    <a:pt x="1634" y="1894"/>
                  </a:lnTo>
                  <a:lnTo>
                    <a:pt x="1626" y="1900"/>
                  </a:lnTo>
                  <a:lnTo>
                    <a:pt x="1621" y="1902"/>
                  </a:lnTo>
                  <a:lnTo>
                    <a:pt x="1619" y="1901"/>
                  </a:lnTo>
                  <a:lnTo>
                    <a:pt x="1619" y="1901"/>
                  </a:lnTo>
                  <a:close/>
                  <a:moveTo>
                    <a:pt x="1645" y="1912"/>
                  </a:moveTo>
                  <a:lnTo>
                    <a:pt x="1651" y="1902"/>
                  </a:lnTo>
                  <a:lnTo>
                    <a:pt x="1653" y="1898"/>
                  </a:lnTo>
                  <a:lnTo>
                    <a:pt x="1656" y="1897"/>
                  </a:lnTo>
                  <a:lnTo>
                    <a:pt x="1656" y="1902"/>
                  </a:lnTo>
                  <a:lnTo>
                    <a:pt x="1647" y="1910"/>
                  </a:lnTo>
                  <a:lnTo>
                    <a:pt x="1645" y="1916"/>
                  </a:lnTo>
                  <a:lnTo>
                    <a:pt x="1649" y="1913"/>
                  </a:lnTo>
                  <a:lnTo>
                    <a:pt x="1656" y="1904"/>
                  </a:lnTo>
                  <a:lnTo>
                    <a:pt x="1658" y="1902"/>
                  </a:lnTo>
                  <a:lnTo>
                    <a:pt x="1659" y="1895"/>
                  </a:lnTo>
                  <a:lnTo>
                    <a:pt x="1657" y="1893"/>
                  </a:lnTo>
                  <a:lnTo>
                    <a:pt x="1654" y="1893"/>
                  </a:lnTo>
                  <a:lnTo>
                    <a:pt x="1654" y="1888"/>
                  </a:lnTo>
                  <a:lnTo>
                    <a:pt x="1650" y="1885"/>
                  </a:lnTo>
                  <a:lnTo>
                    <a:pt x="1648" y="1889"/>
                  </a:lnTo>
                  <a:lnTo>
                    <a:pt x="1646" y="1897"/>
                  </a:lnTo>
                  <a:lnTo>
                    <a:pt x="1641" y="1902"/>
                  </a:lnTo>
                  <a:lnTo>
                    <a:pt x="1636" y="1905"/>
                  </a:lnTo>
                  <a:lnTo>
                    <a:pt x="1637" y="1901"/>
                  </a:lnTo>
                  <a:lnTo>
                    <a:pt x="1642" y="1896"/>
                  </a:lnTo>
                  <a:lnTo>
                    <a:pt x="1645" y="1891"/>
                  </a:lnTo>
                  <a:lnTo>
                    <a:pt x="1644" y="1889"/>
                  </a:lnTo>
                  <a:lnTo>
                    <a:pt x="1639" y="1892"/>
                  </a:lnTo>
                  <a:lnTo>
                    <a:pt x="1635" y="1900"/>
                  </a:lnTo>
                  <a:lnTo>
                    <a:pt x="1628" y="1906"/>
                  </a:lnTo>
                  <a:lnTo>
                    <a:pt x="1627" y="1909"/>
                  </a:lnTo>
                  <a:lnTo>
                    <a:pt x="1623" y="1915"/>
                  </a:lnTo>
                  <a:lnTo>
                    <a:pt x="1624" y="1919"/>
                  </a:lnTo>
                  <a:lnTo>
                    <a:pt x="1627" y="1918"/>
                  </a:lnTo>
                  <a:lnTo>
                    <a:pt x="1633" y="1910"/>
                  </a:lnTo>
                  <a:lnTo>
                    <a:pt x="1636" y="1909"/>
                  </a:lnTo>
                  <a:lnTo>
                    <a:pt x="1635" y="1914"/>
                  </a:lnTo>
                  <a:lnTo>
                    <a:pt x="1630" y="1919"/>
                  </a:lnTo>
                  <a:lnTo>
                    <a:pt x="1633" y="1920"/>
                  </a:lnTo>
                  <a:lnTo>
                    <a:pt x="1637" y="1918"/>
                  </a:lnTo>
                  <a:lnTo>
                    <a:pt x="1640" y="1918"/>
                  </a:lnTo>
                  <a:lnTo>
                    <a:pt x="1640" y="1918"/>
                  </a:lnTo>
                  <a:lnTo>
                    <a:pt x="1645" y="1912"/>
                  </a:lnTo>
                  <a:lnTo>
                    <a:pt x="1645" y="1912"/>
                  </a:lnTo>
                  <a:close/>
                  <a:moveTo>
                    <a:pt x="1638" y="1913"/>
                  </a:moveTo>
                  <a:lnTo>
                    <a:pt x="1639" y="1907"/>
                  </a:lnTo>
                  <a:lnTo>
                    <a:pt x="1648" y="1900"/>
                  </a:lnTo>
                  <a:lnTo>
                    <a:pt x="1645" y="1906"/>
                  </a:lnTo>
                  <a:lnTo>
                    <a:pt x="1640" y="1912"/>
                  </a:lnTo>
                  <a:lnTo>
                    <a:pt x="1638" y="1913"/>
                  </a:lnTo>
                  <a:lnTo>
                    <a:pt x="1638" y="1913"/>
                  </a:lnTo>
                  <a:close/>
                  <a:moveTo>
                    <a:pt x="2063" y="2343"/>
                  </a:moveTo>
                  <a:lnTo>
                    <a:pt x="2060" y="2343"/>
                  </a:lnTo>
                  <a:lnTo>
                    <a:pt x="2058" y="2340"/>
                  </a:lnTo>
                  <a:lnTo>
                    <a:pt x="2060" y="2339"/>
                  </a:lnTo>
                  <a:lnTo>
                    <a:pt x="2063" y="2335"/>
                  </a:lnTo>
                  <a:lnTo>
                    <a:pt x="2067" y="2332"/>
                  </a:lnTo>
                  <a:lnTo>
                    <a:pt x="2067" y="2333"/>
                  </a:lnTo>
                  <a:lnTo>
                    <a:pt x="2068" y="2331"/>
                  </a:lnTo>
                  <a:lnTo>
                    <a:pt x="2067" y="2331"/>
                  </a:lnTo>
                  <a:lnTo>
                    <a:pt x="2061" y="2335"/>
                  </a:lnTo>
                  <a:lnTo>
                    <a:pt x="2057" y="2340"/>
                  </a:lnTo>
                  <a:lnTo>
                    <a:pt x="2059" y="2344"/>
                  </a:lnTo>
                  <a:lnTo>
                    <a:pt x="2061" y="2345"/>
                  </a:lnTo>
                  <a:lnTo>
                    <a:pt x="2063" y="2343"/>
                  </a:lnTo>
                  <a:lnTo>
                    <a:pt x="2063" y="2343"/>
                  </a:lnTo>
                  <a:close/>
                  <a:moveTo>
                    <a:pt x="2218" y="2371"/>
                  </a:moveTo>
                  <a:lnTo>
                    <a:pt x="2216" y="2368"/>
                  </a:lnTo>
                  <a:lnTo>
                    <a:pt x="2218" y="2363"/>
                  </a:lnTo>
                  <a:lnTo>
                    <a:pt x="2217" y="2358"/>
                  </a:lnTo>
                  <a:lnTo>
                    <a:pt x="2215" y="2355"/>
                  </a:lnTo>
                  <a:lnTo>
                    <a:pt x="2217" y="2351"/>
                  </a:lnTo>
                  <a:lnTo>
                    <a:pt x="2219" y="2349"/>
                  </a:lnTo>
                  <a:lnTo>
                    <a:pt x="2218" y="2351"/>
                  </a:lnTo>
                  <a:lnTo>
                    <a:pt x="2220" y="2354"/>
                  </a:lnTo>
                  <a:lnTo>
                    <a:pt x="2220" y="2358"/>
                  </a:lnTo>
                  <a:lnTo>
                    <a:pt x="2218" y="2360"/>
                  </a:lnTo>
                  <a:lnTo>
                    <a:pt x="2218" y="2362"/>
                  </a:lnTo>
                  <a:lnTo>
                    <a:pt x="2220" y="2365"/>
                  </a:lnTo>
                  <a:lnTo>
                    <a:pt x="2221" y="2367"/>
                  </a:lnTo>
                  <a:lnTo>
                    <a:pt x="2219" y="2371"/>
                  </a:lnTo>
                  <a:lnTo>
                    <a:pt x="2218" y="2371"/>
                  </a:lnTo>
                  <a:lnTo>
                    <a:pt x="2218" y="2371"/>
                  </a:lnTo>
                  <a:close/>
                  <a:moveTo>
                    <a:pt x="2223" y="2374"/>
                  </a:moveTo>
                  <a:lnTo>
                    <a:pt x="2223" y="2371"/>
                  </a:lnTo>
                  <a:lnTo>
                    <a:pt x="2227" y="2370"/>
                  </a:lnTo>
                  <a:lnTo>
                    <a:pt x="2227" y="2373"/>
                  </a:lnTo>
                  <a:lnTo>
                    <a:pt x="2224" y="2375"/>
                  </a:lnTo>
                  <a:lnTo>
                    <a:pt x="2223" y="2374"/>
                  </a:lnTo>
                  <a:lnTo>
                    <a:pt x="2223" y="2374"/>
                  </a:lnTo>
                  <a:close/>
                  <a:moveTo>
                    <a:pt x="2285" y="2153"/>
                  </a:moveTo>
                  <a:lnTo>
                    <a:pt x="2287" y="2147"/>
                  </a:lnTo>
                  <a:lnTo>
                    <a:pt x="2290" y="2145"/>
                  </a:lnTo>
                  <a:lnTo>
                    <a:pt x="2290" y="2148"/>
                  </a:lnTo>
                  <a:lnTo>
                    <a:pt x="2289" y="2152"/>
                  </a:lnTo>
                  <a:lnTo>
                    <a:pt x="2286" y="2154"/>
                  </a:lnTo>
                  <a:lnTo>
                    <a:pt x="2286" y="2154"/>
                  </a:lnTo>
                  <a:lnTo>
                    <a:pt x="2285" y="2153"/>
                  </a:lnTo>
                  <a:lnTo>
                    <a:pt x="2285" y="2153"/>
                  </a:lnTo>
                  <a:close/>
                  <a:moveTo>
                    <a:pt x="2266" y="2199"/>
                  </a:moveTo>
                  <a:lnTo>
                    <a:pt x="2266" y="2203"/>
                  </a:lnTo>
                  <a:lnTo>
                    <a:pt x="2267" y="2204"/>
                  </a:lnTo>
                  <a:lnTo>
                    <a:pt x="2268" y="2202"/>
                  </a:lnTo>
                  <a:lnTo>
                    <a:pt x="2270" y="2202"/>
                  </a:lnTo>
                  <a:lnTo>
                    <a:pt x="2270" y="2198"/>
                  </a:lnTo>
                  <a:lnTo>
                    <a:pt x="2268" y="2198"/>
                  </a:lnTo>
                  <a:lnTo>
                    <a:pt x="2266" y="2199"/>
                  </a:lnTo>
                  <a:lnTo>
                    <a:pt x="2266" y="2199"/>
                  </a:lnTo>
                  <a:close/>
                  <a:moveTo>
                    <a:pt x="2298" y="2252"/>
                  </a:moveTo>
                  <a:lnTo>
                    <a:pt x="2297" y="2245"/>
                  </a:lnTo>
                  <a:lnTo>
                    <a:pt x="2297" y="2244"/>
                  </a:lnTo>
                  <a:lnTo>
                    <a:pt x="2299" y="2244"/>
                  </a:lnTo>
                  <a:lnTo>
                    <a:pt x="2300" y="2246"/>
                  </a:lnTo>
                  <a:lnTo>
                    <a:pt x="2301" y="2245"/>
                  </a:lnTo>
                  <a:lnTo>
                    <a:pt x="2304" y="2246"/>
                  </a:lnTo>
                  <a:lnTo>
                    <a:pt x="2304" y="2250"/>
                  </a:lnTo>
                  <a:lnTo>
                    <a:pt x="2301" y="2252"/>
                  </a:lnTo>
                  <a:lnTo>
                    <a:pt x="2301" y="2252"/>
                  </a:lnTo>
                  <a:lnTo>
                    <a:pt x="2298" y="2252"/>
                  </a:lnTo>
                  <a:lnTo>
                    <a:pt x="2298" y="2252"/>
                  </a:lnTo>
                  <a:close/>
                  <a:moveTo>
                    <a:pt x="2282" y="2251"/>
                  </a:moveTo>
                  <a:lnTo>
                    <a:pt x="2286" y="2252"/>
                  </a:lnTo>
                  <a:lnTo>
                    <a:pt x="2288" y="2251"/>
                  </a:lnTo>
                  <a:lnTo>
                    <a:pt x="2290" y="2247"/>
                  </a:lnTo>
                  <a:lnTo>
                    <a:pt x="2289" y="2246"/>
                  </a:lnTo>
                  <a:lnTo>
                    <a:pt x="2290" y="2246"/>
                  </a:lnTo>
                  <a:lnTo>
                    <a:pt x="2291" y="2250"/>
                  </a:lnTo>
                  <a:lnTo>
                    <a:pt x="2289" y="2254"/>
                  </a:lnTo>
                  <a:lnTo>
                    <a:pt x="2284" y="2256"/>
                  </a:lnTo>
                  <a:lnTo>
                    <a:pt x="2281" y="2254"/>
                  </a:lnTo>
                  <a:lnTo>
                    <a:pt x="2281" y="2252"/>
                  </a:lnTo>
                  <a:lnTo>
                    <a:pt x="2282" y="2251"/>
                  </a:lnTo>
                  <a:lnTo>
                    <a:pt x="2282" y="2251"/>
                  </a:lnTo>
                  <a:close/>
                  <a:moveTo>
                    <a:pt x="2232" y="2332"/>
                  </a:moveTo>
                  <a:lnTo>
                    <a:pt x="2234" y="2328"/>
                  </a:lnTo>
                  <a:lnTo>
                    <a:pt x="2235" y="2331"/>
                  </a:lnTo>
                  <a:lnTo>
                    <a:pt x="2234" y="2332"/>
                  </a:lnTo>
                  <a:lnTo>
                    <a:pt x="2232" y="2332"/>
                  </a:lnTo>
                  <a:lnTo>
                    <a:pt x="2232" y="2332"/>
                  </a:lnTo>
                  <a:close/>
                  <a:moveTo>
                    <a:pt x="2299" y="2313"/>
                  </a:moveTo>
                  <a:lnTo>
                    <a:pt x="2299" y="2315"/>
                  </a:lnTo>
                  <a:lnTo>
                    <a:pt x="2301" y="2316"/>
                  </a:lnTo>
                  <a:lnTo>
                    <a:pt x="2307" y="2316"/>
                  </a:lnTo>
                  <a:lnTo>
                    <a:pt x="2308" y="2314"/>
                  </a:lnTo>
                  <a:lnTo>
                    <a:pt x="2301" y="2313"/>
                  </a:lnTo>
                  <a:lnTo>
                    <a:pt x="2299" y="2313"/>
                  </a:lnTo>
                  <a:lnTo>
                    <a:pt x="2299" y="2313"/>
                  </a:lnTo>
                  <a:close/>
                  <a:moveTo>
                    <a:pt x="2228" y="2193"/>
                  </a:moveTo>
                  <a:lnTo>
                    <a:pt x="2226" y="2197"/>
                  </a:lnTo>
                  <a:lnTo>
                    <a:pt x="2220" y="2200"/>
                  </a:lnTo>
                  <a:lnTo>
                    <a:pt x="2217" y="2203"/>
                  </a:lnTo>
                  <a:lnTo>
                    <a:pt x="2217" y="2204"/>
                  </a:lnTo>
                  <a:lnTo>
                    <a:pt x="2216" y="2206"/>
                  </a:lnTo>
                  <a:lnTo>
                    <a:pt x="2214" y="2207"/>
                  </a:lnTo>
                  <a:lnTo>
                    <a:pt x="2214" y="2210"/>
                  </a:lnTo>
                  <a:lnTo>
                    <a:pt x="2216" y="2211"/>
                  </a:lnTo>
                  <a:lnTo>
                    <a:pt x="2214" y="2214"/>
                  </a:lnTo>
                  <a:lnTo>
                    <a:pt x="2209" y="2214"/>
                  </a:lnTo>
                  <a:lnTo>
                    <a:pt x="2207" y="2218"/>
                  </a:lnTo>
                  <a:lnTo>
                    <a:pt x="2206" y="2221"/>
                  </a:lnTo>
                  <a:lnTo>
                    <a:pt x="2208" y="2221"/>
                  </a:lnTo>
                  <a:lnTo>
                    <a:pt x="2209" y="2221"/>
                  </a:lnTo>
                  <a:lnTo>
                    <a:pt x="2207" y="2223"/>
                  </a:lnTo>
                  <a:lnTo>
                    <a:pt x="2203" y="2224"/>
                  </a:lnTo>
                  <a:lnTo>
                    <a:pt x="2199" y="2230"/>
                  </a:lnTo>
                  <a:lnTo>
                    <a:pt x="2198" y="2233"/>
                  </a:lnTo>
                  <a:lnTo>
                    <a:pt x="2192" y="2242"/>
                  </a:lnTo>
                  <a:lnTo>
                    <a:pt x="2192" y="2245"/>
                  </a:lnTo>
                  <a:lnTo>
                    <a:pt x="2194" y="2249"/>
                  </a:lnTo>
                  <a:lnTo>
                    <a:pt x="2194" y="2252"/>
                  </a:lnTo>
                  <a:lnTo>
                    <a:pt x="2193" y="2252"/>
                  </a:lnTo>
                  <a:lnTo>
                    <a:pt x="2191" y="2250"/>
                  </a:lnTo>
                  <a:lnTo>
                    <a:pt x="2189" y="2251"/>
                  </a:lnTo>
                  <a:lnTo>
                    <a:pt x="2183" y="2253"/>
                  </a:lnTo>
                  <a:lnTo>
                    <a:pt x="2182" y="2257"/>
                  </a:lnTo>
                  <a:lnTo>
                    <a:pt x="2182" y="2259"/>
                  </a:lnTo>
                  <a:lnTo>
                    <a:pt x="2185" y="2261"/>
                  </a:lnTo>
                  <a:lnTo>
                    <a:pt x="2187" y="2263"/>
                  </a:lnTo>
                  <a:lnTo>
                    <a:pt x="2185" y="2264"/>
                  </a:lnTo>
                  <a:lnTo>
                    <a:pt x="2184" y="2267"/>
                  </a:lnTo>
                  <a:lnTo>
                    <a:pt x="2181" y="2270"/>
                  </a:lnTo>
                  <a:lnTo>
                    <a:pt x="2174" y="2268"/>
                  </a:lnTo>
                  <a:lnTo>
                    <a:pt x="2173" y="2270"/>
                  </a:lnTo>
                  <a:lnTo>
                    <a:pt x="2172" y="2273"/>
                  </a:lnTo>
                  <a:lnTo>
                    <a:pt x="2169" y="2277"/>
                  </a:lnTo>
                  <a:lnTo>
                    <a:pt x="2165" y="2282"/>
                  </a:lnTo>
                  <a:lnTo>
                    <a:pt x="2162" y="2287"/>
                  </a:lnTo>
                  <a:lnTo>
                    <a:pt x="2161" y="2287"/>
                  </a:lnTo>
                  <a:lnTo>
                    <a:pt x="2160" y="2282"/>
                  </a:lnTo>
                  <a:lnTo>
                    <a:pt x="2159" y="2287"/>
                  </a:lnTo>
                  <a:lnTo>
                    <a:pt x="2156" y="2282"/>
                  </a:lnTo>
                  <a:lnTo>
                    <a:pt x="2157" y="2280"/>
                  </a:lnTo>
                  <a:lnTo>
                    <a:pt x="2160" y="2278"/>
                  </a:lnTo>
                  <a:lnTo>
                    <a:pt x="2162" y="2275"/>
                  </a:lnTo>
                  <a:lnTo>
                    <a:pt x="2160" y="2276"/>
                  </a:lnTo>
                  <a:lnTo>
                    <a:pt x="2156" y="2279"/>
                  </a:lnTo>
                  <a:lnTo>
                    <a:pt x="2149" y="2284"/>
                  </a:lnTo>
                  <a:lnTo>
                    <a:pt x="2146" y="2291"/>
                  </a:lnTo>
                  <a:lnTo>
                    <a:pt x="2148" y="2291"/>
                  </a:lnTo>
                  <a:lnTo>
                    <a:pt x="2152" y="2290"/>
                  </a:lnTo>
                  <a:lnTo>
                    <a:pt x="2161" y="2289"/>
                  </a:lnTo>
                  <a:lnTo>
                    <a:pt x="2168" y="2289"/>
                  </a:lnTo>
                  <a:lnTo>
                    <a:pt x="2163" y="2293"/>
                  </a:lnTo>
                  <a:lnTo>
                    <a:pt x="2158" y="2300"/>
                  </a:lnTo>
                  <a:lnTo>
                    <a:pt x="2154" y="2307"/>
                  </a:lnTo>
                  <a:lnTo>
                    <a:pt x="2147" y="2310"/>
                  </a:lnTo>
                  <a:lnTo>
                    <a:pt x="2141" y="2315"/>
                  </a:lnTo>
                  <a:lnTo>
                    <a:pt x="2137" y="2315"/>
                  </a:lnTo>
                  <a:lnTo>
                    <a:pt x="2136" y="2319"/>
                  </a:lnTo>
                  <a:lnTo>
                    <a:pt x="2138" y="2322"/>
                  </a:lnTo>
                  <a:lnTo>
                    <a:pt x="2136" y="2326"/>
                  </a:lnTo>
                  <a:lnTo>
                    <a:pt x="2137" y="2328"/>
                  </a:lnTo>
                  <a:lnTo>
                    <a:pt x="2140" y="2330"/>
                  </a:lnTo>
                  <a:lnTo>
                    <a:pt x="2147" y="2332"/>
                  </a:lnTo>
                  <a:lnTo>
                    <a:pt x="2153" y="2331"/>
                  </a:lnTo>
                  <a:lnTo>
                    <a:pt x="2158" y="2327"/>
                  </a:lnTo>
                  <a:lnTo>
                    <a:pt x="2163" y="2326"/>
                  </a:lnTo>
                  <a:lnTo>
                    <a:pt x="2168" y="2323"/>
                  </a:lnTo>
                  <a:lnTo>
                    <a:pt x="2169" y="2320"/>
                  </a:lnTo>
                  <a:lnTo>
                    <a:pt x="2169" y="2322"/>
                  </a:lnTo>
                  <a:lnTo>
                    <a:pt x="2166" y="2326"/>
                  </a:lnTo>
                  <a:lnTo>
                    <a:pt x="2173" y="2327"/>
                  </a:lnTo>
                  <a:lnTo>
                    <a:pt x="2177" y="2326"/>
                  </a:lnTo>
                  <a:lnTo>
                    <a:pt x="2180" y="2328"/>
                  </a:lnTo>
                  <a:lnTo>
                    <a:pt x="2187" y="2330"/>
                  </a:lnTo>
                  <a:lnTo>
                    <a:pt x="2193" y="2328"/>
                  </a:lnTo>
                  <a:lnTo>
                    <a:pt x="2194" y="2331"/>
                  </a:lnTo>
                  <a:lnTo>
                    <a:pt x="2196" y="2333"/>
                  </a:lnTo>
                  <a:lnTo>
                    <a:pt x="2201" y="2333"/>
                  </a:lnTo>
                  <a:lnTo>
                    <a:pt x="2204" y="2332"/>
                  </a:lnTo>
                  <a:lnTo>
                    <a:pt x="2205" y="2334"/>
                  </a:lnTo>
                  <a:lnTo>
                    <a:pt x="2208" y="2334"/>
                  </a:lnTo>
                  <a:lnTo>
                    <a:pt x="2211" y="2332"/>
                  </a:lnTo>
                  <a:lnTo>
                    <a:pt x="2210" y="2331"/>
                  </a:lnTo>
                  <a:lnTo>
                    <a:pt x="2216" y="2331"/>
                  </a:lnTo>
                  <a:lnTo>
                    <a:pt x="2217" y="2332"/>
                  </a:lnTo>
                  <a:lnTo>
                    <a:pt x="2220" y="2332"/>
                  </a:lnTo>
                  <a:lnTo>
                    <a:pt x="2222" y="2330"/>
                  </a:lnTo>
                  <a:lnTo>
                    <a:pt x="2224" y="2330"/>
                  </a:lnTo>
                  <a:lnTo>
                    <a:pt x="2228" y="2331"/>
                  </a:lnTo>
                  <a:lnTo>
                    <a:pt x="2229" y="2328"/>
                  </a:lnTo>
                  <a:lnTo>
                    <a:pt x="2229" y="2325"/>
                  </a:lnTo>
                  <a:lnTo>
                    <a:pt x="2229" y="2321"/>
                  </a:lnTo>
                  <a:lnTo>
                    <a:pt x="2230" y="2323"/>
                  </a:lnTo>
                  <a:lnTo>
                    <a:pt x="2232" y="2320"/>
                  </a:lnTo>
                  <a:lnTo>
                    <a:pt x="2234" y="2319"/>
                  </a:lnTo>
                  <a:lnTo>
                    <a:pt x="2233" y="2320"/>
                  </a:lnTo>
                  <a:lnTo>
                    <a:pt x="2231" y="2326"/>
                  </a:lnTo>
                  <a:lnTo>
                    <a:pt x="2232" y="2327"/>
                  </a:lnTo>
                  <a:lnTo>
                    <a:pt x="2234" y="2324"/>
                  </a:lnTo>
                  <a:lnTo>
                    <a:pt x="2238" y="2321"/>
                  </a:lnTo>
                  <a:lnTo>
                    <a:pt x="2239" y="2321"/>
                  </a:lnTo>
                  <a:lnTo>
                    <a:pt x="2239" y="2324"/>
                  </a:lnTo>
                  <a:lnTo>
                    <a:pt x="2236" y="2327"/>
                  </a:lnTo>
                  <a:lnTo>
                    <a:pt x="2236" y="2330"/>
                  </a:lnTo>
                  <a:lnTo>
                    <a:pt x="2241" y="2328"/>
                  </a:lnTo>
                  <a:lnTo>
                    <a:pt x="2242" y="2328"/>
                  </a:lnTo>
                  <a:lnTo>
                    <a:pt x="2242" y="2330"/>
                  </a:lnTo>
                  <a:lnTo>
                    <a:pt x="2235" y="2334"/>
                  </a:lnTo>
                  <a:lnTo>
                    <a:pt x="2230" y="2336"/>
                  </a:lnTo>
                  <a:lnTo>
                    <a:pt x="2232" y="2337"/>
                  </a:lnTo>
                  <a:lnTo>
                    <a:pt x="2233" y="2336"/>
                  </a:lnTo>
                  <a:lnTo>
                    <a:pt x="2238" y="2336"/>
                  </a:lnTo>
                  <a:lnTo>
                    <a:pt x="2239" y="2338"/>
                  </a:lnTo>
                  <a:lnTo>
                    <a:pt x="2242" y="2338"/>
                  </a:lnTo>
                  <a:lnTo>
                    <a:pt x="2243" y="2339"/>
                  </a:lnTo>
                  <a:lnTo>
                    <a:pt x="2245" y="2338"/>
                  </a:lnTo>
                  <a:lnTo>
                    <a:pt x="2250" y="2337"/>
                  </a:lnTo>
                  <a:lnTo>
                    <a:pt x="2251" y="2333"/>
                  </a:lnTo>
                  <a:lnTo>
                    <a:pt x="2251" y="2330"/>
                  </a:lnTo>
                  <a:lnTo>
                    <a:pt x="2253" y="2331"/>
                  </a:lnTo>
                  <a:lnTo>
                    <a:pt x="2257" y="2332"/>
                  </a:lnTo>
                  <a:lnTo>
                    <a:pt x="2261" y="2335"/>
                  </a:lnTo>
                  <a:lnTo>
                    <a:pt x="2264" y="2334"/>
                  </a:lnTo>
                  <a:lnTo>
                    <a:pt x="2267" y="2332"/>
                  </a:lnTo>
                  <a:lnTo>
                    <a:pt x="2270" y="2333"/>
                  </a:lnTo>
                  <a:lnTo>
                    <a:pt x="2267" y="2335"/>
                  </a:lnTo>
                  <a:lnTo>
                    <a:pt x="2267" y="2337"/>
                  </a:lnTo>
                  <a:lnTo>
                    <a:pt x="2262" y="2339"/>
                  </a:lnTo>
                  <a:lnTo>
                    <a:pt x="2256" y="2339"/>
                  </a:lnTo>
                  <a:lnTo>
                    <a:pt x="2254" y="2343"/>
                  </a:lnTo>
                  <a:lnTo>
                    <a:pt x="2253" y="2346"/>
                  </a:lnTo>
                  <a:lnTo>
                    <a:pt x="2252" y="2346"/>
                  </a:lnTo>
                  <a:lnTo>
                    <a:pt x="2251" y="2349"/>
                  </a:lnTo>
                  <a:lnTo>
                    <a:pt x="2246" y="2349"/>
                  </a:lnTo>
                  <a:lnTo>
                    <a:pt x="2244" y="2349"/>
                  </a:lnTo>
                  <a:lnTo>
                    <a:pt x="2243" y="2351"/>
                  </a:lnTo>
                  <a:lnTo>
                    <a:pt x="2241" y="2354"/>
                  </a:lnTo>
                  <a:lnTo>
                    <a:pt x="2235" y="2355"/>
                  </a:lnTo>
                  <a:lnTo>
                    <a:pt x="2231" y="2359"/>
                  </a:lnTo>
                  <a:lnTo>
                    <a:pt x="2230" y="2361"/>
                  </a:lnTo>
                  <a:lnTo>
                    <a:pt x="2232" y="2362"/>
                  </a:lnTo>
                  <a:lnTo>
                    <a:pt x="2233" y="2365"/>
                  </a:lnTo>
                  <a:lnTo>
                    <a:pt x="2236" y="2365"/>
                  </a:lnTo>
                  <a:lnTo>
                    <a:pt x="2239" y="2362"/>
                  </a:lnTo>
                  <a:lnTo>
                    <a:pt x="2241" y="2360"/>
                  </a:lnTo>
                  <a:lnTo>
                    <a:pt x="2243" y="2361"/>
                  </a:lnTo>
                  <a:lnTo>
                    <a:pt x="2243" y="2363"/>
                  </a:lnTo>
                  <a:lnTo>
                    <a:pt x="2245" y="2366"/>
                  </a:lnTo>
                  <a:lnTo>
                    <a:pt x="2250" y="2363"/>
                  </a:lnTo>
                  <a:lnTo>
                    <a:pt x="2253" y="2361"/>
                  </a:lnTo>
                  <a:lnTo>
                    <a:pt x="2254" y="2357"/>
                  </a:lnTo>
                  <a:lnTo>
                    <a:pt x="2255" y="2357"/>
                  </a:lnTo>
                  <a:lnTo>
                    <a:pt x="2257" y="2354"/>
                  </a:lnTo>
                  <a:lnTo>
                    <a:pt x="2257" y="2350"/>
                  </a:lnTo>
                  <a:lnTo>
                    <a:pt x="2259" y="2349"/>
                  </a:lnTo>
                  <a:lnTo>
                    <a:pt x="2265" y="2343"/>
                  </a:lnTo>
                  <a:lnTo>
                    <a:pt x="2268" y="2342"/>
                  </a:lnTo>
                  <a:lnTo>
                    <a:pt x="2270" y="2344"/>
                  </a:lnTo>
                  <a:lnTo>
                    <a:pt x="2275" y="2343"/>
                  </a:lnTo>
                  <a:lnTo>
                    <a:pt x="2272" y="2345"/>
                  </a:lnTo>
                  <a:lnTo>
                    <a:pt x="2275" y="2345"/>
                  </a:lnTo>
                  <a:lnTo>
                    <a:pt x="2277" y="2343"/>
                  </a:lnTo>
                  <a:lnTo>
                    <a:pt x="2279" y="2336"/>
                  </a:lnTo>
                  <a:lnTo>
                    <a:pt x="2282" y="2330"/>
                  </a:lnTo>
                  <a:lnTo>
                    <a:pt x="2282" y="2324"/>
                  </a:lnTo>
                  <a:lnTo>
                    <a:pt x="2284" y="2322"/>
                  </a:lnTo>
                  <a:lnTo>
                    <a:pt x="2286" y="2322"/>
                  </a:lnTo>
                  <a:lnTo>
                    <a:pt x="2288" y="2324"/>
                  </a:lnTo>
                  <a:lnTo>
                    <a:pt x="2290" y="2325"/>
                  </a:lnTo>
                  <a:lnTo>
                    <a:pt x="2292" y="2327"/>
                  </a:lnTo>
                  <a:lnTo>
                    <a:pt x="2292" y="2333"/>
                  </a:lnTo>
                  <a:lnTo>
                    <a:pt x="2291" y="2336"/>
                  </a:lnTo>
                  <a:lnTo>
                    <a:pt x="2291" y="2342"/>
                  </a:lnTo>
                  <a:lnTo>
                    <a:pt x="2292" y="2344"/>
                  </a:lnTo>
                  <a:lnTo>
                    <a:pt x="2291" y="2347"/>
                  </a:lnTo>
                  <a:lnTo>
                    <a:pt x="2287" y="2351"/>
                  </a:lnTo>
                  <a:lnTo>
                    <a:pt x="2282" y="2360"/>
                  </a:lnTo>
                  <a:lnTo>
                    <a:pt x="2282" y="2365"/>
                  </a:lnTo>
                  <a:lnTo>
                    <a:pt x="2281" y="2366"/>
                  </a:lnTo>
                  <a:lnTo>
                    <a:pt x="2281" y="2370"/>
                  </a:lnTo>
                  <a:lnTo>
                    <a:pt x="2284" y="2371"/>
                  </a:lnTo>
                  <a:lnTo>
                    <a:pt x="2289" y="2368"/>
                  </a:lnTo>
                  <a:lnTo>
                    <a:pt x="2292" y="2360"/>
                  </a:lnTo>
                  <a:lnTo>
                    <a:pt x="2296" y="2359"/>
                  </a:lnTo>
                  <a:lnTo>
                    <a:pt x="2299" y="2355"/>
                  </a:lnTo>
                  <a:lnTo>
                    <a:pt x="2302" y="2351"/>
                  </a:lnTo>
                  <a:lnTo>
                    <a:pt x="2302" y="2354"/>
                  </a:lnTo>
                  <a:lnTo>
                    <a:pt x="2308" y="2352"/>
                  </a:lnTo>
                  <a:lnTo>
                    <a:pt x="2308" y="2355"/>
                  </a:lnTo>
                  <a:lnTo>
                    <a:pt x="2304" y="2356"/>
                  </a:lnTo>
                  <a:lnTo>
                    <a:pt x="2299" y="2361"/>
                  </a:lnTo>
                  <a:lnTo>
                    <a:pt x="2299" y="2366"/>
                  </a:lnTo>
                  <a:lnTo>
                    <a:pt x="2298" y="2369"/>
                  </a:lnTo>
                  <a:lnTo>
                    <a:pt x="2299" y="2371"/>
                  </a:lnTo>
                  <a:lnTo>
                    <a:pt x="2299" y="2377"/>
                  </a:lnTo>
                  <a:lnTo>
                    <a:pt x="2302" y="2380"/>
                  </a:lnTo>
                  <a:lnTo>
                    <a:pt x="2303" y="2375"/>
                  </a:lnTo>
                  <a:lnTo>
                    <a:pt x="2307" y="2372"/>
                  </a:lnTo>
                  <a:lnTo>
                    <a:pt x="2307" y="2372"/>
                  </a:lnTo>
                  <a:lnTo>
                    <a:pt x="2309" y="2372"/>
                  </a:lnTo>
                  <a:lnTo>
                    <a:pt x="2309" y="2372"/>
                  </a:lnTo>
                  <a:lnTo>
                    <a:pt x="2311" y="2374"/>
                  </a:lnTo>
                  <a:lnTo>
                    <a:pt x="2312" y="2377"/>
                  </a:lnTo>
                  <a:lnTo>
                    <a:pt x="2314" y="2378"/>
                  </a:lnTo>
                  <a:lnTo>
                    <a:pt x="2319" y="2374"/>
                  </a:lnTo>
                  <a:lnTo>
                    <a:pt x="2319" y="2372"/>
                  </a:lnTo>
                  <a:lnTo>
                    <a:pt x="2321" y="2371"/>
                  </a:lnTo>
                  <a:lnTo>
                    <a:pt x="2322" y="2368"/>
                  </a:lnTo>
                  <a:lnTo>
                    <a:pt x="2322" y="2365"/>
                  </a:lnTo>
                  <a:lnTo>
                    <a:pt x="2323" y="2363"/>
                  </a:lnTo>
                  <a:lnTo>
                    <a:pt x="2324" y="2361"/>
                  </a:lnTo>
                  <a:lnTo>
                    <a:pt x="2322" y="2358"/>
                  </a:lnTo>
                  <a:lnTo>
                    <a:pt x="2323" y="2352"/>
                  </a:lnTo>
                  <a:lnTo>
                    <a:pt x="2328" y="2346"/>
                  </a:lnTo>
                  <a:lnTo>
                    <a:pt x="2332" y="2340"/>
                  </a:lnTo>
                  <a:lnTo>
                    <a:pt x="2332" y="2332"/>
                  </a:lnTo>
                  <a:lnTo>
                    <a:pt x="2331" y="2328"/>
                  </a:lnTo>
                  <a:lnTo>
                    <a:pt x="2329" y="2328"/>
                  </a:lnTo>
                  <a:lnTo>
                    <a:pt x="2329" y="2331"/>
                  </a:lnTo>
                  <a:lnTo>
                    <a:pt x="2327" y="2335"/>
                  </a:lnTo>
                  <a:lnTo>
                    <a:pt x="2323" y="2338"/>
                  </a:lnTo>
                  <a:lnTo>
                    <a:pt x="2319" y="2343"/>
                  </a:lnTo>
                  <a:lnTo>
                    <a:pt x="2316" y="2344"/>
                  </a:lnTo>
                  <a:lnTo>
                    <a:pt x="2314" y="2339"/>
                  </a:lnTo>
                  <a:lnTo>
                    <a:pt x="2315" y="2335"/>
                  </a:lnTo>
                  <a:lnTo>
                    <a:pt x="2315" y="2331"/>
                  </a:lnTo>
                  <a:lnTo>
                    <a:pt x="2321" y="2326"/>
                  </a:lnTo>
                  <a:lnTo>
                    <a:pt x="2322" y="2324"/>
                  </a:lnTo>
                  <a:lnTo>
                    <a:pt x="2326" y="2320"/>
                  </a:lnTo>
                  <a:lnTo>
                    <a:pt x="2327" y="2320"/>
                  </a:lnTo>
                  <a:lnTo>
                    <a:pt x="2329" y="2319"/>
                  </a:lnTo>
                  <a:lnTo>
                    <a:pt x="2328" y="2315"/>
                  </a:lnTo>
                  <a:lnTo>
                    <a:pt x="2326" y="2317"/>
                  </a:lnTo>
                  <a:lnTo>
                    <a:pt x="2324" y="2319"/>
                  </a:lnTo>
                  <a:lnTo>
                    <a:pt x="2320" y="2320"/>
                  </a:lnTo>
                  <a:lnTo>
                    <a:pt x="2316" y="2321"/>
                  </a:lnTo>
                  <a:lnTo>
                    <a:pt x="2313" y="2324"/>
                  </a:lnTo>
                  <a:lnTo>
                    <a:pt x="2312" y="2327"/>
                  </a:lnTo>
                  <a:lnTo>
                    <a:pt x="2305" y="2333"/>
                  </a:lnTo>
                  <a:lnTo>
                    <a:pt x="2305" y="2335"/>
                  </a:lnTo>
                  <a:lnTo>
                    <a:pt x="2302" y="2337"/>
                  </a:lnTo>
                  <a:lnTo>
                    <a:pt x="2298" y="2333"/>
                  </a:lnTo>
                  <a:lnTo>
                    <a:pt x="2298" y="2330"/>
                  </a:lnTo>
                  <a:lnTo>
                    <a:pt x="2296" y="2326"/>
                  </a:lnTo>
                  <a:lnTo>
                    <a:pt x="2296" y="2323"/>
                  </a:lnTo>
                  <a:lnTo>
                    <a:pt x="2298" y="2326"/>
                  </a:lnTo>
                  <a:lnTo>
                    <a:pt x="2300" y="2326"/>
                  </a:lnTo>
                  <a:lnTo>
                    <a:pt x="2303" y="2320"/>
                  </a:lnTo>
                  <a:lnTo>
                    <a:pt x="2301" y="2321"/>
                  </a:lnTo>
                  <a:lnTo>
                    <a:pt x="2297" y="2319"/>
                  </a:lnTo>
                  <a:lnTo>
                    <a:pt x="2299" y="2320"/>
                  </a:lnTo>
                  <a:lnTo>
                    <a:pt x="2304" y="2319"/>
                  </a:lnTo>
                  <a:lnTo>
                    <a:pt x="2299" y="2317"/>
                  </a:lnTo>
                  <a:lnTo>
                    <a:pt x="2297" y="2315"/>
                  </a:lnTo>
                  <a:lnTo>
                    <a:pt x="2297" y="2312"/>
                  </a:lnTo>
                  <a:lnTo>
                    <a:pt x="2299" y="2311"/>
                  </a:lnTo>
                  <a:lnTo>
                    <a:pt x="2304" y="2311"/>
                  </a:lnTo>
                  <a:lnTo>
                    <a:pt x="2305" y="2310"/>
                  </a:lnTo>
                  <a:lnTo>
                    <a:pt x="2310" y="2307"/>
                  </a:lnTo>
                  <a:lnTo>
                    <a:pt x="2312" y="2301"/>
                  </a:lnTo>
                  <a:lnTo>
                    <a:pt x="2317" y="2301"/>
                  </a:lnTo>
                  <a:lnTo>
                    <a:pt x="2319" y="2302"/>
                  </a:lnTo>
                  <a:lnTo>
                    <a:pt x="2324" y="2299"/>
                  </a:lnTo>
                  <a:lnTo>
                    <a:pt x="2326" y="2295"/>
                  </a:lnTo>
                  <a:lnTo>
                    <a:pt x="2326" y="2290"/>
                  </a:lnTo>
                  <a:lnTo>
                    <a:pt x="2324" y="2287"/>
                  </a:lnTo>
                  <a:lnTo>
                    <a:pt x="2321" y="2291"/>
                  </a:lnTo>
                  <a:lnTo>
                    <a:pt x="2317" y="2293"/>
                  </a:lnTo>
                  <a:lnTo>
                    <a:pt x="2316" y="2291"/>
                  </a:lnTo>
                  <a:lnTo>
                    <a:pt x="2313" y="2291"/>
                  </a:lnTo>
                  <a:lnTo>
                    <a:pt x="2313" y="2293"/>
                  </a:lnTo>
                  <a:lnTo>
                    <a:pt x="2312" y="2298"/>
                  </a:lnTo>
                  <a:lnTo>
                    <a:pt x="2310" y="2299"/>
                  </a:lnTo>
                  <a:lnTo>
                    <a:pt x="2308" y="2299"/>
                  </a:lnTo>
                  <a:lnTo>
                    <a:pt x="2303" y="2302"/>
                  </a:lnTo>
                  <a:lnTo>
                    <a:pt x="2300" y="2303"/>
                  </a:lnTo>
                  <a:lnTo>
                    <a:pt x="2300" y="2307"/>
                  </a:lnTo>
                  <a:lnTo>
                    <a:pt x="2298" y="2308"/>
                  </a:lnTo>
                  <a:lnTo>
                    <a:pt x="2299" y="2305"/>
                  </a:lnTo>
                  <a:lnTo>
                    <a:pt x="2299" y="2301"/>
                  </a:lnTo>
                  <a:lnTo>
                    <a:pt x="2297" y="2303"/>
                  </a:lnTo>
                  <a:lnTo>
                    <a:pt x="2294" y="2303"/>
                  </a:lnTo>
                  <a:lnTo>
                    <a:pt x="2297" y="2301"/>
                  </a:lnTo>
                  <a:lnTo>
                    <a:pt x="2300" y="2298"/>
                  </a:lnTo>
                  <a:lnTo>
                    <a:pt x="2302" y="2297"/>
                  </a:lnTo>
                  <a:lnTo>
                    <a:pt x="2299" y="2296"/>
                  </a:lnTo>
                  <a:lnTo>
                    <a:pt x="2302" y="2292"/>
                  </a:lnTo>
                  <a:lnTo>
                    <a:pt x="2304" y="2288"/>
                  </a:lnTo>
                  <a:lnTo>
                    <a:pt x="2302" y="2287"/>
                  </a:lnTo>
                  <a:lnTo>
                    <a:pt x="2299" y="2290"/>
                  </a:lnTo>
                  <a:lnTo>
                    <a:pt x="2301" y="2287"/>
                  </a:lnTo>
                  <a:lnTo>
                    <a:pt x="2301" y="2284"/>
                  </a:lnTo>
                  <a:lnTo>
                    <a:pt x="2299" y="2282"/>
                  </a:lnTo>
                  <a:lnTo>
                    <a:pt x="2296" y="2284"/>
                  </a:lnTo>
                  <a:lnTo>
                    <a:pt x="2289" y="2284"/>
                  </a:lnTo>
                  <a:lnTo>
                    <a:pt x="2296" y="2282"/>
                  </a:lnTo>
                  <a:lnTo>
                    <a:pt x="2297" y="2281"/>
                  </a:lnTo>
                  <a:lnTo>
                    <a:pt x="2302" y="2280"/>
                  </a:lnTo>
                  <a:lnTo>
                    <a:pt x="2307" y="2278"/>
                  </a:lnTo>
                  <a:lnTo>
                    <a:pt x="2308" y="2276"/>
                  </a:lnTo>
                  <a:lnTo>
                    <a:pt x="2311" y="2276"/>
                  </a:lnTo>
                  <a:lnTo>
                    <a:pt x="2314" y="2274"/>
                  </a:lnTo>
                  <a:lnTo>
                    <a:pt x="2314" y="2269"/>
                  </a:lnTo>
                  <a:lnTo>
                    <a:pt x="2316" y="2267"/>
                  </a:lnTo>
                  <a:lnTo>
                    <a:pt x="2317" y="2264"/>
                  </a:lnTo>
                  <a:lnTo>
                    <a:pt x="2314" y="2262"/>
                  </a:lnTo>
                  <a:lnTo>
                    <a:pt x="2309" y="2257"/>
                  </a:lnTo>
                  <a:lnTo>
                    <a:pt x="2303" y="2256"/>
                  </a:lnTo>
                  <a:lnTo>
                    <a:pt x="2298" y="2258"/>
                  </a:lnTo>
                  <a:lnTo>
                    <a:pt x="2296" y="2257"/>
                  </a:lnTo>
                  <a:lnTo>
                    <a:pt x="2296" y="2261"/>
                  </a:lnTo>
                  <a:lnTo>
                    <a:pt x="2293" y="2265"/>
                  </a:lnTo>
                  <a:lnTo>
                    <a:pt x="2292" y="2270"/>
                  </a:lnTo>
                  <a:lnTo>
                    <a:pt x="2289" y="2273"/>
                  </a:lnTo>
                  <a:lnTo>
                    <a:pt x="2290" y="2270"/>
                  </a:lnTo>
                  <a:lnTo>
                    <a:pt x="2291" y="2265"/>
                  </a:lnTo>
                  <a:lnTo>
                    <a:pt x="2290" y="2263"/>
                  </a:lnTo>
                  <a:lnTo>
                    <a:pt x="2291" y="2259"/>
                  </a:lnTo>
                  <a:lnTo>
                    <a:pt x="2293" y="2255"/>
                  </a:lnTo>
                  <a:lnTo>
                    <a:pt x="2292" y="2255"/>
                  </a:lnTo>
                  <a:lnTo>
                    <a:pt x="2288" y="2258"/>
                  </a:lnTo>
                  <a:lnTo>
                    <a:pt x="2286" y="2262"/>
                  </a:lnTo>
                  <a:lnTo>
                    <a:pt x="2282" y="2264"/>
                  </a:lnTo>
                  <a:lnTo>
                    <a:pt x="2280" y="2262"/>
                  </a:lnTo>
                  <a:lnTo>
                    <a:pt x="2278" y="2264"/>
                  </a:lnTo>
                  <a:lnTo>
                    <a:pt x="2275" y="2265"/>
                  </a:lnTo>
                  <a:lnTo>
                    <a:pt x="2274" y="2264"/>
                  </a:lnTo>
                  <a:lnTo>
                    <a:pt x="2269" y="2266"/>
                  </a:lnTo>
                  <a:lnTo>
                    <a:pt x="2268" y="2273"/>
                  </a:lnTo>
                  <a:lnTo>
                    <a:pt x="2264" y="2275"/>
                  </a:lnTo>
                  <a:lnTo>
                    <a:pt x="2267" y="2272"/>
                  </a:lnTo>
                  <a:lnTo>
                    <a:pt x="2268" y="2264"/>
                  </a:lnTo>
                  <a:lnTo>
                    <a:pt x="2272" y="2258"/>
                  </a:lnTo>
                  <a:lnTo>
                    <a:pt x="2270" y="2257"/>
                  </a:lnTo>
                  <a:lnTo>
                    <a:pt x="2267" y="2259"/>
                  </a:lnTo>
                  <a:lnTo>
                    <a:pt x="2265" y="2262"/>
                  </a:lnTo>
                  <a:lnTo>
                    <a:pt x="2262" y="2266"/>
                  </a:lnTo>
                  <a:lnTo>
                    <a:pt x="2261" y="2264"/>
                  </a:lnTo>
                  <a:lnTo>
                    <a:pt x="2263" y="2262"/>
                  </a:lnTo>
                  <a:lnTo>
                    <a:pt x="2264" y="2258"/>
                  </a:lnTo>
                  <a:lnTo>
                    <a:pt x="2263" y="2257"/>
                  </a:lnTo>
                  <a:lnTo>
                    <a:pt x="2259" y="2257"/>
                  </a:lnTo>
                  <a:lnTo>
                    <a:pt x="2254" y="2263"/>
                  </a:lnTo>
                  <a:lnTo>
                    <a:pt x="2252" y="2262"/>
                  </a:lnTo>
                  <a:lnTo>
                    <a:pt x="2251" y="2257"/>
                  </a:lnTo>
                  <a:lnTo>
                    <a:pt x="2249" y="2256"/>
                  </a:lnTo>
                  <a:lnTo>
                    <a:pt x="2244" y="2261"/>
                  </a:lnTo>
                  <a:lnTo>
                    <a:pt x="2242" y="2259"/>
                  </a:lnTo>
                  <a:lnTo>
                    <a:pt x="2241" y="2258"/>
                  </a:lnTo>
                  <a:lnTo>
                    <a:pt x="2246" y="2255"/>
                  </a:lnTo>
                  <a:lnTo>
                    <a:pt x="2250" y="2250"/>
                  </a:lnTo>
                  <a:lnTo>
                    <a:pt x="2251" y="2245"/>
                  </a:lnTo>
                  <a:lnTo>
                    <a:pt x="2250" y="2246"/>
                  </a:lnTo>
                  <a:lnTo>
                    <a:pt x="2246" y="2246"/>
                  </a:lnTo>
                  <a:lnTo>
                    <a:pt x="2242" y="2250"/>
                  </a:lnTo>
                  <a:lnTo>
                    <a:pt x="2244" y="2245"/>
                  </a:lnTo>
                  <a:lnTo>
                    <a:pt x="2250" y="2242"/>
                  </a:lnTo>
                  <a:lnTo>
                    <a:pt x="2255" y="2241"/>
                  </a:lnTo>
                  <a:lnTo>
                    <a:pt x="2257" y="2240"/>
                  </a:lnTo>
                  <a:lnTo>
                    <a:pt x="2262" y="2239"/>
                  </a:lnTo>
                  <a:lnTo>
                    <a:pt x="2265" y="2235"/>
                  </a:lnTo>
                  <a:lnTo>
                    <a:pt x="2265" y="2233"/>
                  </a:lnTo>
                  <a:lnTo>
                    <a:pt x="2263" y="2234"/>
                  </a:lnTo>
                  <a:lnTo>
                    <a:pt x="2257" y="2235"/>
                  </a:lnTo>
                  <a:lnTo>
                    <a:pt x="2254" y="2234"/>
                  </a:lnTo>
                  <a:lnTo>
                    <a:pt x="2250" y="2231"/>
                  </a:lnTo>
                  <a:lnTo>
                    <a:pt x="2247" y="2232"/>
                  </a:lnTo>
                  <a:lnTo>
                    <a:pt x="2244" y="2233"/>
                  </a:lnTo>
                  <a:lnTo>
                    <a:pt x="2247" y="2228"/>
                  </a:lnTo>
                  <a:lnTo>
                    <a:pt x="2249" y="2227"/>
                  </a:lnTo>
                  <a:lnTo>
                    <a:pt x="2249" y="2226"/>
                  </a:lnTo>
                  <a:lnTo>
                    <a:pt x="2245" y="2226"/>
                  </a:lnTo>
                  <a:lnTo>
                    <a:pt x="2241" y="2229"/>
                  </a:lnTo>
                  <a:lnTo>
                    <a:pt x="2239" y="2233"/>
                  </a:lnTo>
                  <a:lnTo>
                    <a:pt x="2235" y="2237"/>
                  </a:lnTo>
                  <a:lnTo>
                    <a:pt x="2232" y="2239"/>
                  </a:lnTo>
                  <a:lnTo>
                    <a:pt x="2231" y="2242"/>
                  </a:lnTo>
                  <a:lnTo>
                    <a:pt x="2227" y="2245"/>
                  </a:lnTo>
                  <a:lnTo>
                    <a:pt x="2223" y="2249"/>
                  </a:lnTo>
                  <a:lnTo>
                    <a:pt x="2222" y="2244"/>
                  </a:lnTo>
                  <a:lnTo>
                    <a:pt x="2223" y="2240"/>
                  </a:lnTo>
                  <a:lnTo>
                    <a:pt x="2227" y="2235"/>
                  </a:lnTo>
                  <a:lnTo>
                    <a:pt x="2227" y="2232"/>
                  </a:lnTo>
                  <a:lnTo>
                    <a:pt x="2229" y="2228"/>
                  </a:lnTo>
                  <a:lnTo>
                    <a:pt x="2233" y="2223"/>
                  </a:lnTo>
                  <a:lnTo>
                    <a:pt x="2233" y="2221"/>
                  </a:lnTo>
                  <a:lnTo>
                    <a:pt x="2236" y="2218"/>
                  </a:lnTo>
                  <a:lnTo>
                    <a:pt x="2239" y="2216"/>
                  </a:lnTo>
                  <a:lnTo>
                    <a:pt x="2241" y="2210"/>
                  </a:lnTo>
                  <a:lnTo>
                    <a:pt x="2244" y="2208"/>
                  </a:lnTo>
                  <a:lnTo>
                    <a:pt x="2247" y="2205"/>
                  </a:lnTo>
                  <a:lnTo>
                    <a:pt x="2250" y="2204"/>
                  </a:lnTo>
                  <a:lnTo>
                    <a:pt x="2251" y="2202"/>
                  </a:lnTo>
                  <a:lnTo>
                    <a:pt x="2251" y="2199"/>
                  </a:lnTo>
                  <a:lnTo>
                    <a:pt x="2253" y="2195"/>
                  </a:lnTo>
                  <a:lnTo>
                    <a:pt x="2254" y="2192"/>
                  </a:lnTo>
                  <a:lnTo>
                    <a:pt x="2254" y="2195"/>
                  </a:lnTo>
                  <a:lnTo>
                    <a:pt x="2253" y="2198"/>
                  </a:lnTo>
                  <a:lnTo>
                    <a:pt x="2255" y="2200"/>
                  </a:lnTo>
                  <a:lnTo>
                    <a:pt x="2258" y="2195"/>
                  </a:lnTo>
                  <a:lnTo>
                    <a:pt x="2265" y="2188"/>
                  </a:lnTo>
                  <a:lnTo>
                    <a:pt x="2266" y="2185"/>
                  </a:lnTo>
                  <a:lnTo>
                    <a:pt x="2264" y="2183"/>
                  </a:lnTo>
                  <a:lnTo>
                    <a:pt x="2262" y="2183"/>
                  </a:lnTo>
                  <a:lnTo>
                    <a:pt x="2259" y="2185"/>
                  </a:lnTo>
                  <a:lnTo>
                    <a:pt x="2258" y="2181"/>
                  </a:lnTo>
                  <a:lnTo>
                    <a:pt x="2256" y="2179"/>
                  </a:lnTo>
                  <a:lnTo>
                    <a:pt x="2257" y="2175"/>
                  </a:lnTo>
                  <a:lnTo>
                    <a:pt x="2261" y="2175"/>
                  </a:lnTo>
                  <a:lnTo>
                    <a:pt x="2265" y="2176"/>
                  </a:lnTo>
                  <a:lnTo>
                    <a:pt x="2270" y="2179"/>
                  </a:lnTo>
                  <a:lnTo>
                    <a:pt x="2273" y="2177"/>
                  </a:lnTo>
                  <a:lnTo>
                    <a:pt x="2275" y="2174"/>
                  </a:lnTo>
                  <a:lnTo>
                    <a:pt x="2275" y="2167"/>
                  </a:lnTo>
                  <a:lnTo>
                    <a:pt x="2270" y="2167"/>
                  </a:lnTo>
                  <a:lnTo>
                    <a:pt x="2267" y="2168"/>
                  </a:lnTo>
                  <a:lnTo>
                    <a:pt x="2267" y="2170"/>
                  </a:lnTo>
                  <a:lnTo>
                    <a:pt x="2265" y="2170"/>
                  </a:lnTo>
                  <a:lnTo>
                    <a:pt x="2265" y="2167"/>
                  </a:lnTo>
                  <a:lnTo>
                    <a:pt x="2265" y="2164"/>
                  </a:lnTo>
                  <a:lnTo>
                    <a:pt x="2262" y="2167"/>
                  </a:lnTo>
                  <a:lnTo>
                    <a:pt x="2258" y="2170"/>
                  </a:lnTo>
                  <a:lnTo>
                    <a:pt x="2255" y="2170"/>
                  </a:lnTo>
                  <a:lnTo>
                    <a:pt x="2253" y="2172"/>
                  </a:lnTo>
                  <a:lnTo>
                    <a:pt x="2249" y="2175"/>
                  </a:lnTo>
                  <a:lnTo>
                    <a:pt x="2244" y="2174"/>
                  </a:lnTo>
                  <a:lnTo>
                    <a:pt x="2240" y="2179"/>
                  </a:lnTo>
                  <a:lnTo>
                    <a:pt x="2233" y="2183"/>
                  </a:lnTo>
                  <a:lnTo>
                    <a:pt x="2233" y="2187"/>
                  </a:lnTo>
                  <a:lnTo>
                    <a:pt x="2230" y="2188"/>
                  </a:lnTo>
                  <a:lnTo>
                    <a:pt x="2228" y="2187"/>
                  </a:lnTo>
                  <a:lnTo>
                    <a:pt x="2227" y="2188"/>
                  </a:lnTo>
                  <a:lnTo>
                    <a:pt x="2228" y="2191"/>
                  </a:lnTo>
                  <a:lnTo>
                    <a:pt x="2228" y="2193"/>
                  </a:lnTo>
                  <a:lnTo>
                    <a:pt x="2228" y="2193"/>
                  </a:lnTo>
                  <a:close/>
                  <a:moveTo>
                    <a:pt x="2026" y="2251"/>
                  </a:moveTo>
                  <a:lnTo>
                    <a:pt x="2030" y="2252"/>
                  </a:lnTo>
                  <a:lnTo>
                    <a:pt x="2042" y="2261"/>
                  </a:lnTo>
                  <a:lnTo>
                    <a:pt x="2051" y="2261"/>
                  </a:lnTo>
                  <a:lnTo>
                    <a:pt x="2057" y="2262"/>
                  </a:lnTo>
                  <a:lnTo>
                    <a:pt x="2061" y="2266"/>
                  </a:lnTo>
                  <a:lnTo>
                    <a:pt x="2066" y="2266"/>
                  </a:lnTo>
                  <a:lnTo>
                    <a:pt x="2071" y="2268"/>
                  </a:lnTo>
                  <a:lnTo>
                    <a:pt x="2079" y="2266"/>
                  </a:lnTo>
                  <a:lnTo>
                    <a:pt x="2080" y="2263"/>
                  </a:lnTo>
                  <a:lnTo>
                    <a:pt x="2076" y="2259"/>
                  </a:lnTo>
                  <a:lnTo>
                    <a:pt x="2075" y="2256"/>
                  </a:lnTo>
                  <a:lnTo>
                    <a:pt x="2071" y="2254"/>
                  </a:lnTo>
                  <a:lnTo>
                    <a:pt x="2067" y="2252"/>
                  </a:lnTo>
                  <a:lnTo>
                    <a:pt x="2061" y="2246"/>
                  </a:lnTo>
                  <a:lnTo>
                    <a:pt x="2055" y="2241"/>
                  </a:lnTo>
                  <a:lnTo>
                    <a:pt x="2053" y="2241"/>
                  </a:lnTo>
                  <a:lnTo>
                    <a:pt x="2046" y="2234"/>
                  </a:lnTo>
                  <a:lnTo>
                    <a:pt x="2038" y="2231"/>
                  </a:lnTo>
                  <a:lnTo>
                    <a:pt x="2031" y="2230"/>
                  </a:lnTo>
                  <a:lnTo>
                    <a:pt x="2016" y="2226"/>
                  </a:lnTo>
                  <a:lnTo>
                    <a:pt x="2010" y="2223"/>
                  </a:lnTo>
                  <a:lnTo>
                    <a:pt x="2005" y="2227"/>
                  </a:lnTo>
                  <a:lnTo>
                    <a:pt x="2007" y="2232"/>
                  </a:lnTo>
                  <a:lnTo>
                    <a:pt x="2013" y="2234"/>
                  </a:lnTo>
                  <a:lnTo>
                    <a:pt x="2023" y="2243"/>
                  </a:lnTo>
                  <a:lnTo>
                    <a:pt x="2024" y="2249"/>
                  </a:lnTo>
                  <a:lnTo>
                    <a:pt x="2026" y="2251"/>
                  </a:lnTo>
                  <a:lnTo>
                    <a:pt x="2026" y="2251"/>
                  </a:lnTo>
                  <a:close/>
                  <a:moveTo>
                    <a:pt x="2029" y="2394"/>
                  </a:moveTo>
                  <a:lnTo>
                    <a:pt x="2021" y="2391"/>
                  </a:lnTo>
                  <a:lnTo>
                    <a:pt x="2020" y="2384"/>
                  </a:lnTo>
                  <a:lnTo>
                    <a:pt x="2006" y="2383"/>
                  </a:lnTo>
                  <a:lnTo>
                    <a:pt x="2001" y="2381"/>
                  </a:lnTo>
                  <a:lnTo>
                    <a:pt x="2001" y="2378"/>
                  </a:lnTo>
                  <a:lnTo>
                    <a:pt x="1998" y="2374"/>
                  </a:lnTo>
                  <a:lnTo>
                    <a:pt x="1996" y="2374"/>
                  </a:lnTo>
                  <a:lnTo>
                    <a:pt x="1994" y="2370"/>
                  </a:lnTo>
                  <a:lnTo>
                    <a:pt x="1989" y="2369"/>
                  </a:lnTo>
                  <a:lnTo>
                    <a:pt x="1989" y="2365"/>
                  </a:lnTo>
                  <a:lnTo>
                    <a:pt x="1987" y="2361"/>
                  </a:lnTo>
                  <a:lnTo>
                    <a:pt x="1984" y="2362"/>
                  </a:lnTo>
                  <a:lnTo>
                    <a:pt x="1982" y="2360"/>
                  </a:lnTo>
                  <a:lnTo>
                    <a:pt x="1984" y="2355"/>
                  </a:lnTo>
                  <a:lnTo>
                    <a:pt x="1996" y="2347"/>
                  </a:lnTo>
                  <a:lnTo>
                    <a:pt x="1997" y="2352"/>
                  </a:lnTo>
                  <a:lnTo>
                    <a:pt x="1993" y="2357"/>
                  </a:lnTo>
                  <a:lnTo>
                    <a:pt x="1993" y="2359"/>
                  </a:lnTo>
                  <a:lnTo>
                    <a:pt x="1995" y="2362"/>
                  </a:lnTo>
                  <a:lnTo>
                    <a:pt x="1995" y="2367"/>
                  </a:lnTo>
                  <a:lnTo>
                    <a:pt x="2000" y="2370"/>
                  </a:lnTo>
                  <a:lnTo>
                    <a:pt x="2001" y="2366"/>
                  </a:lnTo>
                  <a:lnTo>
                    <a:pt x="2006" y="2366"/>
                  </a:lnTo>
                  <a:lnTo>
                    <a:pt x="2013" y="2372"/>
                  </a:lnTo>
                  <a:lnTo>
                    <a:pt x="2017" y="2372"/>
                  </a:lnTo>
                  <a:lnTo>
                    <a:pt x="2020" y="2374"/>
                  </a:lnTo>
                  <a:lnTo>
                    <a:pt x="2029" y="2374"/>
                  </a:lnTo>
                  <a:lnTo>
                    <a:pt x="2032" y="2372"/>
                  </a:lnTo>
                  <a:lnTo>
                    <a:pt x="2037" y="2373"/>
                  </a:lnTo>
                  <a:lnTo>
                    <a:pt x="2046" y="2373"/>
                  </a:lnTo>
                  <a:lnTo>
                    <a:pt x="2043" y="2375"/>
                  </a:lnTo>
                  <a:lnTo>
                    <a:pt x="2036" y="2377"/>
                  </a:lnTo>
                  <a:lnTo>
                    <a:pt x="2034" y="2383"/>
                  </a:lnTo>
                  <a:lnTo>
                    <a:pt x="2035" y="2386"/>
                  </a:lnTo>
                  <a:lnTo>
                    <a:pt x="2033" y="2393"/>
                  </a:lnTo>
                  <a:lnTo>
                    <a:pt x="2029" y="2394"/>
                  </a:lnTo>
                  <a:lnTo>
                    <a:pt x="2029" y="2394"/>
                  </a:lnTo>
                  <a:close/>
                  <a:moveTo>
                    <a:pt x="2075" y="2416"/>
                  </a:moveTo>
                  <a:lnTo>
                    <a:pt x="2072" y="2412"/>
                  </a:lnTo>
                  <a:lnTo>
                    <a:pt x="2063" y="2407"/>
                  </a:lnTo>
                  <a:lnTo>
                    <a:pt x="2061" y="2398"/>
                  </a:lnTo>
                  <a:lnTo>
                    <a:pt x="2059" y="2394"/>
                  </a:lnTo>
                  <a:lnTo>
                    <a:pt x="2061" y="2390"/>
                  </a:lnTo>
                  <a:lnTo>
                    <a:pt x="2070" y="2384"/>
                  </a:lnTo>
                  <a:lnTo>
                    <a:pt x="2077" y="2374"/>
                  </a:lnTo>
                  <a:lnTo>
                    <a:pt x="2080" y="2372"/>
                  </a:lnTo>
                  <a:lnTo>
                    <a:pt x="2083" y="2366"/>
                  </a:lnTo>
                  <a:lnTo>
                    <a:pt x="2091" y="2359"/>
                  </a:lnTo>
                  <a:lnTo>
                    <a:pt x="2093" y="2355"/>
                  </a:lnTo>
                  <a:lnTo>
                    <a:pt x="2098" y="2354"/>
                  </a:lnTo>
                  <a:lnTo>
                    <a:pt x="2099" y="2356"/>
                  </a:lnTo>
                  <a:lnTo>
                    <a:pt x="2095" y="2361"/>
                  </a:lnTo>
                  <a:lnTo>
                    <a:pt x="2101" y="2361"/>
                  </a:lnTo>
                  <a:lnTo>
                    <a:pt x="2101" y="2366"/>
                  </a:lnTo>
                  <a:lnTo>
                    <a:pt x="2094" y="2377"/>
                  </a:lnTo>
                  <a:lnTo>
                    <a:pt x="2090" y="2381"/>
                  </a:lnTo>
                  <a:lnTo>
                    <a:pt x="2096" y="2383"/>
                  </a:lnTo>
                  <a:lnTo>
                    <a:pt x="2099" y="2388"/>
                  </a:lnTo>
                  <a:lnTo>
                    <a:pt x="2096" y="2392"/>
                  </a:lnTo>
                  <a:lnTo>
                    <a:pt x="2099" y="2394"/>
                  </a:lnTo>
                  <a:lnTo>
                    <a:pt x="2102" y="2392"/>
                  </a:lnTo>
                  <a:lnTo>
                    <a:pt x="2102" y="2388"/>
                  </a:lnTo>
                  <a:lnTo>
                    <a:pt x="2106" y="2386"/>
                  </a:lnTo>
                  <a:lnTo>
                    <a:pt x="2112" y="2389"/>
                  </a:lnTo>
                  <a:lnTo>
                    <a:pt x="2113" y="2395"/>
                  </a:lnTo>
                  <a:lnTo>
                    <a:pt x="2115" y="2398"/>
                  </a:lnTo>
                  <a:lnTo>
                    <a:pt x="2109" y="2400"/>
                  </a:lnTo>
                  <a:lnTo>
                    <a:pt x="2105" y="2403"/>
                  </a:lnTo>
                  <a:lnTo>
                    <a:pt x="2096" y="2404"/>
                  </a:lnTo>
                  <a:lnTo>
                    <a:pt x="2088" y="2410"/>
                  </a:lnTo>
                  <a:lnTo>
                    <a:pt x="2082" y="2410"/>
                  </a:lnTo>
                  <a:lnTo>
                    <a:pt x="2079" y="2407"/>
                  </a:lnTo>
                  <a:lnTo>
                    <a:pt x="2077" y="2408"/>
                  </a:lnTo>
                  <a:lnTo>
                    <a:pt x="2076" y="2415"/>
                  </a:lnTo>
                  <a:lnTo>
                    <a:pt x="2075" y="2416"/>
                  </a:lnTo>
                  <a:lnTo>
                    <a:pt x="2075" y="2416"/>
                  </a:lnTo>
                  <a:close/>
                  <a:moveTo>
                    <a:pt x="1587" y="2036"/>
                  </a:moveTo>
                  <a:lnTo>
                    <a:pt x="1588" y="2043"/>
                  </a:lnTo>
                  <a:lnTo>
                    <a:pt x="1589" y="2045"/>
                  </a:lnTo>
                  <a:lnTo>
                    <a:pt x="1591" y="2042"/>
                  </a:lnTo>
                  <a:lnTo>
                    <a:pt x="1591" y="2034"/>
                  </a:lnTo>
                  <a:lnTo>
                    <a:pt x="1589" y="2035"/>
                  </a:lnTo>
                  <a:lnTo>
                    <a:pt x="1587" y="2036"/>
                  </a:lnTo>
                  <a:lnTo>
                    <a:pt x="1587" y="2036"/>
                  </a:lnTo>
                  <a:close/>
                  <a:moveTo>
                    <a:pt x="1586" y="2106"/>
                  </a:moveTo>
                  <a:lnTo>
                    <a:pt x="1588" y="2102"/>
                  </a:lnTo>
                  <a:lnTo>
                    <a:pt x="1592" y="2101"/>
                  </a:lnTo>
                  <a:lnTo>
                    <a:pt x="1594" y="2099"/>
                  </a:lnTo>
                  <a:lnTo>
                    <a:pt x="1597" y="2104"/>
                  </a:lnTo>
                  <a:lnTo>
                    <a:pt x="1589" y="2107"/>
                  </a:lnTo>
                  <a:lnTo>
                    <a:pt x="1586" y="2106"/>
                  </a:lnTo>
                  <a:lnTo>
                    <a:pt x="1586" y="2106"/>
                  </a:lnTo>
                  <a:close/>
                  <a:moveTo>
                    <a:pt x="1528" y="2057"/>
                  </a:moveTo>
                  <a:lnTo>
                    <a:pt x="1534" y="2049"/>
                  </a:lnTo>
                  <a:lnTo>
                    <a:pt x="1540" y="2051"/>
                  </a:lnTo>
                  <a:lnTo>
                    <a:pt x="1540" y="2046"/>
                  </a:lnTo>
                  <a:lnTo>
                    <a:pt x="1543" y="2043"/>
                  </a:lnTo>
                  <a:lnTo>
                    <a:pt x="1548" y="2043"/>
                  </a:lnTo>
                  <a:lnTo>
                    <a:pt x="1551" y="2046"/>
                  </a:lnTo>
                  <a:lnTo>
                    <a:pt x="1555" y="2045"/>
                  </a:lnTo>
                  <a:lnTo>
                    <a:pt x="1563" y="2052"/>
                  </a:lnTo>
                  <a:lnTo>
                    <a:pt x="1564" y="2058"/>
                  </a:lnTo>
                  <a:lnTo>
                    <a:pt x="1566" y="2060"/>
                  </a:lnTo>
                  <a:lnTo>
                    <a:pt x="1565" y="2066"/>
                  </a:lnTo>
                  <a:lnTo>
                    <a:pt x="1549" y="2063"/>
                  </a:lnTo>
                  <a:lnTo>
                    <a:pt x="1544" y="2059"/>
                  </a:lnTo>
                  <a:lnTo>
                    <a:pt x="1539" y="2059"/>
                  </a:lnTo>
                  <a:lnTo>
                    <a:pt x="1539" y="2063"/>
                  </a:lnTo>
                  <a:lnTo>
                    <a:pt x="1540" y="2065"/>
                  </a:lnTo>
                  <a:lnTo>
                    <a:pt x="1535" y="2061"/>
                  </a:lnTo>
                  <a:lnTo>
                    <a:pt x="1535" y="2059"/>
                  </a:lnTo>
                  <a:lnTo>
                    <a:pt x="1530" y="2059"/>
                  </a:lnTo>
                  <a:lnTo>
                    <a:pt x="1528" y="2057"/>
                  </a:lnTo>
                  <a:lnTo>
                    <a:pt x="1528" y="2057"/>
                  </a:lnTo>
                  <a:close/>
                  <a:moveTo>
                    <a:pt x="241" y="2082"/>
                  </a:moveTo>
                  <a:lnTo>
                    <a:pt x="248" y="2088"/>
                  </a:lnTo>
                  <a:lnTo>
                    <a:pt x="253" y="2095"/>
                  </a:lnTo>
                  <a:lnTo>
                    <a:pt x="252" y="2099"/>
                  </a:lnTo>
                  <a:lnTo>
                    <a:pt x="242" y="2091"/>
                  </a:lnTo>
                  <a:lnTo>
                    <a:pt x="241" y="2082"/>
                  </a:lnTo>
                  <a:lnTo>
                    <a:pt x="241" y="2082"/>
                  </a:lnTo>
                  <a:close/>
                  <a:moveTo>
                    <a:pt x="230" y="2068"/>
                  </a:moveTo>
                  <a:lnTo>
                    <a:pt x="228" y="2059"/>
                  </a:lnTo>
                  <a:lnTo>
                    <a:pt x="233" y="2057"/>
                  </a:lnTo>
                  <a:lnTo>
                    <a:pt x="230" y="2068"/>
                  </a:lnTo>
                  <a:lnTo>
                    <a:pt x="230" y="2068"/>
                  </a:lnTo>
                  <a:close/>
                  <a:moveTo>
                    <a:pt x="195" y="2038"/>
                  </a:moveTo>
                  <a:lnTo>
                    <a:pt x="204" y="2042"/>
                  </a:lnTo>
                  <a:lnTo>
                    <a:pt x="204" y="2037"/>
                  </a:lnTo>
                  <a:lnTo>
                    <a:pt x="195" y="2038"/>
                  </a:lnTo>
                  <a:lnTo>
                    <a:pt x="195" y="2038"/>
                  </a:lnTo>
                  <a:close/>
                  <a:moveTo>
                    <a:pt x="143" y="2014"/>
                  </a:moveTo>
                  <a:lnTo>
                    <a:pt x="146" y="2023"/>
                  </a:lnTo>
                  <a:lnTo>
                    <a:pt x="148" y="2024"/>
                  </a:lnTo>
                  <a:lnTo>
                    <a:pt x="151" y="2032"/>
                  </a:lnTo>
                  <a:lnTo>
                    <a:pt x="167" y="2033"/>
                  </a:lnTo>
                  <a:lnTo>
                    <a:pt x="160" y="2037"/>
                  </a:lnTo>
                  <a:lnTo>
                    <a:pt x="152" y="2036"/>
                  </a:lnTo>
                  <a:lnTo>
                    <a:pt x="148" y="2044"/>
                  </a:lnTo>
                  <a:lnTo>
                    <a:pt x="151" y="2046"/>
                  </a:lnTo>
                  <a:lnTo>
                    <a:pt x="148" y="2054"/>
                  </a:lnTo>
                  <a:lnTo>
                    <a:pt x="150" y="2055"/>
                  </a:lnTo>
                  <a:lnTo>
                    <a:pt x="157" y="2053"/>
                  </a:lnTo>
                  <a:lnTo>
                    <a:pt x="158" y="2059"/>
                  </a:lnTo>
                  <a:lnTo>
                    <a:pt x="164" y="2058"/>
                  </a:lnTo>
                  <a:lnTo>
                    <a:pt x="164" y="2065"/>
                  </a:lnTo>
                  <a:lnTo>
                    <a:pt x="171" y="2069"/>
                  </a:lnTo>
                  <a:lnTo>
                    <a:pt x="178" y="2065"/>
                  </a:lnTo>
                  <a:lnTo>
                    <a:pt x="169" y="2075"/>
                  </a:lnTo>
                  <a:lnTo>
                    <a:pt x="173" y="2082"/>
                  </a:lnTo>
                  <a:lnTo>
                    <a:pt x="178" y="2081"/>
                  </a:lnTo>
                  <a:lnTo>
                    <a:pt x="179" y="2076"/>
                  </a:lnTo>
                  <a:lnTo>
                    <a:pt x="186" y="2074"/>
                  </a:lnTo>
                  <a:lnTo>
                    <a:pt x="184" y="2080"/>
                  </a:lnTo>
                  <a:lnTo>
                    <a:pt x="179" y="2086"/>
                  </a:lnTo>
                  <a:lnTo>
                    <a:pt x="180" y="2091"/>
                  </a:lnTo>
                  <a:lnTo>
                    <a:pt x="183" y="2090"/>
                  </a:lnTo>
                  <a:lnTo>
                    <a:pt x="184" y="2096"/>
                  </a:lnTo>
                  <a:lnTo>
                    <a:pt x="195" y="2095"/>
                  </a:lnTo>
                  <a:lnTo>
                    <a:pt x="195" y="2101"/>
                  </a:lnTo>
                  <a:lnTo>
                    <a:pt x="198" y="2102"/>
                  </a:lnTo>
                  <a:lnTo>
                    <a:pt x="202" y="2107"/>
                  </a:lnTo>
                  <a:lnTo>
                    <a:pt x="199" y="2113"/>
                  </a:lnTo>
                  <a:lnTo>
                    <a:pt x="206" y="2119"/>
                  </a:lnTo>
                  <a:lnTo>
                    <a:pt x="210" y="2115"/>
                  </a:lnTo>
                  <a:lnTo>
                    <a:pt x="214" y="2118"/>
                  </a:lnTo>
                  <a:lnTo>
                    <a:pt x="219" y="2118"/>
                  </a:lnTo>
                  <a:lnTo>
                    <a:pt x="210" y="2128"/>
                  </a:lnTo>
                  <a:lnTo>
                    <a:pt x="222" y="2140"/>
                  </a:lnTo>
                  <a:lnTo>
                    <a:pt x="227" y="2141"/>
                  </a:lnTo>
                  <a:lnTo>
                    <a:pt x="229" y="2146"/>
                  </a:lnTo>
                  <a:lnTo>
                    <a:pt x="249" y="2157"/>
                  </a:lnTo>
                  <a:lnTo>
                    <a:pt x="252" y="2154"/>
                  </a:lnTo>
                  <a:lnTo>
                    <a:pt x="257" y="2156"/>
                  </a:lnTo>
                  <a:lnTo>
                    <a:pt x="253" y="2139"/>
                  </a:lnTo>
                  <a:lnTo>
                    <a:pt x="254" y="2130"/>
                  </a:lnTo>
                  <a:lnTo>
                    <a:pt x="252" y="2126"/>
                  </a:lnTo>
                  <a:lnTo>
                    <a:pt x="253" y="2114"/>
                  </a:lnTo>
                  <a:lnTo>
                    <a:pt x="248" y="2106"/>
                  </a:lnTo>
                  <a:lnTo>
                    <a:pt x="233" y="2096"/>
                  </a:lnTo>
                  <a:lnTo>
                    <a:pt x="232" y="2079"/>
                  </a:lnTo>
                  <a:lnTo>
                    <a:pt x="225" y="2067"/>
                  </a:lnTo>
                  <a:lnTo>
                    <a:pt x="225" y="2056"/>
                  </a:lnTo>
                  <a:lnTo>
                    <a:pt x="221" y="2053"/>
                  </a:lnTo>
                  <a:lnTo>
                    <a:pt x="215" y="2052"/>
                  </a:lnTo>
                  <a:lnTo>
                    <a:pt x="204" y="2046"/>
                  </a:lnTo>
                  <a:lnTo>
                    <a:pt x="197" y="2046"/>
                  </a:lnTo>
                  <a:lnTo>
                    <a:pt x="190" y="2043"/>
                  </a:lnTo>
                  <a:lnTo>
                    <a:pt x="187" y="2037"/>
                  </a:lnTo>
                  <a:lnTo>
                    <a:pt x="178" y="2032"/>
                  </a:lnTo>
                  <a:lnTo>
                    <a:pt x="173" y="2026"/>
                  </a:lnTo>
                  <a:lnTo>
                    <a:pt x="171" y="2021"/>
                  </a:lnTo>
                  <a:lnTo>
                    <a:pt x="164" y="2021"/>
                  </a:lnTo>
                  <a:lnTo>
                    <a:pt x="160" y="2014"/>
                  </a:lnTo>
                  <a:lnTo>
                    <a:pt x="155" y="2013"/>
                  </a:lnTo>
                  <a:lnTo>
                    <a:pt x="152" y="2016"/>
                  </a:lnTo>
                  <a:lnTo>
                    <a:pt x="143" y="2014"/>
                  </a:lnTo>
                  <a:lnTo>
                    <a:pt x="143" y="2014"/>
                  </a:lnTo>
                  <a:close/>
                  <a:moveTo>
                    <a:pt x="199" y="2029"/>
                  </a:moveTo>
                  <a:lnTo>
                    <a:pt x="204" y="2029"/>
                  </a:lnTo>
                  <a:lnTo>
                    <a:pt x="205" y="2026"/>
                  </a:lnTo>
                  <a:lnTo>
                    <a:pt x="209" y="2029"/>
                  </a:lnTo>
                  <a:lnTo>
                    <a:pt x="205" y="2033"/>
                  </a:lnTo>
                  <a:lnTo>
                    <a:pt x="199" y="2033"/>
                  </a:lnTo>
                  <a:lnTo>
                    <a:pt x="199" y="2029"/>
                  </a:lnTo>
                  <a:lnTo>
                    <a:pt x="199" y="2029"/>
                  </a:lnTo>
                  <a:close/>
                  <a:moveTo>
                    <a:pt x="194" y="2024"/>
                  </a:moveTo>
                  <a:lnTo>
                    <a:pt x="197" y="2019"/>
                  </a:lnTo>
                  <a:lnTo>
                    <a:pt x="201" y="2024"/>
                  </a:lnTo>
                  <a:lnTo>
                    <a:pt x="194" y="2024"/>
                  </a:lnTo>
                  <a:lnTo>
                    <a:pt x="194" y="2024"/>
                  </a:lnTo>
                  <a:close/>
                  <a:moveTo>
                    <a:pt x="158" y="1885"/>
                  </a:moveTo>
                  <a:lnTo>
                    <a:pt x="158" y="1893"/>
                  </a:lnTo>
                  <a:lnTo>
                    <a:pt x="161" y="1890"/>
                  </a:lnTo>
                  <a:lnTo>
                    <a:pt x="158" y="1885"/>
                  </a:lnTo>
                  <a:lnTo>
                    <a:pt x="158" y="1885"/>
                  </a:lnTo>
                  <a:close/>
                  <a:moveTo>
                    <a:pt x="174" y="1950"/>
                  </a:moveTo>
                  <a:lnTo>
                    <a:pt x="174" y="1944"/>
                  </a:lnTo>
                  <a:lnTo>
                    <a:pt x="177" y="1943"/>
                  </a:lnTo>
                  <a:lnTo>
                    <a:pt x="179" y="1945"/>
                  </a:lnTo>
                  <a:lnTo>
                    <a:pt x="177" y="1950"/>
                  </a:lnTo>
                  <a:lnTo>
                    <a:pt x="174" y="1950"/>
                  </a:lnTo>
                  <a:lnTo>
                    <a:pt x="174" y="1950"/>
                  </a:lnTo>
                  <a:close/>
                  <a:moveTo>
                    <a:pt x="173" y="1970"/>
                  </a:moveTo>
                  <a:lnTo>
                    <a:pt x="169" y="1974"/>
                  </a:lnTo>
                  <a:lnTo>
                    <a:pt x="169" y="1979"/>
                  </a:lnTo>
                  <a:lnTo>
                    <a:pt x="172" y="1984"/>
                  </a:lnTo>
                  <a:lnTo>
                    <a:pt x="174" y="1975"/>
                  </a:lnTo>
                  <a:lnTo>
                    <a:pt x="173" y="1970"/>
                  </a:lnTo>
                  <a:lnTo>
                    <a:pt x="173" y="1970"/>
                  </a:lnTo>
                  <a:close/>
                  <a:moveTo>
                    <a:pt x="178" y="1962"/>
                  </a:moveTo>
                  <a:lnTo>
                    <a:pt x="182" y="1954"/>
                  </a:lnTo>
                  <a:lnTo>
                    <a:pt x="180" y="1952"/>
                  </a:lnTo>
                  <a:lnTo>
                    <a:pt x="172" y="1956"/>
                  </a:lnTo>
                  <a:lnTo>
                    <a:pt x="171" y="1962"/>
                  </a:lnTo>
                  <a:lnTo>
                    <a:pt x="173" y="1962"/>
                  </a:lnTo>
                  <a:lnTo>
                    <a:pt x="173" y="1962"/>
                  </a:lnTo>
                  <a:lnTo>
                    <a:pt x="178" y="1962"/>
                  </a:lnTo>
                  <a:lnTo>
                    <a:pt x="178" y="1962"/>
                  </a:lnTo>
                  <a:close/>
                  <a:moveTo>
                    <a:pt x="184" y="1956"/>
                  </a:moveTo>
                  <a:lnTo>
                    <a:pt x="192" y="1945"/>
                  </a:lnTo>
                  <a:lnTo>
                    <a:pt x="196" y="1945"/>
                  </a:lnTo>
                  <a:lnTo>
                    <a:pt x="201" y="1940"/>
                  </a:lnTo>
                  <a:lnTo>
                    <a:pt x="209" y="1937"/>
                  </a:lnTo>
                  <a:lnTo>
                    <a:pt x="208" y="1940"/>
                  </a:lnTo>
                  <a:lnTo>
                    <a:pt x="199" y="1949"/>
                  </a:lnTo>
                  <a:lnTo>
                    <a:pt x="194" y="1950"/>
                  </a:lnTo>
                  <a:lnTo>
                    <a:pt x="187" y="1955"/>
                  </a:lnTo>
                  <a:lnTo>
                    <a:pt x="184" y="1956"/>
                  </a:lnTo>
                  <a:lnTo>
                    <a:pt x="184" y="1956"/>
                  </a:lnTo>
                  <a:close/>
                  <a:moveTo>
                    <a:pt x="179" y="1923"/>
                  </a:moveTo>
                  <a:lnTo>
                    <a:pt x="179" y="1915"/>
                  </a:lnTo>
                  <a:lnTo>
                    <a:pt x="183" y="1909"/>
                  </a:lnTo>
                  <a:lnTo>
                    <a:pt x="185" y="1916"/>
                  </a:lnTo>
                  <a:lnTo>
                    <a:pt x="182" y="1918"/>
                  </a:lnTo>
                  <a:lnTo>
                    <a:pt x="182" y="1920"/>
                  </a:lnTo>
                  <a:lnTo>
                    <a:pt x="179" y="1923"/>
                  </a:lnTo>
                  <a:lnTo>
                    <a:pt x="179" y="1923"/>
                  </a:lnTo>
                  <a:close/>
                  <a:moveTo>
                    <a:pt x="166" y="1920"/>
                  </a:moveTo>
                  <a:lnTo>
                    <a:pt x="173" y="1924"/>
                  </a:lnTo>
                  <a:lnTo>
                    <a:pt x="175" y="1920"/>
                  </a:lnTo>
                  <a:lnTo>
                    <a:pt x="174" y="1917"/>
                  </a:lnTo>
                  <a:lnTo>
                    <a:pt x="166" y="1920"/>
                  </a:lnTo>
                  <a:lnTo>
                    <a:pt x="166" y="1920"/>
                  </a:lnTo>
                  <a:close/>
                  <a:moveTo>
                    <a:pt x="157" y="1902"/>
                  </a:moveTo>
                  <a:lnTo>
                    <a:pt x="156" y="1913"/>
                  </a:lnTo>
                  <a:lnTo>
                    <a:pt x="160" y="1916"/>
                  </a:lnTo>
                  <a:lnTo>
                    <a:pt x="160" y="1920"/>
                  </a:lnTo>
                  <a:lnTo>
                    <a:pt x="163" y="1915"/>
                  </a:lnTo>
                  <a:lnTo>
                    <a:pt x="161" y="1907"/>
                  </a:lnTo>
                  <a:lnTo>
                    <a:pt x="157" y="1902"/>
                  </a:lnTo>
                  <a:lnTo>
                    <a:pt x="157" y="1902"/>
                  </a:lnTo>
                  <a:close/>
                  <a:moveTo>
                    <a:pt x="162" y="1896"/>
                  </a:moveTo>
                  <a:lnTo>
                    <a:pt x="167" y="1897"/>
                  </a:lnTo>
                  <a:lnTo>
                    <a:pt x="166" y="1901"/>
                  </a:lnTo>
                  <a:lnTo>
                    <a:pt x="166" y="1906"/>
                  </a:lnTo>
                  <a:lnTo>
                    <a:pt x="170" y="1907"/>
                  </a:lnTo>
                  <a:lnTo>
                    <a:pt x="177" y="1901"/>
                  </a:lnTo>
                  <a:lnTo>
                    <a:pt x="173" y="1908"/>
                  </a:lnTo>
                  <a:lnTo>
                    <a:pt x="174" y="1914"/>
                  </a:lnTo>
                  <a:lnTo>
                    <a:pt x="181" y="1907"/>
                  </a:lnTo>
                  <a:lnTo>
                    <a:pt x="182" y="1892"/>
                  </a:lnTo>
                  <a:lnTo>
                    <a:pt x="174" y="1889"/>
                  </a:lnTo>
                  <a:lnTo>
                    <a:pt x="169" y="1890"/>
                  </a:lnTo>
                  <a:lnTo>
                    <a:pt x="162" y="1896"/>
                  </a:lnTo>
                  <a:lnTo>
                    <a:pt x="162" y="1896"/>
                  </a:lnTo>
                  <a:close/>
                  <a:moveTo>
                    <a:pt x="162" y="1882"/>
                  </a:moveTo>
                  <a:lnTo>
                    <a:pt x="167" y="1886"/>
                  </a:lnTo>
                  <a:lnTo>
                    <a:pt x="168" y="1883"/>
                  </a:lnTo>
                  <a:lnTo>
                    <a:pt x="166" y="1880"/>
                  </a:lnTo>
                  <a:lnTo>
                    <a:pt x="162" y="1882"/>
                  </a:lnTo>
                  <a:lnTo>
                    <a:pt x="162" y="1882"/>
                  </a:lnTo>
                  <a:close/>
                  <a:moveTo>
                    <a:pt x="173" y="1872"/>
                  </a:moveTo>
                  <a:lnTo>
                    <a:pt x="177" y="1865"/>
                  </a:lnTo>
                  <a:lnTo>
                    <a:pt x="183" y="1861"/>
                  </a:lnTo>
                  <a:lnTo>
                    <a:pt x="185" y="1861"/>
                  </a:lnTo>
                  <a:lnTo>
                    <a:pt x="183" y="1867"/>
                  </a:lnTo>
                  <a:lnTo>
                    <a:pt x="178" y="1869"/>
                  </a:lnTo>
                  <a:lnTo>
                    <a:pt x="173" y="1872"/>
                  </a:lnTo>
                  <a:lnTo>
                    <a:pt x="173" y="1872"/>
                  </a:lnTo>
                  <a:close/>
                  <a:moveTo>
                    <a:pt x="136" y="1854"/>
                  </a:moveTo>
                  <a:lnTo>
                    <a:pt x="148" y="1869"/>
                  </a:lnTo>
                  <a:lnTo>
                    <a:pt x="154" y="1878"/>
                  </a:lnTo>
                  <a:lnTo>
                    <a:pt x="150" y="1883"/>
                  </a:lnTo>
                  <a:lnTo>
                    <a:pt x="146" y="1881"/>
                  </a:lnTo>
                  <a:lnTo>
                    <a:pt x="146" y="1874"/>
                  </a:lnTo>
                  <a:lnTo>
                    <a:pt x="136" y="1865"/>
                  </a:lnTo>
                  <a:lnTo>
                    <a:pt x="134" y="1858"/>
                  </a:lnTo>
                  <a:lnTo>
                    <a:pt x="134" y="1858"/>
                  </a:lnTo>
                  <a:lnTo>
                    <a:pt x="135" y="1856"/>
                  </a:lnTo>
                  <a:lnTo>
                    <a:pt x="136" y="1854"/>
                  </a:lnTo>
                  <a:lnTo>
                    <a:pt x="136" y="1854"/>
                  </a:lnTo>
                  <a:close/>
                  <a:moveTo>
                    <a:pt x="148" y="1847"/>
                  </a:moveTo>
                  <a:lnTo>
                    <a:pt x="148" y="1856"/>
                  </a:lnTo>
                  <a:lnTo>
                    <a:pt x="152" y="1862"/>
                  </a:lnTo>
                  <a:lnTo>
                    <a:pt x="154" y="1872"/>
                  </a:lnTo>
                  <a:lnTo>
                    <a:pt x="160" y="1877"/>
                  </a:lnTo>
                  <a:lnTo>
                    <a:pt x="161" y="1867"/>
                  </a:lnTo>
                  <a:lnTo>
                    <a:pt x="156" y="1855"/>
                  </a:lnTo>
                  <a:lnTo>
                    <a:pt x="152" y="1846"/>
                  </a:lnTo>
                  <a:lnTo>
                    <a:pt x="149" y="1846"/>
                  </a:lnTo>
                  <a:lnTo>
                    <a:pt x="148" y="1847"/>
                  </a:lnTo>
                  <a:lnTo>
                    <a:pt x="148" y="1847"/>
                  </a:lnTo>
                  <a:close/>
                  <a:moveTo>
                    <a:pt x="137" y="1839"/>
                  </a:moveTo>
                  <a:lnTo>
                    <a:pt x="146" y="1839"/>
                  </a:lnTo>
                  <a:lnTo>
                    <a:pt x="146" y="1843"/>
                  </a:lnTo>
                  <a:lnTo>
                    <a:pt x="150" y="1843"/>
                  </a:lnTo>
                  <a:lnTo>
                    <a:pt x="154" y="1835"/>
                  </a:lnTo>
                  <a:lnTo>
                    <a:pt x="148" y="1831"/>
                  </a:lnTo>
                  <a:lnTo>
                    <a:pt x="140" y="1834"/>
                  </a:lnTo>
                  <a:lnTo>
                    <a:pt x="137" y="1839"/>
                  </a:lnTo>
                  <a:lnTo>
                    <a:pt x="137" y="1839"/>
                  </a:lnTo>
                  <a:close/>
                  <a:moveTo>
                    <a:pt x="70" y="1843"/>
                  </a:moveTo>
                  <a:lnTo>
                    <a:pt x="69" y="1832"/>
                  </a:lnTo>
                  <a:lnTo>
                    <a:pt x="79" y="1815"/>
                  </a:lnTo>
                  <a:lnTo>
                    <a:pt x="89" y="1819"/>
                  </a:lnTo>
                  <a:lnTo>
                    <a:pt x="87" y="1826"/>
                  </a:lnTo>
                  <a:lnTo>
                    <a:pt x="91" y="1824"/>
                  </a:lnTo>
                  <a:lnTo>
                    <a:pt x="94" y="1821"/>
                  </a:lnTo>
                  <a:lnTo>
                    <a:pt x="99" y="1823"/>
                  </a:lnTo>
                  <a:lnTo>
                    <a:pt x="99" y="1827"/>
                  </a:lnTo>
                  <a:lnTo>
                    <a:pt x="99" y="1834"/>
                  </a:lnTo>
                  <a:lnTo>
                    <a:pt x="93" y="1839"/>
                  </a:lnTo>
                  <a:lnTo>
                    <a:pt x="81" y="1844"/>
                  </a:lnTo>
                  <a:lnTo>
                    <a:pt x="85" y="1847"/>
                  </a:lnTo>
                  <a:lnTo>
                    <a:pt x="86" y="1850"/>
                  </a:lnTo>
                  <a:lnTo>
                    <a:pt x="93" y="1848"/>
                  </a:lnTo>
                  <a:lnTo>
                    <a:pt x="97" y="1839"/>
                  </a:lnTo>
                  <a:lnTo>
                    <a:pt x="104" y="1830"/>
                  </a:lnTo>
                  <a:lnTo>
                    <a:pt x="114" y="1825"/>
                  </a:lnTo>
                  <a:lnTo>
                    <a:pt x="117" y="1825"/>
                  </a:lnTo>
                  <a:lnTo>
                    <a:pt x="107" y="1838"/>
                  </a:lnTo>
                  <a:lnTo>
                    <a:pt x="103" y="1848"/>
                  </a:lnTo>
                  <a:lnTo>
                    <a:pt x="98" y="1855"/>
                  </a:lnTo>
                  <a:lnTo>
                    <a:pt x="98" y="1866"/>
                  </a:lnTo>
                  <a:lnTo>
                    <a:pt x="90" y="1871"/>
                  </a:lnTo>
                  <a:lnTo>
                    <a:pt x="85" y="1871"/>
                  </a:lnTo>
                  <a:lnTo>
                    <a:pt x="80" y="1877"/>
                  </a:lnTo>
                  <a:lnTo>
                    <a:pt x="86" y="1877"/>
                  </a:lnTo>
                  <a:lnTo>
                    <a:pt x="89" y="1874"/>
                  </a:lnTo>
                  <a:lnTo>
                    <a:pt x="96" y="1874"/>
                  </a:lnTo>
                  <a:lnTo>
                    <a:pt x="97" y="1882"/>
                  </a:lnTo>
                  <a:lnTo>
                    <a:pt x="88" y="1882"/>
                  </a:lnTo>
                  <a:lnTo>
                    <a:pt x="85" y="1890"/>
                  </a:lnTo>
                  <a:lnTo>
                    <a:pt x="87" y="1896"/>
                  </a:lnTo>
                  <a:lnTo>
                    <a:pt x="86" y="1905"/>
                  </a:lnTo>
                  <a:lnTo>
                    <a:pt x="89" y="1916"/>
                  </a:lnTo>
                  <a:lnTo>
                    <a:pt x="91" y="1924"/>
                  </a:lnTo>
                  <a:lnTo>
                    <a:pt x="96" y="1924"/>
                  </a:lnTo>
                  <a:lnTo>
                    <a:pt x="98" y="1928"/>
                  </a:lnTo>
                  <a:lnTo>
                    <a:pt x="94" y="1932"/>
                  </a:lnTo>
                  <a:lnTo>
                    <a:pt x="87" y="1931"/>
                  </a:lnTo>
                  <a:lnTo>
                    <a:pt x="77" y="1910"/>
                  </a:lnTo>
                  <a:lnTo>
                    <a:pt x="76" y="1902"/>
                  </a:lnTo>
                  <a:lnTo>
                    <a:pt x="78" y="1897"/>
                  </a:lnTo>
                  <a:lnTo>
                    <a:pt x="70" y="1896"/>
                  </a:lnTo>
                  <a:lnTo>
                    <a:pt x="68" y="1891"/>
                  </a:lnTo>
                  <a:lnTo>
                    <a:pt x="71" y="1886"/>
                  </a:lnTo>
                  <a:lnTo>
                    <a:pt x="78" y="1886"/>
                  </a:lnTo>
                  <a:lnTo>
                    <a:pt x="73" y="1881"/>
                  </a:lnTo>
                  <a:lnTo>
                    <a:pt x="69" y="1879"/>
                  </a:lnTo>
                  <a:lnTo>
                    <a:pt x="73" y="1872"/>
                  </a:lnTo>
                  <a:lnTo>
                    <a:pt x="68" y="1867"/>
                  </a:lnTo>
                  <a:lnTo>
                    <a:pt x="68" y="1863"/>
                  </a:lnTo>
                  <a:lnTo>
                    <a:pt x="74" y="1865"/>
                  </a:lnTo>
                  <a:lnTo>
                    <a:pt x="77" y="1866"/>
                  </a:lnTo>
                  <a:lnTo>
                    <a:pt x="77" y="1860"/>
                  </a:lnTo>
                  <a:lnTo>
                    <a:pt x="73" y="1856"/>
                  </a:lnTo>
                  <a:lnTo>
                    <a:pt x="67" y="1855"/>
                  </a:lnTo>
                  <a:lnTo>
                    <a:pt x="67" y="1849"/>
                  </a:lnTo>
                  <a:lnTo>
                    <a:pt x="70" y="1843"/>
                  </a:lnTo>
                  <a:lnTo>
                    <a:pt x="70" y="1843"/>
                  </a:lnTo>
                  <a:close/>
                  <a:moveTo>
                    <a:pt x="146" y="1810"/>
                  </a:moveTo>
                  <a:lnTo>
                    <a:pt x="145" y="1803"/>
                  </a:lnTo>
                  <a:lnTo>
                    <a:pt x="150" y="1801"/>
                  </a:lnTo>
                  <a:lnTo>
                    <a:pt x="150" y="1807"/>
                  </a:lnTo>
                  <a:lnTo>
                    <a:pt x="146" y="1810"/>
                  </a:lnTo>
                  <a:lnTo>
                    <a:pt x="146" y="1810"/>
                  </a:lnTo>
                  <a:close/>
                  <a:moveTo>
                    <a:pt x="786" y="851"/>
                  </a:moveTo>
                  <a:lnTo>
                    <a:pt x="790" y="855"/>
                  </a:lnTo>
                  <a:lnTo>
                    <a:pt x="794" y="854"/>
                  </a:lnTo>
                  <a:lnTo>
                    <a:pt x="792" y="850"/>
                  </a:lnTo>
                  <a:lnTo>
                    <a:pt x="796" y="849"/>
                  </a:lnTo>
                  <a:lnTo>
                    <a:pt x="789" y="848"/>
                  </a:lnTo>
                  <a:lnTo>
                    <a:pt x="786" y="851"/>
                  </a:lnTo>
                  <a:lnTo>
                    <a:pt x="786" y="851"/>
                  </a:lnTo>
                  <a:close/>
                  <a:moveTo>
                    <a:pt x="726" y="791"/>
                  </a:moveTo>
                  <a:lnTo>
                    <a:pt x="730" y="793"/>
                  </a:lnTo>
                  <a:lnTo>
                    <a:pt x="736" y="790"/>
                  </a:lnTo>
                  <a:lnTo>
                    <a:pt x="736" y="782"/>
                  </a:lnTo>
                  <a:lnTo>
                    <a:pt x="729" y="787"/>
                  </a:lnTo>
                  <a:lnTo>
                    <a:pt x="726" y="791"/>
                  </a:lnTo>
                  <a:lnTo>
                    <a:pt x="726" y="791"/>
                  </a:lnTo>
                  <a:close/>
                  <a:moveTo>
                    <a:pt x="505" y="810"/>
                  </a:moveTo>
                  <a:lnTo>
                    <a:pt x="508" y="812"/>
                  </a:lnTo>
                  <a:lnTo>
                    <a:pt x="511" y="807"/>
                  </a:lnTo>
                  <a:lnTo>
                    <a:pt x="509" y="805"/>
                  </a:lnTo>
                  <a:lnTo>
                    <a:pt x="509" y="805"/>
                  </a:lnTo>
                  <a:lnTo>
                    <a:pt x="505" y="810"/>
                  </a:lnTo>
                  <a:lnTo>
                    <a:pt x="505" y="810"/>
                  </a:lnTo>
                  <a:close/>
                  <a:moveTo>
                    <a:pt x="504" y="821"/>
                  </a:moveTo>
                  <a:lnTo>
                    <a:pt x="503" y="817"/>
                  </a:lnTo>
                  <a:lnTo>
                    <a:pt x="506" y="816"/>
                  </a:lnTo>
                  <a:lnTo>
                    <a:pt x="507" y="820"/>
                  </a:lnTo>
                  <a:lnTo>
                    <a:pt x="504" y="821"/>
                  </a:lnTo>
                  <a:lnTo>
                    <a:pt x="504" y="821"/>
                  </a:lnTo>
                  <a:close/>
                  <a:moveTo>
                    <a:pt x="493" y="839"/>
                  </a:moveTo>
                  <a:lnTo>
                    <a:pt x="493" y="849"/>
                  </a:lnTo>
                  <a:lnTo>
                    <a:pt x="489" y="855"/>
                  </a:lnTo>
                  <a:lnTo>
                    <a:pt x="490" y="860"/>
                  </a:lnTo>
                  <a:lnTo>
                    <a:pt x="497" y="860"/>
                  </a:lnTo>
                  <a:lnTo>
                    <a:pt x="500" y="857"/>
                  </a:lnTo>
                  <a:lnTo>
                    <a:pt x="506" y="857"/>
                  </a:lnTo>
                  <a:lnTo>
                    <a:pt x="528" y="839"/>
                  </a:lnTo>
                  <a:lnTo>
                    <a:pt x="536" y="834"/>
                  </a:lnTo>
                  <a:lnTo>
                    <a:pt x="541" y="826"/>
                  </a:lnTo>
                  <a:lnTo>
                    <a:pt x="536" y="828"/>
                  </a:lnTo>
                  <a:lnTo>
                    <a:pt x="533" y="826"/>
                  </a:lnTo>
                  <a:lnTo>
                    <a:pt x="532" y="815"/>
                  </a:lnTo>
                  <a:lnTo>
                    <a:pt x="528" y="815"/>
                  </a:lnTo>
                  <a:lnTo>
                    <a:pt x="523" y="823"/>
                  </a:lnTo>
                  <a:lnTo>
                    <a:pt x="518" y="826"/>
                  </a:lnTo>
                  <a:lnTo>
                    <a:pt x="519" y="831"/>
                  </a:lnTo>
                  <a:lnTo>
                    <a:pt x="513" y="831"/>
                  </a:lnTo>
                  <a:lnTo>
                    <a:pt x="511" y="833"/>
                  </a:lnTo>
                  <a:lnTo>
                    <a:pt x="509" y="838"/>
                  </a:lnTo>
                  <a:lnTo>
                    <a:pt x="506" y="833"/>
                  </a:lnTo>
                  <a:lnTo>
                    <a:pt x="509" y="830"/>
                  </a:lnTo>
                  <a:lnTo>
                    <a:pt x="505" y="825"/>
                  </a:lnTo>
                  <a:lnTo>
                    <a:pt x="501" y="831"/>
                  </a:lnTo>
                  <a:lnTo>
                    <a:pt x="499" y="828"/>
                  </a:lnTo>
                  <a:lnTo>
                    <a:pt x="496" y="836"/>
                  </a:lnTo>
                  <a:lnTo>
                    <a:pt x="493" y="839"/>
                  </a:lnTo>
                  <a:lnTo>
                    <a:pt x="493" y="839"/>
                  </a:lnTo>
                  <a:close/>
                  <a:moveTo>
                    <a:pt x="470" y="859"/>
                  </a:moveTo>
                  <a:lnTo>
                    <a:pt x="472" y="854"/>
                  </a:lnTo>
                  <a:lnTo>
                    <a:pt x="472" y="840"/>
                  </a:lnTo>
                  <a:lnTo>
                    <a:pt x="465" y="847"/>
                  </a:lnTo>
                  <a:lnTo>
                    <a:pt x="464" y="852"/>
                  </a:lnTo>
                  <a:lnTo>
                    <a:pt x="462" y="855"/>
                  </a:lnTo>
                  <a:lnTo>
                    <a:pt x="464" y="857"/>
                  </a:lnTo>
                  <a:lnTo>
                    <a:pt x="464" y="857"/>
                  </a:lnTo>
                  <a:lnTo>
                    <a:pt x="470" y="859"/>
                  </a:lnTo>
                  <a:lnTo>
                    <a:pt x="470" y="859"/>
                  </a:lnTo>
                  <a:close/>
                  <a:moveTo>
                    <a:pt x="471" y="863"/>
                  </a:moveTo>
                  <a:lnTo>
                    <a:pt x="475" y="861"/>
                  </a:lnTo>
                  <a:lnTo>
                    <a:pt x="477" y="857"/>
                  </a:lnTo>
                  <a:lnTo>
                    <a:pt x="474" y="850"/>
                  </a:lnTo>
                  <a:lnTo>
                    <a:pt x="475" y="838"/>
                  </a:lnTo>
                  <a:lnTo>
                    <a:pt x="478" y="835"/>
                  </a:lnTo>
                  <a:lnTo>
                    <a:pt x="482" y="837"/>
                  </a:lnTo>
                  <a:lnTo>
                    <a:pt x="483" y="833"/>
                  </a:lnTo>
                  <a:lnTo>
                    <a:pt x="486" y="832"/>
                  </a:lnTo>
                  <a:lnTo>
                    <a:pt x="488" y="838"/>
                  </a:lnTo>
                  <a:lnTo>
                    <a:pt x="487" y="854"/>
                  </a:lnTo>
                  <a:lnTo>
                    <a:pt x="485" y="858"/>
                  </a:lnTo>
                  <a:lnTo>
                    <a:pt x="487" y="863"/>
                  </a:lnTo>
                  <a:lnTo>
                    <a:pt x="478" y="867"/>
                  </a:lnTo>
                  <a:lnTo>
                    <a:pt x="471" y="863"/>
                  </a:lnTo>
                  <a:lnTo>
                    <a:pt x="471" y="863"/>
                  </a:lnTo>
                  <a:close/>
                  <a:moveTo>
                    <a:pt x="481" y="895"/>
                  </a:moveTo>
                  <a:lnTo>
                    <a:pt x="484" y="890"/>
                  </a:lnTo>
                  <a:lnTo>
                    <a:pt x="481" y="880"/>
                  </a:lnTo>
                  <a:lnTo>
                    <a:pt x="481" y="870"/>
                  </a:lnTo>
                  <a:lnTo>
                    <a:pt x="474" y="870"/>
                  </a:lnTo>
                  <a:lnTo>
                    <a:pt x="465" y="862"/>
                  </a:lnTo>
                  <a:lnTo>
                    <a:pt x="462" y="862"/>
                  </a:lnTo>
                  <a:lnTo>
                    <a:pt x="462" y="867"/>
                  </a:lnTo>
                  <a:lnTo>
                    <a:pt x="474" y="877"/>
                  </a:lnTo>
                  <a:lnTo>
                    <a:pt x="465" y="875"/>
                  </a:lnTo>
                  <a:lnTo>
                    <a:pt x="465" y="879"/>
                  </a:lnTo>
                  <a:lnTo>
                    <a:pt x="472" y="884"/>
                  </a:lnTo>
                  <a:lnTo>
                    <a:pt x="481" y="895"/>
                  </a:lnTo>
                  <a:lnTo>
                    <a:pt x="481" y="895"/>
                  </a:lnTo>
                  <a:close/>
                  <a:moveTo>
                    <a:pt x="411" y="781"/>
                  </a:moveTo>
                  <a:lnTo>
                    <a:pt x="415" y="789"/>
                  </a:lnTo>
                  <a:lnTo>
                    <a:pt x="419" y="787"/>
                  </a:lnTo>
                  <a:lnTo>
                    <a:pt x="425" y="790"/>
                  </a:lnTo>
                  <a:lnTo>
                    <a:pt x="427" y="789"/>
                  </a:lnTo>
                  <a:lnTo>
                    <a:pt x="420" y="780"/>
                  </a:lnTo>
                  <a:lnTo>
                    <a:pt x="415" y="778"/>
                  </a:lnTo>
                  <a:lnTo>
                    <a:pt x="411" y="781"/>
                  </a:lnTo>
                  <a:lnTo>
                    <a:pt x="411" y="781"/>
                  </a:lnTo>
                  <a:close/>
                  <a:moveTo>
                    <a:pt x="279" y="2125"/>
                  </a:moveTo>
                  <a:lnTo>
                    <a:pt x="279" y="2124"/>
                  </a:lnTo>
                  <a:lnTo>
                    <a:pt x="275" y="2124"/>
                  </a:lnTo>
                  <a:lnTo>
                    <a:pt x="273" y="2113"/>
                  </a:lnTo>
                  <a:lnTo>
                    <a:pt x="278" y="2100"/>
                  </a:lnTo>
                  <a:lnTo>
                    <a:pt x="280" y="2092"/>
                  </a:lnTo>
                  <a:lnTo>
                    <a:pt x="277" y="2095"/>
                  </a:lnTo>
                  <a:lnTo>
                    <a:pt x="270" y="2099"/>
                  </a:lnTo>
                  <a:lnTo>
                    <a:pt x="262" y="2103"/>
                  </a:lnTo>
                  <a:lnTo>
                    <a:pt x="256" y="2094"/>
                  </a:lnTo>
                  <a:lnTo>
                    <a:pt x="256" y="2088"/>
                  </a:lnTo>
                  <a:lnTo>
                    <a:pt x="260" y="2089"/>
                  </a:lnTo>
                  <a:lnTo>
                    <a:pt x="262" y="2094"/>
                  </a:lnTo>
                  <a:lnTo>
                    <a:pt x="265" y="2094"/>
                  </a:lnTo>
                  <a:lnTo>
                    <a:pt x="265" y="2091"/>
                  </a:lnTo>
                  <a:lnTo>
                    <a:pt x="262" y="2086"/>
                  </a:lnTo>
                  <a:lnTo>
                    <a:pt x="261" y="2080"/>
                  </a:lnTo>
                  <a:lnTo>
                    <a:pt x="256" y="2080"/>
                  </a:lnTo>
                  <a:lnTo>
                    <a:pt x="252" y="2083"/>
                  </a:lnTo>
                  <a:lnTo>
                    <a:pt x="245" y="2080"/>
                  </a:lnTo>
                  <a:lnTo>
                    <a:pt x="241" y="2072"/>
                  </a:lnTo>
                  <a:lnTo>
                    <a:pt x="241" y="2069"/>
                  </a:lnTo>
                  <a:lnTo>
                    <a:pt x="249" y="2064"/>
                  </a:lnTo>
                  <a:lnTo>
                    <a:pt x="253" y="2056"/>
                  </a:lnTo>
                  <a:lnTo>
                    <a:pt x="256" y="2052"/>
                  </a:lnTo>
                  <a:lnTo>
                    <a:pt x="255" y="2051"/>
                  </a:lnTo>
                  <a:lnTo>
                    <a:pt x="249" y="2052"/>
                  </a:lnTo>
                  <a:lnTo>
                    <a:pt x="242" y="2052"/>
                  </a:lnTo>
                  <a:lnTo>
                    <a:pt x="241" y="2049"/>
                  </a:lnTo>
                  <a:lnTo>
                    <a:pt x="245" y="2045"/>
                  </a:lnTo>
                  <a:lnTo>
                    <a:pt x="251" y="2036"/>
                  </a:lnTo>
                  <a:lnTo>
                    <a:pt x="251" y="2028"/>
                  </a:lnTo>
                  <a:lnTo>
                    <a:pt x="253" y="2024"/>
                  </a:lnTo>
                  <a:lnTo>
                    <a:pt x="253" y="2021"/>
                  </a:lnTo>
                  <a:lnTo>
                    <a:pt x="250" y="2022"/>
                  </a:lnTo>
                  <a:lnTo>
                    <a:pt x="247" y="2026"/>
                  </a:lnTo>
                  <a:lnTo>
                    <a:pt x="247" y="2037"/>
                  </a:lnTo>
                  <a:lnTo>
                    <a:pt x="239" y="2047"/>
                  </a:lnTo>
                  <a:lnTo>
                    <a:pt x="236" y="2048"/>
                  </a:lnTo>
                  <a:lnTo>
                    <a:pt x="231" y="2045"/>
                  </a:lnTo>
                  <a:lnTo>
                    <a:pt x="228" y="2044"/>
                  </a:lnTo>
                  <a:lnTo>
                    <a:pt x="228" y="2041"/>
                  </a:lnTo>
                  <a:lnTo>
                    <a:pt x="230" y="2038"/>
                  </a:lnTo>
                  <a:lnTo>
                    <a:pt x="230" y="2035"/>
                  </a:lnTo>
                  <a:lnTo>
                    <a:pt x="226" y="2038"/>
                  </a:lnTo>
                  <a:lnTo>
                    <a:pt x="222" y="2043"/>
                  </a:lnTo>
                  <a:lnTo>
                    <a:pt x="220" y="2043"/>
                  </a:lnTo>
                  <a:lnTo>
                    <a:pt x="219" y="2040"/>
                  </a:lnTo>
                  <a:lnTo>
                    <a:pt x="216" y="2040"/>
                  </a:lnTo>
                  <a:lnTo>
                    <a:pt x="213" y="2043"/>
                  </a:lnTo>
                  <a:lnTo>
                    <a:pt x="208" y="2041"/>
                  </a:lnTo>
                  <a:lnTo>
                    <a:pt x="208" y="2038"/>
                  </a:lnTo>
                  <a:lnTo>
                    <a:pt x="213" y="2033"/>
                  </a:lnTo>
                  <a:lnTo>
                    <a:pt x="217" y="2033"/>
                  </a:lnTo>
                  <a:lnTo>
                    <a:pt x="225" y="2031"/>
                  </a:lnTo>
                  <a:lnTo>
                    <a:pt x="233" y="2025"/>
                  </a:lnTo>
                  <a:lnTo>
                    <a:pt x="236" y="2019"/>
                  </a:lnTo>
                  <a:lnTo>
                    <a:pt x="236" y="2012"/>
                  </a:lnTo>
                  <a:lnTo>
                    <a:pt x="234" y="2018"/>
                  </a:lnTo>
                  <a:lnTo>
                    <a:pt x="229" y="2022"/>
                  </a:lnTo>
                  <a:lnTo>
                    <a:pt x="226" y="2029"/>
                  </a:lnTo>
                  <a:lnTo>
                    <a:pt x="222" y="2031"/>
                  </a:lnTo>
                  <a:lnTo>
                    <a:pt x="214" y="2028"/>
                  </a:lnTo>
                  <a:lnTo>
                    <a:pt x="212" y="2023"/>
                  </a:lnTo>
                  <a:lnTo>
                    <a:pt x="206" y="2023"/>
                  </a:lnTo>
                  <a:lnTo>
                    <a:pt x="206" y="2021"/>
                  </a:lnTo>
                  <a:lnTo>
                    <a:pt x="210" y="2019"/>
                  </a:lnTo>
                  <a:lnTo>
                    <a:pt x="208" y="2017"/>
                  </a:lnTo>
                  <a:lnTo>
                    <a:pt x="201" y="2018"/>
                  </a:lnTo>
                  <a:lnTo>
                    <a:pt x="195" y="2016"/>
                  </a:lnTo>
                  <a:lnTo>
                    <a:pt x="191" y="2016"/>
                  </a:lnTo>
                  <a:lnTo>
                    <a:pt x="190" y="2021"/>
                  </a:lnTo>
                  <a:lnTo>
                    <a:pt x="183" y="2016"/>
                  </a:lnTo>
                  <a:lnTo>
                    <a:pt x="180" y="2009"/>
                  </a:lnTo>
                  <a:lnTo>
                    <a:pt x="182" y="2007"/>
                  </a:lnTo>
                  <a:lnTo>
                    <a:pt x="185" y="2010"/>
                  </a:lnTo>
                  <a:lnTo>
                    <a:pt x="193" y="2012"/>
                  </a:lnTo>
                  <a:lnTo>
                    <a:pt x="201" y="2010"/>
                  </a:lnTo>
                  <a:lnTo>
                    <a:pt x="201" y="2008"/>
                  </a:lnTo>
                  <a:lnTo>
                    <a:pt x="197" y="2008"/>
                  </a:lnTo>
                  <a:lnTo>
                    <a:pt x="189" y="2008"/>
                  </a:lnTo>
                  <a:lnTo>
                    <a:pt x="187" y="2006"/>
                  </a:lnTo>
                  <a:lnTo>
                    <a:pt x="189" y="2005"/>
                  </a:lnTo>
                  <a:lnTo>
                    <a:pt x="194" y="2006"/>
                  </a:lnTo>
                  <a:lnTo>
                    <a:pt x="199" y="2005"/>
                  </a:lnTo>
                  <a:lnTo>
                    <a:pt x="201" y="2001"/>
                  </a:lnTo>
                  <a:lnTo>
                    <a:pt x="193" y="2002"/>
                  </a:lnTo>
                  <a:lnTo>
                    <a:pt x="189" y="1999"/>
                  </a:lnTo>
                  <a:lnTo>
                    <a:pt x="182" y="2001"/>
                  </a:lnTo>
                  <a:lnTo>
                    <a:pt x="178" y="2001"/>
                  </a:lnTo>
                  <a:lnTo>
                    <a:pt x="174" y="1999"/>
                  </a:lnTo>
                  <a:lnTo>
                    <a:pt x="175" y="1994"/>
                  </a:lnTo>
                  <a:lnTo>
                    <a:pt x="182" y="1991"/>
                  </a:lnTo>
                  <a:lnTo>
                    <a:pt x="185" y="1995"/>
                  </a:lnTo>
                  <a:lnTo>
                    <a:pt x="192" y="1995"/>
                  </a:lnTo>
                  <a:lnTo>
                    <a:pt x="195" y="1991"/>
                  </a:lnTo>
                  <a:lnTo>
                    <a:pt x="189" y="1991"/>
                  </a:lnTo>
                  <a:lnTo>
                    <a:pt x="184" y="1989"/>
                  </a:lnTo>
                  <a:lnTo>
                    <a:pt x="177" y="1989"/>
                  </a:lnTo>
                  <a:lnTo>
                    <a:pt x="178" y="1987"/>
                  </a:lnTo>
                  <a:lnTo>
                    <a:pt x="186" y="1984"/>
                  </a:lnTo>
                  <a:lnTo>
                    <a:pt x="190" y="1986"/>
                  </a:lnTo>
                  <a:lnTo>
                    <a:pt x="194" y="1985"/>
                  </a:lnTo>
                  <a:lnTo>
                    <a:pt x="193" y="1982"/>
                  </a:lnTo>
                  <a:lnTo>
                    <a:pt x="193" y="1978"/>
                  </a:lnTo>
                  <a:lnTo>
                    <a:pt x="196" y="1975"/>
                  </a:lnTo>
                  <a:lnTo>
                    <a:pt x="204" y="1975"/>
                  </a:lnTo>
                  <a:lnTo>
                    <a:pt x="209" y="1976"/>
                  </a:lnTo>
                  <a:lnTo>
                    <a:pt x="212" y="1975"/>
                  </a:lnTo>
                  <a:lnTo>
                    <a:pt x="202" y="1973"/>
                  </a:lnTo>
                  <a:lnTo>
                    <a:pt x="198" y="1970"/>
                  </a:lnTo>
                  <a:lnTo>
                    <a:pt x="196" y="1970"/>
                  </a:lnTo>
                  <a:lnTo>
                    <a:pt x="193" y="1974"/>
                  </a:lnTo>
                  <a:lnTo>
                    <a:pt x="187" y="1977"/>
                  </a:lnTo>
                  <a:lnTo>
                    <a:pt x="183" y="1979"/>
                  </a:lnTo>
                  <a:lnTo>
                    <a:pt x="181" y="1978"/>
                  </a:lnTo>
                  <a:lnTo>
                    <a:pt x="181" y="1974"/>
                  </a:lnTo>
                  <a:lnTo>
                    <a:pt x="181" y="1968"/>
                  </a:lnTo>
                  <a:lnTo>
                    <a:pt x="183" y="1964"/>
                  </a:lnTo>
                  <a:lnTo>
                    <a:pt x="191" y="1960"/>
                  </a:lnTo>
                  <a:lnTo>
                    <a:pt x="194" y="1955"/>
                  </a:lnTo>
                  <a:lnTo>
                    <a:pt x="208" y="1945"/>
                  </a:lnTo>
                  <a:lnTo>
                    <a:pt x="213" y="1943"/>
                  </a:lnTo>
                  <a:lnTo>
                    <a:pt x="216" y="1947"/>
                  </a:lnTo>
                  <a:lnTo>
                    <a:pt x="216" y="1955"/>
                  </a:lnTo>
                  <a:lnTo>
                    <a:pt x="219" y="1961"/>
                  </a:lnTo>
                  <a:lnTo>
                    <a:pt x="221" y="1959"/>
                  </a:lnTo>
                  <a:lnTo>
                    <a:pt x="219" y="1951"/>
                  </a:lnTo>
                  <a:lnTo>
                    <a:pt x="219" y="1942"/>
                  </a:lnTo>
                  <a:lnTo>
                    <a:pt x="225" y="1939"/>
                  </a:lnTo>
                  <a:lnTo>
                    <a:pt x="232" y="1939"/>
                  </a:lnTo>
                  <a:lnTo>
                    <a:pt x="227" y="1938"/>
                  </a:lnTo>
                  <a:lnTo>
                    <a:pt x="219" y="1938"/>
                  </a:lnTo>
                  <a:lnTo>
                    <a:pt x="215" y="1939"/>
                  </a:lnTo>
                  <a:lnTo>
                    <a:pt x="212" y="1936"/>
                  </a:lnTo>
                  <a:lnTo>
                    <a:pt x="214" y="1931"/>
                  </a:lnTo>
                  <a:lnTo>
                    <a:pt x="220" y="1929"/>
                  </a:lnTo>
                  <a:lnTo>
                    <a:pt x="226" y="1925"/>
                  </a:lnTo>
                  <a:lnTo>
                    <a:pt x="231" y="1916"/>
                  </a:lnTo>
                  <a:lnTo>
                    <a:pt x="229" y="1912"/>
                  </a:lnTo>
                  <a:lnTo>
                    <a:pt x="227" y="1913"/>
                  </a:lnTo>
                  <a:lnTo>
                    <a:pt x="226" y="1918"/>
                  </a:lnTo>
                  <a:lnTo>
                    <a:pt x="220" y="1924"/>
                  </a:lnTo>
                  <a:lnTo>
                    <a:pt x="214" y="1924"/>
                  </a:lnTo>
                  <a:lnTo>
                    <a:pt x="208" y="1931"/>
                  </a:lnTo>
                  <a:lnTo>
                    <a:pt x="199" y="1938"/>
                  </a:lnTo>
                  <a:lnTo>
                    <a:pt x="191" y="1941"/>
                  </a:lnTo>
                  <a:lnTo>
                    <a:pt x="186" y="1936"/>
                  </a:lnTo>
                  <a:lnTo>
                    <a:pt x="187" y="1932"/>
                  </a:lnTo>
                  <a:lnTo>
                    <a:pt x="193" y="1931"/>
                  </a:lnTo>
                  <a:lnTo>
                    <a:pt x="187" y="1930"/>
                  </a:lnTo>
                  <a:lnTo>
                    <a:pt x="179" y="1933"/>
                  </a:lnTo>
                  <a:lnTo>
                    <a:pt x="175" y="1930"/>
                  </a:lnTo>
                  <a:lnTo>
                    <a:pt x="178" y="1928"/>
                  </a:lnTo>
                  <a:lnTo>
                    <a:pt x="185" y="1923"/>
                  </a:lnTo>
                  <a:lnTo>
                    <a:pt x="190" y="1920"/>
                  </a:lnTo>
                  <a:lnTo>
                    <a:pt x="195" y="1921"/>
                  </a:lnTo>
                  <a:lnTo>
                    <a:pt x="197" y="1918"/>
                  </a:lnTo>
                  <a:lnTo>
                    <a:pt x="197" y="1916"/>
                  </a:lnTo>
                  <a:lnTo>
                    <a:pt x="194" y="1913"/>
                  </a:lnTo>
                  <a:lnTo>
                    <a:pt x="195" y="1910"/>
                  </a:lnTo>
                  <a:lnTo>
                    <a:pt x="198" y="1907"/>
                  </a:lnTo>
                  <a:lnTo>
                    <a:pt x="195" y="1905"/>
                  </a:lnTo>
                  <a:lnTo>
                    <a:pt x="191" y="1907"/>
                  </a:lnTo>
                  <a:lnTo>
                    <a:pt x="187" y="1907"/>
                  </a:lnTo>
                  <a:lnTo>
                    <a:pt x="185" y="1903"/>
                  </a:lnTo>
                  <a:lnTo>
                    <a:pt x="184" y="1890"/>
                  </a:lnTo>
                  <a:lnTo>
                    <a:pt x="182" y="1885"/>
                  </a:lnTo>
                  <a:lnTo>
                    <a:pt x="181" y="1880"/>
                  </a:lnTo>
                  <a:lnTo>
                    <a:pt x="183" y="1875"/>
                  </a:lnTo>
                  <a:lnTo>
                    <a:pt x="191" y="1877"/>
                  </a:lnTo>
                  <a:lnTo>
                    <a:pt x="197" y="1879"/>
                  </a:lnTo>
                  <a:lnTo>
                    <a:pt x="205" y="1879"/>
                  </a:lnTo>
                  <a:lnTo>
                    <a:pt x="212" y="1882"/>
                  </a:lnTo>
                  <a:lnTo>
                    <a:pt x="209" y="1879"/>
                  </a:lnTo>
                  <a:lnTo>
                    <a:pt x="204" y="1878"/>
                  </a:lnTo>
                  <a:lnTo>
                    <a:pt x="198" y="1878"/>
                  </a:lnTo>
                  <a:lnTo>
                    <a:pt x="194" y="1872"/>
                  </a:lnTo>
                  <a:lnTo>
                    <a:pt x="189" y="1869"/>
                  </a:lnTo>
                  <a:lnTo>
                    <a:pt x="189" y="1866"/>
                  </a:lnTo>
                  <a:lnTo>
                    <a:pt x="193" y="1859"/>
                  </a:lnTo>
                  <a:lnTo>
                    <a:pt x="196" y="1858"/>
                  </a:lnTo>
                  <a:lnTo>
                    <a:pt x="198" y="1852"/>
                  </a:lnTo>
                  <a:lnTo>
                    <a:pt x="198" y="1846"/>
                  </a:lnTo>
                  <a:lnTo>
                    <a:pt x="196" y="1846"/>
                  </a:lnTo>
                  <a:lnTo>
                    <a:pt x="191" y="1854"/>
                  </a:lnTo>
                  <a:lnTo>
                    <a:pt x="185" y="1857"/>
                  </a:lnTo>
                  <a:lnTo>
                    <a:pt x="175" y="1860"/>
                  </a:lnTo>
                  <a:lnTo>
                    <a:pt x="171" y="1865"/>
                  </a:lnTo>
                  <a:lnTo>
                    <a:pt x="170" y="1870"/>
                  </a:lnTo>
                  <a:lnTo>
                    <a:pt x="166" y="1869"/>
                  </a:lnTo>
                  <a:lnTo>
                    <a:pt x="161" y="1860"/>
                  </a:lnTo>
                  <a:lnTo>
                    <a:pt x="159" y="1850"/>
                  </a:lnTo>
                  <a:lnTo>
                    <a:pt x="160" y="1834"/>
                  </a:lnTo>
                  <a:lnTo>
                    <a:pt x="162" y="1824"/>
                  </a:lnTo>
                  <a:lnTo>
                    <a:pt x="161" y="1820"/>
                  </a:lnTo>
                  <a:lnTo>
                    <a:pt x="156" y="1820"/>
                  </a:lnTo>
                  <a:lnTo>
                    <a:pt x="156" y="1811"/>
                  </a:lnTo>
                  <a:lnTo>
                    <a:pt x="160" y="1808"/>
                  </a:lnTo>
                  <a:lnTo>
                    <a:pt x="163" y="1810"/>
                  </a:lnTo>
                  <a:lnTo>
                    <a:pt x="167" y="1812"/>
                  </a:lnTo>
                  <a:lnTo>
                    <a:pt x="166" y="1805"/>
                  </a:lnTo>
                  <a:lnTo>
                    <a:pt x="171" y="1800"/>
                  </a:lnTo>
                  <a:lnTo>
                    <a:pt x="174" y="1791"/>
                  </a:lnTo>
                  <a:lnTo>
                    <a:pt x="180" y="1790"/>
                  </a:lnTo>
                  <a:lnTo>
                    <a:pt x="186" y="1791"/>
                  </a:lnTo>
                  <a:lnTo>
                    <a:pt x="190" y="1789"/>
                  </a:lnTo>
                  <a:lnTo>
                    <a:pt x="185" y="1788"/>
                  </a:lnTo>
                  <a:lnTo>
                    <a:pt x="185" y="1787"/>
                  </a:lnTo>
                  <a:lnTo>
                    <a:pt x="194" y="1777"/>
                  </a:lnTo>
                  <a:lnTo>
                    <a:pt x="197" y="1772"/>
                  </a:lnTo>
                  <a:lnTo>
                    <a:pt x="205" y="1766"/>
                  </a:lnTo>
                  <a:lnTo>
                    <a:pt x="206" y="1763"/>
                  </a:lnTo>
                  <a:lnTo>
                    <a:pt x="202" y="1763"/>
                  </a:lnTo>
                  <a:lnTo>
                    <a:pt x="201" y="1759"/>
                  </a:lnTo>
                  <a:lnTo>
                    <a:pt x="193" y="1765"/>
                  </a:lnTo>
                  <a:lnTo>
                    <a:pt x="192" y="1773"/>
                  </a:lnTo>
                  <a:lnTo>
                    <a:pt x="182" y="1784"/>
                  </a:lnTo>
                  <a:lnTo>
                    <a:pt x="180" y="1784"/>
                  </a:lnTo>
                  <a:lnTo>
                    <a:pt x="181" y="1779"/>
                  </a:lnTo>
                  <a:lnTo>
                    <a:pt x="187" y="1770"/>
                  </a:lnTo>
                  <a:lnTo>
                    <a:pt x="189" y="1761"/>
                  </a:lnTo>
                  <a:lnTo>
                    <a:pt x="196" y="1745"/>
                  </a:lnTo>
                  <a:lnTo>
                    <a:pt x="199" y="1739"/>
                  </a:lnTo>
                  <a:lnTo>
                    <a:pt x="197" y="1738"/>
                  </a:lnTo>
                  <a:lnTo>
                    <a:pt x="197" y="1735"/>
                  </a:lnTo>
                  <a:lnTo>
                    <a:pt x="197" y="1731"/>
                  </a:lnTo>
                  <a:lnTo>
                    <a:pt x="199" y="1730"/>
                  </a:lnTo>
                  <a:lnTo>
                    <a:pt x="199" y="1727"/>
                  </a:lnTo>
                  <a:lnTo>
                    <a:pt x="201" y="1724"/>
                  </a:lnTo>
                  <a:lnTo>
                    <a:pt x="199" y="1721"/>
                  </a:lnTo>
                  <a:lnTo>
                    <a:pt x="196" y="1719"/>
                  </a:lnTo>
                  <a:lnTo>
                    <a:pt x="196" y="1714"/>
                  </a:lnTo>
                  <a:lnTo>
                    <a:pt x="193" y="1707"/>
                  </a:lnTo>
                  <a:lnTo>
                    <a:pt x="186" y="1703"/>
                  </a:lnTo>
                  <a:lnTo>
                    <a:pt x="182" y="1699"/>
                  </a:lnTo>
                  <a:lnTo>
                    <a:pt x="181" y="1695"/>
                  </a:lnTo>
                  <a:lnTo>
                    <a:pt x="174" y="1687"/>
                  </a:lnTo>
                  <a:lnTo>
                    <a:pt x="171" y="1685"/>
                  </a:lnTo>
                  <a:lnTo>
                    <a:pt x="166" y="1685"/>
                  </a:lnTo>
                  <a:lnTo>
                    <a:pt x="166" y="1683"/>
                  </a:lnTo>
                  <a:lnTo>
                    <a:pt x="167" y="1680"/>
                  </a:lnTo>
                  <a:lnTo>
                    <a:pt x="167" y="1675"/>
                  </a:lnTo>
                  <a:lnTo>
                    <a:pt x="163" y="1673"/>
                  </a:lnTo>
                  <a:lnTo>
                    <a:pt x="162" y="1669"/>
                  </a:lnTo>
                  <a:lnTo>
                    <a:pt x="166" y="1666"/>
                  </a:lnTo>
                  <a:lnTo>
                    <a:pt x="168" y="1665"/>
                  </a:lnTo>
                  <a:lnTo>
                    <a:pt x="167" y="1662"/>
                  </a:lnTo>
                  <a:lnTo>
                    <a:pt x="163" y="1660"/>
                  </a:lnTo>
                  <a:lnTo>
                    <a:pt x="160" y="1660"/>
                  </a:lnTo>
                  <a:lnTo>
                    <a:pt x="160" y="1657"/>
                  </a:lnTo>
                  <a:lnTo>
                    <a:pt x="166" y="1653"/>
                  </a:lnTo>
                  <a:lnTo>
                    <a:pt x="164" y="1629"/>
                  </a:lnTo>
                  <a:lnTo>
                    <a:pt x="164" y="1607"/>
                  </a:lnTo>
                  <a:lnTo>
                    <a:pt x="167" y="1590"/>
                  </a:lnTo>
                  <a:lnTo>
                    <a:pt x="164" y="1584"/>
                  </a:lnTo>
                  <a:lnTo>
                    <a:pt x="164" y="1578"/>
                  </a:lnTo>
                  <a:lnTo>
                    <a:pt x="167" y="1572"/>
                  </a:lnTo>
                  <a:lnTo>
                    <a:pt x="166" y="1567"/>
                  </a:lnTo>
                  <a:lnTo>
                    <a:pt x="163" y="1561"/>
                  </a:lnTo>
                  <a:lnTo>
                    <a:pt x="162" y="1551"/>
                  </a:lnTo>
                  <a:lnTo>
                    <a:pt x="155" y="1543"/>
                  </a:lnTo>
                  <a:lnTo>
                    <a:pt x="152" y="1531"/>
                  </a:lnTo>
                  <a:lnTo>
                    <a:pt x="155" y="1525"/>
                  </a:lnTo>
                  <a:lnTo>
                    <a:pt x="148" y="1508"/>
                  </a:lnTo>
                  <a:lnTo>
                    <a:pt x="149" y="1503"/>
                  </a:lnTo>
                  <a:lnTo>
                    <a:pt x="154" y="1495"/>
                  </a:lnTo>
                  <a:lnTo>
                    <a:pt x="152" y="1490"/>
                  </a:lnTo>
                  <a:lnTo>
                    <a:pt x="152" y="1484"/>
                  </a:lnTo>
                  <a:lnTo>
                    <a:pt x="146" y="1479"/>
                  </a:lnTo>
                  <a:lnTo>
                    <a:pt x="136" y="1479"/>
                  </a:lnTo>
                  <a:lnTo>
                    <a:pt x="125" y="1483"/>
                  </a:lnTo>
                  <a:lnTo>
                    <a:pt x="123" y="1485"/>
                  </a:lnTo>
                  <a:lnTo>
                    <a:pt x="111" y="1488"/>
                  </a:lnTo>
                  <a:lnTo>
                    <a:pt x="104" y="1495"/>
                  </a:lnTo>
                  <a:lnTo>
                    <a:pt x="96" y="1508"/>
                  </a:lnTo>
                  <a:lnTo>
                    <a:pt x="88" y="1512"/>
                  </a:lnTo>
                  <a:lnTo>
                    <a:pt x="78" y="1513"/>
                  </a:lnTo>
                  <a:lnTo>
                    <a:pt x="66" y="1516"/>
                  </a:lnTo>
                  <a:lnTo>
                    <a:pt x="63" y="1517"/>
                  </a:lnTo>
                  <a:lnTo>
                    <a:pt x="64" y="1511"/>
                  </a:lnTo>
                  <a:lnTo>
                    <a:pt x="69" y="1502"/>
                  </a:lnTo>
                  <a:lnTo>
                    <a:pt x="66" y="1495"/>
                  </a:lnTo>
                  <a:lnTo>
                    <a:pt x="57" y="1459"/>
                  </a:lnTo>
                  <a:lnTo>
                    <a:pt x="52" y="1442"/>
                  </a:lnTo>
                  <a:lnTo>
                    <a:pt x="49" y="1435"/>
                  </a:lnTo>
                  <a:lnTo>
                    <a:pt x="55" y="1420"/>
                  </a:lnTo>
                  <a:lnTo>
                    <a:pt x="40" y="1418"/>
                  </a:lnTo>
                  <a:lnTo>
                    <a:pt x="28" y="1426"/>
                  </a:lnTo>
                  <a:lnTo>
                    <a:pt x="21" y="1421"/>
                  </a:lnTo>
                  <a:lnTo>
                    <a:pt x="0" y="1421"/>
                  </a:lnTo>
                  <a:lnTo>
                    <a:pt x="365" y="757"/>
                  </a:lnTo>
                  <a:lnTo>
                    <a:pt x="367" y="761"/>
                  </a:lnTo>
                  <a:lnTo>
                    <a:pt x="370" y="761"/>
                  </a:lnTo>
                  <a:lnTo>
                    <a:pt x="388" y="774"/>
                  </a:lnTo>
                  <a:lnTo>
                    <a:pt x="393" y="774"/>
                  </a:lnTo>
                  <a:lnTo>
                    <a:pt x="399" y="779"/>
                  </a:lnTo>
                  <a:lnTo>
                    <a:pt x="401" y="784"/>
                  </a:lnTo>
                  <a:lnTo>
                    <a:pt x="403" y="784"/>
                  </a:lnTo>
                  <a:lnTo>
                    <a:pt x="410" y="788"/>
                  </a:lnTo>
                  <a:lnTo>
                    <a:pt x="410" y="793"/>
                  </a:lnTo>
                  <a:lnTo>
                    <a:pt x="416" y="801"/>
                  </a:lnTo>
                  <a:lnTo>
                    <a:pt x="415" y="804"/>
                  </a:lnTo>
                  <a:lnTo>
                    <a:pt x="416" y="807"/>
                  </a:lnTo>
                  <a:lnTo>
                    <a:pt x="413" y="814"/>
                  </a:lnTo>
                  <a:lnTo>
                    <a:pt x="416" y="821"/>
                  </a:lnTo>
                  <a:lnTo>
                    <a:pt x="418" y="822"/>
                  </a:lnTo>
                  <a:lnTo>
                    <a:pt x="420" y="819"/>
                  </a:lnTo>
                  <a:lnTo>
                    <a:pt x="423" y="820"/>
                  </a:lnTo>
                  <a:lnTo>
                    <a:pt x="423" y="830"/>
                  </a:lnTo>
                  <a:lnTo>
                    <a:pt x="425" y="839"/>
                  </a:lnTo>
                  <a:lnTo>
                    <a:pt x="436" y="850"/>
                  </a:lnTo>
                  <a:lnTo>
                    <a:pt x="441" y="854"/>
                  </a:lnTo>
                  <a:lnTo>
                    <a:pt x="443" y="852"/>
                  </a:lnTo>
                  <a:lnTo>
                    <a:pt x="448" y="855"/>
                  </a:lnTo>
                  <a:lnTo>
                    <a:pt x="448" y="860"/>
                  </a:lnTo>
                  <a:lnTo>
                    <a:pt x="452" y="862"/>
                  </a:lnTo>
                  <a:lnTo>
                    <a:pt x="454" y="861"/>
                  </a:lnTo>
                  <a:lnTo>
                    <a:pt x="461" y="871"/>
                  </a:lnTo>
                  <a:lnTo>
                    <a:pt x="461" y="879"/>
                  </a:lnTo>
                  <a:lnTo>
                    <a:pt x="465" y="881"/>
                  </a:lnTo>
                  <a:lnTo>
                    <a:pt x="468" y="885"/>
                  </a:lnTo>
                  <a:lnTo>
                    <a:pt x="472" y="886"/>
                  </a:lnTo>
                  <a:lnTo>
                    <a:pt x="480" y="895"/>
                  </a:lnTo>
                  <a:lnTo>
                    <a:pt x="480" y="900"/>
                  </a:lnTo>
                  <a:lnTo>
                    <a:pt x="483" y="902"/>
                  </a:lnTo>
                  <a:lnTo>
                    <a:pt x="481" y="906"/>
                  </a:lnTo>
                  <a:lnTo>
                    <a:pt x="475" y="914"/>
                  </a:lnTo>
                  <a:lnTo>
                    <a:pt x="471" y="919"/>
                  </a:lnTo>
                  <a:lnTo>
                    <a:pt x="484" y="907"/>
                  </a:lnTo>
                  <a:lnTo>
                    <a:pt x="489" y="905"/>
                  </a:lnTo>
                  <a:lnTo>
                    <a:pt x="492" y="906"/>
                  </a:lnTo>
                  <a:lnTo>
                    <a:pt x="494" y="897"/>
                  </a:lnTo>
                  <a:lnTo>
                    <a:pt x="493" y="880"/>
                  </a:lnTo>
                  <a:lnTo>
                    <a:pt x="493" y="870"/>
                  </a:lnTo>
                  <a:lnTo>
                    <a:pt x="497" y="865"/>
                  </a:lnTo>
                  <a:lnTo>
                    <a:pt x="507" y="861"/>
                  </a:lnTo>
                  <a:lnTo>
                    <a:pt x="516" y="857"/>
                  </a:lnTo>
                  <a:lnTo>
                    <a:pt x="520" y="851"/>
                  </a:lnTo>
                  <a:lnTo>
                    <a:pt x="526" y="850"/>
                  </a:lnTo>
                  <a:lnTo>
                    <a:pt x="529" y="846"/>
                  </a:lnTo>
                  <a:lnTo>
                    <a:pt x="533" y="846"/>
                  </a:lnTo>
                  <a:lnTo>
                    <a:pt x="538" y="844"/>
                  </a:lnTo>
                  <a:lnTo>
                    <a:pt x="545" y="844"/>
                  </a:lnTo>
                  <a:lnTo>
                    <a:pt x="546" y="844"/>
                  </a:lnTo>
                  <a:lnTo>
                    <a:pt x="553" y="844"/>
                  </a:lnTo>
                  <a:lnTo>
                    <a:pt x="556" y="846"/>
                  </a:lnTo>
                  <a:lnTo>
                    <a:pt x="564" y="837"/>
                  </a:lnTo>
                  <a:lnTo>
                    <a:pt x="567" y="831"/>
                  </a:lnTo>
                  <a:lnTo>
                    <a:pt x="570" y="831"/>
                  </a:lnTo>
                  <a:lnTo>
                    <a:pt x="576" y="832"/>
                  </a:lnTo>
                  <a:lnTo>
                    <a:pt x="579" y="830"/>
                  </a:lnTo>
                  <a:lnTo>
                    <a:pt x="579" y="826"/>
                  </a:lnTo>
                  <a:lnTo>
                    <a:pt x="583" y="826"/>
                  </a:lnTo>
                  <a:lnTo>
                    <a:pt x="586" y="830"/>
                  </a:lnTo>
                  <a:lnTo>
                    <a:pt x="604" y="828"/>
                  </a:lnTo>
                  <a:lnTo>
                    <a:pt x="618" y="824"/>
                  </a:lnTo>
                  <a:lnTo>
                    <a:pt x="624" y="820"/>
                  </a:lnTo>
                  <a:lnTo>
                    <a:pt x="627" y="820"/>
                  </a:lnTo>
                  <a:lnTo>
                    <a:pt x="631" y="825"/>
                  </a:lnTo>
                  <a:lnTo>
                    <a:pt x="634" y="822"/>
                  </a:lnTo>
                  <a:lnTo>
                    <a:pt x="637" y="816"/>
                  </a:lnTo>
                  <a:lnTo>
                    <a:pt x="647" y="812"/>
                  </a:lnTo>
                  <a:lnTo>
                    <a:pt x="653" y="812"/>
                  </a:lnTo>
                  <a:lnTo>
                    <a:pt x="656" y="814"/>
                  </a:lnTo>
                  <a:lnTo>
                    <a:pt x="659" y="814"/>
                  </a:lnTo>
                  <a:lnTo>
                    <a:pt x="660" y="817"/>
                  </a:lnTo>
                  <a:lnTo>
                    <a:pt x="666" y="816"/>
                  </a:lnTo>
                  <a:lnTo>
                    <a:pt x="666" y="812"/>
                  </a:lnTo>
                  <a:lnTo>
                    <a:pt x="668" y="809"/>
                  </a:lnTo>
                  <a:lnTo>
                    <a:pt x="672" y="812"/>
                  </a:lnTo>
                  <a:lnTo>
                    <a:pt x="672" y="817"/>
                  </a:lnTo>
                  <a:lnTo>
                    <a:pt x="675" y="821"/>
                  </a:lnTo>
                  <a:lnTo>
                    <a:pt x="673" y="823"/>
                  </a:lnTo>
                  <a:lnTo>
                    <a:pt x="670" y="823"/>
                  </a:lnTo>
                  <a:lnTo>
                    <a:pt x="669" y="830"/>
                  </a:lnTo>
                  <a:lnTo>
                    <a:pt x="655" y="833"/>
                  </a:lnTo>
                  <a:lnTo>
                    <a:pt x="641" y="837"/>
                  </a:lnTo>
                  <a:lnTo>
                    <a:pt x="638" y="842"/>
                  </a:lnTo>
                  <a:lnTo>
                    <a:pt x="631" y="844"/>
                  </a:lnTo>
                  <a:lnTo>
                    <a:pt x="625" y="844"/>
                  </a:lnTo>
                  <a:lnTo>
                    <a:pt x="621" y="847"/>
                  </a:lnTo>
                  <a:lnTo>
                    <a:pt x="617" y="847"/>
                  </a:lnTo>
                  <a:lnTo>
                    <a:pt x="615" y="843"/>
                  </a:lnTo>
                  <a:lnTo>
                    <a:pt x="605" y="847"/>
                  </a:lnTo>
                  <a:lnTo>
                    <a:pt x="597" y="847"/>
                  </a:lnTo>
                  <a:lnTo>
                    <a:pt x="594" y="849"/>
                  </a:lnTo>
                  <a:lnTo>
                    <a:pt x="583" y="848"/>
                  </a:lnTo>
                  <a:lnTo>
                    <a:pt x="577" y="850"/>
                  </a:lnTo>
                  <a:lnTo>
                    <a:pt x="571" y="858"/>
                  </a:lnTo>
                  <a:lnTo>
                    <a:pt x="557" y="865"/>
                  </a:lnTo>
                  <a:lnTo>
                    <a:pt x="556" y="861"/>
                  </a:lnTo>
                  <a:lnTo>
                    <a:pt x="548" y="867"/>
                  </a:lnTo>
                  <a:lnTo>
                    <a:pt x="547" y="871"/>
                  </a:lnTo>
                  <a:lnTo>
                    <a:pt x="543" y="873"/>
                  </a:lnTo>
                  <a:lnTo>
                    <a:pt x="540" y="871"/>
                  </a:lnTo>
                  <a:lnTo>
                    <a:pt x="534" y="875"/>
                  </a:lnTo>
                  <a:lnTo>
                    <a:pt x="530" y="882"/>
                  </a:lnTo>
                  <a:lnTo>
                    <a:pt x="526" y="882"/>
                  </a:lnTo>
                  <a:lnTo>
                    <a:pt x="522" y="888"/>
                  </a:lnTo>
                  <a:lnTo>
                    <a:pt x="528" y="894"/>
                  </a:lnTo>
                  <a:lnTo>
                    <a:pt x="534" y="897"/>
                  </a:lnTo>
                  <a:lnTo>
                    <a:pt x="528" y="890"/>
                  </a:lnTo>
                  <a:lnTo>
                    <a:pt x="529" y="888"/>
                  </a:lnTo>
                  <a:lnTo>
                    <a:pt x="534" y="890"/>
                  </a:lnTo>
                  <a:lnTo>
                    <a:pt x="538" y="888"/>
                  </a:lnTo>
                  <a:lnTo>
                    <a:pt x="543" y="890"/>
                  </a:lnTo>
                  <a:lnTo>
                    <a:pt x="541" y="884"/>
                  </a:lnTo>
                  <a:lnTo>
                    <a:pt x="548" y="875"/>
                  </a:lnTo>
                  <a:lnTo>
                    <a:pt x="559" y="873"/>
                  </a:lnTo>
                  <a:lnTo>
                    <a:pt x="565" y="873"/>
                  </a:lnTo>
                  <a:lnTo>
                    <a:pt x="581" y="862"/>
                  </a:lnTo>
                  <a:lnTo>
                    <a:pt x="582" y="858"/>
                  </a:lnTo>
                  <a:lnTo>
                    <a:pt x="588" y="856"/>
                  </a:lnTo>
                  <a:lnTo>
                    <a:pt x="592" y="860"/>
                  </a:lnTo>
                  <a:lnTo>
                    <a:pt x="596" y="858"/>
                  </a:lnTo>
                  <a:lnTo>
                    <a:pt x="601" y="857"/>
                  </a:lnTo>
                  <a:lnTo>
                    <a:pt x="601" y="859"/>
                  </a:lnTo>
                  <a:lnTo>
                    <a:pt x="611" y="852"/>
                  </a:lnTo>
                  <a:lnTo>
                    <a:pt x="613" y="857"/>
                  </a:lnTo>
                  <a:lnTo>
                    <a:pt x="605" y="867"/>
                  </a:lnTo>
                  <a:lnTo>
                    <a:pt x="606" y="871"/>
                  </a:lnTo>
                  <a:lnTo>
                    <a:pt x="613" y="860"/>
                  </a:lnTo>
                  <a:lnTo>
                    <a:pt x="623" y="858"/>
                  </a:lnTo>
                  <a:lnTo>
                    <a:pt x="641" y="845"/>
                  </a:lnTo>
                  <a:lnTo>
                    <a:pt x="651" y="845"/>
                  </a:lnTo>
                  <a:lnTo>
                    <a:pt x="658" y="840"/>
                  </a:lnTo>
                  <a:lnTo>
                    <a:pt x="670" y="839"/>
                  </a:lnTo>
                  <a:lnTo>
                    <a:pt x="675" y="836"/>
                  </a:lnTo>
                  <a:lnTo>
                    <a:pt x="681" y="836"/>
                  </a:lnTo>
                  <a:lnTo>
                    <a:pt x="679" y="843"/>
                  </a:lnTo>
                  <a:lnTo>
                    <a:pt x="670" y="846"/>
                  </a:lnTo>
                  <a:lnTo>
                    <a:pt x="670" y="850"/>
                  </a:lnTo>
                  <a:lnTo>
                    <a:pt x="675" y="855"/>
                  </a:lnTo>
                  <a:lnTo>
                    <a:pt x="683" y="846"/>
                  </a:lnTo>
                  <a:lnTo>
                    <a:pt x="697" y="839"/>
                  </a:lnTo>
                  <a:lnTo>
                    <a:pt x="701" y="839"/>
                  </a:lnTo>
                  <a:lnTo>
                    <a:pt x="701" y="835"/>
                  </a:lnTo>
                  <a:lnTo>
                    <a:pt x="706" y="831"/>
                  </a:lnTo>
                  <a:lnTo>
                    <a:pt x="711" y="833"/>
                  </a:lnTo>
                  <a:lnTo>
                    <a:pt x="711" y="828"/>
                  </a:lnTo>
                  <a:lnTo>
                    <a:pt x="714" y="824"/>
                  </a:lnTo>
                  <a:lnTo>
                    <a:pt x="718" y="828"/>
                  </a:lnTo>
                  <a:lnTo>
                    <a:pt x="722" y="830"/>
                  </a:lnTo>
                  <a:lnTo>
                    <a:pt x="724" y="821"/>
                  </a:lnTo>
                  <a:lnTo>
                    <a:pt x="721" y="813"/>
                  </a:lnTo>
                  <a:lnTo>
                    <a:pt x="725" y="810"/>
                  </a:lnTo>
                  <a:lnTo>
                    <a:pt x="720" y="805"/>
                  </a:lnTo>
                  <a:lnTo>
                    <a:pt x="726" y="798"/>
                  </a:lnTo>
                  <a:lnTo>
                    <a:pt x="736" y="793"/>
                  </a:lnTo>
                  <a:lnTo>
                    <a:pt x="736" y="802"/>
                  </a:lnTo>
                  <a:lnTo>
                    <a:pt x="737" y="826"/>
                  </a:lnTo>
                  <a:lnTo>
                    <a:pt x="733" y="833"/>
                  </a:lnTo>
                  <a:lnTo>
                    <a:pt x="734" y="852"/>
                  </a:lnTo>
                  <a:lnTo>
                    <a:pt x="729" y="863"/>
                  </a:lnTo>
                  <a:lnTo>
                    <a:pt x="729" y="892"/>
                  </a:lnTo>
                  <a:lnTo>
                    <a:pt x="731" y="900"/>
                  </a:lnTo>
                  <a:lnTo>
                    <a:pt x="738" y="902"/>
                  </a:lnTo>
                  <a:lnTo>
                    <a:pt x="742" y="910"/>
                  </a:lnTo>
                  <a:lnTo>
                    <a:pt x="752" y="905"/>
                  </a:lnTo>
                  <a:lnTo>
                    <a:pt x="749" y="901"/>
                  </a:lnTo>
                  <a:lnTo>
                    <a:pt x="743" y="901"/>
                  </a:lnTo>
                  <a:lnTo>
                    <a:pt x="741" y="897"/>
                  </a:lnTo>
                  <a:lnTo>
                    <a:pt x="748" y="893"/>
                  </a:lnTo>
                  <a:lnTo>
                    <a:pt x="753" y="895"/>
                  </a:lnTo>
                  <a:lnTo>
                    <a:pt x="755" y="889"/>
                  </a:lnTo>
                  <a:lnTo>
                    <a:pt x="751" y="888"/>
                  </a:lnTo>
                  <a:lnTo>
                    <a:pt x="757" y="882"/>
                  </a:lnTo>
                  <a:lnTo>
                    <a:pt x="766" y="882"/>
                  </a:lnTo>
                  <a:lnTo>
                    <a:pt x="766" y="888"/>
                  </a:lnTo>
                  <a:lnTo>
                    <a:pt x="772" y="883"/>
                  </a:lnTo>
                  <a:lnTo>
                    <a:pt x="765" y="871"/>
                  </a:lnTo>
                  <a:lnTo>
                    <a:pt x="771" y="872"/>
                  </a:lnTo>
                  <a:lnTo>
                    <a:pt x="783" y="865"/>
                  </a:lnTo>
                  <a:lnTo>
                    <a:pt x="783" y="860"/>
                  </a:lnTo>
                  <a:lnTo>
                    <a:pt x="790" y="858"/>
                  </a:lnTo>
                  <a:lnTo>
                    <a:pt x="791" y="866"/>
                  </a:lnTo>
                  <a:lnTo>
                    <a:pt x="791" y="870"/>
                  </a:lnTo>
                  <a:lnTo>
                    <a:pt x="786" y="875"/>
                  </a:lnTo>
                  <a:lnTo>
                    <a:pt x="786" y="879"/>
                  </a:lnTo>
                  <a:lnTo>
                    <a:pt x="780" y="884"/>
                  </a:lnTo>
                  <a:lnTo>
                    <a:pt x="779" y="888"/>
                  </a:lnTo>
                  <a:lnTo>
                    <a:pt x="781" y="890"/>
                  </a:lnTo>
                  <a:lnTo>
                    <a:pt x="786" y="889"/>
                  </a:lnTo>
                  <a:lnTo>
                    <a:pt x="788" y="892"/>
                  </a:lnTo>
                  <a:lnTo>
                    <a:pt x="786" y="895"/>
                  </a:lnTo>
                  <a:lnTo>
                    <a:pt x="781" y="897"/>
                  </a:lnTo>
                  <a:lnTo>
                    <a:pt x="776" y="903"/>
                  </a:lnTo>
                  <a:lnTo>
                    <a:pt x="773" y="902"/>
                  </a:lnTo>
                  <a:lnTo>
                    <a:pt x="771" y="905"/>
                  </a:lnTo>
                  <a:lnTo>
                    <a:pt x="766" y="910"/>
                  </a:lnTo>
                  <a:lnTo>
                    <a:pt x="769" y="915"/>
                  </a:lnTo>
                  <a:lnTo>
                    <a:pt x="778" y="916"/>
                  </a:lnTo>
                  <a:lnTo>
                    <a:pt x="784" y="919"/>
                  </a:lnTo>
                  <a:lnTo>
                    <a:pt x="789" y="919"/>
                  </a:lnTo>
                  <a:lnTo>
                    <a:pt x="795" y="914"/>
                  </a:lnTo>
                  <a:lnTo>
                    <a:pt x="801" y="913"/>
                  </a:lnTo>
                  <a:lnTo>
                    <a:pt x="808" y="902"/>
                  </a:lnTo>
                  <a:lnTo>
                    <a:pt x="814" y="894"/>
                  </a:lnTo>
                  <a:lnTo>
                    <a:pt x="822" y="892"/>
                  </a:lnTo>
                  <a:lnTo>
                    <a:pt x="825" y="895"/>
                  </a:lnTo>
                  <a:lnTo>
                    <a:pt x="832" y="896"/>
                  </a:lnTo>
                  <a:lnTo>
                    <a:pt x="837" y="901"/>
                  </a:lnTo>
                  <a:lnTo>
                    <a:pt x="843" y="901"/>
                  </a:lnTo>
                  <a:lnTo>
                    <a:pt x="850" y="907"/>
                  </a:lnTo>
                  <a:lnTo>
                    <a:pt x="856" y="907"/>
                  </a:lnTo>
                  <a:lnTo>
                    <a:pt x="856" y="913"/>
                  </a:lnTo>
                  <a:lnTo>
                    <a:pt x="861" y="928"/>
                  </a:lnTo>
                  <a:lnTo>
                    <a:pt x="861" y="936"/>
                  </a:lnTo>
                  <a:lnTo>
                    <a:pt x="868" y="947"/>
                  </a:lnTo>
                  <a:lnTo>
                    <a:pt x="893" y="963"/>
                  </a:lnTo>
                  <a:lnTo>
                    <a:pt x="895" y="968"/>
                  </a:lnTo>
                  <a:lnTo>
                    <a:pt x="904" y="973"/>
                  </a:lnTo>
                  <a:lnTo>
                    <a:pt x="914" y="983"/>
                  </a:lnTo>
                  <a:lnTo>
                    <a:pt x="916" y="983"/>
                  </a:lnTo>
                  <a:lnTo>
                    <a:pt x="923" y="987"/>
                  </a:lnTo>
                  <a:lnTo>
                    <a:pt x="925" y="993"/>
                  </a:lnTo>
                  <a:lnTo>
                    <a:pt x="929" y="995"/>
                  </a:lnTo>
                  <a:lnTo>
                    <a:pt x="932" y="993"/>
                  </a:lnTo>
                  <a:lnTo>
                    <a:pt x="935" y="996"/>
                  </a:lnTo>
                  <a:lnTo>
                    <a:pt x="943" y="1002"/>
                  </a:lnTo>
                  <a:lnTo>
                    <a:pt x="949" y="1002"/>
                  </a:lnTo>
                  <a:lnTo>
                    <a:pt x="949" y="1008"/>
                  </a:lnTo>
                  <a:lnTo>
                    <a:pt x="953" y="1013"/>
                  </a:lnTo>
                  <a:lnTo>
                    <a:pt x="955" y="1008"/>
                  </a:lnTo>
                  <a:lnTo>
                    <a:pt x="952" y="1005"/>
                  </a:lnTo>
                  <a:lnTo>
                    <a:pt x="954" y="1001"/>
                  </a:lnTo>
                  <a:lnTo>
                    <a:pt x="948" y="996"/>
                  </a:lnTo>
                  <a:lnTo>
                    <a:pt x="948" y="993"/>
                  </a:lnTo>
                  <a:lnTo>
                    <a:pt x="958" y="998"/>
                  </a:lnTo>
                  <a:lnTo>
                    <a:pt x="960" y="1002"/>
                  </a:lnTo>
                  <a:lnTo>
                    <a:pt x="962" y="1002"/>
                  </a:lnTo>
                  <a:lnTo>
                    <a:pt x="964" y="997"/>
                  </a:lnTo>
                  <a:lnTo>
                    <a:pt x="966" y="997"/>
                  </a:lnTo>
                  <a:lnTo>
                    <a:pt x="975" y="1005"/>
                  </a:lnTo>
                  <a:lnTo>
                    <a:pt x="976" y="1009"/>
                  </a:lnTo>
                  <a:lnTo>
                    <a:pt x="981" y="1011"/>
                  </a:lnTo>
                  <a:lnTo>
                    <a:pt x="984" y="1019"/>
                  </a:lnTo>
                  <a:lnTo>
                    <a:pt x="987" y="1024"/>
                  </a:lnTo>
                  <a:lnTo>
                    <a:pt x="987" y="1032"/>
                  </a:lnTo>
                  <a:lnTo>
                    <a:pt x="990" y="1040"/>
                  </a:lnTo>
                  <a:lnTo>
                    <a:pt x="987" y="1045"/>
                  </a:lnTo>
                  <a:lnTo>
                    <a:pt x="987" y="1053"/>
                  </a:lnTo>
                  <a:lnTo>
                    <a:pt x="981" y="1058"/>
                  </a:lnTo>
                  <a:lnTo>
                    <a:pt x="967" y="1054"/>
                  </a:lnTo>
                  <a:lnTo>
                    <a:pt x="960" y="1053"/>
                  </a:lnTo>
                  <a:lnTo>
                    <a:pt x="960" y="1056"/>
                  </a:lnTo>
                  <a:lnTo>
                    <a:pt x="958" y="1057"/>
                  </a:lnTo>
                  <a:lnTo>
                    <a:pt x="949" y="1055"/>
                  </a:lnTo>
                  <a:lnTo>
                    <a:pt x="943" y="1054"/>
                  </a:lnTo>
                  <a:lnTo>
                    <a:pt x="946" y="1059"/>
                  </a:lnTo>
                  <a:lnTo>
                    <a:pt x="940" y="1063"/>
                  </a:lnTo>
                  <a:lnTo>
                    <a:pt x="940" y="1069"/>
                  </a:lnTo>
                  <a:lnTo>
                    <a:pt x="934" y="1068"/>
                  </a:lnTo>
                  <a:lnTo>
                    <a:pt x="927" y="1070"/>
                  </a:lnTo>
                  <a:lnTo>
                    <a:pt x="929" y="1073"/>
                  </a:lnTo>
                  <a:lnTo>
                    <a:pt x="936" y="1077"/>
                  </a:lnTo>
                  <a:lnTo>
                    <a:pt x="938" y="1083"/>
                  </a:lnTo>
                  <a:lnTo>
                    <a:pt x="942" y="1088"/>
                  </a:lnTo>
                  <a:lnTo>
                    <a:pt x="947" y="1086"/>
                  </a:lnTo>
                  <a:lnTo>
                    <a:pt x="954" y="1091"/>
                  </a:lnTo>
                  <a:lnTo>
                    <a:pt x="954" y="1096"/>
                  </a:lnTo>
                  <a:lnTo>
                    <a:pt x="963" y="1096"/>
                  </a:lnTo>
                  <a:lnTo>
                    <a:pt x="973" y="1102"/>
                  </a:lnTo>
                  <a:lnTo>
                    <a:pt x="983" y="1103"/>
                  </a:lnTo>
                  <a:lnTo>
                    <a:pt x="996" y="1109"/>
                  </a:lnTo>
                  <a:lnTo>
                    <a:pt x="1005" y="1110"/>
                  </a:lnTo>
                  <a:lnTo>
                    <a:pt x="1005" y="1106"/>
                  </a:lnTo>
                  <a:lnTo>
                    <a:pt x="1007" y="1105"/>
                  </a:lnTo>
                  <a:lnTo>
                    <a:pt x="1013" y="1109"/>
                  </a:lnTo>
                  <a:lnTo>
                    <a:pt x="1012" y="1114"/>
                  </a:lnTo>
                  <a:lnTo>
                    <a:pt x="1022" y="1106"/>
                  </a:lnTo>
                  <a:lnTo>
                    <a:pt x="1024" y="1110"/>
                  </a:lnTo>
                  <a:lnTo>
                    <a:pt x="1029" y="1110"/>
                  </a:lnTo>
                  <a:lnTo>
                    <a:pt x="1033" y="1104"/>
                  </a:lnTo>
                  <a:lnTo>
                    <a:pt x="1035" y="1105"/>
                  </a:lnTo>
                  <a:lnTo>
                    <a:pt x="1035" y="1107"/>
                  </a:lnTo>
                  <a:lnTo>
                    <a:pt x="1039" y="1110"/>
                  </a:lnTo>
                  <a:lnTo>
                    <a:pt x="1048" y="1104"/>
                  </a:lnTo>
                  <a:lnTo>
                    <a:pt x="1066" y="1098"/>
                  </a:lnTo>
                  <a:lnTo>
                    <a:pt x="1071" y="1096"/>
                  </a:lnTo>
                  <a:lnTo>
                    <a:pt x="1071" y="1102"/>
                  </a:lnTo>
                  <a:lnTo>
                    <a:pt x="1069" y="1105"/>
                  </a:lnTo>
                  <a:lnTo>
                    <a:pt x="1069" y="1107"/>
                  </a:lnTo>
                  <a:lnTo>
                    <a:pt x="1072" y="1109"/>
                  </a:lnTo>
                  <a:lnTo>
                    <a:pt x="1072" y="1115"/>
                  </a:lnTo>
                  <a:lnTo>
                    <a:pt x="1071" y="1119"/>
                  </a:lnTo>
                  <a:lnTo>
                    <a:pt x="1074" y="1123"/>
                  </a:lnTo>
                  <a:lnTo>
                    <a:pt x="1076" y="1124"/>
                  </a:lnTo>
                  <a:lnTo>
                    <a:pt x="1079" y="1121"/>
                  </a:lnTo>
                  <a:lnTo>
                    <a:pt x="1083" y="1124"/>
                  </a:lnTo>
                  <a:lnTo>
                    <a:pt x="1082" y="1129"/>
                  </a:lnTo>
                  <a:lnTo>
                    <a:pt x="1078" y="1139"/>
                  </a:lnTo>
                  <a:lnTo>
                    <a:pt x="1079" y="1146"/>
                  </a:lnTo>
                  <a:lnTo>
                    <a:pt x="1081" y="1147"/>
                  </a:lnTo>
                  <a:lnTo>
                    <a:pt x="1086" y="1142"/>
                  </a:lnTo>
                  <a:lnTo>
                    <a:pt x="1087" y="1135"/>
                  </a:lnTo>
                  <a:lnTo>
                    <a:pt x="1089" y="1130"/>
                  </a:lnTo>
                  <a:lnTo>
                    <a:pt x="1091" y="1130"/>
                  </a:lnTo>
                  <a:lnTo>
                    <a:pt x="1090" y="1139"/>
                  </a:lnTo>
                  <a:lnTo>
                    <a:pt x="1086" y="1149"/>
                  </a:lnTo>
                  <a:lnTo>
                    <a:pt x="1081" y="1157"/>
                  </a:lnTo>
                  <a:lnTo>
                    <a:pt x="1081" y="1168"/>
                  </a:lnTo>
                  <a:lnTo>
                    <a:pt x="1085" y="1174"/>
                  </a:lnTo>
                  <a:lnTo>
                    <a:pt x="1086" y="1185"/>
                  </a:lnTo>
                  <a:lnTo>
                    <a:pt x="1083" y="1193"/>
                  </a:lnTo>
                  <a:lnTo>
                    <a:pt x="1090" y="1197"/>
                  </a:lnTo>
                  <a:lnTo>
                    <a:pt x="1090" y="1202"/>
                  </a:lnTo>
                  <a:lnTo>
                    <a:pt x="1087" y="1207"/>
                  </a:lnTo>
                  <a:lnTo>
                    <a:pt x="1090" y="1210"/>
                  </a:lnTo>
                  <a:lnTo>
                    <a:pt x="1093" y="1219"/>
                  </a:lnTo>
                  <a:lnTo>
                    <a:pt x="1094" y="1239"/>
                  </a:lnTo>
                  <a:lnTo>
                    <a:pt x="1094" y="1219"/>
                  </a:lnTo>
                  <a:lnTo>
                    <a:pt x="1091" y="1204"/>
                  </a:lnTo>
                  <a:lnTo>
                    <a:pt x="1093" y="1191"/>
                  </a:lnTo>
                  <a:lnTo>
                    <a:pt x="1100" y="1177"/>
                  </a:lnTo>
                  <a:lnTo>
                    <a:pt x="1104" y="1177"/>
                  </a:lnTo>
                  <a:lnTo>
                    <a:pt x="1104" y="1183"/>
                  </a:lnTo>
                  <a:lnTo>
                    <a:pt x="1102" y="1184"/>
                  </a:lnTo>
                  <a:lnTo>
                    <a:pt x="1101" y="1188"/>
                  </a:lnTo>
                  <a:lnTo>
                    <a:pt x="1103" y="1191"/>
                  </a:lnTo>
                  <a:lnTo>
                    <a:pt x="1108" y="1187"/>
                  </a:lnTo>
                  <a:lnTo>
                    <a:pt x="1110" y="1191"/>
                  </a:lnTo>
                  <a:lnTo>
                    <a:pt x="1112" y="1187"/>
                  </a:lnTo>
                  <a:lnTo>
                    <a:pt x="1112" y="1181"/>
                  </a:lnTo>
                  <a:lnTo>
                    <a:pt x="1109" y="1175"/>
                  </a:lnTo>
                  <a:lnTo>
                    <a:pt x="1109" y="1172"/>
                  </a:lnTo>
                  <a:lnTo>
                    <a:pt x="1114" y="1170"/>
                  </a:lnTo>
                  <a:lnTo>
                    <a:pt x="1115" y="1166"/>
                  </a:lnTo>
                  <a:lnTo>
                    <a:pt x="1110" y="1162"/>
                  </a:lnTo>
                  <a:lnTo>
                    <a:pt x="1111" y="1158"/>
                  </a:lnTo>
                  <a:lnTo>
                    <a:pt x="1113" y="1146"/>
                  </a:lnTo>
                  <a:lnTo>
                    <a:pt x="1118" y="1130"/>
                  </a:lnTo>
                  <a:lnTo>
                    <a:pt x="1117" y="1125"/>
                  </a:lnTo>
                  <a:lnTo>
                    <a:pt x="1117" y="1121"/>
                  </a:lnTo>
                  <a:lnTo>
                    <a:pt x="1122" y="1117"/>
                  </a:lnTo>
                  <a:lnTo>
                    <a:pt x="1130" y="1116"/>
                  </a:lnTo>
                  <a:lnTo>
                    <a:pt x="1130" y="1114"/>
                  </a:lnTo>
                  <a:lnTo>
                    <a:pt x="1134" y="1111"/>
                  </a:lnTo>
                  <a:lnTo>
                    <a:pt x="1138" y="1110"/>
                  </a:lnTo>
                  <a:lnTo>
                    <a:pt x="1140" y="1113"/>
                  </a:lnTo>
                  <a:lnTo>
                    <a:pt x="1145" y="1111"/>
                  </a:lnTo>
                  <a:lnTo>
                    <a:pt x="1149" y="1105"/>
                  </a:lnTo>
                  <a:lnTo>
                    <a:pt x="1152" y="1105"/>
                  </a:lnTo>
                  <a:lnTo>
                    <a:pt x="1152" y="1110"/>
                  </a:lnTo>
                  <a:lnTo>
                    <a:pt x="1155" y="1109"/>
                  </a:lnTo>
                  <a:lnTo>
                    <a:pt x="1162" y="1107"/>
                  </a:lnTo>
                  <a:lnTo>
                    <a:pt x="1165" y="1101"/>
                  </a:lnTo>
                  <a:lnTo>
                    <a:pt x="1169" y="1101"/>
                  </a:lnTo>
                  <a:lnTo>
                    <a:pt x="1171" y="1105"/>
                  </a:lnTo>
                  <a:lnTo>
                    <a:pt x="1173" y="1106"/>
                  </a:lnTo>
                  <a:lnTo>
                    <a:pt x="1175" y="1114"/>
                  </a:lnTo>
                  <a:lnTo>
                    <a:pt x="1175" y="1106"/>
                  </a:lnTo>
                  <a:lnTo>
                    <a:pt x="1173" y="1100"/>
                  </a:lnTo>
                  <a:lnTo>
                    <a:pt x="1178" y="1090"/>
                  </a:lnTo>
                  <a:lnTo>
                    <a:pt x="1182" y="1090"/>
                  </a:lnTo>
                  <a:lnTo>
                    <a:pt x="1185" y="1092"/>
                  </a:lnTo>
                  <a:lnTo>
                    <a:pt x="1191" y="1092"/>
                  </a:lnTo>
                  <a:lnTo>
                    <a:pt x="1194" y="1090"/>
                  </a:lnTo>
                  <a:lnTo>
                    <a:pt x="1197" y="1092"/>
                  </a:lnTo>
                  <a:lnTo>
                    <a:pt x="1205" y="1084"/>
                  </a:lnTo>
                  <a:lnTo>
                    <a:pt x="1203" y="1081"/>
                  </a:lnTo>
                  <a:lnTo>
                    <a:pt x="1206" y="1077"/>
                  </a:lnTo>
                  <a:lnTo>
                    <a:pt x="1200" y="1076"/>
                  </a:lnTo>
                  <a:lnTo>
                    <a:pt x="1200" y="1075"/>
                  </a:lnTo>
                  <a:lnTo>
                    <a:pt x="1195" y="1075"/>
                  </a:lnTo>
                  <a:lnTo>
                    <a:pt x="1183" y="1079"/>
                  </a:lnTo>
                  <a:lnTo>
                    <a:pt x="1179" y="1078"/>
                  </a:lnTo>
                  <a:lnTo>
                    <a:pt x="1178" y="1082"/>
                  </a:lnTo>
                  <a:lnTo>
                    <a:pt x="1172" y="1083"/>
                  </a:lnTo>
                  <a:lnTo>
                    <a:pt x="1172" y="1087"/>
                  </a:lnTo>
                  <a:lnTo>
                    <a:pt x="1171" y="1090"/>
                  </a:lnTo>
                  <a:lnTo>
                    <a:pt x="1165" y="1083"/>
                  </a:lnTo>
                  <a:lnTo>
                    <a:pt x="1165" y="1079"/>
                  </a:lnTo>
                  <a:lnTo>
                    <a:pt x="1162" y="1082"/>
                  </a:lnTo>
                  <a:lnTo>
                    <a:pt x="1161" y="1088"/>
                  </a:lnTo>
                  <a:lnTo>
                    <a:pt x="1157" y="1089"/>
                  </a:lnTo>
                  <a:lnTo>
                    <a:pt x="1151" y="1086"/>
                  </a:lnTo>
                  <a:lnTo>
                    <a:pt x="1146" y="1086"/>
                  </a:lnTo>
                  <a:lnTo>
                    <a:pt x="1145" y="1082"/>
                  </a:lnTo>
                  <a:lnTo>
                    <a:pt x="1141" y="1083"/>
                  </a:lnTo>
                  <a:lnTo>
                    <a:pt x="1140" y="1087"/>
                  </a:lnTo>
                  <a:lnTo>
                    <a:pt x="1145" y="1091"/>
                  </a:lnTo>
                  <a:lnTo>
                    <a:pt x="1145" y="1095"/>
                  </a:lnTo>
                  <a:lnTo>
                    <a:pt x="1138" y="1096"/>
                  </a:lnTo>
                  <a:lnTo>
                    <a:pt x="1136" y="1094"/>
                  </a:lnTo>
                  <a:lnTo>
                    <a:pt x="1128" y="1093"/>
                  </a:lnTo>
                  <a:lnTo>
                    <a:pt x="1127" y="1090"/>
                  </a:lnTo>
                  <a:lnTo>
                    <a:pt x="1130" y="1087"/>
                  </a:lnTo>
                  <a:lnTo>
                    <a:pt x="1133" y="1081"/>
                  </a:lnTo>
                  <a:lnTo>
                    <a:pt x="1129" y="1080"/>
                  </a:lnTo>
                  <a:lnTo>
                    <a:pt x="1126" y="1082"/>
                  </a:lnTo>
                  <a:lnTo>
                    <a:pt x="1122" y="1080"/>
                  </a:lnTo>
                  <a:lnTo>
                    <a:pt x="1124" y="1076"/>
                  </a:lnTo>
                  <a:lnTo>
                    <a:pt x="1129" y="1071"/>
                  </a:lnTo>
                  <a:lnTo>
                    <a:pt x="1138" y="1060"/>
                  </a:lnTo>
                  <a:lnTo>
                    <a:pt x="1144" y="1060"/>
                  </a:lnTo>
                  <a:lnTo>
                    <a:pt x="1150" y="1063"/>
                  </a:lnTo>
                  <a:lnTo>
                    <a:pt x="1173" y="1061"/>
                  </a:lnTo>
                  <a:lnTo>
                    <a:pt x="1190" y="1056"/>
                  </a:lnTo>
                  <a:lnTo>
                    <a:pt x="1193" y="1057"/>
                  </a:lnTo>
                  <a:lnTo>
                    <a:pt x="1202" y="1055"/>
                  </a:lnTo>
                  <a:lnTo>
                    <a:pt x="1204" y="1059"/>
                  </a:lnTo>
                  <a:lnTo>
                    <a:pt x="1208" y="1063"/>
                  </a:lnTo>
                  <a:lnTo>
                    <a:pt x="1211" y="1063"/>
                  </a:lnTo>
                  <a:lnTo>
                    <a:pt x="1213" y="1068"/>
                  </a:lnTo>
                  <a:lnTo>
                    <a:pt x="1211" y="1080"/>
                  </a:lnTo>
                  <a:lnTo>
                    <a:pt x="1210" y="1084"/>
                  </a:lnTo>
                  <a:lnTo>
                    <a:pt x="1213" y="1087"/>
                  </a:lnTo>
                  <a:lnTo>
                    <a:pt x="1213" y="1089"/>
                  </a:lnTo>
                  <a:lnTo>
                    <a:pt x="1207" y="1092"/>
                  </a:lnTo>
                  <a:lnTo>
                    <a:pt x="1208" y="1094"/>
                  </a:lnTo>
                  <a:lnTo>
                    <a:pt x="1210" y="1096"/>
                  </a:lnTo>
                  <a:lnTo>
                    <a:pt x="1211" y="1109"/>
                  </a:lnTo>
                  <a:lnTo>
                    <a:pt x="1217" y="1109"/>
                  </a:lnTo>
                  <a:lnTo>
                    <a:pt x="1220" y="1111"/>
                  </a:lnTo>
                  <a:lnTo>
                    <a:pt x="1220" y="1114"/>
                  </a:lnTo>
                  <a:lnTo>
                    <a:pt x="1216" y="1117"/>
                  </a:lnTo>
                  <a:lnTo>
                    <a:pt x="1215" y="1122"/>
                  </a:lnTo>
                  <a:lnTo>
                    <a:pt x="1213" y="1126"/>
                  </a:lnTo>
                  <a:lnTo>
                    <a:pt x="1218" y="1126"/>
                  </a:lnTo>
                  <a:lnTo>
                    <a:pt x="1225" y="1128"/>
                  </a:lnTo>
                  <a:lnTo>
                    <a:pt x="1226" y="1130"/>
                  </a:lnTo>
                  <a:lnTo>
                    <a:pt x="1228" y="1129"/>
                  </a:lnTo>
                  <a:lnTo>
                    <a:pt x="1232" y="1135"/>
                  </a:lnTo>
                  <a:lnTo>
                    <a:pt x="1239" y="1135"/>
                  </a:lnTo>
                  <a:lnTo>
                    <a:pt x="1244" y="1131"/>
                  </a:lnTo>
                  <a:lnTo>
                    <a:pt x="1246" y="1133"/>
                  </a:lnTo>
                  <a:lnTo>
                    <a:pt x="1246" y="1137"/>
                  </a:lnTo>
                  <a:lnTo>
                    <a:pt x="1248" y="1139"/>
                  </a:lnTo>
                  <a:lnTo>
                    <a:pt x="1251" y="1138"/>
                  </a:lnTo>
                  <a:lnTo>
                    <a:pt x="1254" y="1141"/>
                  </a:lnTo>
                  <a:lnTo>
                    <a:pt x="1252" y="1145"/>
                  </a:lnTo>
                  <a:lnTo>
                    <a:pt x="1252" y="1149"/>
                  </a:lnTo>
                  <a:lnTo>
                    <a:pt x="1255" y="1150"/>
                  </a:lnTo>
                  <a:lnTo>
                    <a:pt x="1256" y="1153"/>
                  </a:lnTo>
                  <a:lnTo>
                    <a:pt x="1264" y="1162"/>
                  </a:lnTo>
                  <a:lnTo>
                    <a:pt x="1264" y="1166"/>
                  </a:lnTo>
                  <a:lnTo>
                    <a:pt x="1272" y="1161"/>
                  </a:lnTo>
                  <a:lnTo>
                    <a:pt x="1274" y="1163"/>
                  </a:lnTo>
                  <a:lnTo>
                    <a:pt x="1275" y="1169"/>
                  </a:lnTo>
                  <a:lnTo>
                    <a:pt x="1276" y="1170"/>
                  </a:lnTo>
                  <a:lnTo>
                    <a:pt x="1283" y="1175"/>
                  </a:lnTo>
                  <a:lnTo>
                    <a:pt x="1289" y="1171"/>
                  </a:lnTo>
                  <a:lnTo>
                    <a:pt x="1300" y="1172"/>
                  </a:lnTo>
                  <a:lnTo>
                    <a:pt x="1303" y="1166"/>
                  </a:lnTo>
                  <a:lnTo>
                    <a:pt x="1312" y="1162"/>
                  </a:lnTo>
                  <a:lnTo>
                    <a:pt x="1313" y="1162"/>
                  </a:lnTo>
                  <a:lnTo>
                    <a:pt x="1315" y="1165"/>
                  </a:lnTo>
                  <a:lnTo>
                    <a:pt x="1327" y="1165"/>
                  </a:lnTo>
                  <a:lnTo>
                    <a:pt x="1338" y="1173"/>
                  </a:lnTo>
                  <a:lnTo>
                    <a:pt x="1343" y="1174"/>
                  </a:lnTo>
                  <a:lnTo>
                    <a:pt x="1347" y="1180"/>
                  </a:lnTo>
                  <a:lnTo>
                    <a:pt x="1350" y="1177"/>
                  </a:lnTo>
                  <a:lnTo>
                    <a:pt x="1361" y="1174"/>
                  </a:lnTo>
                  <a:lnTo>
                    <a:pt x="1366" y="1180"/>
                  </a:lnTo>
                  <a:lnTo>
                    <a:pt x="1369" y="1177"/>
                  </a:lnTo>
                  <a:lnTo>
                    <a:pt x="1368" y="1171"/>
                  </a:lnTo>
                  <a:lnTo>
                    <a:pt x="1363" y="1165"/>
                  </a:lnTo>
                  <a:lnTo>
                    <a:pt x="1361" y="1157"/>
                  </a:lnTo>
                  <a:lnTo>
                    <a:pt x="1363" y="1154"/>
                  </a:lnTo>
                  <a:lnTo>
                    <a:pt x="1367" y="1154"/>
                  </a:lnTo>
                  <a:lnTo>
                    <a:pt x="1370" y="1165"/>
                  </a:lnTo>
                  <a:lnTo>
                    <a:pt x="1372" y="1173"/>
                  </a:lnTo>
                  <a:lnTo>
                    <a:pt x="1381" y="1184"/>
                  </a:lnTo>
                  <a:lnTo>
                    <a:pt x="1385" y="1187"/>
                  </a:lnTo>
                  <a:lnTo>
                    <a:pt x="1386" y="1194"/>
                  </a:lnTo>
                  <a:lnTo>
                    <a:pt x="1388" y="1181"/>
                  </a:lnTo>
                  <a:lnTo>
                    <a:pt x="1384" y="1177"/>
                  </a:lnTo>
                  <a:lnTo>
                    <a:pt x="1376" y="1173"/>
                  </a:lnTo>
                  <a:lnTo>
                    <a:pt x="1373" y="1164"/>
                  </a:lnTo>
                  <a:lnTo>
                    <a:pt x="1370" y="1152"/>
                  </a:lnTo>
                  <a:lnTo>
                    <a:pt x="1372" y="1148"/>
                  </a:lnTo>
                  <a:lnTo>
                    <a:pt x="1374" y="1148"/>
                  </a:lnTo>
                  <a:lnTo>
                    <a:pt x="1374" y="1152"/>
                  </a:lnTo>
                  <a:lnTo>
                    <a:pt x="1378" y="1154"/>
                  </a:lnTo>
                  <a:lnTo>
                    <a:pt x="1381" y="1152"/>
                  </a:lnTo>
                  <a:lnTo>
                    <a:pt x="1381" y="1148"/>
                  </a:lnTo>
                  <a:lnTo>
                    <a:pt x="1378" y="1142"/>
                  </a:lnTo>
                  <a:lnTo>
                    <a:pt x="1380" y="1139"/>
                  </a:lnTo>
                  <a:lnTo>
                    <a:pt x="1378" y="1136"/>
                  </a:lnTo>
                  <a:lnTo>
                    <a:pt x="1379" y="1131"/>
                  </a:lnTo>
                  <a:lnTo>
                    <a:pt x="1384" y="1133"/>
                  </a:lnTo>
                  <a:lnTo>
                    <a:pt x="1388" y="1137"/>
                  </a:lnTo>
                  <a:lnTo>
                    <a:pt x="1388" y="1141"/>
                  </a:lnTo>
                  <a:lnTo>
                    <a:pt x="1390" y="1142"/>
                  </a:lnTo>
                  <a:lnTo>
                    <a:pt x="1391" y="1140"/>
                  </a:lnTo>
                  <a:lnTo>
                    <a:pt x="1397" y="1136"/>
                  </a:lnTo>
                  <a:lnTo>
                    <a:pt x="1400" y="1130"/>
                  </a:lnTo>
                  <a:lnTo>
                    <a:pt x="1405" y="1130"/>
                  </a:lnTo>
                  <a:lnTo>
                    <a:pt x="1408" y="1135"/>
                  </a:lnTo>
                  <a:lnTo>
                    <a:pt x="1406" y="1139"/>
                  </a:lnTo>
                  <a:lnTo>
                    <a:pt x="1406" y="1142"/>
                  </a:lnTo>
                  <a:lnTo>
                    <a:pt x="1407" y="1138"/>
                  </a:lnTo>
                  <a:lnTo>
                    <a:pt x="1411" y="1138"/>
                  </a:lnTo>
                  <a:lnTo>
                    <a:pt x="1416" y="1141"/>
                  </a:lnTo>
                  <a:lnTo>
                    <a:pt x="1415" y="1149"/>
                  </a:lnTo>
                  <a:lnTo>
                    <a:pt x="1413" y="1152"/>
                  </a:lnTo>
                  <a:lnTo>
                    <a:pt x="1416" y="1157"/>
                  </a:lnTo>
                  <a:lnTo>
                    <a:pt x="1421" y="1156"/>
                  </a:lnTo>
                  <a:lnTo>
                    <a:pt x="1425" y="1158"/>
                  </a:lnTo>
                  <a:lnTo>
                    <a:pt x="1424" y="1163"/>
                  </a:lnTo>
                  <a:lnTo>
                    <a:pt x="1416" y="1165"/>
                  </a:lnTo>
                  <a:lnTo>
                    <a:pt x="1415" y="1169"/>
                  </a:lnTo>
                  <a:lnTo>
                    <a:pt x="1419" y="1170"/>
                  </a:lnTo>
                  <a:lnTo>
                    <a:pt x="1427" y="1165"/>
                  </a:lnTo>
                  <a:lnTo>
                    <a:pt x="1430" y="1159"/>
                  </a:lnTo>
                  <a:lnTo>
                    <a:pt x="1438" y="1157"/>
                  </a:lnTo>
                  <a:lnTo>
                    <a:pt x="1444" y="1158"/>
                  </a:lnTo>
                  <a:lnTo>
                    <a:pt x="1444" y="1160"/>
                  </a:lnTo>
                  <a:lnTo>
                    <a:pt x="1440" y="1161"/>
                  </a:lnTo>
                  <a:lnTo>
                    <a:pt x="1436" y="1165"/>
                  </a:lnTo>
                  <a:lnTo>
                    <a:pt x="1436" y="1172"/>
                  </a:lnTo>
                  <a:lnTo>
                    <a:pt x="1426" y="1179"/>
                  </a:lnTo>
                  <a:lnTo>
                    <a:pt x="1426" y="1182"/>
                  </a:lnTo>
                  <a:lnTo>
                    <a:pt x="1416" y="1191"/>
                  </a:lnTo>
                  <a:lnTo>
                    <a:pt x="1416" y="1194"/>
                  </a:lnTo>
                  <a:lnTo>
                    <a:pt x="1414" y="1198"/>
                  </a:lnTo>
                  <a:lnTo>
                    <a:pt x="1413" y="1193"/>
                  </a:lnTo>
                  <a:lnTo>
                    <a:pt x="1408" y="1198"/>
                  </a:lnTo>
                  <a:lnTo>
                    <a:pt x="1406" y="1209"/>
                  </a:lnTo>
                  <a:lnTo>
                    <a:pt x="1407" y="1212"/>
                  </a:lnTo>
                  <a:lnTo>
                    <a:pt x="1412" y="1210"/>
                  </a:lnTo>
                  <a:lnTo>
                    <a:pt x="1416" y="1209"/>
                  </a:lnTo>
                  <a:lnTo>
                    <a:pt x="1415" y="1216"/>
                  </a:lnTo>
                  <a:lnTo>
                    <a:pt x="1408" y="1220"/>
                  </a:lnTo>
                  <a:lnTo>
                    <a:pt x="1408" y="1223"/>
                  </a:lnTo>
                  <a:lnTo>
                    <a:pt x="1417" y="1221"/>
                  </a:lnTo>
                  <a:lnTo>
                    <a:pt x="1421" y="1217"/>
                  </a:lnTo>
                  <a:lnTo>
                    <a:pt x="1426" y="1217"/>
                  </a:lnTo>
                  <a:lnTo>
                    <a:pt x="1421" y="1223"/>
                  </a:lnTo>
                  <a:lnTo>
                    <a:pt x="1417" y="1227"/>
                  </a:lnTo>
                  <a:lnTo>
                    <a:pt x="1421" y="1228"/>
                  </a:lnTo>
                  <a:lnTo>
                    <a:pt x="1426" y="1226"/>
                  </a:lnTo>
                  <a:lnTo>
                    <a:pt x="1424" y="1234"/>
                  </a:lnTo>
                  <a:lnTo>
                    <a:pt x="1423" y="1239"/>
                  </a:lnTo>
                  <a:lnTo>
                    <a:pt x="1418" y="1243"/>
                  </a:lnTo>
                  <a:lnTo>
                    <a:pt x="1412" y="1240"/>
                  </a:lnTo>
                  <a:lnTo>
                    <a:pt x="1408" y="1234"/>
                  </a:lnTo>
                  <a:lnTo>
                    <a:pt x="1401" y="1238"/>
                  </a:lnTo>
                  <a:lnTo>
                    <a:pt x="1399" y="1229"/>
                  </a:lnTo>
                  <a:lnTo>
                    <a:pt x="1396" y="1230"/>
                  </a:lnTo>
                  <a:lnTo>
                    <a:pt x="1394" y="1238"/>
                  </a:lnTo>
                  <a:lnTo>
                    <a:pt x="1397" y="1244"/>
                  </a:lnTo>
                  <a:lnTo>
                    <a:pt x="1401" y="1252"/>
                  </a:lnTo>
                  <a:lnTo>
                    <a:pt x="1399" y="1266"/>
                  </a:lnTo>
                  <a:lnTo>
                    <a:pt x="1404" y="1254"/>
                  </a:lnTo>
                  <a:lnTo>
                    <a:pt x="1402" y="1244"/>
                  </a:lnTo>
                  <a:lnTo>
                    <a:pt x="1405" y="1240"/>
                  </a:lnTo>
                  <a:lnTo>
                    <a:pt x="1409" y="1244"/>
                  </a:lnTo>
                  <a:lnTo>
                    <a:pt x="1416" y="1244"/>
                  </a:lnTo>
                  <a:lnTo>
                    <a:pt x="1421" y="1249"/>
                  </a:lnTo>
                  <a:lnTo>
                    <a:pt x="1426" y="1245"/>
                  </a:lnTo>
                  <a:lnTo>
                    <a:pt x="1427" y="1238"/>
                  </a:lnTo>
                  <a:lnTo>
                    <a:pt x="1435" y="1235"/>
                  </a:lnTo>
                  <a:lnTo>
                    <a:pt x="1440" y="1229"/>
                  </a:lnTo>
                  <a:lnTo>
                    <a:pt x="1447" y="1229"/>
                  </a:lnTo>
                  <a:lnTo>
                    <a:pt x="1450" y="1223"/>
                  </a:lnTo>
                  <a:lnTo>
                    <a:pt x="1446" y="1227"/>
                  </a:lnTo>
                  <a:lnTo>
                    <a:pt x="1439" y="1226"/>
                  </a:lnTo>
                  <a:lnTo>
                    <a:pt x="1436" y="1231"/>
                  </a:lnTo>
                  <a:lnTo>
                    <a:pt x="1432" y="1232"/>
                  </a:lnTo>
                  <a:lnTo>
                    <a:pt x="1430" y="1232"/>
                  </a:lnTo>
                  <a:lnTo>
                    <a:pt x="1432" y="1226"/>
                  </a:lnTo>
                  <a:lnTo>
                    <a:pt x="1437" y="1222"/>
                  </a:lnTo>
                  <a:lnTo>
                    <a:pt x="1435" y="1218"/>
                  </a:lnTo>
                  <a:lnTo>
                    <a:pt x="1435" y="1214"/>
                  </a:lnTo>
                  <a:lnTo>
                    <a:pt x="1438" y="1205"/>
                  </a:lnTo>
                  <a:lnTo>
                    <a:pt x="1438" y="1200"/>
                  </a:lnTo>
                  <a:lnTo>
                    <a:pt x="1435" y="1197"/>
                  </a:lnTo>
                  <a:lnTo>
                    <a:pt x="1437" y="1194"/>
                  </a:lnTo>
                  <a:lnTo>
                    <a:pt x="1442" y="1186"/>
                  </a:lnTo>
                  <a:lnTo>
                    <a:pt x="1444" y="1179"/>
                  </a:lnTo>
                  <a:lnTo>
                    <a:pt x="1451" y="1173"/>
                  </a:lnTo>
                  <a:lnTo>
                    <a:pt x="1452" y="1175"/>
                  </a:lnTo>
                  <a:lnTo>
                    <a:pt x="1451" y="1179"/>
                  </a:lnTo>
                  <a:lnTo>
                    <a:pt x="1454" y="1177"/>
                  </a:lnTo>
                  <a:lnTo>
                    <a:pt x="1458" y="1172"/>
                  </a:lnTo>
                  <a:lnTo>
                    <a:pt x="1460" y="1175"/>
                  </a:lnTo>
                  <a:lnTo>
                    <a:pt x="1462" y="1175"/>
                  </a:lnTo>
                  <a:lnTo>
                    <a:pt x="1464" y="1179"/>
                  </a:lnTo>
                  <a:lnTo>
                    <a:pt x="1470" y="1177"/>
                  </a:lnTo>
                  <a:lnTo>
                    <a:pt x="1473" y="1172"/>
                  </a:lnTo>
                  <a:lnTo>
                    <a:pt x="1487" y="1166"/>
                  </a:lnTo>
                  <a:lnTo>
                    <a:pt x="1490" y="1161"/>
                  </a:lnTo>
                  <a:lnTo>
                    <a:pt x="1490" y="1158"/>
                  </a:lnTo>
                  <a:lnTo>
                    <a:pt x="1494" y="1157"/>
                  </a:lnTo>
                  <a:lnTo>
                    <a:pt x="1500" y="1150"/>
                  </a:lnTo>
                  <a:lnTo>
                    <a:pt x="1509" y="1149"/>
                  </a:lnTo>
                  <a:lnTo>
                    <a:pt x="1513" y="1145"/>
                  </a:lnTo>
                  <a:lnTo>
                    <a:pt x="1512" y="1140"/>
                  </a:lnTo>
                  <a:lnTo>
                    <a:pt x="1514" y="1133"/>
                  </a:lnTo>
                  <a:lnTo>
                    <a:pt x="1519" y="1125"/>
                  </a:lnTo>
                  <a:lnTo>
                    <a:pt x="1520" y="1119"/>
                  </a:lnTo>
                  <a:lnTo>
                    <a:pt x="1518" y="1116"/>
                  </a:lnTo>
                  <a:lnTo>
                    <a:pt x="1513" y="1119"/>
                  </a:lnTo>
                  <a:lnTo>
                    <a:pt x="1509" y="1119"/>
                  </a:lnTo>
                  <a:lnTo>
                    <a:pt x="1510" y="1123"/>
                  </a:lnTo>
                  <a:lnTo>
                    <a:pt x="1507" y="1127"/>
                  </a:lnTo>
                  <a:lnTo>
                    <a:pt x="1501" y="1128"/>
                  </a:lnTo>
                  <a:lnTo>
                    <a:pt x="1498" y="1126"/>
                  </a:lnTo>
                  <a:lnTo>
                    <a:pt x="1494" y="1126"/>
                  </a:lnTo>
                  <a:lnTo>
                    <a:pt x="1493" y="1124"/>
                  </a:lnTo>
                  <a:lnTo>
                    <a:pt x="1497" y="1116"/>
                  </a:lnTo>
                  <a:lnTo>
                    <a:pt x="1500" y="1116"/>
                  </a:lnTo>
                  <a:lnTo>
                    <a:pt x="1505" y="1111"/>
                  </a:lnTo>
                  <a:lnTo>
                    <a:pt x="1512" y="1107"/>
                  </a:lnTo>
                  <a:lnTo>
                    <a:pt x="1512" y="1103"/>
                  </a:lnTo>
                  <a:lnTo>
                    <a:pt x="1509" y="1101"/>
                  </a:lnTo>
                  <a:lnTo>
                    <a:pt x="1514" y="1094"/>
                  </a:lnTo>
                  <a:lnTo>
                    <a:pt x="1522" y="1092"/>
                  </a:lnTo>
                  <a:lnTo>
                    <a:pt x="1529" y="1094"/>
                  </a:lnTo>
                  <a:lnTo>
                    <a:pt x="1523" y="1098"/>
                  </a:lnTo>
                  <a:lnTo>
                    <a:pt x="1523" y="1104"/>
                  </a:lnTo>
                  <a:lnTo>
                    <a:pt x="1524" y="1105"/>
                  </a:lnTo>
                  <a:lnTo>
                    <a:pt x="1531" y="1102"/>
                  </a:lnTo>
                  <a:lnTo>
                    <a:pt x="1536" y="1091"/>
                  </a:lnTo>
                  <a:lnTo>
                    <a:pt x="1536" y="1086"/>
                  </a:lnTo>
                  <a:lnTo>
                    <a:pt x="1530" y="1084"/>
                  </a:lnTo>
                  <a:lnTo>
                    <a:pt x="1524" y="1084"/>
                  </a:lnTo>
                  <a:lnTo>
                    <a:pt x="1521" y="1081"/>
                  </a:lnTo>
                  <a:lnTo>
                    <a:pt x="1512" y="1079"/>
                  </a:lnTo>
                  <a:lnTo>
                    <a:pt x="1509" y="1070"/>
                  </a:lnTo>
                  <a:lnTo>
                    <a:pt x="1510" y="1064"/>
                  </a:lnTo>
                  <a:lnTo>
                    <a:pt x="1506" y="1070"/>
                  </a:lnTo>
                  <a:lnTo>
                    <a:pt x="1502" y="1070"/>
                  </a:lnTo>
                  <a:lnTo>
                    <a:pt x="1499" y="1065"/>
                  </a:lnTo>
                  <a:lnTo>
                    <a:pt x="1494" y="1061"/>
                  </a:lnTo>
                  <a:lnTo>
                    <a:pt x="1491" y="1054"/>
                  </a:lnTo>
                  <a:lnTo>
                    <a:pt x="1489" y="1053"/>
                  </a:lnTo>
                  <a:lnTo>
                    <a:pt x="1485" y="1053"/>
                  </a:lnTo>
                  <a:lnTo>
                    <a:pt x="1483" y="1048"/>
                  </a:lnTo>
                  <a:lnTo>
                    <a:pt x="1482" y="1045"/>
                  </a:lnTo>
                  <a:lnTo>
                    <a:pt x="1484" y="1041"/>
                  </a:lnTo>
                  <a:lnTo>
                    <a:pt x="1484" y="1035"/>
                  </a:lnTo>
                  <a:lnTo>
                    <a:pt x="1482" y="1030"/>
                  </a:lnTo>
                  <a:lnTo>
                    <a:pt x="1483" y="1014"/>
                  </a:lnTo>
                  <a:lnTo>
                    <a:pt x="1487" y="1009"/>
                  </a:lnTo>
                  <a:lnTo>
                    <a:pt x="1497" y="1000"/>
                  </a:lnTo>
                  <a:lnTo>
                    <a:pt x="1504" y="997"/>
                  </a:lnTo>
                  <a:lnTo>
                    <a:pt x="1508" y="998"/>
                  </a:lnTo>
                  <a:lnTo>
                    <a:pt x="1509" y="995"/>
                  </a:lnTo>
                  <a:lnTo>
                    <a:pt x="1514" y="991"/>
                  </a:lnTo>
                  <a:lnTo>
                    <a:pt x="1514" y="987"/>
                  </a:lnTo>
                  <a:lnTo>
                    <a:pt x="1511" y="988"/>
                  </a:lnTo>
                  <a:lnTo>
                    <a:pt x="1506" y="990"/>
                  </a:lnTo>
                  <a:lnTo>
                    <a:pt x="1502" y="989"/>
                  </a:lnTo>
                  <a:lnTo>
                    <a:pt x="1504" y="986"/>
                  </a:lnTo>
                  <a:lnTo>
                    <a:pt x="1500" y="979"/>
                  </a:lnTo>
                  <a:lnTo>
                    <a:pt x="1501" y="973"/>
                  </a:lnTo>
                  <a:lnTo>
                    <a:pt x="1510" y="963"/>
                  </a:lnTo>
                  <a:lnTo>
                    <a:pt x="1514" y="952"/>
                  </a:lnTo>
                  <a:lnTo>
                    <a:pt x="1519" y="951"/>
                  </a:lnTo>
                  <a:lnTo>
                    <a:pt x="1523" y="942"/>
                  </a:lnTo>
                  <a:lnTo>
                    <a:pt x="1527" y="942"/>
                  </a:lnTo>
                  <a:lnTo>
                    <a:pt x="1531" y="936"/>
                  </a:lnTo>
                  <a:lnTo>
                    <a:pt x="1539" y="932"/>
                  </a:lnTo>
                  <a:lnTo>
                    <a:pt x="1543" y="936"/>
                  </a:lnTo>
                  <a:lnTo>
                    <a:pt x="1541" y="942"/>
                  </a:lnTo>
                  <a:lnTo>
                    <a:pt x="1544" y="947"/>
                  </a:lnTo>
                  <a:lnTo>
                    <a:pt x="1543" y="951"/>
                  </a:lnTo>
                  <a:lnTo>
                    <a:pt x="1549" y="948"/>
                  </a:lnTo>
                  <a:lnTo>
                    <a:pt x="1551" y="943"/>
                  </a:lnTo>
                  <a:lnTo>
                    <a:pt x="1557" y="932"/>
                  </a:lnTo>
                  <a:lnTo>
                    <a:pt x="1557" y="929"/>
                  </a:lnTo>
                  <a:lnTo>
                    <a:pt x="1553" y="929"/>
                  </a:lnTo>
                  <a:lnTo>
                    <a:pt x="1547" y="927"/>
                  </a:lnTo>
                  <a:lnTo>
                    <a:pt x="1543" y="921"/>
                  </a:lnTo>
                  <a:lnTo>
                    <a:pt x="1548" y="916"/>
                  </a:lnTo>
                  <a:lnTo>
                    <a:pt x="1557" y="916"/>
                  </a:lnTo>
                  <a:lnTo>
                    <a:pt x="1559" y="913"/>
                  </a:lnTo>
                  <a:lnTo>
                    <a:pt x="1568" y="907"/>
                  </a:lnTo>
                  <a:lnTo>
                    <a:pt x="1568" y="902"/>
                  </a:lnTo>
                  <a:lnTo>
                    <a:pt x="1572" y="900"/>
                  </a:lnTo>
                  <a:lnTo>
                    <a:pt x="1579" y="902"/>
                  </a:lnTo>
                  <a:lnTo>
                    <a:pt x="1589" y="904"/>
                  </a:lnTo>
                  <a:lnTo>
                    <a:pt x="1590" y="909"/>
                  </a:lnTo>
                  <a:lnTo>
                    <a:pt x="1589" y="913"/>
                  </a:lnTo>
                  <a:lnTo>
                    <a:pt x="1592" y="914"/>
                  </a:lnTo>
                  <a:lnTo>
                    <a:pt x="1598" y="919"/>
                  </a:lnTo>
                  <a:lnTo>
                    <a:pt x="1602" y="923"/>
                  </a:lnTo>
                  <a:lnTo>
                    <a:pt x="1600" y="928"/>
                  </a:lnTo>
                  <a:lnTo>
                    <a:pt x="1597" y="930"/>
                  </a:lnTo>
                  <a:lnTo>
                    <a:pt x="1598" y="936"/>
                  </a:lnTo>
                  <a:lnTo>
                    <a:pt x="1598" y="940"/>
                  </a:lnTo>
                  <a:lnTo>
                    <a:pt x="1602" y="945"/>
                  </a:lnTo>
                  <a:lnTo>
                    <a:pt x="1604" y="950"/>
                  </a:lnTo>
                  <a:lnTo>
                    <a:pt x="1603" y="961"/>
                  </a:lnTo>
                  <a:lnTo>
                    <a:pt x="1607" y="963"/>
                  </a:lnTo>
                  <a:lnTo>
                    <a:pt x="1607" y="966"/>
                  </a:lnTo>
                  <a:lnTo>
                    <a:pt x="1602" y="973"/>
                  </a:lnTo>
                  <a:lnTo>
                    <a:pt x="1602" y="977"/>
                  </a:lnTo>
                  <a:lnTo>
                    <a:pt x="1598" y="985"/>
                  </a:lnTo>
                  <a:lnTo>
                    <a:pt x="1598" y="993"/>
                  </a:lnTo>
                  <a:lnTo>
                    <a:pt x="1594" y="995"/>
                  </a:lnTo>
                  <a:lnTo>
                    <a:pt x="1597" y="1000"/>
                  </a:lnTo>
                  <a:lnTo>
                    <a:pt x="1594" y="1007"/>
                  </a:lnTo>
                  <a:lnTo>
                    <a:pt x="1601" y="1013"/>
                  </a:lnTo>
                  <a:lnTo>
                    <a:pt x="1601" y="1019"/>
                  </a:lnTo>
                  <a:lnTo>
                    <a:pt x="1600" y="1021"/>
                  </a:lnTo>
                  <a:lnTo>
                    <a:pt x="1601" y="1026"/>
                  </a:lnTo>
                  <a:lnTo>
                    <a:pt x="1600" y="1032"/>
                  </a:lnTo>
                  <a:lnTo>
                    <a:pt x="1600" y="1036"/>
                  </a:lnTo>
                  <a:lnTo>
                    <a:pt x="1603" y="1037"/>
                  </a:lnTo>
                  <a:lnTo>
                    <a:pt x="1607" y="1043"/>
                  </a:lnTo>
                  <a:lnTo>
                    <a:pt x="1606" y="1048"/>
                  </a:lnTo>
                  <a:lnTo>
                    <a:pt x="1602" y="1053"/>
                  </a:lnTo>
                  <a:lnTo>
                    <a:pt x="1599" y="1051"/>
                  </a:lnTo>
                  <a:lnTo>
                    <a:pt x="1593" y="1052"/>
                  </a:lnTo>
                  <a:lnTo>
                    <a:pt x="1590" y="1046"/>
                  </a:lnTo>
                  <a:lnTo>
                    <a:pt x="1592" y="1038"/>
                  </a:lnTo>
                  <a:lnTo>
                    <a:pt x="1584" y="1042"/>
                  </a:lnTo>
                  <a:lnTo>
                    <a:pt x="1581" y="1048"/>
                  </a:lnTo>
                  <a:lnTo>
                    <a:pt x="1576" y="1051"/>
                  </a:lnTo>
                  <a:lnTo>
                    <a:pt x="1576" y="1054"/>
                  </a:lnTo>
                  <a:lnTo>
                    <a:pt x="1584" y="1052"/>
                  </a:lnTo>
                  <a:lnTo>
                    <a:pt x="1588" y="1056"/>
                  </a:lnTo>
                  <a:lnTo>
                    <a:pt x="1588" y="1059"/>
                  </a:lnTo>
                  <a:lnTo>
                    <a:pt x="1570" y="1070"/>
                  </a:lnTo>
                  <a:lnTo>
                    <a:pt x="1566" y="1071"/>
                  </a:lnTo>
                  <a:lnTo>
                    <a:pt x="1565" y="1075"/>
                  </a:lnTo>
                  <a:lnTo>
                    <a:pt x="1562" y="1077"/>
                  </a:lnTo>
                  <a:lnTo>
                    <a:pt x="1559" y="1082"/>
                  </a:lnTo>
                  <a:lnTo>
                    <a:pt x="1563" y="1087"/>
                  </a:lnTo>
                  <a:lnTo>
                    <a:pt x="1569" y="1084"/>
                  </a:lnTo>
                  <a:lnTo>
                    <a:pt x="1572" y="1086"/>
                  </a:lnTo>
                  <a:lnTo>
                    <a:pt x="1574" y="1092"/>
                  </a:lnTo>
                  <a:lnTo>
                    <a:pt x="1579" y="1098"/>
                  </a:lnTo>
                  <a:lnTo>
                    <a:pt x="1588" y="1095"/>
                  </a:lnTo>
                  <a:lnTo>
                    <a:pt x="1589" y="1090"/>
                  </a:lnTo>
                  <a:lnTo>
                    <a:pt x="1593" y="1089"/>
                  </a:lnTo>
                  <a:lnTo>
                    <a:pt x="1595" y="1091"/>
                  </a:lnTo>
                  <a:lnTo>
                    <a:pt x="1592" y="1094"/>
                  </a:lnTo>
                  <a:lnTo>
                    <a:pt x="1592" y="1095"/>
                  </a:lnTo>
                  <a:lnTo>
                    <a:pt x="1598" y="1098"/>
                  </a:lnTo>
                  <a:lnTo>
                    <a:pt x="1602" y="1102"/>
                  </a:lnTo>
                  <a:lnTo>
                    <a:pt x="1607" y="1098"/>
                  </a:lnTo>
                  <a:lnTo>
                    <a:pt x="1612" y="1100"/>
                  </a:lnTo>
                  <a:lnTo>
                    <a:pt x="1607" y="1104"/>
                  </a:lnTo>
                  <a:lnTo>
                    <a:pt x="1602" y="1105"/>
                  </a:lnTo>
                  <a:lnTo>
                    <a:pt x="1595" y="1112"/>
                  </a:lnTo>
                  <a:lnTo>
                    <a:pt x="1593" y="1114"/>
                  </a:lnTo>
                  <a:lnTo>
                    <a:pt x="1591" y="1106"/>
                  </a:lnTo>
                  <a:lnTo>
                    <a:pt x="1589" y="1107"/>
                  </a:lnTo>
                  <a:lnTo>
                    <a:pt x="1586" y="1105"/>
                  </a:lnTo>
                  <a:lnTo>
                    <a:pt x="1586" y="1109"/>
                  </a:lnTo>
                  <a:lnTo>
                    <a:pt x="1590" y="1114"/>
                  </a:lnTo>
                  <a:lnTo>
                    <a:pt x="1590" y="1119"/>
                  </a:lnTo>
                  <a:lnTo>
                    <a:pt x="1595" y="1128"/>
                  </a:lnTo>
                  <a:lnTo>
                    <a:pt x="1594" y="1136"/>
                  </a:lnTo>
                  <a:lnTo>
                    <a:pt x="1595" y="1137"/>
                  </a:lnTo>
                  <a:lnTo>
                    <a:pt x="1594" y="1144"/>
                  </a:lnTo>
                  <a:lnTo>
                    <a:pt x="1590" y="1146"/>
                  </a:lnTo>
                  <a:lnTo>
                    <a:pt x="1590" y="1152"/>
                  </a:lnTo>
                  <a:lnTo>
                    <a:pt x="1589" y="1159"/>
                  </a:lnTo>
                  <a:lnTo>
                    <a:pt x="1583" y="1166"/>
                  </a:lnTo>
                  <a:lnTo>
                    <a:pt x="1584" y="1170"/>
                  </a:lnTo>
                  <a:lnTo>
                    <a:pt x="1586" y="1176"/>
                  </a:lnTo>
                  <a:lnTo>
                    <a:pt x="1581" y="1177"/>
                  </a:lnTo>
                  <a:lnTo>
                    <a:pt x="1582" y="1182"/>
                  </a:lnTo>
                  <a:lnTo>
                    <a:pt x="1586" y="1182"/>
                  </a:lnTo>
                  <a:lnTo>
                    <a:pt x="1591" y="1176"/>
                  </a:lnTo>
                  <a:lnTo>
                    <a:pt x="1593" y="1172"/>
                  </a:lnTo>
                  <a:lnTo>
                    <a:pt x="1601" y="1168"/>
                  </a:lnTo>
                  <a:lnTo>
                    <a:pt x="1602" y="1165"/>
                  </a:lnTo>
                  <a:lnTo>
                    <a:pt x="1601" y="1163"/>
                  </a:lnTo>
                  <a:lnTo>
                    <a:pt x="1604" y="1159"/>
                  </a:lnTo>
                  <a:lnTo>
                    <a:pt x="1609" y="1162"/>
                  </a:lnTo>
                  <a:lnTo>
                    <a:pt x="1611" y="1159"/>
                  </a:lnTo>
                  <a:lnTo>
                    <a:pt x="1611" y="1148"/>
                  </a:lnTo>
                  <a:lnTo>
                    <a:pt x="1613" y="1142"/>
                  </a:lnTo>
                  <a:lnTo>
                    <a:pt x="1621" y="1136"/>
                  </a:lnTo>
                  <a:lnTo>
                    <a:pt x="1628" y="1124"/>
                  </a:lnTo>
                  <a:lnTo>
                    <a:pt x="1630" y="1118"/>
                  </a:lnTo>
                  <a:lnTo>
                    <a:pt x="1633" y="1117"/>
                  </a:lnTo>
                  <a:lnTo>
                    <a:pt x="1636" y="1121"/>
                  </a:lnTo>
                  <a:lnTo>
                    <a:pt x="1637" y="1126"/>
                  </a:lnTo>
                  <a:lnTo>
                    <a:pt x="1641" y="1137"/>
                  </a:lnTo>
                  <a:lnTo>
                    <a:pt x="1642" y="1145"/>
                  </a:lnTo>
                  <a:lnTo>
                    <a:pt x="1648" y="1152"/>
                  </a:lnTo>
                  <a:lnTo>
                    <a:pt x="1648" y="1159"/>
                  </a:lnTo>
                  <a:lnTo>
                    <a:pt x="1646" y="1164"/>
                  </a:lnTo>
                  <a:lnTo>
                    <a:pt x="1648" y="1177"/>
                  </a:lnTo>
                  <a:lnTo>
                    <a:pt x="1645" y="1184"/>
                  </a:lnTo>
                  <a:lnTo>
                    <a:pt x="1639" y="1185"/>
                  </a:lnTo>
                  <a:lnTo>
                    <a:pt x="1636" y="1183"/>
                  </a:lnTo>
                  <a:lnTo>
                    <a:pt x="1633" y="1185"/>
                  </a:lnTo>
                  <a:lnTo>
                    <a:pt x="1629" y="1191"/>
                  </a:lnTo>
                  <a:lnTo>
                    <a:pt x="1632" y="1197"/>
                  </a:lnTo>
                  <a:lnTo>
                    <a:pt x="1627" y="1204"/>
                  </a:lnTo>
                  <a:lnTo>
                    <a:pt x="1624" y="1211"/>
                  </a:lnTo>
                  <a:lnTo>
                    <a:pt x="1626" y="1215"/>
                  </a:lnTo>
                  <a:lnTo>
                    <a:pt x="1626" y="1226"/>
                  </a:lnTo>
                  <a:lnTo>
                    <a:pt x="1632" y="1247"/>
                  </a:lnTo>
                  <a:lnTo>
                    <a:pt x="1636" y="1256"/>
                  </a:lnTo>
                  <a:lnTo>
                    <a:pt x="1634" y="1263"/>
                  </a:lnTo>
                  <a:lnTo>
                    <a:pt x="1639" y="1267"/>
                  </a:lnTo>
                  <a:lnTo>
                    <a:pt x="1644" y="1267"/>
                  </a:lnTo>
                  <a:lnTo>
                    <a:pt x="1642" y="1259"/>
                  </a:lnTo>
                  <a:lnTo>
                    <a:pt x="1640" y="1257"/>
                  </a:lnTo>
                  <a:lnTo>
                    <a:pt x="1645" y="1253"/>
                  </a:lnTo>
                  <a:lnTo>
                    <a:pt x="1649" y="1252"/>
                  </a:lnTo>
                  <a:lnTo>
                    <a:pt x="1652" y="1259"/>
                  </a:lnTo>
                  <a:lnTo>
                    <a:pt x="1654" y="1258"/>
                  </a:lnTo>
                  <a:lnTo>
                    <a:pt x="1657" y="1252"/>
                  </a:lnTo>
                  <a:lnTo>
                    <a:pt x="1661" y="1247"/>
                  </a:lnTo>
                  <a:lnTo>
                    <a:pt x="1662" y="1238"/>
                  </a:lnTo>
                  <a:lnTo>
                    <a:pt x="1667" y="1235"/>
                  </a:lnTo>
                  <a:lnTo>
                    <a:pt x="1673" y="1227"/>
                  </a:lnTo>
                  <a:lnTo>
                    <a:pt x="1675" y="1227"/>
                  </a:lnTo>
                  <a:lnTo>
                    <a:pt x="1679" y="1221"/>
                  </a:lnTo>
                  <a:lnTo>
                    <a:pt x="1690" y="1212"/>
                  </a:lnTo>
                  <a:lnTo>
                    <a:pt x="1697" y="1200"/>
                  </a:lnTo>
                  <a:lnTo>
                    <a:pt x="1703" y="1186"/>
                  </a:lnTo>
                  <a:lnTo>
                    <a:pt x="1707" y="1175"/>
                  </a:lnTo>
                  <a:lnTo>
                    <a:pt x="1714" y="1171"/>
                  </a:lnTo>
                  <a:lnTo>
                    <a:pt x="1718" y="1177"/>
                  </a:lnTo>
                  <a:lnTo>
                    <a:pt x="1722" y="1174"/>
                  </a:lnTo>
                  <a:lnTo>
                    <a:pt x="1726" y="1176"/>
                  </a:lnTo>
                  <a:lnTo>
                    <a:pt x="1731" y="1175"/>
                  </a:lnTo>
                  <a:lnTo>
                    <a:pt x="1731" y="1172"/>
                  </a:lnTo>
                  <a:lnTo>
                    <a:pt x="1728" y="1172"/>
                  </a:lnTo>
                  <a:lnTo>
                    <a:pt x="1722" y="1166"/>
                  </a:lnTo>
                  <a:lnTo>
                    <a:pt x="1726" y="1163"/>
                  </a:lnTo>
                  <a:lnTo>
                    <a:pt x="1732" y="1162"/>
                  </a:lnTo>
                  <a:lnTo>
                    <a:pt x="1735" y="1165"/>
                  </a:lnTo>
                  <a:lnTo>
                    <a:pt x="1738" y="1163"/>
                  </a:lnTo>
                  <a:lnTo>
                    <a:pt x="1742" y="1163"/>
                  </a:lnTo>
                  <a:lnTo>
                    <a:pt x="1745" y="1161"/>
                  </a:lnTo>
                  <a:lnTo>
                    <a:pt x="1742" y="1156"/>
                  </a:lnTo>
                  <a:lnTo>
                    <a:pt x="1739" y="1156"/>
                  </a:lnTo>
                  <a:lnTo>
                    <a:pt x="1737" y="1150"/>
                  </a:lnTo>
                  <a:lnTo>
                    <a:pt x="1733" y="1149"/>
                  </a:lnTo>
                  <a:lnTo>
                    <a:pt x="1733" y="1140"/>
                  </a:lnTo>
                  <a:lnTo>
                    <a:pt x="1737" y="1136"/>
                  </a:lnTo>
                  <a:lnTo>
                    <a:pt x="1738" y="1130"/>
                  </a:lnTo>
                  <a:lnTo>
                    <a:pt x="1742" y="1130"/>
                  </a:lnTo>
                  <a:lnTo>
                    <a:pt x="1739" y="1125"/>
                  </a:lnTo>
                  <a:lnTo>
                    <a:pt x="1740" y="1122"/>
                  </a:lnTo>
                  <a:lnTo>
                    <a:pt x="1744" y="1116"/>
                  </a:lnTo>
                  <a:lnTo>
                    <a:pt x="1742" y="1114"/>
                  </a:lnTo>
                  <a:lnTo>
                    <a:pt x="1742" y="1113"/>
                  </a:lnTo>
                  <a:lnTo>
                    <a:pt x="1747" y="1113"/>
                  </a:lnTo>
                  <a:lnTo>
                    <a:pt x="1750" y="1106"/>
                  </a:lnTo>
                  <a:lnTo>
                    <a:pt x="1745" y="1104"/>
                  </a:lnTo>
                  <a:lnTo>
                    <a:pt x="1743" y="1101"/>
                  </a:lnTo>
                  <a:lnTo>
                    <a:pt x="1750" y="1102"/>
                  </a:lnTo>
                  <a:lnTo>
                    <a:pt x="1752" y="1106"/>
                  </a:lnTo>
                  <a:lnTo>
                    <a:pt x="1757" y="1106"/>
                  </a:lnTo>
                  <a:lnTo>
                    <a:pt x="1762" y="1104"/>
                  </a:lnTo>
                  <a:lnTo>
                    <a:pt x="1770" y="1104"/>
                  </a:lnTo>
                  <a:lnTo>
                    <a:pt x="1779" y="1111"/>
                  </a:lnTo>
                  <a:lnTo>
                    <a:pt x="1780" y="1114"/>
                  </a:lnTo>
                  <a:lnTo>
                    <a:pt x="1782" y="1118"/>
                  </a:lnTo>
                  <a:lnTo>
                    <a:pt x="1795" y="1124"/>
                  </a:lnTo>
                  <a:lnTo>
                    <a:pt x="1800" y="1121"/>
                  </a:lnTo>
                  <a:lnTo>
                    <a:pt x="1807" y="1125"/>
                  </a:lnTo>
                  <a:lnTo>
                    <a:pt x="1814" y="1128"/>
                  </a:lnTo>
                  <a:lnTo>
                    <a:pt x="1814" y="1131"/>
                  </a:lnTo>
                  <a:lnTo>
                    <a:pt x="1811" y="1134"/>
                  </a:lnTo>
                  <a:lnTo>
                    <a:pt x="1814" y="1137"/>
                  </a:lnTo>
                  <a:lnTo>
                    <a:pt x="1811" y="1139"/>
                  </a:lnTo>
                  <a:lnTo>
                    <a:pt x="1807" y="1135"/>
                  </a:lnTo>
                  <a:lnTo>
                    <a:pt x="1802" y="1135"/>
                  </a:lnTo>
                  <a:lnTo>
                    <a:pt x="1802" y="1138"/>
                  </a:lnTo>
                  <a:lnTo>
                    <a:pt x="1815" y="1147"/>
                  </a:lnTo>
                  <a:lnTo>
                    <a:pt x="1816" y="1153"/>
                  </a:lnTo>
                  <a:lnTo>
                    <a:pt x="1811" y="1156"/>
                  </a:lnTo>
                  <a:lnTo>
                    <a:pt x="1814" y="1157"/>
                  </a:lnTo>
                  <a:lnTo>
                    <a:pt x="1820" y="1156"/>
                  </a:lnTo>
                  <a:lnTo>
                    <a:pt x="1830" y="1158"/>
                  </a:lnTo>
                  <a:lnTo>
                    <a:pt x="1831" y="1161"/>
                  </a:lnTo>
                  <a:lnTo>
                    <a:pt x="1835" y="1162"/>
                  </a:lnTo>
                  <a:lnTo>
                    <a:pt x="1836" y="1165"/>
                  </a:lnTo>
                  <a:lnTo>
                    <a:pt x="1832" y="1171"/>
                  </a:lnTo>
                  <a:lnTo>
                    <a:pt x="1822" y="1179"/>
                  </a:lnTo>
                  <a:lnTo>
                    <a:pt x="1816" y="1180"/>
                  </a:lnTo>
                  <a:lnTo>
                    <a:pt x="1812" y="1182"/>
                  </a:lnTo>
                  <a:lnTo>
                    <a:pt x="1820" y="1182"/>
                  </a:lnTo>
                  <a:lnTo>
                    <a:pt x="1823" y="1184"/>
                  </a:lnTo>
                  <a:lnTo>
                    <a:pt x="1824" y="1188"/>
                  </a:lnTo>
                  <a:lnTo>
                    <a:pt x="1826" y="1188"/>
                  </a:lnTo>
                  <a:lnTo>
                    <a:pt x="1828" y="1191"/>
                  </a:lnTo>
                  <a:lnTo>
                    <a:pt x="1824" y="1197"/>
                  </a:lnTo>
                  <a:lnTo>
                    <a:pt x="1826" y="1199"/>
                  </a:lnTo>
                  <a:lnTo>
                    <a:pt x="1820" y="1204"/>
                  </a:lnTo>
                  <a:lnTo>
                    <a:pt x="1811" y="1207"/>
                  </a:lnTo>
                  <a:lnTo>
                    <a:pt x="1807" y="1206"/>
                  </a:lnTo>
                  <a:lnTo>
                    <a:pt x="1803" y="1210"/>
                  </a:lnTo>
                  <a:lnTo>
                    <a:pt x="1799" y="1208"/>
                  </a:lnTo>
                  <a:lnTo>
                    <a:pt x="1793" y="1203"/>
                  </a:lnTo>
                  <a:lnTo>
                    <a:pt x="1788" y="1203"/>
                  </a:lnTo>
                  <a:lnTo>
                    <a:pt x="1786" y="1199"/>
                  </a:lnTo>
                  <a:lnTo>
                    <a:pt x="1782" y="1199"/>
                  </a:lnTo>
                  <a:lnTo>
                    <a:pt x="1781" y="1205"/>
                  </a:lnTo>
                  <a:lnTo>
                    <a:pt x="1779" y="1206"/>
                  </a:lnTo>
                  <a:lnTo>
                    <a:pt x="1785" y="1207"/>
                  </a:lnTo>
                  <a:lnTo>
                    <a:pt x="1788" y="1210"/>
                  </a:lnTo>
                  <a:lnTo>
                    <a:pt x="1787" y="1215"/>
                  </a:lnTo>
                  <a:lnTo>
                    <a:pt x="1782" y="1219"/>
                  </a:lnTo>
                  <a:lnTo>
                    <a:pt x="1788" y="1219"/>
                  </a:lnTo>
                  <a:lnTo>
                    <a:pt x="1785" y="1224"/>
                  </a:lnTo>
                  <a:lnTo>
                    <a:pt x="1785" y="1229"/>
                  </a:lnTo>
                  <a:lnTo>
                    <a:pt x="1787" y="1229"/>
                  </a:lnTo>
                  <a:lnTo>
                    <a:pt x="1790" y="1224"/>
                  </a:lnTo>
                  <a:lnTo>
                    <a:pt x="1792" y="1226"/>
                  </a:lnTo>
                  <a:lnTo>
                    <a:pt x="1791" y="1230"/>
                  </a:lnTo>
                  <a:lnTo>
                    <a:pt x="1784" y="1233"/>
                  </a:lnTo>
                  <a:lnTo>
                    <a:pt x="1780" y="1239"/>
                  </a:lnTo>
                  <a:lnTo>
                    <a:pt x="1782" y="1245"/>
                  </a:lnTo>
                  <a:lnTo>
                    <a:pt x="1789" y="1251"/>
                  </a:lnTo>
                  <a:lnTo>
                    <a:pt x="1788" y="1255"/>
                  </a:lnTo>
                  <a:lnTo>
                    <a:pt x="1795" y="1268"/>
                  </a:lnTo>
                  <a:lnTo>
                    <a:pt x="1795" y="1276"/>
                  </a:lnTo>
                  <a:lnTo>
                    <a:pt x="1791" y="1277"/>
                  </a:lnTo>
                  <a:lnTo>
                    <a:pt x="1791" y="1282"/>
                  </a:lnTo>
                  <a:lnTo>
                    <a:pt x="1782" y="1289"/>
                  </a:lnTo>
                  <a:lnTo>
                    <a:pt x="1784" y="1295"/>
                  </a:lnTo>
                  <a:lnTo>
                    <a:pt x="1781" y="1299"/>
                  </a:lnTo>
                  <a:lnTo>
                    <a:pt x="1776" y="1297"/>
                  </a:lnTo>
                  <a:lnTo>
                    <a:pt x="1766" y="1297"/>
                  </a:lnTo>
                  <a:lnTo>
                    <a:pt x="1762" y="1300"/>
                  </a:lnTo>
                  <a:lnTo>
                    <a:pt x="1761" y="1308"/>
                  </a:lnTo>
                  <a:lnTo>
                    <a:pt x="1754" y="1311"/>
                  </a:lnTo>
                  <a:lnTo>
                    <a:pt x="1751" y="1315"/>
                  </a:lnTo>
                  <a:lnTo>
                    <a:pt x="1746" y="1315"/>
                  </a:lnTo>
                  <a:lnTo>
                    <a:pt x="1738" y="1325"/>
                  </a:lnTo>
                  <a:lnTo>
                    <a:pt x="1734" y="1323"/>
                  </a:lnTo>
                  <a:lnTo>
                    <a:pt x="1729" y="1324"/>
                  </a:lnTo>
                  <a:lnTo>
                    <a:pt x="1726" y="1330"/>
                  </a:lnTo>
                  <a:lnTo>
                    <a:pt x="1710" y="1334"/>
                  </a:lnTo>
                  <a:lnTo>
                    <a:pt x="1707" y="1332"/>
                  </a:lnTo>
                  <a:lnTo>
                    <a:pt x="1710" y="1327"/>
                  </a:lnTo>
                  <a:lnTo>
                    <a:pt x="1708" y="1320"/>
                  </a:lnTo>
                  <a:lnTo>
                    <a:pt x="1704" y="1315"/>
                  </a:lnTo>
                  <a:lnTo>
                    <a:pt x="1704" y="1312"/>
                  </a:lnTo>
                  <a:lnTo>
                    <a:pt x="1707" y="1311"/>
                  </a:lnTo>
                  <a:lnTo>
                    <a:pt x="1707" y="1305"/>
                  </a:lnTo>
                  <a:lnTo>
                    <a:pt x="1712" y="1297"/>
                  </a:lnTo>
                  <a:lnTo>
                    <a:pt x="1706" y="1303"/>
                  </a:lnTo>
                  <a:lnTo>
                    <a:pt x="1704" y="1304"/>
                  </a:lnTo>
                  <a:lnTo>
                    <a:pt x="1703" y="1291"/>
                  </a:lnTo>
                  <a:lnTo>
                    <a:pt x="1699" y="1290"/>
                  </a:lnTo>
                  <a:lnTo>
                    <a:pt x="1696" y="1284"/>
                  </a:lnTo>
                  <a:lnTo>
                    <a:pt x="1691" y="1287"/>
                  </a:lnTo>
                  <a:lnTo>
                    <a:pt x="1688" y="1286"/>
                  </a:lnTo>
                  <a:lnTo>
                    <a:pt x="1683" y="1286"/>
                  </a:lnTo>
                  <a:lnTo>
                    <a:pt x="1677" y="1295"/>
                  </a:lnTo>
                  <a:lnTo>
                    <a:pt x="1680" y="1295"/>
                  </a:lnTo>
                  <a:lnTo>
                    <a:pt x="1688" y="1289"/>
                  </a:lnTo>
                  <a:lnTo>
                    <a:pt x="1692" y="1291"/>
                  </a:lnTo>
                  <a:lnTo>
                    <a:pt x="1691" y="1297"/>
                  </a:lnTo>
                  <a:lnTo>
                    <a:pt x="1696" y="1299"/>
                  </a:lnTo>
                  <a:lnTo>
                    <a:pt x="1700" y="1309"/>
                  </a:lnTo>
                  <a:lnTo>
                    <a:pt x="1698" y="1317"/>
                  </a:lnTo>
                  <a:lnTo>
                    <a:pt x="1702" y="1320"/>
                  </a:lnTo>
                  <a:lnTo>
                    <a:pt x="1703" y="1328"/>
                  </a:lnTo>
                  <a:lnTo>
                    <a:pt x="1700" y="1332"/>
                  </a:lnTo>
                  <a:lnTo>
                    <a:pt x="1703" y="1334"/>
                  </a:lnTo>
                  <a:lnTo>
                    <a:pt x="1703" y="1339"/>
                  </a:lnTo>
                  <a:lnTo>
                    <a:pt x="1699" y="1339"/>
                  </a:lnTo>
                  <a:lnTo>
                    <a:pt x="1690" y="1331"/>
                  </a:lnTo>
                  <a:lnTo>
                    <a:pt x="1688" y="1325"/>
                  </a:lnTo>
                  <a:lnTo>
                    <a:pt x="1684" y="1324"/>
                  </a:lnTo>
                  <a:lnTo>
                    <a:pt x="1682" y="1319"/>
                  </a:lnTo>
                  <a:lnTo>
                    <a:pt x="1679" y="1324"/>
                  </a:lnTo>
                  <a:lnTo>
                    <a:pt x="1685" y="1330"/>
                  </a:lnTo>
                  <a:lnTo>
                    <a:pt x="1683" y="1335"/>
                  </a:lnTo>
                  <a:lnTo>
                    <a:pt x="1676" y="1331"/>
                  </a:lnTo>
                  <a:lnTo>
                    <a:pt x="1671" y="1330"/>
                  </a:lnTo>
                  <a:lnTo>
                    <a:pt x="1670" y="1326"/>
                  </a:lnTo>
                  <a:lnTo>
                    <a:pt x="1665" y="1328"/>
                  </a:lnTo>
                  <a:lnTo>
                    <a:pt x="1665" y="1324"/>
                  </a:lnTo>
                  <a:lnTo>
                    <a:pt x="1669" y="1315"/>
                  </a:lnTo>
                  <a:lnTo>
                    <a:pt x="1670" y="1314"/>
                  </a:lnTo>
                  <a:lnTo>
                    <a:pt x="1667" y="1312"/>
                  </a:lnTo>
                  <a:lnTo>
                    <a:pt x="1667" y="1309"/>
                  </a:lnTo>
                  <a:lnTo>
                    <a:pt x="1658" y="1313"/>
                  </a:lnTo>
                  <a:lnTo>
                    <a:pt x="1650" y="1313"/>
                  </a:lnTo>
                  <a:lnTo>
                    <a:pt x="1645" y="1309"/>
                  </a:lnTo>
                  <a:lnTo>
                    <a:pt x="1639" y="1310"/>
                  </a:lnTo>
                  <a:lnTo>
                    <a:pt x="1633" y="1305"/>
                  </a:lnTo>
                  <a:lnTo>
                    <a:pt x="1632" y="1310"/>
                  </a:lnTo>
                  <a:lnTo>
                    <a:pt x="1634" y="1314"/>
                  </a:lnTo>
                  <a:lnTo>
                    <a:pt x="1630" y="1316"/>
                  </a:lnTo>
                  <a:lnTo>
                    <a:pt x="1630" y="1322"/>
                  </a:lnTo>
                  <a:lnTo>
                    <a:pt x="1634" y="1326"/>
                  </a:lnTo>
                  <a:lnTo>
                    <a:pt x="1641" y="1328"/>
                  </a:lnTo>
                  <a:lnTo>
                    <a:pt x="1645" y="1334"/>
                  </a:lnTo>
                  <a:lnTo>
                    <a:pt x="1640" y="1343"/>
                  </a:lnTo>
                  <a:lnTo>
                    <a:pt x="1636" y="1344"/>
                  </a:lnTo>
                  <a:lnTo>
                    <a:pt x="1622" y="1355"/>
                  </a:lnTo>
                  <a:lnTo>
                    <a:pt x="1615" y="1362"/>
                  </a:lnTo>
                  <a:lnTo>
                    <a:pt x="1607" y="1371"/>
                  </a:lnTo>
                  <a:lnTo>
                    <a:pt x="1603" y="1370"/>
                  </a:lnTo>
                  <a:lnTo>
                    <a:pt x="1599" y="1373"/>
                  </a:lnTo>
                  <a:lnTo>
                    <a:pt x="1595" y="1380"/>
                  </a:lnTo>
                  <a:lnTo>
                    <a:pt x="1590" y="1383"/>
                  </a:lnTo>
                  <a:lnTo>
                    <a:pt x="1570" y="1379"/>
                  </a:lnTo>
                  <a:lnTo>
                    <a:pt x="1566" y="1372"/>
                  </a:lnTo>
                  <a:lnTo>
                    <a:pt x="1564" y="1366"/>
                  </a:lnTo>
                  <a:lnTo>
                    <a:pt x="1554" y="1361"/>
                  </a:lnTo>
                  <a:lnTo>
                    <a:pt x="1554" y="1358"/>
                  </a:lnTo>
                  <a:lnTo>
                    <a:pt x="1557" y="1358"/>
                  </a:lnTo>
                  <a:lnTo>
                    <a:pt x="1559" y="1356"/>
                  </a:lnTo>
                  <a:lnTo>
                    <a:pt x="1556" y="1352"/>
                  </a:lnTo>
                  <a:lnTo>
                    <a:pt x="1551" y="1351"/>
                  </a:lnTo>
                  <a:lnTo>
                    <a:pt x="1544" y="1338"/>
                  </a:lnTo>
                  <a:lnTo>
                    <a:pt x="1536" y="1333"/>
                  </a:lnTo>
                  <a:lnTo>
                    <a:pt x="1523" y="1333"/>
                  </a:lnTo>
                  <a:lnTo>
                    <a:pt x="1514" y="1327"/>
                  </a:lnTo>
                  <a:lnTo>
                    <a:pt x="1500" y="1326"/>
                  </a:lnTo>
                  <a:lnTo>
                    <a:pt x="1495" y="1324"/>
                  </a:lnTo>
                  <a:lnTo>
                    <a:pt x="1494" y="1328"/>
                  </a:lnTo>
                  <a:lnTo>
                    <a:pt x="1498" y="1333"/>
                  </a:lnTo>
                  <a:lnTo>
                    <a:pt x="1500" y="1330"/>
                  </a:lnTo>
                  <a:lnTo>
                    <a:pt x="1505" y="1330"/>
                  </a:lnTo>
                  <a:lnTo>
                    <a:pt x="1518" y="1334"/>
                  </a:lnTo>
                  <a:lnTo>
                    <a:pt x="1531" y="1334"/>
                  </a:lnTo>
                  <a:lnTo>
                    <a:pt x="1535" y="1337"/>
                  </a:lnTo>
                  <a:lnTo>
                    <a:pt x="1534" y="1340"/>
                  </a:lnTo>
                  <a:lnTo>
                    <a:pt x="1531" y="1340"/>
                  </a:lnTo>
                  <a:lnTo>
                    <a:pt x="1530" y="1343"/>
                  </a:lnTo>
                  <a:lnTo>
                    <a:pt x="1531" y="1345"/>
                  </a:lnTo>
                  <a:lnTo>
                    <a:pt x="1532" y="1355"/>
                  </a:lnTo>
                  <a:lnTo>
                    <a:pt x="1534" y="1355"/>
                  </a:lnTo>
                  <a:lnTo>
                    <a:pt x="1542" y="1368"/>
                  </a:lnTo>
                  <a:lnTo>
                    <a:pt x="1545" y="1378"/>
                  </a:lnTo>
                  <a:lnTo>
                    <a:pt x="1557" y="1382"/>
                  </a:lnTo>
                  <a:lnTo>
                    <a:pt x="1569" y="1384"/>
                  </a:lnTo>
                  <a:lnTo>
                    <a:pt x="1592" y="1390"/>
                  </a:lnTo>
                  <a:lnTo>
                    <a:pt x="1593" y="1397"/>
                  </a:lnTo>
                  <a:lnTo>
                    <a:pt x="1590" y="1400"/>
                  </a:lnTo>
                  <a:lnTo>
                    <a:pt x="1583" y="1404"/>
                  </a:lnTo>
                  <a:lnTo>
                    <a:pt x="1577" y="1407"/>
                  </a:lnTo>
                  <a:lnTo>
                    <a:pt x="1568" y="1419"/>
                  </a:lnTo>
                  <a:lnTo>
                    <a:pt x="1567" y="1417"/>
                  </a:lnTo>
                  <a:lnTo>
                    <a:pt x="1564" y="1419"/>
                  </a:lnTo>
                  <a:lnTo>
                    <a:pt x="1564" y="1423"/>
                  </a:lnTo>
                  <a:lnTo>
                    <a:pt x="1543" y="1443"/>
                  </a:lnTo>
                  <a:lnTo>
                    <a:pt x="1535" y="1448"/>
                  </a:lnTo>
                  <a:lnTo>
                    <a:pt x="1530" y="1456"/>
                  </a:lnTo>
                  <a:lnTo>
                    <a:pt x="1524" y="1458"/>
                  </a:lnTo>
                  <a:lnTo>
                    <a:pt x="1521" y="1455"/>
                  </a:lnTo>
                  <a:lnTo>
                    <a:pt x="1518" y="1455"/>
                  </a:lnTo>
                  <a:lnTo>
                    <a:pt x="1517" y="1459"/>
                  </a:lnTo>
                  <a:lnTo>
                    <a:pt x="1509" y="1450"/>
                  </a:lnTo>
                  <a:lnTo>
                    <a:pt x="1504" y="1448"/>
                  </a:lnTo>
                  <a:lnTo>
                    <a:pt x="1500" y="1452"/>
                  </a:lnTo>
                  <a:lnTo>
                    <a:pt x="1499" y="1448"/>
                  </a:lnTo>
                  <a:lnTo>
                    <a:pt x="1496" y="1447"/>
                  </a:lnTo>
                  <a:lnTo>
                    <a:pt x="1500" y="1441"/>
                  </a:lnTo>
                  <a:lnTo>
                    <a:pt x="1499" y="1439"/>
                  </a:lnTo>
                  <a:lnTo>
                    <a:pt x="1497" y="1436"/>
                  </a:lnTo>
                  <a:lnTo>
                    <a:pt x="1491" y="1440"/>
                  </a:lnTo>
                  <a:lnTo>
                    <a:pt x="1486" y="1452"/>
                  </a:lnTo>
                  <a:lnTo>
                    <a:pt x="1486" y="1447"/>
                  </a:lnTo>
                  <a:lnTo>
                    <a:pt x="1483" y="1437"/>
                  </a:lnTo>
                  <a:lnTo>
                    <a:pt x="1479" y="1445"/>
                  </a:lnTo>
                  <a:lnTo>
                    <a:pt x="1483" y="1449"/>
                  </a:lnTo>
                  <a:lnTo>
                    <a:pt x="1483" y="1461"/>
                  </a:lnTo>
                  <a:lnTo>
                    <a:pt x="1475" y="1471"/>
                  </a:lnTo>
                  <a:lnTo>
                    <a:pt x="1471" y="1470"/>
                  </a:lnTo>
                  <a:lnTo>
                    <a:pt x="1470" y="1466"/>
                  </a:lnTo>
                  <a:lnTo>
                    <a:pt x="1465" y="1459"/>
                  </a:lnTo>
                  <a:lnTo>
                    <a:pt x="1463" y="1464"/>
                  </a:lnTo>
                  <a:lnTo>
                    <a:pt x="1467" y="1467"/>
                  </a:lnTo>
                  <a:lnTo>
                    <a:pt x="1461" y="1471"/>
                  </a:lnTo>
                  <a:lnTo>
                    <a:pt x="1461" y="1478"/>
                  </a:lnTo>
                  <a:lnTo>
                    <a:pt x="1459" y="1476"/>
                  </a:lnTo>
                  <a:lnTo>
                    <a:pt x="1452" y="1474"/>
                  </a:lnTo>
                  <a:lnTo>
                    <a:pt x="1451" y="1468"/>
                  </a:lnTo>
                  <a:lnTo>
                    <a:pt x="1446" y="1465"/>
                  </a:lnTo>
                  <a:lnTo>
                    <a:pt x="1439" y="1458"/>
                  </a:lnTo>
                  <a:lnTo>
                    <a:pt x="1427" y="1453"/>
                  </a:lnTo>
                  <a:lnTo>
                    <a:pt x="1415" y="1447"/>
                  </a:lnTo>
                  <a:lnTo>
                    <a:pt x="1412" y="1437"/>
                  </a:lnTo>
                  <a:lnTo>
                    <a:pt x="1406" y="1435"/>
                  </a:lnTo>
                  <a:lnTo>
                    <a:pt x="1397" y="1428"/>
                  </a:lnTo>
                  <a:lnTo>
                    <a:pt x="1395" y="1424"/>
                  </a:lnTo>
                  <a:lnTo>
                    <a:pt x="1394" y="1432"/>
                  </a:lnTo>
                  <a:lnTo>
                    <a:pt x="1389" y="1431"/>
                  </a:lnTo>
                  <a:lnTo>
                    <a:pt x="1392" y="1440"/>
                  </a:lnTo>
                  <a:lnTo>
                    <a:pt x="1397" y="1445"/>
                  </a:lnTo>
                  <a:lnTo>
                    <a:pt x="1400" y="1442"/>
                  </a:lnTo>
                  <a:lnTo>
                    <a:pt x="1397" y="1438"/>
                  </a:lnTo>
                  <a:lnTo>
                    <a:pt x="1399" y="1436"/>
                  </a:lnTo>
                  <a:lnTo>
                    <a:pt x="1401" y="1436"/>
                  </a:lnTo>
                  <a:lnTo>
                    <a:pt x="1414" y="1449"/>
                  </a:lnTo>
                  <a:lnTo>
                    <a:pt x="1425" y="1455"/>
                  </a:lnTo>
                  <a:lnTo>
                    <a:pt x="1426" y="1459"/>
                  </a:lnTo>
                  <a:lnTo>
                    <a:pt x="1418" y="1463"/>
                  </a:lnTo>
                  <a:lnTo>
                    <a:pt x="1411" y="1464"/>
                  </a:lnTo>
                  <a:lnTo>
                    <a:pt x="1407" y="1463"/>
                  </a:lnTo>
                  <a:lnTo>
                    <a:pt x="1408" y="1467"/>
                  </a:lnTo>
                  <a:lnTo>
                    <a:pt x="1408" y="1470"/>
                  </a:lnTo>
                  <a:lnTo>
                    <a:pt x="1412" y="1467"/>
                  </a:lnTo>
                  <a:lnTo>
                    <a:pt x="1424" y="1467"/>
                  </a:lnTo>
                  <a:lnTo>
                    <a:pt x="1430" y="1461"/>
                  </a:lnTo>
                  <a:lnTo>
                    <a:pt x="1434" y="1460"/>
                  </a:lnTo>
                  <a:lnTo>
                    <a:pt x="1437" y="1464"/>
                  </a:lnTo>
                  <a:lnTo>
                    <a:pt x="1438" y="1472"/>
                  </a:lnTo>
                  <a:lnTo>
                    <a:pt x="1450" y="1486"/>
                  </a:lnTo>
                  <a:lnTo>
                    <a:pt x="1449" y="1500"/>
                  </a:lnTo>
                  <a:lnTo>
                    <a:pt x="1441" y="1509"/>
                  </a:lnTo>
                  <a:lnTo>
                    <a:pt x="1436" y="1509"/>
                  </a:lnTo>
                  <a:lnTo>
                    <a:pt x="1432" y="1512"/>
                  </a:lnTo>
                  <a:lnTo>
                    <a:pt x="1425" y="1512"/>
                  </a:lnTo>
                  <a:lnTo>
                    <a:pt x="1419" y="1508"/>
                  </a:lnTo>
                  <a:lnTo>
                    <a:pt x="1405" y="1506"/>
                  </a:lnTo>
                  <a:lnTo>
                    <a:pt x="1397" y="1495"/>
                  </a:lnTo>
                  <a:lnTo>
                    <a:pt x="1394" y="1485"/>
                  </a:lnTo>
                  <a:lnTo>
                    <a:pt x="1390" y="1481"/>
                  </a:lnTo>
                  <a:lnTo>
                    <a:pt x="1389" y="1483"/>
                  </a:lnTo>
                  <a:lnTo>
                    <a:pt x="1390" y="1487"/>
                  </a:lnTo>
                  <a:lnTo>
                    <a:pt x="1389" y="1493"/>
                  </a:lnTo>
                  <a:lnTo>
                    <a:pt x="1394" y="1500"/>
                  </a:lnTo>
                  <a:lnTo>
                    <a:pt x="1399" y="1512"/>
                  </a:lnTo>
                  <a:lnTo>
                    <a:pt x="1405" y="1523"/>
                  </a:lnTo>
                  <a:lnTo>
                    <a:pt x="1402" y="1526"/>
                  </a:lnTo>
                  <a:lnTo>
                    <a:pt x="1399" y="1525"/>
                  </a:lnTo>
                  <a:lnTo>
                    <a:pt x="1392" y="1525"/>
                  </a:lnTo>
                  <a:lnTo>
                    <a:pt x="1390" y="1518"/>
                  </a:lnTo>
                  <a:lnTo>
                    <a:pt x="1389" y="1522"/>
                  </a:lnTo>
                  <a:lnTo>
                    <a:pt x="1386" y="1523"/>
                  </a:lnTo>
                  <a:lnTo>
                    <a:pt x="1389" y="1528"/>
                  </a:lnTo>
                  <a:lnTo>
                    <a:pt x="1394" y="1530"/>
                  </a:lnTo>
                  <a:lnTo>
                    <a:pt x="1395" y="1533"/>
                  </a:lnTo>
                  <a:lnTo>
                    <a:pt x="1384" y="1531"/>
                  </a:lnTo>
                  <a:lnTo>
                    <a:pt x="1382" y="1529"/>
                  </a:lnTo>
                  <a:lnTo>
                    <a:pt x="1381" y="1534"/>
                  </a:lnTo>
                  <a:lnTo>
                    <a:pt x="1385" y="1537"/>
                  </a:lnTo>
                  <a:lnTo>
                    <a:pt x="1385" y="1542"/>
                  </a:lnTo>
                  <a:lnTo>
                    <a:pt x="1380" y="1548"/>
                  </a:lnTo>
                  <a:lnTo>
                    <a:pt x="1379" y="1541"/>
                  </a:lnTo>
                  <a:lnTo>
                    <a:pt x="1376" y="1540"/>
                  </a:lnTo>
                  <a:lnTo>
                    <a:pt x="1378" y="1543"/>
                  </a:lnTo>
                  <a:lnTo>
                    <a:pt x="1377" y="1547"/>
                  </a:lnTo>
                  <a:lnTo>
                    <a:pt x="1374" y="1546"/>
                  </a:lnTo>
                  <a:lnTo>
                    <a:pt x="1367" y="1545"/>
                  </a:lnTo>
                  <a:lnTo>
                    <a:pt x="1363" y="1549"/>
                  </a:lnTo>
                  <a:lnTo>
                    <a:pt x="1354" y="1553"/>
                  </a:lnTo>
                  <a:lnTo>
                    <a:pt x="1359" y="1556"/>
                  </a:lnTo>
                  <a:lnTo>
                    <a:pt x="1360" y="1560"/>
                  </a:lnTo>
                  <a:lnTo>
                    <a:pt x="1358" y="1561"/>
                  </a:lnTo>
                  <a:lnTo>
                    <a:pt x="1357" y="1559"/>
                  </a:lnTo>
                  <a:lnTo>
                    <a:pt x="1349" y="1554"/>
                  </a:lnTo>
                  <a:lnTo>
                    <a:pt x="1345" y="1553"/>
                  </a:lnTo>
                  <a:lnTo>
                    <a:pt x="1344" y="1557"/>
                  </a:lnTo>
                  <a:lnTo>
                    <a:pt x="1341" y="1558"/>
                  </a:lnTo>
                  <a:lnTo>
                    <a:pt x="1348" y="1565"/>
                  </a:lnTo>
                  <a:lnTo>
                    <a:pt x="1346" y="1568"/>
                  </a:lnTo>
                  <a:lnTo>
                    <a:pt x="1346" y="1571"/>
                  </a:lnTo>
                  <a:lnTo>
                    <a:pt x="1339" y="1571"/>
                  </a:lnTo>
                  <a:lnTo>
                    <a:pt x="1335" y="1579"/>
                  </a:lnTo>
                  <a:lnTo>
                    <a:pt x="1327" y="1583"/>
                  </a:lnTo>
                  <a:lnTo>
                    <a:pt x="1331" y="1588"/>
                  </a:lnTo>
                  <a:lnTo>
                    <a:pt x="1328" y="1591"/>
                  </a:lnTo>
                  <a:lnTo>
                    <a:pt x="1324" y="1591"/>
                  </a:lnTo>
                  <a:lnTo>
                    <a:pt x="1321" y="1595"/>
                  </a:lnTo>
                  <a:lnTo>
                    <a:pt x="1322" y="1601"/>
                  </a:lnTo>
                  <a:lnTo>
                    <a:pt x="1316" y="1603"/>
                  </a:lnTo>
                  <a:lnTo>
                    <a:pt x="1308" y="1613"/>
                  </a:lnTo>
                  <a:lnTo>
                    <a:pt x="1300" y="1615"/>
                  </a:lnTo>
                  <a:lnTo>
                    <a:pt x="1300" y="1621"/>
                  </a:lnTo>
                  <a:lnTo>
                    <a:pt x="1293" y="1626"/>
                  </a:lnTo>
                  <a:lnTo>
                    <a:pt x="1287" y="1622"/>
                  </a:lnTo>
                  <a:lnTo>
                    <a:pt x="1287" y="1626"/>
                  </a:lnTo>
                  <a:lnTo>
                    <a:pt x="1290" y="1633"/>
                  </a:lnTo>
                  <a:lnTo>
                    <a:pt x="1284" y="1639"/>
                  </a:lnTo>
                  <a:lnTo>
                    <a:pt x="1281" y="1650"/>
                  </a:lnTo>
                  <a:lnTo>
                    <a:pt x="1278" y="1656"/>
                  </a:lnTo>
                  <a:lnTo>
                    <a:pt x="1275" y="1664"/>
                  </a:lnTo>
                  <a:lnTo>
                    <a:pt x="1271" y="1666"/>
                  </a:lnTo>
                  <a:lnTo>
                    <a:pt x="1266" y="1680"/>
                  </a:lnTo>
                  <a:lnTo>
                    <a:pt x="1268" y="1682"/>
                  </a:lnTo>
                  <a:lnTo>
                    <a:pt x="1268" y="1692"/>
                  </a:lnTo>
                  <a:lnTo>
                    <a:pt x="1263" y="1702"/>
                  </a:lnTo>
                  <a:lnTo>
                    <a:pt x="1261" y="1707"/>
                  </a:lnTo>
                  <a:lnTo>
                    <a:pt x="1255" y="1708"/>
                  </a:lnTo>
                  <a:lnTo>
                    <a:pt x="1252" y="1711"/>
                  </a:lnTo>
                  <a:lnTo>
                    <a:pt x="1258" y="1712"/>
                  </a:lnTo>
                  <a:lnTo>
                    <a:pt x="1261" y="1718"/>
                  </a:lnTo>
                  <a:lnTo>
                    <a:pt x="1258" y="1723"/>
                  </a:lnTo>
                  <a:lnTo>
                    <a:pt x="1262" y="1727"/>
                  </a:lnTo>
                  <a:lnTo>
                    <a:pt x="1262" y="1735"/>
                  </a:lnTo>
                  <a:lnTo>
                    <a:pt x="1264" y="1737"/>
                  </a:lnTo>
                  <a:lnTo>
                    <a:pt x="1257" y="1751"/>
                  </a:lnTo>
                  <a:lnTo>
                    <a:pt x="1250" y="1759"/>
                  </a:lnTo>
                  <a:lnTo>
                    <a:pt x="1232" y="1763"/>
                  </a:lnTo>
                  <a:lnTo>
                    <a:pt x="1230" y="1769"/>
                  </a:lnTo>
                  <a:lnTo>
                    <a:pt x="1239" y="1763"/>
                  </a:lnTo>
                  <a:lnTo>
                    <a:pt x="1253" y="1761"/>
                  </a:lnTo>
                  <a:lnTo>
                    <a:pt x="1264" y="1747"/>
                  </a:lnTo>
                  <a:lnTo>
                    <a:pt x="1272" y="1731"/>
                  </a:lnTo>
                  <a:lnTo>
                    <a:pt x="1290" y="1731"/>
                  </a:lnTo>
                  <a:lnTo>
                    <a:pt x="1296" y="1733"/>
                  </a:lnTo>
                  <a:lnTo>
                    <a:pt x="1296" y="1739"/>
                  </a:lnTo>
                  <a:lnTo>
                    <a:pt x="1293" y="1746"/>
                  </a:lnTo>
                  <a:lnTo>
                    <a:pt x="1293" y="1753"/>
                  </a:lnTo>
                  <a:lnTo>
                    <a:pt x="1297" y="1762"/>
                  </a:lnTo>
                  <a:lnTo>
                    <a:pt x="1297" y="1775"/>
                  </a:lnTo>
                  <a:lnTo>
                    <a:pt x="1292" y="1787"/>
                  </a:lnTo>
                  <a:lnTo>
                    <a:pt x="1296" y="1792"/>
                  </a:lnTo>
                  <a:lnTo>
                    <a:pt x="1298" y="1804"/>
                  </a:lnTo>
                  <a:lnTo>
                    <a:pt x="1296" y="1811"/>
                  </a:lnTo>
                  <a:lnTo>
                    <a:pt x="1276" y="1830"/>
                  </a:lnTo>
                  <a:lnTo>
                    <a:pt x="1267" y="1833"/>
                  </a:lnTo>
                  <a:lnTo>
                    <a:pt x="1261" y="1832"/>
                  </a:lnTo>
                  <a:lnTo>
                    <a:pt x="1267" y="1834"/>
                  </a:lnTo>
                  <a:lnTo>
                    <a:pt x="1276" y="1834"/>
                  </a:lnTo>
                  <a:lnTo>
                    <a:pt x="1299" y="1827"/>
                  </a:lnTo>
                  <a:lnTo>
                    <a:pt x="1322" y="1820"/>
                  </a:lnTo>
                  <a:lnTo>
                    <a:pt x="1333" y="1819"/>
                  </a:lnTo>
                  <a:lnTo>
                    <a:pt x="1347" y="1827"/>
                  </a:lnTo>
                  <a:lnTo>
                    <a:pt x="1356" y="1836"/>
                  </a:lnTo>
                  <a:lnTo>
                    <a:pt x="1370" y="1840"/>
                  </a:lnTo>
                  <a:lnTo>
                    <a:pt x="1373" y="1844"/>
                  </a:lnTo>
                  <a:lnTo>
                    <a:pt x="1380" y="1845"/>
                  </a:lnTo>
                  <a:lnTo>
                    <a:pt x="1390" y="1855"/>
                  </a:lnTo>
                  <a:lnTo>
                    <a:pt x="1394" y="1857"/>
                  </a:lnTo>
                  <a:lnTo>
                    <a:pt x="1400" y="1867"/>
                  </a:lnTo>
                  <a:lnTo>
                    <a:pt x="1405" y="1870"/>
                  </a:lnTo>
                  <a:lnTo>
                    <a:pt x="1405" y="1875"/>
                  </a:lnTo>
                  <a:lnTo>
                    <a:pt x="1408" y="1880"/>
                  </a:lnTo>
                  <a:lnTo>
                    <a:pt x="1413" y="1891"/>
                  </a:lnTo>
                  <a:lnTo>
                    <a:pt x="1413" y="1893"/>
                  </a:lnTo>
                  <a:lnTo>
                    <a:pt x="1417" y="1892"/>
                  </a:lnTo>
                  <a:lnTo>
                    <a:pt x="1420" y="1895"/>
                  </a:lnTo>
                  <a:lnTo>
                    <a:pt x="1434" y="1904"/>
                  </a:lnTo>
                  <a:lnTo>
                    <a:pt x="1438" y="1905"/>
                  </a:lnTo>
                  <a:lnTo>
                    <a:pt x="1447" y="1912"/>
                  </a:lnTo>
                  <a:lnTo>
                    <a:pt x="1452" y="1913"/>
                  </a:lnTo>
                  <a:lnTo>
                    <a:pt x="1462" y="1923"/>
                  </a:lnTo>
                  <a:lnTo>
                    <a:pt x="1463" y="1927"/>
                  </a:lnTo>
                  <a:lnTo>
                    <a:pt x="1472" y="1935"/>
                  </a:lnTo>
                  <a:lnTo>
                    <a:pt x="1470" y="1938"/>
                  </a:lnTo>
                  <a:lnTo>
                    <a:pt x="1472" y="1940"/>
                  </a:lnTo>
                  <a:lnTo>
                    <a:pt x="1482" y="1940"/>
                  </a:lnTo>
                  <a:lnTo>
                    <a:pt x="1485" y="1941"/>
                  </a:lnTo>
                  <a:lnTo>
                    <a:pt x="1493" y="1939"/>
                  </a:lnTo>
                  <a:lnTo>
                    <a:pt x="1506" y="1940"/>
                  </a:lnTo>
                  <a:lnTo>
                    <a:pt x="1509" y="1943"/>
                  </a:lnTo>
                  <a:lnTo>
                    <a:pt x="1511" y="1943"/>
                  </a:lnTo>
                  <a:lnTo>
                    <a:pt x="1521" y="1945"/>
                  </a:lnTo>
                  <a:lnTo>
                    <a:pt x="1532" y="1948"/>
                  </a:lnTo>
                  <a:lnTo>
                    <a:pt x="1540" y="1945"/>
                  </a:lnTo>
                  <a:lnTo>
                    <a:pt x="1544" y="1945"/>
                  </a:lnTo>
                  <a:lnTo>
                    <a:pt x="1544" y="1948"/>
                  </a:lnTo>
                  <a:lnTo>
                    <a:pt x="1545" y="1947"/>
                  </a:lnTo>
                  <a:lnTo>
                    <a:pt x="1548" y="1947"/>
                  </a:lnTo>
                  <a:lnTo>
                    <a:pt x="1549" y="1955"/>
                  </a:lnTo>
                  <a:lnTo>
                    <a:pt x="1542" y="1971"/>
                  </a:lnTo>
                  <a:lnTo>
                    <a:pt x="1542" y="1976"/>
                  </a:lnTo>
                  <a:lnTo>
                    <a:pt x="1537" y="1983"/>
                  </a:lnTo>
                  <a:lnTo>
                    <a:pt x="1532" y="1990"/>
                  </a:lnTo>
                  <a:lnTo>
                    <a:pt x="1533" y="1998"/>
                  </a:lnTo>
                  <a:lnTo>
                    <a:pt x="1535" y="2000"/>
                  </a:lnTo>
                  <a:lnTo>
                    <a:pt x="1536" y="2013"/>
                  </a:lnTo>
                  <a:lnTo>
                    <a:pt x="1528" y="2026"/>
                  </a:lnTo>
                  <a:lnTo>
                    <a:pt x="1528" y="2032"/>
                  </a:lnTo>
                  <a:lnTo>
                    <a:pt x="1525" y="2040"/>
                  </a:lnTo>
                  <a:lnTo>
                    <a:pt x="1519" y="2045"/>
                  </a:lnTo>
                  <a:lnTo>
                    <a:pt x="1516" y="2057"/>
                  </a:lnTo>
                  <a:lnTo>
                    <a:pt x="1519" y="2063"/>
                  </a:lnTo>
                  <a:lnTo>
                    <a:pt x="1525" y="2067"/>
                  </a:lnTo>
                  <a:lnTo>
                    <a:pt x="1525" y="2076"/>
                  </a:lnTo>
                  <a:lnTo>
                    <a:pt x="1530" y="2078"/>
                  </a:lnTo>
                  <a:lnTo>
                    <a:pt x="1533" y="2083"/>
                  </a:lnTo>
                  <a:lnTo>
                    <a:pt x="1532" y="2088"/>
                  </a:lnTo>
                  <a:lnTo>
                    <a:pt x="1533" y="2091"/>
                  </a:lnTo>
                  <a:lnTo>
                    <a:pt x="1532" y="2095"/>
                  </a:lnTo>
                  <a:lnTo>
                    <a:pt x="1539" y="2098"/>
                  </a:lnTo>
                  <a:lnTo>
                    <a:pt x="1546" y="2102"/>
                  </a:lnTo>
                  <a:lnTo>
                    <a:pt x="1547" y="2102"/>
                  </a:lnTo>
                  <a:lnTo>
                    <a:pt x="1548" y="2105"/>
                  </a:lnTo>
                  <a:lnTo>
                    <a:pt x="1552" y="2111"/>
                  </a:lnTo>
                  <a:lnTo>
                    <a:pt x="1553" y="2121"/>
                  </a:lnTo>
                  <a:lnTo>
                    <a:pt x="1555" y="2125"/>
                  </a:lnTo>
                  <a:lnTo>
                    <a:pt x="1553" y="2134"/>
                  </a:lnTo>
                  <a:lnTo>
                    <a:pt x="1541" y="2145"/>
                  </a:lnTo>
                  <a:lnTo>
                    <a:pt x="1549" y="2140"/>
                  </a:lnTo>
                  <a:lnTo>
                    <a:pt x="1557" y="2135"/>
                  </a:lnTo>
                  <a:lnTo>
                    <a:pt x="1566" y="2137"/>
                  </a:lnTo>
                  <a:lnTo>
                    <a:pt x="1571" y="2142"/>
                  </a:lnTo>
                  <a:lnTo>
                    <a:pt x="1576" y="2142"/>
                  </a:lnTo>
                  <a:lnTo>
                    <a:pt x="1578" y="2138"/>
                  </a:lnTo>
                  <a:lnTo>
                    <a:pt x="1578" y="2133"/>
                  </a:lnTo>
                  <a:lnTo>
                    <a:pt x="1589" y="2119"/>
                  </a:lnTo>
                  <a:lnTo>
                    <a:pt x="1591" y="2118"/>
                  </a:lnTo>
                  <a:lnTo>
                    <a:pt x="1590" y="2124"/>
                  </a:lnTo>
                  <a:lnTo>
                    <a:pt x="1591" y="2127"/>
                  </a:lnTo>
                  <a:lnTo>
                    <a:pt x="1594" y="2128"/>
                  </a:lnTo>
                  <a:lnTo>
                    <a:pt x="1597" y="2139"/>
                  </a:lnTo>
                  <a:lnTo>
                    <a:pt x="1595" y="2148"/>
                  </a:lnTo>
                  <a:lnTo>
                    <a:pt x="1603" y="2153"/>
                  </a:lnTo>
                  <a:lnTo>
                    <a:pt x="1613" y="2154"/>
                  </a:lnTo>
                  <a:lnTo>
                    <a:pt x="1607" y="2152"/>
                  </a:lnTo>
                  <a:lnTo>
                    <a:pt x="1601" y="2146"/>
                  </a:lnTo>
                  <a:lnTo>
                    <a:pt x="1600" y="2138"/>
                  </a:lnTo>
                  <a:lnTo>
                    <a:pt x="1602" y="2128"/>
                  </a:lnTo>
                  <a:lnTo>
                    <a:pt x="1604" y="2124"/>
                  </a:lnTo>
                  <a:lnTo>
                    <a:pt x="1602" y="2121"/>
                  </a:lnTo>
                  <a:lnTo>
                    <a:pt x="1601" y="2114"/>
                  </a:lnTo>
                  <a:lnTo>
                    <a:pt x="1603" y="2115"/>
                  </a:lnTo>
                  <a:lnTo>
                    <a:pt x="1607" y="2114"/>
                  </a:lnTo>
                  <a:lnTo>
                    <a:pt x="1610" y="2105"/>
                  </a:lnTo>
                  <a:lnTo>
                    <a:pt x="1617" y="2098"/>
                  </a:lnTo>
                  <a:lnTo>
                    <a:pt x="1615" y="2095"/>
                  </a:lnTo>
                  <a:lnTo>
                    <a:pt x="1614" y="2086"/>
                  </a:lnTo>
                  <a:lnTo>
                    <a:pt x="1611" y="2084"/>
                  </a:lnTo>
                  <a:lnTo>
                    <a:pt x="1611" y="2078"/>
                  </a:lnTo>
                  <a:lnTo>
                    <a:pt x="1616" y="2070"/>
                  </a:lnTo>
                  <a:lnTo>
                    <a:pt x="1614" y="2067"/>
                  </a:lnTo>
                  <a:lnTo>
                    <a:pt x="1614" y="2064"/>
                  </a:lnTo>
                  <a:lnTo>
                    <a:pt x="1611" y="2063"/>
                  </a:lnTo>
                  <a:lnTo>
                    <a:pt x="1611" y="2058"/>
                  </a:lnTo>
                  <a:lnTo>
                    <a:pt x="1615" y="2043"/>
                  </a:lnTo>
                  <a:lnTo>
                    <a:pt x="1614" y="2036"/>
                  </a:lnTo>
                  <a:lnTo>
                    <a:pt x="1615" y="2026"/>
                  </a:lnTo>
                  <a:lnTo>
                    <a:pt x="1618" y="2022"/>
                  </a:lnTo>
                  <a:lnTo>
                    <a:pt x="1617" y="2017"/>
                  </a:lnTo>
                  <a:lnTo>
                    <a:pt x="1621" y="2014"/>
                  </a:lnTo>
                  <a:lnTo>
                    <a:pt x="1618" y="2009"/>
                  </a:lnTo>
                  <a:lnTo>
                    <a:pt x="1622" y="2007"/>
                  </a:lnTo>
                  <a:lnTo>
                    <a:pt x="1618" y="2006"/>
                  </a:lnTo>
                  <a:lnTo>
                    <a:pt x="1616" y="2001"/>
                  </a:lnTo>
                  <a:lnTo>
                    <a:pt x="1619" y="2000"/>
                  </a:lnTo>
                  <a:lnTo>
                    <a:pt x="1617" y="1995"/>
                  </a:lnTo>
                  <a:lnTo>
                    <a:pt x="1617" y="1989"/>
                  </a:lnTo>
                  <a:lnTo>
                    <a:pt x="1614" y="1985"/>
                  </a:lnTo>
                  <a:lnTo>
                    <a:pt x="1614" y="1978"/>
                  </a:lnTo>
                  <a:lnTo>
                    <a:pt x="1612" y="1975"/>
                  </a:lnTo>
                  <a:lnTo>
                    <a:pt x="1621" y="1971"/>
                  </a:lnTo>
                  <a:lnTo>
                    <a:pt x="1633" y="1968"/>
                  </a:lnTo>
                  <a:lnTo>
                    <a:pt x="1639" y="1964"/>
                  </a:lnTo>
                  <a:lnTo>
                    <a:pt x="1646" y="1964"/>
                  </a:lnTo>
                  <a:lnTo>
                    <a:pt x="1649" y="1962"/>
                  </a:lnTo>
                  <a:lnTo>
                    <a:pt x="1661" y="1955"/>
                  </a:lnTo>
                  <a:lnTo>
                    <a:pt x="1681" y="1949"/>
                  </a:lnTo>
                  <a:lnTo>
                    <a:pt x="1681" y="1945"/>
                  </a:lnTo>
                  <a:lnTo>
                    <a:pt x="1685" y="1942"/>
                  </a:lnTo>
                  <a:lnTo>
                    <a:pt x="1700" y="1936"/>
                  </a:lnTo>
                  <a:lnTo>
                    <a:pt x="1700" y="1930"/>
                  </a:lnTo>
                  <a:lnTo>
                    <a:pt x="1708" y="1927"/>
                  </a:lnTo>
                  <a:lnTo>
                    <a:pt x="1717" y="1914"/>
                  </a:lnTo>
                  <a:lnTo>
                    <a:pt x="1720" y="1914"/>
                  </a:lnTo>
                  <a:lnTo>
                    <a:pt x="1723" y="1917"/>
                  </a:lnTo>
                  <a:lnTo>
                    <a:pt x="1730" y="1916"/>
                  </a:lnTo>
                  <a:lnTo>
                    <a:pt x="1734" y="1912"/>
                  </a:lnTo>
                  <a:lnTo>
                    <a:pt x="1729" y="1904"/>
                  </a:lnTo>
                  <a:lnTo>
                    <a:pt x="1729" y="1896"/>
                  </a:lnTo>
                  <a:lnTo>
                    <a:pt x="1725" y="1900"/>
                  </a:lnTo>
                  <a:lnTo>
                    <a:pt x="1723" y="1906"/>
                  </a:lnTo>
                  <a:lnTo>
                    <a:pt x="1720" y="1906"/>
                  </a:lnTo>
                  <a:lnTo>
                    <a:pt x="1723" y="1898"/>
                  </a:lnTo>
                  <a:lnTo>
                    <a:pt x="1729" y="1883"/>
                  </a:lnTo>
                  <a:lnTo>
                    <a:pt x="1731" y="1881"/>
                  </a:lnTo>
                  <a:lnTo>
                    <a:pt x="1731" y="1870"/>
                  </a:lnTo>
                  <a:lnTo>
                    <a:pt x="1732" y="1862"/>
                  </a:lnTo>
                  <a:lnTo>
                    <a:pt x="1727" y="1852"/>
                  </a:lnTo>
                  <a:lnTo>
                    <a:pt x="1728" y="1834"/>
                  </a:lnTo>
                  <a:lnTo>
                    <a:pt x="1726" y="1816"/>
                  </a:lnTo>
                  <a:lnTo>
                    <a:pt x="1716" y="1802"/>
                  </a:lnTo>
                  <a:lnTo>
                    <a:pt x="1709" y="1798"/>
                  </a:lnTo>
                  <a:lnTo>
                    <a:pt x="1707" y="1791"/>
                  </a:lnTo>
                  <a:lnTo>
                    <a:pt x="1702" y="1789"/>
                  </a:lnTo>
                  <a:lnTo>
                    <a:pt x="1699" y="1784"/>
                  </a:lnTo>
                  <a:lnTo>
                    <a:pt x="1703" y="1772"/>
                  </a:lnTo>
                  <a:lnTo>
                    <a:pt x="1709" y="1769"/>
                  </a:lnTo>
                  <a:lnTo>
                    <a:pt x="1726" y="1752"/>
                  </a:lnTo>
                  <a:lnTo>
                    <a:pt x="1731" y="1751"/>
                  </a:lnTo>
                  <a:lnTo>
                    <a:pt x="1735" y="1746"/>
                  </a:lnTo>
                  <a:lnTo>
                    <a:pt x="1734" y="1742"/>
                  </a:lnTo>
                  <a:lnTo>
                    <a:pt x="1732" y="1741"/>
                  </a:lnTo>
                  <a:lnTo>
                    <a:pt x="1732" y="1739"/>
                  </a:lnTo>
                  <a:lnTo>
                    <a:pt x="1739" y="1730"/>
                  </a:lnTo>
                  <a:lnTo>
                    <a:pt x="1742" y="1730"/>
                  </a:lnTo>
                  <a:lnTo>
                    <a:pt x="1746" y="1738"/>
                  </a:lnTo>
                  <a:lnTo>
                    <a:pt x="1750" y="1739"/>
                  </a:lnTo>
                  <a:lnTo>
                    <a:pt x="1747" y="1735"/>
                  </a:lnTo>
                  <a:lnTo>
                    <a:pt x="1749" y="1729"/>
                  </a:lnTo>
                  <a:lnTo>
                    <a:pt x="1755" y="1726"/>
                  </a:lnTo>
                  <a:lnTo>
                    <a:pt x="1762" y="1714"/>
                  </a:lnTo>
                  <a:lnTo>
                    <a:pt x="1761" y="1709"/>
                  </a:lnTo>
                  <a:lnTo>
                    <a:pt x="1752" y="1709"/>
                  </a:lnTo>
                  <a:lnTo>
                    <a:pt x="1751" y="1707"/>
                  </a:lnTo>
                  <a:lnTo>
                    <a:pt x="1757" y="1699"/>
                  </a:lnTo>
                  <a:lnTo>
                    <a:pt x="1754" y="1697"/>
                  </a:lnTo>
                  <a:lnTo>
                    <a:pt x="1752" y="1693"/>
                  </a:lnTo>
                  <a:lnTo>
                    <a:pt x="1756" y="1687"/>
                  </a:lnTo>
                  <a:lnTo>
                    <a:pt x="1762" y="1685"/>
                  </a:lnTo>
                  <a:lnTo>
                    <a:pt x="1755" y="1684"/>
                  </a:lnTo>
                  <a:lnTo>
                    <a:pt x="1755" y="1681"/>
                  </a:lnTo>
                  <a:lnTo>
                    <a:pt x="1757" y="1672"/>
                  </a:lnTo>
                  <a:lnTo>
                    <a:pt x="1762" y="1669"/>
                  </a:lnTo>
                  <a:lnTo>
                    <a:pt x="1758" y="1669"/>
                  </a:lnTo>
                  <a:lnTo>
                    <a:pt x="1749" y="1669"/>
                  </a:lnTo>
                  <a:lnTo>
                    <a:pt x="1745" y="1668"/>
                  </a:lnTo>
                  <a:lnTo>
                    <a:pt x="1745" y="1663"/>
                  </a:lnTo>
                  <a:lnTo>
                    <a:pt x="1758" y="1652"/>
                  </a:lnTo>
                  <a:lnTo>
                    <a:pt x="1767" y="1640"/>
                  </a:lnTo>
                  <a:lnTo>
                    <a:pt x="1768" y="1634"/>
                  </a:lnTo>
                  <a:lnTo>
                    <a:pt x="1773" y="1634"/>
                  </a:lnTo>
                  <a:lnTo>
                    <a:pt x="1776" y="1630"/>
                  </a:lnTo>
                  <a:lnTo>
                    <a:pt x="1776" y="1623"/>
                  </a:lnTo>
                  <a:lnTo>
                    <a:pt x="1772" y="1622"/>
                  </a:lnTo>
                  <a:lnTo>
                    <a:pt x="1772" y="1619"/>
                  </a:lnTo>
                  <a:lnTo>
                    <a:pt x="1768" y="1618"/>
                  </a:lnTo>
                  <a:lnTo>
                    <a:pt x="1765" y="1612"/>
                  </a:lnTo>
                  <a:lnTo>
                    <a:pt x="1765" y="1601"/>
                  </a:lnTo>
                  <a:lnTo>
                    <a:pt x="1769" y="1591"/>
                  </a:lnTo>
                  <a:lnTo>
                    <a:pt x="1769" y="1583"/>
                  </a:lnTo>
                  <a:lnTo>
                    <a:pt x="1775" y="1580"/>
                  </a:lnTo>
                  <a:lnTo>
                    <a:pt x="1777" y="1582"/>
                  </a:lnTo>
                  <a:lnTo>
                    <a:pt x="1780" y="1582"/>
                  </a:lnTo>
                  <a:lnTo>
                    <a:pt x="1780" y="1578"/>
                  </a:lnTo>
                  <a:lnTo>
                    <a:pt x="1785" y="1574"/>
                  </a:lnTo>
                  <a:lnTo>
                    <a:pt x="1789" y="1574"/>
                  </a:lnTo>
                  <a:lnTo>
                    <a:pt x="1792" y="1571"/>
                  </a:lnTo>
                  <a:lnTo>
                    <a:pt x="1797" y="1575"/>
                  </a:lnTo>
                  <a:lnTo>
                    <a:pt x="1807" y="1575"/>
                  </a:lnTo>
                  <a:lnTo>
                    <a:pt x="1818" y="1581"/>
                  </a:lnTo>
                  <a:lnTo>
                    <a:pt x="1832" y="1589"/>
                  </a:lnTo>
                  <a:lnTo>
                    <a:pt x="1839" y="1589"/>
                  </a:lnTo>
                  <a:lnTo>
                    <a:pt x="1837" y="1594"/>
                  </a:lnTo>
                  <a:lnTo>
                    <a:pt x="1830" y="1598"/>
                  </a:lnTo>
                  <a:lnTo>
                    <a:pt x="1839" y="1598"/>
                  </a:lnTo>
                  <a:lnTo>
                    <a:pt x="1848" y="1591"/>
                  </a:lnTo>
                  <a:lnTo>
                    <a:pt x="1854" y="1591"/>
                  </a:lnTo>
                  <a:lnTo>
                    <a:pt x="1857" y="1594"/>
                  </a:lnTo>
                  <a:lnTo>
                    <a:pt x="1861" y="1594"/>
                  </a:lnTo>
                  <a:lnTo>
                    <a:pt x="1867" y="1601"/>
                  </a:lnTo>
                  <a:lnTo>
                    <a:pt x="1867" y="1594"/>
                  </a:lnTo>
                  <a:lnTo>
                    <a:pt x="1873" y="1598"/>
                  </a:lnTo>
                  <a:lnTo>
                    <a:pt x="1877" y="1594"/>
                  </a:lnTo>
                  <a:lnTo>
                    <a:pt x="1882" y="1593"/>
                  </a:lnTo>
                  <a:lnTo>
                    <a:pt x="1890" y="1589"/>
                  </a:lnTo>
                  <a:lnTo>
                    <a:pt x="1901" y="1598"/>
                  </a:lnTo>
                  <a:lnTo>
                    <a:pt x="1901" y="1603"/>
                  </a:lnTo>
                  <a:lnTo>
                    <a:pt x="1908" y="1610"/>
                  </a:lnTo>
                  <a:lnTo>
                    <a:pt x="1914" y="1610"/>
                  </a:lnTo>
                  <a:lnTo>
                    <a:pt x="1914" y="1619"/>
                  </a:lnTo>
                  <a:lnTo>
                    <a:pt x="1909" y="1624"/>
                  </a:lnTo>
                  <a:lnTo>
                    <a:pt x="1909" y="1629"/>
                  </a:lnTo>
                  <a:lnTo>
                    <a:pt x="1914" y="1626"/>
                  </a:lnTo>
                  <a:lnTo>
                    <a:pt x="1920" y="1633"/>
                  </a:lnTo>
                  <a:lnTo>
                    <a:pt x="1924" y="1639"/>
                  </a:lnTo>
                  <a:lnTo>
                    <a:pt x="1919" y="1640"/>
                  </a:lnTo>
                  <a:lnTo>
                    <a:pt x="1925" y="1645"/>
                  </a:lnTo>
                  <a:lnTo>
                    <a:pt x="1929" y="1640"/>
                  </a:lnTo>
                  <a:lnTo>
                    <a:pt x="1935" y="1648"/>
                  </a:lnTo>
                  <a:lnTo>
                    <a:pt x="1933" y="1652"/>
                  </a:lnTo>
                  <a:lnTo>
                    <a:pt x="1928" y="1648"/>
                  </a:lnTo>
                  <a:lnTo>
                    <a:pt x="1926" y="1653"/>
                  </a:lnTo>
                  <a:lnTo>
                    <a:pt x="1920" y="1653"/>
                  </a:lnTo>
                  <a:lnTo>
                    <a:pt x="1928" y="1661"/>
                  </a:lnTo>
                  <a:lnTo>
                    <a:pt x="1928" y="1668"/>
                  </a:lnTo>
                  <a:lnTo>
                    <a:pt x="1933" y="1662"/>
                  </a:lnTo>
                  <a:lnTo>
                    <a:pt x="1933" y="1668"/>
                  </a:lnTo>
                  <a:lnTo>
                    <a:pt x="1938" y="1664"/>
                  </a:lnTo>
                  <a:lnTo>
                    <a:pt x="1948" y="1673"/>
                  </a:lnTo>
                  <a:lnTo>
                    <a:pt x="1952" y="1672"/>
                  </a:lnTo>
                  <a:lnTo>
                    <a:pt x="1954" y="1674"/>
                  </a:lnTo>
                  <a:lnTo>
                    <a:pt x="1961" y="1672"/>
                  </a:lnTo>
                  <a:lnTo>
                    <a:pt x="1968" y="1674"/>
                  </a:lnTo>
                  <a:lnTo>
                    <a:pt x="1967" y="1685"/>
                  </a:lnTo>
                  <a:lnTo>
                    <a:pt x="1971" y="1691"/>
                  </a:lnTo>
                  <a:lnTo>
                    <a:pt x="1978" y="1685"/>
                  </a:lnTo>
                  <a:lnTo>
                    <a:pt x="1979" y="1675"/>
                  </a:lnTo>
                  <a:lnTo>
                    <a:pt x="1984" y="1675"/>
                  </a:lnTo>
                  <a:lnTo>
                    <a:pt x="1985" y="1686"/>
                  </a:lnTo>
                  <a:lnTo>
                    <a:pt x="1983" y="1696"/>
                  </a:lnTo>
                  <a:lnTo>
                    <a:pt x="1975" y="1698"/>
                  </a:lnTo>
                  <a:lnTo>
                    <a:pt x="1968" y="1707"/>
                  </a:lnTo>
                  <a:lnTo>
                    <a:pt x="1971" y="1722"/>
                  </a:lnTo>
                  <a:lnTo>
                    <a:pt x="1967" y="1728"/>
                  </a:lnTo>
                  <a:lnTo>
                    <a:pt x="1966" y="1720"/>
                  </a:lnTo>
                  <a:lnTo>
                    <a:pt x="1963" y="1723"/>
                  </a:lnTo>
                  <a:lnTo>
                    <a:pt x="1962" y="1733"/>
                  </a:lnTo>
                  <a:lnTo>
                    <a:pt x="1948" y="1731"/>
                  </a:lnTo>
                  <a:lnTo>
                    <a:pt x="1931" y="1727"/>
                  </a:lnTo>
                  <a:lnTo>
                    <a:pt x="1947" y="1734"/>
                  </a:lnTo>
                  <a:lnTo>
                    <a:pt x="1958" y="1737"/>
                  </a:lnTo>
                  <a:lnTo>
                    <a:pt x="1966" y="1743"/>
                  </a:lnTo>
                  <a:lnTo>
                    <a:pt x="1966" y="1754"/>
                  </a:lnTo>
                  <a:lnTo>
                    <a:pt x="1961" y="1763"/>
                  </a:lnTo>
                  <a:lnTo>
                    <a:pt x="1960" y="1766"/>
                  </a:lnTo>
                  <a:lnTo>
                    <a:pt x="1953" y="1775"/>
                  </a:lnTo>
                  <a:lnTo>
                    <a:pt x="1954" y="1776"/>
                  </a:lnTo>
                  <a:lnTo>
                    <a:pt x="1963" y="1788"/>
                  </a:lnTo>
                  <a:lnTo>
                    <a:pt x="1967" y="1789"/>
                  </a:lnTo>
                  <a:lnTo>
                    <a:pt x="1964" y="1790"/>
                  </a:lnTo>
                  <a:lnTo>
                    <a:pt x="1953" y="1786"/>
                  </a:lnTo>
                  <a:lnTo>
                    <a:pt x="1961" y="1797"/>
                  </a:lnTo>
                  <a:lnTo>
                    <a:pt x="1966" y="1800"/>
                  </a:lnTo>
                  <a:lnTo>
                    <a:pt x="1968" y="1800"/>
                  </a:lnTo>
                  <a:lnTo>
                    <a:pt x="1966" y="1793"/>
                  </a:lnTo>
                  <a:lnTo>
                    <a:pt x="1972" y="1793"/>
                  </a:lnTo>
                  <a:lnTo>
                    <a:pt x="1978" y="1799"/>
                  </a:lnTo>
                  <a:lnTo>
                    <a:pt x="1982" y="1805"/>
                  </a:lnTo>
                  <a:lnTo>
                    <a:pt x="1981" y="1812"/>
                  </a:lnTo>
                  <a:lnTo>
                    <a:pt x="1981" y="1819"/>
                  </a:lnTo>
                  <a:lnTo>
                    <a:pt x="1974" y="1830"/>
                  </a:lnTo>
                  <a:lnTo>
                    <a:pt x="1973" y="1836"/>
                  </a:lnTo>
                  <a:lnTo>
                    <a:pt x="1968" y="1843"/>
                  </a:lnTo>
                  <a:lnTo>
                    <a:pt x="1975" y="1839"/>
                  </a:lnTo>
                  <a:lnTo>
                    <a:pt x="1983" y="1822"/>
                  </a:lnTo>
                  <a:lnTo>
                    <a:pt x="1991" y="1814"/>
                  </a:lnTo>
                  <a:lnTo>
                    <a:pt x="1993" y="1815"/>
                  </a:lnTo>
                  <a:lnTo>
                    <a:pt x="1993" y="1821"/>
                  </a:lnTo>
                  <a:lnTo>
                    <a:pt x="1993" y="1834"/>
                  </a:lnTo>
                  <a:lnTo>
                    <a:pt x="1991" y="1836"/>
                  </a:lnTo>
                  <a:lnTo>
                    <a:pt x="1991" y="1842"/>
                  </a:lnTo>
                  <a:lnTo>
                    <a:pt x="1989" y="1847"/>
                  </a:lnTo>
                  <a:lnTo>
                    <a:pt x="1996" y="1839"/>
                  </a:lnTo>
                  <a:lnTo>
                    <a:pt x="1997" y="1833"/>
                  </a:lnTo>
                  <a:lnTo>
                    <a:pt x="2003" y="1827"/>
                  </a:lnTo>
                  <a:lnTo>
                    <a:pt x="2009" y="1826"/>
                  </a:lnTo>
                  <a:lnTo>
                    <a:pt x="2014" y="1821"/>
                  </a:lnTo>
                  <a:lnTo>
                    <a:pt x="2019" y="1822"/>
                  </a:lnTo>
                  <a:lnTo>
                    <a:pt x="2020" y="1825"/>
                  </a:lnTo>
                  <a:lnTo>
                    <a:pt x="2023" y="1822"/>
                  </a:lnTo>
                  <a:lnTo>
                    <a:pt x="2029" y="1821"/>
                  </a:lnTo>
                  <a:lnTo>
                    <a:pt x="2030" y="1814"/>
                  </a:lnTo>
                  <a:lnTo>
                    <a:pt x="2033" y="1809"/>
                  </a:lnTo>
                  <a:lnTo>
                    <a:pt x="2042" y="1802"/>
                  </a:lnTo>
                  <a:lnTo>
                    <a:pt x="2046" y="1807"/>
                  </a:lnTo>
                  <a:lnTo>
                    <a:pt x="2047" y="1815"/>
                  </a:lnTo>
                  <a:lnTo>
                    <a:pt x="2046" y="1823"/>
                  </a:lnTo>
                  <a:lnTo>
                    <a:pt x="2051" y="1813"/>
                  </a:lnTo>
                  <a:lnTo>
                    <a:pt x="2051" y="1804"/>
                  </a:lnTo>
                  <a:lnTo>
                    <a:pt x="2053" y="1803"/>
                  </a:lnTo>
                  <a:lnTo>
                    <a:pt x="2053" y="1800"/>
                  </a:lnTo>
                  <a:lnTo>
                    <a:pt x="2056" y="1795"/>
                  </a:lnTo>
                  <a:lnTo>
                    <a:pt x="2061" y="1793"/>
                  </a:lnTo>
                  <a:lnTo>
                    <a:pt x="2063" y="1786"/>
                  </a:lnTo>
                  <a:lnTo>
                    <a:pt x="2068" y="1782"/>
                  </a:lnTo>
                  <a:lnTo>
                    <a:pt x="2071" y="1776"/>
                  </a:lnTo>
                  <a:lnTo>
                    <a:pt x="2073" y="1773"/>
                  </a:lnTo>
                  <a:lnTo>
                    <a:pt x="2077" y="1772"/>
                  </a:lnTo>
                  <a:lnTo>
                    <a:pt x="2082" y="1777"/>
                  </a:lnTo>
                  <a:lnTo>
                    <a:pt x="2082" y="1774"/>
                  </a:lnTo>
                  <a:lnTo>
                    <a:pt x="2080" y="1769"/>
                  </a:lnTo>
                  <a:lnTo>
                    <a:pt x="2075" y="1768"/>
                  </a:lnTo>
                  <a:lnTo>
                    <a:pt x="2075" y="1765"/>
                  </a:lnTo>
                  <a:lnTo>
                    <a:pt x="2078" y="1755"/>
                  </a:lnTo>
                  <a:lnTo>
                    <a:pt x="2081" y="1754"/>
                  </a:lnTo>
                  <a:lnTo>
                    <a:pt x="2086" y="1757"/>
                  </a:lnTo>
                  <a:lnTo>
                    <a:pt x="2084" y="1752"/>
                  </a:lnTo>
                  <a:lnTo>
                    <a:pt x="2089" y="1749"/>
                  </a:lnTo>
                  <a:lnTo>
                    <a:pt x="2089" y="1744"/>
                  </a:lnTo>
                  <a:lnTo>
                    <a:pt x="2096" y="1737"/>
                  </a:lnTo>
                  <a:lnTo>
                    <a:pt x="2099" y="1731"/>
                  </a:lnTo>
                  <a:lnTo>
                    <a:pt x="2098" y="1727"/>
                  </a:lnTo>
                  <a:lnTo>
                    <a:pt x="2103" y="1720"/>
                  </a:lnTo>
                  <a:lnTo>
                    <a:pt x="2110" y="1718"/>
                  </a:lnTo>
                  <a:lnTo>
                    <a:pt x="2112" y="1720"/>
                  </a:lnTo>
                  <a:lnTo>
                    <a:pt x="2107" y="1724"/>
                  </a:lnTo>
                  <a:lnTo>
                    <a:pt x="2112" y="1722"/>
                  </a:lnTo>
                  <a:lnTo>
                    <a:pt x="2114" y="1726"/>
                  </a:lnTo>
                  <a:lnTo>
                    <a:pt x="2111" y="1728"/>
                  </a:lnTo>
                  <a:lnTo>
                    <a:pt x="2110" y="1732"/>
                  </a:lnTo>
                  <a:lnTo>
                    <a:pt x="2114" y="1735"/>
                  </a:lnTo>
                  <a:lnTo>
                    <a:pt x="2111" y="1740"/>
                  </a:lnTo>
                  <a:lnTo>
                    <a:pt x="2107" y="1741"/>
                  </a:lnTo>
                  <a:lnTo>
                    <a:pt x="2106" y="1742"/>
                  </a:lnTo>
                  <a:lnTo>
                    <a:pt x="2111" y="1743"/>
                  </a:lnTo>
                  <a:lnTo>
                    <a:pt x="2114" y="1743"/>
                  </a:lnTo>
                  <a:lnTo>
                    <a:pt x="2113" y="1749"/>
                  </a:lnTo>
                  <a:lnTo>
                    <a:pt x="2111" y="1751"/>
                  </a:lnTo>
                  <a:lnTo>
                    <a:pt x="2115" y="1751"/>
                  </a:lnTo>
                  <a:lnTo>
                    <a:pt x="2116" y="1756"/>
                  </a:lnTo>
                  <a:lnTo>
                    <a:pt x="2112" y="1759"/>
                  </a:lnTo>
                  <a:lnTo>
                    <a:pt x="2113" y="1765"/>
                  </a:lnTo>
                  <a:lnTo>
                    <a:pt x="2118" y="1770"/>
                  </a:lnTo>
                  <a:lnTo>
                    <a:pt x="2119" y="1778"/>
                  </a:lnTo>
                  <a:lnTo>
                    <a:pt x="2117" y="1781"/>
                  </a:lnTo>
                  <a:lnTo>
                    <a:pt x="2114" y="1778"/>
                  </a:lnTo>
                  <a:lnTo>
                    <a:pt x="2110" y="1780"/>
                  </a:lnTo>
                  <a:lnTo>
                    <a:pt x="2114" y="1784"/>
                  </a:lnTo>
                  <a:lnTo>
                    <a:pt x="2115" y="1788"/>
                  </a:lnTo>
                  <a:lnTo>
                    <a:pt x="2117" y="1788"/>
                  </a:lnTo>
                  <a:lnTo>
                    <a:pt x="2122" y="1784"/>
                  </a:lnTo>
                  <a:lnTo>
                    <a:pt x="2123" y="1788"/>
                  </a:lnTo>
                  <a:lnTo>
                    <a:pt x="2127" y="1790"/>
                  </a:lnTo>
                  <a:lnTo>
                    <a:pt x="2122" y="1798"/>
                  </a:lnTo>
                  <a:lnTo>
                    <a:pt x="2116" y="1800"/>
                  </a:lnTo>
                  <a:lnTo>
                    <a:pt x="2110" y="1799"/>
                  </a:lnTo>
                  <a:lnTo>
                    <a:pt x="2106" y="1802"/>
                  </a:lnTo>
                  <a:lnTo>
                    <a:pt x="2112" y="1805"/>
                  </a:lnTo>
                  <a:lnTo>
                    <a:pt x="2126" y="1801"/>
                  </a:lnTo>
                  <a:lnTo>
                    <a:pt x="2130" y="1802"/>
                  </a:lnTo>
                  <a:lnTo>
                    <a:pt x="2129" y="1808"/>
                  </a:lnTo>
                  <a:lnTo>
                    <a:pt x="2124" y="1814"/>
                  </a:lnTo>
                  <a:lnTo>
                    <a:pt x="2128" y="1816"/>
                  </a:lnTo>
                  <a:lnTo>
                    <a:pt x="2134" y="1813"/>
                  </a:lnTo>
                  <a:lnTo>
                    <a:pt x="2134" y="1820"/>
                  </a:lnTo>
                  <a:lnTo>
                    <a:pt x="2128" y="1827"/>
                  </a:lnTo>
                  <a:lnTo>
                    <a:pt x="2118" y="1827"/>
                  </a:lnTo>
                  <a:lnTo>
                    <a:pt x="2114" y="1824"/>
                  </a:lnTo>
                  <a:lnTo>
                    <a:pt x="2111" y="1828"/>
                  </a:lnTo>
                  <a:lnTo>
                    <a:pt x="2113" y="1833"/>
                  </a:lnTo>
                  <a:lnTo>
                    <a:pt x="2111" y="1838"/>
                  </a:lnTo>
                  <a:lnTo>
                    <a:pt x="2118" y="1834"/>
                  </a:lnTo>
                  <a:lnTo>
                    <a:pt x="2128" y="1834"/>
                  </a:lnTo>
                  <a:lnTo>
                    <a:pt x="2136" y="1832"/>
                  </a:lnTo>
                  <a:lnTo>
                    <a:pt x="2137" y="1833"/>
                  </a:lnTo>
                  <a:lnTo>
                    <a:pt x="2134" y="1837"/>
                  </a:lnTo>
                  <a:lnTo>
                    <a:pt x="2134" y="1840"/>
                  </a:lnTo>
                  <a:lnTo>
                    <a:pt x="2128" y="1844"/>
                  </a:lnTo>
                  <a:lnTo>
                    <a:pt x="2123" y="1844"/>
                  </a:lnTo>
                  <a:lnTo>
                    <a:pt x="2113" y="1855"/>
                  </a:lnTo>
                  <a:lnTo>
                    <a:pt x="2123" y="1850"/>
                  </a:lnTo>
                  <a:lnTo>
                    <a:pt x="2130" y="1850"/>
                  </a:lnTo>
                  <a:lnTo>
                    <a:pt x="2135" y="1848"/>
                  </a:lnTo>
                  <a:lnTo>
                    <a:pt x="2140" y="1849"/>
                  </a:lnTo>
                  <a:lnTo>
                    <a:pt x="2140" y="1855"/>
                  </a:lnTo>
                  <a:lnTo>
                    <a:pt x="2135" y="1856"/>
                  </a:lnTo>
                  <a:lnTo>
                    <a:pt x="2128" y="1860"/>
                  </a:lnTo>
                  <a:lnTo>
                    <a:pt x="2127" y="1867"/>
                  </a:lnTo>
                  <a:lnTo>
                    <a:pt x="2130" y="1862"/>
                  </a:lnTo>
                  <a:lnTo>
                    <a:pt x="2137" y="1865"/>
                  </a:lnTo>
                  <a:lnTo>
                    <a:pt x="2140" y="1860"/>
                  </a:lnTo>
                  <a:lnTo>
                    <a:pt x="2146" y="1866"/>
                  </a:lnTo>
                  <a:lnTo>
                    <a:pt x="2149" y="1877"/>
                  </a:lnTo>
                  <a:lnTo>
                    <a:pt x="2142" y="1881"/>
                  </a:lnTo>
                  <a:lnTo>
                    <a:pt x="2138" y="1880"/>
                  </a:lnTo>
                  <a:lnTo>
                    <a:pt x="2135" y="1883"/>
                  </a:lnTo>
                  <a:lnTo>
                    <a:pt x="2129" y="1883"/>
                  </a:lnTo>
                  <a:lnTo>
                    <a:pt x="2134" y="1886"/>
                  </a:lnTo>
                  <a:lnTo>
                    <a:pt x="2138" y="1885"/>
                  </a:lnTo>
                  <a:lnTo>
                    <a:pt x="2140" y="1888"/>
                  </a:lnTo>
                  <a:lnTo>
                    <a:pt x="2147" y="1888"/>
                  </a:lnTo>
                  <a:lnTo>
                    <a:pt x="2150" y="1891"/>
                  </a:lnTo>
                  <a:lnTo>
                    <a:pt x="2148" y="1895"/>
                  </a:lnTo>
                  <a:lnTo>
                    <a:pt x="2144" y="1898"/>
                  </a:lnTo>
                  <a:lnTo>
                    <a:pt x="2149" y="1901"/>
                  </a:lnTo>
                  <a:lnTo>
                    <a:pt x="2154" y="1900"/>
                  </a:lnTo>
                  <a:lnTo>
                    <a:pt x="2160" y="1905"/>
                  </a:lnTo>
                  <a:lnTo>
                    <a:pt x="2159" y="1910"/>
                  </a:lnTo>
                  <a:lnTo>
                    <a:pt x="2153" y="1913"/>
                  </a:lnTo>
                  <a:lnTo>
                    <a:pt x="2146" y="1919"/>
                  </a:lnTo>
                  <a:lnTo>
                    <a:pt x="2141" y="1917"/>
                  </a:lnTo>
                  <a:lnTo>
                    <a:pt x="2139" y="1920"/>
                  </a:lnTo>
                  <a:lnTo>
                    <a:pt x="2146" y="1923"/>
                  </a:lnTo>
                  <a:lnTo>
                    <a:pt x="2146" y="1926"/>
                  </a:lnTo>
                  <a:lnTo>
                    <a:pt x="2139" y="1927"/>
                  </a:lnTo>
                  <a:lnTo>
                    <a:pt x="2130" y="1923"/>
                  </a:lnTo>
                  <a:lnTo>
                    <a:pt x="2122" y="1923"/>
                  </a:lnTo>
                  <a:lnTo>
                    <a:pt x="2130" y="1927"/>
                  </a:lnTo>
                  <a:lnTo>
                    <a:pt x="2130" y="1932"/>
                  </a:lnTo>
                  <a:lnTo>
                    <a:pt x="2137" y="1939"/>
                  </a:lnTo>
                  <a:lnTo>
                    <a:pt x="2139" y="1942"/>
                  </a:lnTo>
                  <a:lnTo>
                    <a:pt x="2138" y="1945"/>
                  </a:lnTo>
                  <a:lnTo>
                    <a:pt x="2131" y="1947"/>
                  </a:lnTo>
                  <a:lnTo>
                    <a:pt x="2129" y="1950"/>
                  </a:lnTo>
                  <a:lnTo>
                    <a:pt x="2121" y="1949"/>
                  </a:lnTo>
                  <a:lnTo>
                    <a:pt x="2131" y="1952"/>
                  </a:lnTo>
                  <a:lnTo>
                    <a:pt x="2136" y="1951"/>
                  </a:lnTo>
                  <a:lnTo>
                    <a:pt x="2136" y="1949"/>
                  </a:lnTo>
                  <a:lnTo>
                    <a:pt x="2145" y="1948"/>
                  </a:lnTo>
                  <a:lnTo>
                    <a:pt x="2148" y="1948"/>
                  </a:lnTo>
                  <a:lnTo>
                    <a:pt x="2148" y="1952"/>
                  </a:lnTo>
                  <a:lnTo>
                    <a:pt x="2151" y="1955"/>
                  </a:lnTo>
                  <a:lnTo>
                    <a:pt x="2148" y="1958"/>
                  </a:lnTo>
                  <a:lnTo>
                    <a:pt x="2152" y="1959"/>
                  </a:lnTo>
                  <a:lnTo>
                    <a:pt x="2153" y="1961"/>
                  </a:lnTo>
                  <a:lnTo>
                    <a:pt x="2152" y="1965"/>
                  </a:lnTo>
                  <a:lnTo>
                    <a:pt x="2153" y="1967"/>
                  </a:lnTo>
                  <a:lnTo>
                    <a:pt x="2160" y="1963"/>
                  </a:lnTo>
                  <a:lnTo>
                    <a:pt x="2161" y="1964"/>
                  </a:lnTo>
                  <a:lnTo>
                    <a:pt x="2165" y="1965"/>
                  </a:lnTo>
                  <a:lnTo>
                    <a:pt x="2165" y="1974"/>
                  </a:lnTo>
                  <a:lnTo>
                    <a:pt x="2163" y="1977"/>
                  </a:lnTo>
                  <a:lnTo>
                    <a:pt x="2163" y="1981"/>
                  </a:lnTo>
                  <a:lnTo>
                    <a:pt x="2165" y="1979"/>
                  </a:lnTo>
                  <a:lnTo>
                    <a:pt x="2172" y="1972"/>
                  </a:lnTo>
                  <a:lnTo>
                    <a:pt x="2173" y="1972"/>
                  </a:lnTo>
                  <a:lnTo>
                    <a:pt x="2172" y="1977"/>
                  </a:lnTo>
                  <a:lnTo>
                    <a:pt x="2176" y="1982"/>
                  </a:lnTo>
                  <a:lnTo>
                    <a:pt x="2169" y="1986"/>
                  </a:lnTo>
                  <a:lnTo>
                    <a:pt x="2159" y="1999"/>
                  </a:lnTo>
                  <a:lnTo>
                    <a:pt x="2153" y="2003"/>
                  </a:lnTo>
                  <a:lnTo>
                    <a:pt x="2147" y="2001"/>
                  </a:lnTo>
                  <a:lnTo>
                    <a:pt x="2153" y="2005"/>
                  </a:lnTo>
                  <a:lnTo>
                    <a:pt x="2159" y="2003"/>
                  </a:lnTo>
                  <a:lnTo>
                    <a:pt x="2170" y="1993"/>
                  </a:lnTo>
                  <a:lnTo>
                    <a:pt x="2174" y="1993"/>
                  </a:lnTo>
                  <a:lnTo>
                    <a:pt x="2175" y="1996"/>
                  </a:lnTo>
                  <a:lnTo>
                    <a:pt x="2170" y="1999"/>
                  </a:lnTo>
                  <a:lnTo>
                    <a:pt x="2166" y="2006"/>
                  </a:lnTo>
                  <a:lnTo>
                    <a:pt x="2170" y="2007"/>
                  </a:lnTo>
                  <a:lnTo>
                    <a:pt x="2176" y="1999"/>
                  </a:lnTo>
                  <a:lnTo>
                    <a:pt x="2182" y="1993"/>
                  </a:lnTo>
                  <a:lnTo>
                    <a:pt x="2188" y="1991"/>
                  </a:lnTo>
                  <a:lnTo>
                    <a:pt x="2188" y="1995"/>
                  </a:lnTo>
                  <a:lnTo>
                    <a:pt x="2184" y="1997"/>
                  </a:lnTo>
                  <a:lnTo>
                    <a:pt x="2181" y="2000"/>
                  </a:lnTo>
                  <a:lnTo>
                    <a:pt x="2183" y="2001"/>
                  </a:lnTo>
                  <a:lnTo>
                    <a:pt x="2192" y="1997"/>
                  </a:lnTo>
                  <a:lnTo>
                    <a:pt x="2194" y="2000"/>
                  </a:lnTo>
                  <a:lnTo>
                    <a:pt x="2185" y="2007"/>
                  </a:lnTo>
                  <a:lnTo>
                    <a:pt x="2181" y="2011"/>
                  </a:lnTo>
                  <a:lnTo>
                    <a:pt x="2184" y="2012"/>
                  </a:lnTo>
                  <a:lnTo>
                    <a:pt x="2189" y="2008"/>
                  </a:lnTo>
                  <a:lnTo>
                    <a:pt x="2200" y="1998"/>
                  </a:lnTo>
                  <a:lnTo>
                    <a:pt x="2204" y="1999"/>
                  </a:lnTo>
                  <a:lnTo>
                    <a:pt x="2200" y="2001"/>
                  </a:lnTo>
                  <a:lnTo>
                    <a:pt x="2199" y="2005"/>
                  </a:lnTo>
                  <a:lnTo>
                    <a:pt x="2208" y="1999"/>
                  </a:lnTo>
                  <a:lnTo>
                    <a:pt x="2207" y="2002"/>
                  </a:lnTo>
                  <a:lnTo>
                    <a:pt x="2207" y="2012"/>
                  </a:lnTo>
                  <a:lnTo>
                    <a:pt x="2204" y="2013"/>
                  </a:lnTo>
                  <a:lnTo>
                    <a:pt x="2204" y="2017"/>
                  </a:lnTo>
                  <a:lnTo>
                    <a:pt x="2211" y="2016"/>
                  </a:lnTo>
                  <a:lnTo>
                    <a:pt x="2218" y="2020"/>
                  </a:lnTo>
                  <a:lnTo>
                    <a:pt x="2223" y="2014"/>
                  </a:lnTo>
                  <a:lnTo>
                    <a:pt x="2232" y="2012"/>
                  </a:lnTo>
                  <a:lnTo>
                    <a:pt x="2235" y="2014"/>
                  </a:lnTo>
                  <a:lnTo>
                    <a:pt x="2233" y="2020"/>
                  </a:lnTo>
                  <a:lnTo>
                    <a:pt x="2229" y="2020"/>
                  </a:lnTo>
                  <a:lnTo>
                    <a:pt x="2227" y="2022"/>
                  </a:lnTo>
                  <a:lnTo>
                    <a:pt x="2242" y="2026"/>
                  </a:lnTo>
                  <a:lnTo>
                    <a:pt x="2247" y="2032"/>
                  </a:lnTo>
                  <a:lnTo>
                    <a:pt x="2238" y="2033"/>
                  </a:lnTo>
                  <a:lnTo>
                    <a:pt x="2238" y="2035"/>
                  </a:lnTo>
                  <a:lnTo>
                    <a:pt x="2226" y="2037"/>
                  </a:lnTo>
                  <a:lnTo>
                    <a:pt x="2223" y="2035"/>
                  </a:lnTo>
                  <a:lnTo>
                    <a:pt x="2214" y="2040"/>
                  </a:lnTo>
                  <a:lnTo>
                    <a:pt x="2208" y="2045"/>
                  </a:lnTo>
                  <a:lnTo>
                    <a:pt x="2196" y="2045"/>
                  </a:lnTo>
                  <a:lnTo>
                    <a:pt x="2180" y="2048"/>
                  </a:lnTo>
                  <a:lnTo>
                    <a:pt x="2179" y="2053"/>
                  </a:lnTo>
                  <a:lnTo>
                    <a:pt x="2191" y="2051"/>
                  </a:lnTo>
                  <a:lnTo>
                    <a:pt x="2203" y="2046"/>
                  </a:lnTo>
                  <a:lnTo>
                    <a:pt x="2207" y="2047"/>
                  </a:lnTo>
                  <a:lnTo>
                    <a:pt x="2208" y="2051"/>
                  </a:lnTo>
                  <a:lnTo>
                    <a:pt x="2196" y="2052"/>
                  </a:lnTo>
                  <a:lnTo>
                    <a:pt x="2184" y="2054"/>
                  </a:lnTo>
                  <a:lnTo>
                    <a:pt x="2174" y="2059"/>
                  </a:lnTo>
                  <a:lnTo>
                    <a:pt x="2170" y="2064"/>
                  </a:lnTo>
                  <a:lnTo>
                    <a:pt x="2162" y="2064"/>
                  </a:lnTo>
                  <a:lnTo>
                    <a:pt x="2161" y="2069"/>
                  </a:lnTo>
                  <a:lnTo>
                    <a:pt x="2159" y="2072"/>
                  </a:lnTo>
                  <a:lnTo>
                    <a:pt x="2148" y="2065"/>
                  </a:lnTo>
                  <a:lnTo>
                    <a:pt x="2141" y="2054"/>
                  </a:lnTo>
                  <a:lnTo>
                    <a:pt x="2141" y="2059"/>
                  </a:lnTo>
                  <a:lnTo>
                    <a:pt x="2140" y="2063"/>
                  </a:lnTo>
                  <a:lnTo>
                    <a:pt x="2145" y="2065"/>
                  </a:lnTo>
                  <a:lnTo>
                    <a:pt x="2146" y="2067"/>
                  </a:lnTo>
                  <a:lnTo>
                    <a:pt x="2159" y="2078"/>
                  </a:lnTo>
                  <a:lnTo>
                    <a:pt x="2157" y="2081"/>
                  </a:lnTo>
                  <a:lnTo>
                    <a:pt x="2153" y="2080"/>
                  </a:lnTo>
                  <a:lnTo>
                    <a:pt x="2149" y="2083"/>
                  </a:lnTo>
                  <a:lnTo>
                    <a:pt x="2151" y="2089"/>
                  </a:lnTo>
                  <a:lnTo>
                    <a:pt x="2154" y="2089"/>
                  </a:lnTo>
                  <a:lnTo>
                    <a:pt x="2157" y="2087"/>
                  </a:lnTo>
                  <a:lnTo>
                    <a:pt x="2161" y="2087"/>
                  </a:lnTo>
                  <a:lnTo>
                    <a:pt x="2166" y="2076"/>
                  </a:lnTo>
                  <a:lnTo>
                    <a:pt x="2175" y="2077"/>
                  </a:lnTo>
                  <a:lnTo>
                    <a:pt x="2182" y="2070"/>
                  </a:lnTo>
                  <a:lnTo>
                    <a:pt x="2186" y="2070"/>
                  </a:lnTo>
                  <a:lnTo>
                    <a:pt x="2189" y="2065"/>
                  </a:lnTo>
                  <a:lnTo>
                    <a:pt x="2195" y="2057"/>
                  </a:lnTo>
                  <a:lnTo>
                    <a:pt x="2203" y="2057"/>
                  </a:lnTo>
                  <a:lnTo>
                    <a:pt x="2212" y="2053"/>
                  </a:lnTo>
                  <a:lnTo>
                    <a:pt x="2220" y="2053"/>
                  </a:lnTo>
                  <a:lnTo>
                    <a:pt x="2227" y="2053"/>
                  </a:lnTo>
                  <a:lnTo>
                    <a:pt x="2224" y="2051"/>
                  </a:lnTo>
                  <a:lnTo>
                    <a:pt x="2217" y="2051"/>
                  </a:lnTo>
                  <a:lnTo>
                    <a:pt x="2215" y="2049"/>
                  </a:lnTo>
                  <a:lnTo>
                    <a:pt x="2220" y="2047"/>
                  </a:lnTo>
                  <a:lnTo>
                    <a:pt x="2233" y="2046"/>
                  </a:lnTo>
                  <a:lnTo>
                    <a:pt x="2243" y="2048"/>
                  </a:lnTo>
                  <a:lnTo>
                    <a:pt x="2249" y="2058"/>
                  </a:lnTo>
                  <a:lnTo>
                    <a:pt x="2247" y="2064"/>
                  </a:lnTo>
                  <a:lnTo>
                    <a:pt x="2240" y="2070"/>
                  </a:lnTo>
                  <a:lnTo>
                    <a:pt x="2236" y="2070"/>
                  </a:lnTo>
                  <a:lnTo>
                    <a:pt x="2232" y="2076"/>
                  </a:lnTo>
                  <a:lnTo>
                    <a:pt x="2240" y="2076"/>
                  </a:lnTo>
                  <a:lnTo>
                    <a:pt x="2242" y="2081"/>
                  </a:lnTo>
                  <a:lnTo>
                    <a:pt x="2245" y="2078"/>
                  </a:lnTo>
                  <a:lnTo>
                    <a:pt x="2247" y="2072"/>
                  </a:lnTo>
                  <a:lnTo>
                    <a:pt x="2256" y="2068"/>
                  </a:lnTo>
                  <a:lnTo>
                    <a:pt x="2264" y="2068"/>
                  </a:lnTo>
                  <a:lnTo>
                    <a:pt x="2265" y="2070"/>
                  </a:lnTo>
                  <a:lnTo>
                    <a:pt x="2263" y="2071"/>
                  </a:lnTo>
                  <a:lnTo>
                    <a:pt x="2262" y="2076"/>
                  </a:lnTo>
                  <a:lnTo>
                    <a:pt x="2270" y="2076"/>
                  </a:lnTo>
                  <a:lnTo>
                    <a:pt x="2278" y="2079"/>
                  </a:lnTo>
                  <a:lnTo>
                    <a:pt x="2279" y="2083"/>
                  </a:lnTo>
                  <a:lnTo>
                    <a:pt x="2274" y="2080"/>
                  </a:lnTo>
                  <a:lnTo>
                    <a:pt x="2270" y="2081"/>
                  </a:lnTo>
                  <a:lnTo>
                    <a:pt x="2273" y="2087"/>
                  </a:lnTo>
                  <a:lnTo>
                    <a:pt x="2281" y="2090"/>
                  </a:lnTo>
                  <a:lnTo>
                    <a:pt x="2282" y="2095"/>
                  </a:lnTo>
                  <a:lnTo>
                    <a:pt x="2277" y="2099"/>
                  </a:lnTo>
                  <a:lnTo>
                    <a:pt x="2273" y="2098"/>
                  </a:lnTo>
                  <a:lnTo>
                    <a:pt x="2267" y="2102"/>
                  </a:lnTo>
                  <a:lnTo>
                    <a:pt x="2277" y="2105"/>
                  </a:lnTo>
                  <a:lnTo>
                    <a:pt x="2275" y="2111"/>
                  </a:lnTo>
                  <a:lnTo>
                    <a:pt x="2270" y="2112"/>
                  </a:lnTo>
                  <a:lnTo>
                    <a:pt x="2268" y="2117"/>
                  </a:lnTo>
                  <a:lnTo>
                    <a:pt x="2263" y="2121"/>
                  </a:lnTo>
                  <a:lnTo>
                    <a:pt x="2256" y="2115"/>
                  </a:lnTo>
                  <a:lnTo>
                    <a:pt x="2259" y="2121"/>
                  </a:lnTo>
                  <a:lnTo>
                    <a:pt x="2268" y="2124"/>
                  </a:lnTo>
                  <a:lnTo>
                    <a:pt x="2273" y="2124"/>
                  </a:lnTo>
                  <a:lnTo>
                    <a:pt x="2277" y="2128"/>
                  </a:lnTo>
                  <a:lnTo>
                    <a:pt x="2273" y="2130"/>
                  </a:lnTo>
                  <a:lnTo>
                    <a:pt x="2267" y="2129"/>
                  </a:lnTo>
                  <a:lnTo>
                    <a:pt x="2264" y="2129"/>
                  </a:lnTo>
                  <a:lnTo>
                    <a:pt x="2268" y="2133"/>
                  </a:lnTo>
                  <a:lnTo>
                    <a:pt x="2274" y="2131"/>
                  </a:lnTo>
                  <a:lnTo>
                    <a:pt x="2277" y="2134"/>
                  </a:lnTo>
                  <a:lnTo>
                    <a:pt x="2274" y="2139"/>
                  </a:lnTo>
                  <a:lnTo>
                    <a:pt x="2273" y="2145"/>
                  </a:lnTo>
                  <a:lnTo>
                    <a:pt x="2268" y="2146"/>
                  </a:lnTo>
                  <a:lnTo>
                    <a:pt x="2266" y="2150"/>
                  </a:lnTo>
                  <a:lnTo>
                    <a:pt x="2257" y="2157"/>
                  </a:lnTo>
                  <a:lnTo>
                    <a:pt x="2251" y="2157"/>
                  </a:lnTo>
                  <a:lnTo>
                    <a:pt x="2244" y="2162"/>
                  </a:lnTo>
                  <a:lnTo>
                    <a:pt x="2242" y="2162"/>
                  </a:lnTo>
                  <a:lnTo>
                    <a:pt x="2238" y="2168"/>
                  </a:lnTo>
                  <a:lnTo>
                    <a:pt x="2233" y="2168"/>
                  </a:lnTo>
                  <a:lnTo>
                    <a:pt x="2232" y="2171"/>
                  </a:lnTo>
                  <a:lnTo>
                    <a:pt x="2227" y="2172"/>
                  </a:lnTo>
                  <a:lnTo>
                    <a:pt x="2223" y="2169"/>
                  </a:lnTo>
                  <a:lnTo>
                    <a:pt x="2219" y="2171"/>
                  </a:lnTo>
                  <a:lnTo>
                    <a:pt x="2214" y="2171"/>
                  </a:lnTo>
                  <a:lnTo>
                    <a:pt x="2212" y="2169"/>
                  </a:lnTo>
                  <a:lnTo>
                    <a:pt x="2206" y="2173"/>
                  </a:lnTo>
                  <a:lnTo>
                    <a:pt x="2199" y="2172"/>
                  </a:lnTo>
                  <a:lnTo>
                    <a:pt x="2196" y="2168"/>
                  </a:lnTo>
                  <a:lnTo>
                    <a:pt x="2194" y="2169"/>
                  </a:lnTo>
                  <a:lnTo>
                    <a:pt x="2195" y="2173"/>
                  </a:lnTo>
                  <a:lnTo>
                    <a:pt x="2188" y="2174"/>
                  </a:lnTo>
                  <a:lnTo>
                    <a:pt x="2182" y="2174"/>
                  </a:lnTo>
                  <a:lnTo>
                    <a:pt x="2181" y="2176"/>
                  </a:lnTo>
                  <a:lnTo>
                    <a:pt x="2183" y="2177"/>
                  </a:lnTo>
                  <a:lnTo>
                    <a:pt x="2182" y="2181"/>
                  </a:lnTo>
                  <a:lnTo>
                    <a:pt x="2177" y="2185"/>
                  </a:lnTo>
                  <a:lnTo>
                    <a:pt x="2173" y="2185"/>
                  </a:lnTo>
                  <a:lnTo>
                    <a:pt x="2173" y="2191"/>
                  </a:lnTo>
                  <a:lnTo>
                    <a:pt x="2169" y="2199"/>
                  </a:lnTo>
                  <a:lnTo>
                    <a:pt x="2164" y="2198"/>
                  </a:lnTo>
                  <a:lnTo>
                    <a:pt x="2162" y="2200"/>
                  </a:lnTo>
                  <a:lnTo>
                    <a:pt x="2157" y="2204"/>
                  </a:lnTo>
                  <a:lnTo>
                    <a:pt x="2152" y="2210"/>
                  </a:lnTo>
                  <a:lnTo>
                    <a:pt x="2150" y="2209"/>
                  </a:lnTo>
                  <a:lnTo>
                    <a:pt x="2147" y="2211"/>
                  </a:lnTo>
                  <a:lnTo>
                    <a:pt x="2140" y="2211"/>
                  </a:lnTo>
                  <a:lnTo>
                    <a:pt x="2139" y="2215"/>
                  </a:lnTo>
                  <a:lnTo>
                    <a:pt x="2133" y="2218"/>
                  </a:lnTo>
                  <a:lnTo>
                    <a:pt x="2129" y="2215"/>
                  </a:lnTo>
                  <a:lnTo>
                    <a:pt x="2118" y="2215"/>
                  </a:lnTo>
                  <a:lnTo>
                    <a:pt x="2116" y="2212"/>
                  </a:lnTo>
                  <a:lnTo>
                    <a:pt x="2110" y="2215"/>
                  </a:lnTo>
                  <a:lnTo>
                    <a:pt x="2106" y="2215"/>
                  </a:lnTo>
                  <a:lnTo>
                    <a:pt x="2092" y="2220"/>
                  </a:lnTo>
                  <a:lnTo>
                    <a:pt x="2086" y="2218"/>
                  </a:lnTo>
                  <a:lnTo>
                    <a:pt x="2088" y="2215"/>
                  </a:lnTo>
                  <a:lnTo>
                    <a:pt x="2082" y="2214"/>
                  </a:lnTo>
                  <a:lnTo>
                    <a:pt x="2077" y="2216"/>
                  </a:lnTo>
                  <a:lnTo>
                    <a:pt x="2072" y="2217"/>
                  </a:lnTo>
                  <a:lnTo>
                    <a:pt x="2064" y="2212"/>
                  </a:lnTo>
                  <a:lnTo>
                    <a:pt x="2060" y="2214"/>
                  </a:lnTo>
                  <a:lnTo>
                    <a:pt x="2053" y="2212"/>
                  </a:lnTo>
                  <a:lnTo>
                    <a:pt x="2047" y="2208"/>
                  </a:lnTo>
                  <a:lnTo>
                    <a:pt x="2045" y="2208"/>
                  </a:lnTo>
                  <a:lnTo>
                    <a:pt x="2041" y="2211"/>
                  </a:lnTo>
                  <a:lnTo>
                    <a:pt x="2031" y="2211"/>
                  </a:lnTo>
                  <a:lnTo>
                    <a:pt x="2023" y="2206"/>
                  </a:lnTo>
                  <a:lnTo>
                    <a:pt x="2019" y="2209"/>
                  </a:lnTo>
                  <a:lnTo>
                    <a:pt x="2013" y="2209"/>
                  </a:lnTo>
                  <a:lnTo>
                    <a:pt x="2008" y="2206"/>
                  </a:lnTo>
                  <a:lnTo>
                    <a:pt x="2001" y="2209"/>
                  </a:lnTo>
                  <a:lnTo>
                    <a:pt x="1998" y="2208"/>
                  </a:lnTo>
                  <a:lnTo>
                    <a:pt x="1994" y="2208"/>
                  </a:lnTo>
                  <a:lnTo>
                    <a:pt x="1984" y="2205"/>
                  </a:lnTo>
                  <a:lnTo>
                    <a:pt x="1971" y="2207"/>
                  </a:lnTo>
                  <a:lnTo>
                    <a:pt x="1963" y="2205"/>
                  </a:lnTo>
                  <a:lnTo>
                    <a:pt x="1958" y="2199"/>
                  </a:lnTo>
                  <a:lnTo>
                    <a:pt x="1953" y="2202"/>
                  </a:lnTo>
                  <a:lnTo>
                    <a:pt x="1950" y="2205"/>
                  </a:lnTo>
                  <a:lnTo>
                    <a:pt x="1952" y="2208"/>
                  </a:lnTo>
                  <a:lnTo>
                    <a:pt x="1950" y="2210"/>
                  </a:lnTo>
                  <a:lnTo>
                    <a:pt x="1944" y="2211"/>
                  </a:lnTo>
                  <a:lnTo>
                    <a:pt x="1932" y="2222"/>
                  </a:lnTo>
                  <a:lnTo>
                    <a:pt x="1926" y="2226"/>
                  </a:lnTo>
                  <a:lnTo>
                    <a:pt x="1925" y="2230"/>
                  </a:lnTo>
                  <a:lnTo>
                    <a:pt x="1923" y="2233"/>
                  </a:lnTo>
                  <a:lnTo>
                    <a:pt x="1921" y="2241"/>
                  </a:lnTo>
                  <a:lnTo>
                    <a:pt x="1917" y="2246"/>
                  </a:lnTo>
                  <a:lnTo>
                    <a:pt x="1908" y="2246"/>
                  </a:lnTo>
                  <a:lnTo>
                    <a:pt x="1903" y="2250"/>
                  </a:lnTo>
                  <a:lnTo>
                    <a:pt x="1892" y="2250"/>
                  </a:lnTo>
                  <a:lnTo>
                    <a:pt x="1888" y="2257"/>
                  </a:lnTo>
                  <a:lnTo>
                    <a:pt x="1883" y="2257"/>
                  </a:lnTo>
                  <a:lnTo>
                    <a:pt x="1881" y="2255"/>
                  </a:lnTo>
                  <a:lnTo>
                    <a:pt x="1875" y="2258"/>
                  </a:lnTo>
                  <a:lnTo>
                    <a:pt x="1873" y="2265"/>
                  </a:lnTo>
                  <a:lnTo>
                    <a:pt x="1867" y="2266"/>
                  </a:lnTo>
                  <a:lnTo>
                    <a:pt x="1860" y="2272"/>
                  </a:lnTo>
                  <a:lnTo>
                    <a:pt x="1859" y="2275"/>
                  </a:lnTo>
                  <a:lnTo>
                    <a:pt x="1856" y="2276"/>
                  </a:lnTo>
                  <a:lnTo>
                    <a:pt x="1848" y="2287"/>
                  </a:lnTo>
                  <a:lnTo>
                    <a:pt x="1836" y="2293"/>
                  </a:lnTo>
                  <a:lnTo>
                    <a:pt x="1833" y="2304"/>
                  </a:lnTo>
                  <a:lnTo>
                    <a:pt x="1824" y="2309"/>
                  </a:lnTo>
                  <a:lnTo>
                    <a:pt x="1818" y="2315"/>
                  </a:lnTo>
                  <a:lnTo>
                    <a:pt x="1811" y="2317"/>
                  </a:lnTo>
                  <a:lnTo>
                    <a:pt x="1809" y="2325"/>
                  </a:lnTo>
                  <a:lnTo>
                    <a:pt x="1804" y="2332"/>
                  </a:lnTo>
                  <a:lnTo>
                    <a:pt x="1790" y="2340"/>
                  </a:lnTo>
                  <a:lnTo>
                    <a:pt x="1789" y="2345"/>
                  </a:lnTo>
                  <a:lnTo>
                    <a:pt x="1773" y="2352"/>
                  </a:lnTo>
                  <a:lnTo>
                    <a:pt x="1763" y="2355"/>
                  </a:lnTo>
                  <a:lnTo>
                    <a:pt x="1770" y="2355"/>
                  </a:lnTo>
                  <a:lnTo>
                    <a:pt x="1787" y="2348"/>
                  </a:lnTo>
                  <a:lnTo>
                    <a:pt x="1801" y="2340"/>
                  </a:lnTo>
                  <a:lnTo>
                    <a:pt x="1811" y="2334"/>
                  </a:lnTo>
                  <a:lnTo>
                    <a:pt x="1820" y="2324"/>
                  </a:lnTo>
                  <a:lnTo>
                    <a:pt x="1826" y="2316"/>
                  </a:lnTo>
                  <a:lnTo>
                    <a:pt x="1832" y="2314"/>
                  </a:lnTo>
                  <a:lnTo>
                    <a:pt x="1847" y="2299"/>
                  </a:lnTo>
                  <a:lnTo>
                    <a:pt x="1869" y="2285"/>
                  </a:lnTo>
                  <a:lnTo>
                    <a:pt x="1883" y="2276"/>
                  </a:lnTo>
                  <a:lnTo>
                    <a:pt x="1892" y="2275"/>
                  </a:lnTo>
                  <a:lnTo>
                    <a:pt x="1900" y="2269"/>
                  </a:lnTo>
                  <a:lnTo>
                    <a:pt x="1916" y="2267"/>
                  </a:lnTo>
                  <a:lnTo>
                    <a:pt x="1936" y="2259"/>
                  </a:lnTo>
                  <a:lnTo>
                    <a:pt x="1942" y="2259"/>
                  </a:lnTo>
                  <a:lnTo>
                    <a:pt x="1949" y="2256"/>
                  </a:lnTo>
                  <a:lnTo>
                    <a:pt x="1970" y="2256"/>
                  </a:lnTo>
                  <a:lnTo>
                    <a:pt x="1982" y="2261"/>
                  </a:lnTo>
                  <a:lnTo>
                    <a:pt x="1994" y="2268"/>
                  </a:lnTo>
                  <a:lnTo>
                    <a:pt x="1994" y="2272"/>
                  </a:lnTo>
                  <a:lnTo>
                    <a:pt x="1984" y="2269"/>
                  </a:lnTo>
                  <a:lnTo>
                    <a:pt x="1985" y="2270"/>
                  </a:lnTo>
                  <a:lnTo>
                    <a:pt x="1984" y="2273"/>
                  </a:lnTo>
                  <a:lnTo>
                    <a:pt x="1989" y="2273"/>
                  </a:lnTo>
                  <a:lnTo>
                    <a:pt x="1996" y="2275"/>
                  </a:lnTo>
                  <a:lnTo>
                    <a:pt x="1998" y="2279"/>
                  </a:lnTo>
                  <a:lnTo>
                    <a:pt x="1995" y="2280"/>
                  </a:lnTo>
                  <a:lnTo>
                    <a:pt x="1997" y="2282"/>
                  </a:lnTo>
                  <a:lnTo>
                    <a:pt x="1993" y="2293"/>
                  </a:lnTo>
                  <a:lnTo>
                    <a:pt x="1986" y="2296"/>
                  </a:lnTo>
                  <a:lnTo>
                    <a:pt x="1979" y="2301"/>
                  </a:lnTo>
                  <a:lnTo>
                    <a:pt x="1974" y="2301"/>
                  </a:lnTo>
                  <a:lnTo>
                    <a:pt x="1966" y="2308"/>
                  </a:lnTo>
                  <a:lnTo>
                    <a:pt x="1960" y="2308"/>
                  </a:lnTo>
                  <a:lnTo>
                    <a:pt x="1954" y="2303"/>
                  </a:lnTo>
                  <a:lnTo>
                    <a:pt x="1948" y="2300"/>
                  </a:lnTo>
                  <a:lnTo>
                    <a:pt x="1942" y="2303"/>
                  </a:lnTo>
                  <a:lnTo>
                    <a:pt x="1936" y="2304"/>
                  </a:lnTo>
                  <a:lnTo>
                    <a:pt x="1929" y="2303"/>
                  </a:lnTo>
                  <a:lnTo>
                    <a:pt x="1920" y="2308"/>
                  </a:lnTo>
                  <a:lnTo>
                    <a:pt x="1929" y="2305"/>
                  </a:lnTo>
                  <a:lnTo>
                    <a:pt x="1938" y="2307"/>
                  </a:lnTo>
                  <a:lnTo>
                    <a:pt x="1950" y="2310"/>
                  </a:lnTo>
                  <a:lnTo>
                    <a:pt x="1952" y="2316"/>
                  </a:lnTo>
                  <a:lnTo>
                    <a:pt x="1954" y="2321"/>
                  </a:lnTo>
                  <a:lnTo>
                    <a:pt x="1962" y="2317"/>
                  </a:lnTo>
                  <a:lnTo>
                    <a:pt x="1967" y="2313"/>
                  </a:lnTo>
                  <a:lnTo>
                    <a:pt x="1974" y="2313"/>
                  </a:lnTo>
                  <a:lnTo>
                    <a:pt x="1975" y="2315"/>
                  </a:lnTo>
                  <a:lnTo>
                    <a:pt x="1981" y="2315"/>
                  </a:lnTo>
                  <a:lnTo>
                    <a:pt x="1982" y="2320"/>
                  </a:lnTo>
                  <a:lnTo>
                    <a:pt x="1975" y="2324"/>
                  </a:lnTo>
                  <a:lnTo>
                    <a:pt x="1967" y="2340"/>
                  </a:lnTo>
                  <a:lnTo>
                    <a:pt x="1964" y="2340"/>
                  </a:lnTo>
                  <a:lnTo>
                    <a:pt x="1960" y="2345"/>
                  </a:lnTo>
                  <a:lnTo>
                    <a:pt x="1972" y="2345"/>
                  </a:lnTo>
                  <a:lnTo>
                    <a:pt x="1972" y="2348"/>
                  </a:lnTo>
                  <a:lnTo>
                    <a:pt x="1967" y="2354"/>
                  </a:lnTo>
                  <a:lnTo>
                    <a:pt x="1972" y="2358"/>
                  </a:lnTo>
                  <a:lnTo>
                    <a:pt x="1971" y="2363"/>
                  </a:lnTo>
                  <a:lnTo>
                    <a:pt x="1972" y="2372"/>
                  </a:lnTo>
                  <a:lnTo>
                    <a:pt x="1975" y="2374"/>
                  </a:lnTo>
                  <a:lnTo>
                    <a:pt x="1978" y="2382"/>
                  </a:lnTo>
                  <a:lnTo>
                    <a:pt x="1985" y="2382"/>
                  </a:lnTo>
                  <a:lnTo>
                    <a:pt x="1987" y="2385"/>
                  </a:lnTo>
                  <a:lnTo>
                    <a:pt x="1996" y="2385"/>
                  </a:lnTo>
                  <a:lnTo>
                    <a:pt x="1995" y="2390"/>
                  </a:lnTo>
                  <a:lnTo>
                    <a:pt x="1988" y="2392"/>
                  </a:lnTo>
                  <a:lnTo>
                    <a:pt x="1996" y="2398"/>
                  </a:lnTo>
                  <a:lnTo>
                    <a:pt x="2006" y="2398"/>
                  </a:lnTo>
                  <a:lnTo>
                    <a:pt x="2012" y="2401"/>
                  </a:lnTo>
                  <a:lnTo>
                    <a:pt x="2014" y="2398"/>
                  </a:lnTo>
                  <a:lnTo>
                    <a:pt x="2023" y="2402"/>
                  </a:lnTo>
                  <a:lnTo>
                    <a:pt x="2025" y="2405"/>
                  </a:lnTo>
                  <a:lnTo>
                    <a:pt x="2035" y="2407"/>
                  </a:lnTo>
                  <a:lnTo>
                    <a:pt x="2037" y="2404"/>
                  </a:lnTo>
                  <a:lnTo>
                    <a:pt x="2046" y="2398"/>
                  </a:lnTo>
                  <a:lnTo>
                    <a:pt x="2047" y="2403"/>
                  </a:lnTo>
                  <a:lnTo>
                    <a:pt x="2046" y="2406"/>
                  </a:lnTo>
                  <a:lnTo>
                    <a:pt x="2054" y="2407"/>
                  </a:lnTo>
                  <a:lnTo>
                    <a:pt x="2065" y="2413"/>
                  </a:lnTo>
                  <a:lnTo>
                    <a:pt x="2065" y="2416"/>
                  </a:lnTo>
                  <a:lnTo>
                    <a:pt x="2060" y="2417"/>
                  </a:lnTo>
                  <a:lnTo>
                    <a:pt x="2057" y="2417"/>
                  </a:lnTo>
                  <a:lnTo>
                    <a:pt x="2064" y="2420"/>
                  </a:lnTo>
                  <a:lnTo>
                    <a:pt x="2069" y="2420"/>
                  </a:lnTo>
                  <a:lnTo>
                    <a:pt x="2072" y="2424"/>
                  </a:lnTo>
                  <a:lnTo>
                    <a:pt x="2067" y="2426"/>
                  </a:lnTo>
                  <a:lnTo>
                    <a:pt x="2064" y="2425"/>
                  </a:lnTo>
                  <a:lnTo>
                    <a:pt x="2058" y="2425"/>
                  </a:lnTo>
                  <a:lnTo>
                    <a:pt x="2048" y="2427"/>
                  </a:lnTo>
                  <a:lnTo>
                    <a:pt x="2034" y="2436"/>
                  </a:lnTo>
                  <a:lnTo>
                    <a:pt x="2029" y="2436"/>
                  </a:lnTo>
                  <a:lnTo>
                    <a:pt x="2018" y="2439"/>
                  </a:lnTo>
                  <a:lnTo>
                    <a:pt x="2008" y="2441"/>
                  </a:lnTo>
                  <a:lnTo>
                    <a:pt x="1998" y="2447"/>
                  </a:lnTo>
                  <a:lnTo>
                    <a:pt x="1994" y="2447"/>
                  </a:lnTo>
                  <a:lnTo>
                    <a:pt x="1994" y="2449"/>
                  </a:lnTo>
                  <a:lnTo>
                    <a:pt x="1986" y="2449"/>
                  </a:lnTo>
                  <a:lnTo>
                    <a:pt x="1983" y="2442"/>
                  </a:lnTo>
                  <a:lnTo>
                    <a:pt x="1981" y="2441"/>
                  </a:lnTo>
                  <a:lnTo>
                    <a:pt x="1977" y="2444"/>
                  </a:lnTo>
                  <a:lnTo>
                    <a:pt x="1974" y="2444"/>
                  </a:lnTo>
                  <a:lnTo>
                    <a:pt x="1970" y="2452"/>
                  </a:lnTo>
                  <a:lnTo>
                    <a:pt x="1972" y="2455"/>
                  </a:lnTo>
                  <a:lnTo>
                    <a:pt x="1962" y="2463"/>
                  </a:lnTo>
                  <a:lnTo>
                    <a:pt x="1954" y="2474"/>
                  </a:lnTo>
                  <a:lnTo>
                    <a:pt x="1948" y="2475"/>
                  </a:lnTo>
                  <a:lnTo>
                    <a:pt x="1941" y="2481"/>
                  </a:lnTo>
                  <a:lnTo>
                    <a:pt x="1937" y="2479"/>
                  </a:lnTo>
                  <a:lnTo>
                    <a:pt x="1935" y="2482"/>
                  </a:lnTo>
                  <a:lnTo>
                    <a:pt x="1933" y="2487"/>
                  </a:lnTo>
                  <a:lnTo>
                    <a:pt x="1931" y="2489"/>
                  </a:lnTo>
                  <a:lnTo>
                    <a:pt x="1928" y="2487"/>
                  </a:lnTo>
                  <a:lnTo>
                    <a:pt x="1925" y="2489"/>
                  </a:lnTo>
                  <a:lnTo>
                    <a:pt x="1919" y="2485"/>
                  </a:lnTo>
                  <a:lnTo>
                    <a:pt x="1919" y="2478"/>
                  </a:lnTo>
                  <a:lnTo>
                    <a:pt x="1916" y="2476"/>
                  </a:lnTo>
                  <a:lnTo>
                    <a:pt x="1913" y="2478"/>
                  </a:lnTo>
                  <a:lnTo>
                    <a:pt x="1912" y="2472"/>
                  </a:lnTo>
                  <a:lnTo>
                    <a:pt x="1909" y="2466"/>
                  </a:lnTo>
                  <a:lnTo>
                    <a:pt x="1910" y="2459"/>
                  </a:lnTo>
                  <a:lnTo>
                    <a:pt x="1915" y="2449"/>
                  </a:lnTo>
                  <a:lnTo>
                    <a:pt x="1923" y="2443"/>
                  </a:lnTo>
                  <a:lnTo>
                    <a:pt x="1924" y="2438"/>
                  </a:lnTo>
                  <a:lnTo>
                    <a:pt x="1936" y="2431"/>
                  </a:lnTo>
                  <a:lnTo>
                    <a:pt x="1949" y="2428"/>
                  </a:lnTo>
                  <a:lnTo>
                    <a:pt x="1959" y="2420"/>
                  </a:lnTo>
                  <a:lnTo>
                    <a:pt x="1968" y="2418"/>
                  </a:lnTo>
                  <a:lnTo>
                    <a:pt x="1973" y="2419"/>
                  </a:lnTo>
                  <a:lnTo>
                    <a:pt x="1974" y="2426"/>
                  </a:lnTo>
                  <a:lnTo>
                    <a:pt x="1978" y="2428"/>
                  </a:lnTo>
                  <a:lnTo>
                    <a:pt x="1977" y="2426"/>
                  </a:lnTo>
                  <a:lnTo>
                    <a:pt x="1978" y="2421"/>
                  </a:lnTo>
                  <a:lnTo>
                    <a:pt x="1985" y="2420"/>
                  </a:lnTo>
                  <a:lnTo>
                    <a:pt x="1993" y="2419"/>
                  </a:lnTo>
                  <a:lnTo>
                    <a:pt x="2000" y="2416"/>
                  </a:lnTo>
                  <a:lnTo>
                    <a:pt x="1990" y="2417"/>
                  </a:lnTo>
                  <a:lnTo>
                    <a:pt x="1977" y="2416"/>
                  </a:lnTo>
                  <a:lnTo>
                    <a:pt x="1973" y="2413"/>
                  </a:lnTo>
                  <a:lnTo>
                    <a:pt x="1966" y="2413"/>
                  </a:lnTo>
                  <a:lnTo>
                    <a:pt x="1963" y="2418"/>
                  </a:lnTo>
                  <a:lnTo>
                    <a:pt x="1955" y="2416"/>
                  </a:lnTo>
                  <a:lnTo>
                    <a:pt x="1962" y="2408"/>
                  </a:lnTo>
                  <a:lnTo>
                    <a:pt x="1967" y="2406"/>
                  </a:lnTo>
                  <a:lnTo>
                    <a:pt x="1974" y="2400"/>
                  </a:lnTo>
                  <a:lnTo>
                    <a:pt x="1975" y="2396"/>
                  </a:lnTo>
                  <a:lnTo>
                    <a:pt x="1971" y="2398"/>
                  </a:lnTo>
                  <a:lnTo>
                    <a:pt x="1970" y="2395"/>
                  </a:lnTo>
                  <a:lnTo>
                    <a:pt x="1963" y="2405"/>
                  </a:lnTo>
                  <a:lnTo>
                    <a:pt x="1958" y="2406"/>
                  </a:lnTo>
                  <a:lnTo>
                    <a:pt x="1951" y="2413"/>
                  </a:lnTo>
                  <a:lnTo>
                    <a:pt x="1943" y="2414"/>
                  </a:lnTo>
                  <a:lnTo>
                    <a:pt x="1941" y="2417"/>
                  </a:lnTo>
                  <a:lnTo>
                    <a:pt x="1927" y="2420"/>
                  </a:lnTo>
                  <a:lnTo>
                    <a:pt x="1925" y="2419"/>
                  </a:lnTo>
                  <a:lnTo>
                    <a:pt x="1926" y="2416"/>
                  </a:lnTo>
                  <a:lnTo>
                    <a:pt x="1924" y="2416"/>
                  </a:lnTo>
                  <a:lnTo>
                    <a:pt x="1928" y="2409"/>
                  </a:lnTo>
                  <a:lnTo>
                    <a:pt x="1923" y="2416"/>
                  </a:lnTo>
                  <a:lnTo>
                    <a:pt x="1919" y="2421"/>
                  </a:lnTo>
                  <a:lnTo>
                    <a:pt x="1912" y="2424"/>
                  </a:lnTo>
                  <a:lnTo>
                    <a:pt x="1907" y="2420"/>
                  </a:lnTo>
                  <a:lnTo>
                    <a:pt x="1904" y="2425"/>
                  </a:lnTo>
                  <a:lnTo>
                    <a:pt x="1900" y="2424"/>
                  </a:lnTo>
                  <a:lnTo>
                    <a:pt x="1898" y="2419"/>
                  </a:lnTo>
                  <a:lnTo>
                    <a:pt x="1892" y="2420"/>
                  </a:lnTo>
                  <a:lnTo>
                    <a:pt x="1882" y="2418"/>
                  </a:lnTo>
                  <a:lnTo>
                    <a:pt x="1882" y="2418"/>
                  </a:lnTo>
                  <a:lnTo>
                    <a:pt x="1881" y="2416"/>
                  </a:lnTo>
                  <a:lnTo>
                    <a:pt x="1882" y="2414"/>
                  </a:lnTo>
                  <a:lnTo>
                    <a:pt x="1882" y="2410"/>
                  </a:lnTo>
                  <a:lnTo>
                    <a:pt x="1882" y="2407"/>
                  </a:lnTo>
                  <a:lnTo>
                    <a:pt x="1882" y="2402"/>
                  </a:lnTo>
                  <a:lnTo>
                    <a:pt x="1880" y="2398"/>
                  </a:lnTo>
                  <a:lnTo>
                    <a:pt x="1878" y="2395"/>
                  </a:lnTo>
                  <a:lnTo>
                    <a:pt x="1875" y="2394"/>
                  </a:lnTo>
                  <a:lnTo>
                    <a:pt x="1877" y="2390"/>
                  </a:lnTo>
                  <a:lnTo>
                    <a:pt x="1883" y="2350"/>
                  </a:lnTo>
                  <a:lnTo>
                    <a:pt x="1883" y="2340"/>
                  </a:lnTo>
                  <a:lnTo>
                    <a:pt x="1871" y="2328"/>
                  </a:lnTo>
                  <a:lnTo>
                    <a:pt x="1868" y="2331"/>
                  </a:lnTo>
                  <a:lnTo>
                    <a:pt x="1859" y="2328"/>
                  </a:lnTo>
                  <a:lnTo>
                    <a:pt x="1853" y="2331"/>
                  </a:lnTo>
                  <a:lnTo>
                    <a:pt x="1848" y="2326"/>
                  </a:lnTo>
                  <a:lnTo>
                    <a:pt x="1845" y="2324"/>
                  </a:lnTo>
                  <a:lnTo>
                    <a:pt x="1843" y="2324"/>
                  </a:lnTo>
                  <a:lnTo>
                    <a:pt x="1837" y="2330"/>
                  </a:lnTo>
                  <a:lnTo>
                    <a:pt x="1835" y="2334"/>
                  </a:lnTo>
                  <a:lnTo>
                    <a:pt x="1824" y="2347"/>
                  </a:lnTo>
                  <a:lnTo>
                    <a:pt x="1819" y="2354"/>
                  </a:lnTo>
                  <a:lnTo>
                    <a:pt x="1819" y="2359"/>
                  </a:lnTo>
                  <a:lnTo>
                    <a:pt x="1811" y="2363"/>
                  </a:lnTo>
                  <a:lnTo>
                    <a:pt x="1810" y="2370"/>
                  </a:lnTo>
                  <a:lnTo>
                    <a:pt x="1807" y="2378"/>
                  </a:lnTo>
                  <a:lnTo>
                    <a:pt x="1799" y="2388"/>
                  </a:lnTo>
                  <a:lnTo>
                    <a:pt x="1795" y="2389"/>
                  </a:lnTo>
                  <a:lnTo>
                    <a:pt x="1785" y="2400"/>
                  </a:lnTo>
                  <a:lnTo>
                    <a:pt x="1784" y="2404"/>
                  </a:lnTo>
                  <a:lnTo>
                    <a:pt x="1779" y="2407"/>
                  </a:lnTo>
                  <a:lnTo>
                    <a:pt x="1774" y="2405"/>
                  </a:lnTo>
                  <a:lnTo>
                    <a:pt x="1770" y="2406"/>
                  </a:lnTo>
                  <a:lnTo>
                    <a:pt x="1767" y="2408"/>
                  </a:lnTo>
                  <a:lnTo>
                    <a:pt x="1765" y="2408"/>
                  </a:lnTo>
                  <a:lnTo>
                    <a:pt x="1757" y="2415"/>
                  </a:lnTo>
                  <a:lnTo>
                    <a:pt x="1665" y="2414"/>
                  </a:lnTo>
                  <a:lnTo>
                    <a:pt x="1654" y="2415"/>
                  </a:lnTo>
                  <a:lnTo>
                    <a:pt x="1649" y="2420"/>
                  </a:lnTo>
                  <a:lnTo>
                    <a:pt x="1641" y="2424"/>
                  </a:lnTo>
                  <a:lnTo>
                    <a:pt x="1636" y="2429"/>
                  </a:lnTo>
                  <a:lnTo>
                    <a:pt x="1622" y="2442"/>
                  </a:lnTo>
                  <a:lnTo>
                    <a:pt x="1613" y="2443"/>
                  </a:lnTo>
                  <a:lnTo>
                    <a:pt x="1606" y="2448"/>
                  </a:lnTo>
                  <a:lnTo>
                    <a:pt x="1580" y="2467"/>
                  </a:lnTo>
                  <a:lnTo>
                    <a:pt x="1521" y="2485"/>
                  </a:lnTo>
                  <a:lnTo>
                    <a:pt x="1519" y="2500"/>
                  </a:lnTo>
                  <a:lnTo>
                    <a:pt x="1505" y="2505"/>
                  </a:lnTo>
                  <a:lnTo>
                    <a:pt x="1397" y="2534"/>
                  </a:lnTo>
                  <a:lnTo>
                    <a:pt x="1392" y="2524"/>
                  </a:lnTo>
                  <a:lnTo>
                    <a:pt x="1397" y="2517"/>
                  </a:lnTo>
                  <a:lnTo>
                    <a:pt x="1409" y="2511"/>
                  </a:lnTo>
                  <a:lnTo>
                    <a:pt x="1415" y="2505"/>
                  </a:lnTo>
                  <a:lnTo>
                    <a:pt x="1418" y="2497"/>
                  </a:lnTo>
                  <a:lnTo>
                    <a:pt x="1421" y="2489"/>
                  </a:lnTo>
                  <a:lnTo>
                    <a:pt x="1424" y="2448"/>
                  </a:lnTo>
                  <a:lnTo>
                    <a:pt x="1404" y="2351"/>
                  </a:lnTo>
                  <a:lnTo>
                    <a:pt x="1384" y="2336"/>
                  </a:lnTo>
                  <a:lnTo>
                    <a:pt x="1377" y="2326"/>
                  </a:lnTo>
                  <a:lnTo>
                    <a:pt x="1251" y="2267"/>
                  </a:lnTo>
                  <a:lnTo>
                    <a:pt x="1245" y="2264"/>
                  </a:lnTo>
                  <a:lnTo>
                    <a:pt x="1239" y="2262"/>
                  </a:lnTo>
                  <a:lnTo>
                    <a:pt x="1235" y="2258"/>
                  </a:lnTo>
                  <a:lnTo>
                    <a:pt x="1220" y="2258"/>
                  </a:lnTo>
                  <a:lnTo>
                    <a:pt x="1218" y="2253"/>
                  </a:lnTo>
                  <a:lnTo>
                    <a:pt x="1215" y="2250"/>
                  </a:lnTo>
                  <a:lnTo>
                    <a:pt x="1209" y="2253"/>
                  </a:lnTo>
                  <a:lnTo>
                    <a:pt x="1199" y="2253"/>
                  </a:lnTo>
                  <a:lnTo>
                    <a:pt x="1194" y="2251"/>
                  </a:lnTo>
                  <a:lnTo>
                    <a:pt x="1190" y="2246"/>
                  </a:lnTo>
                  <a:lnTo>
                    <a:pt x="1184" y="2244"/>
                  </a:lnTo>
                  <a:lnTo>
                    <a:pt x="1173" y="2241"/>
                  </a:lnTo>
                  <a:lnTo>
                    <a:pt x="1170" y="2234"/>
                  </a:lnTo>
                  <a:lnTo>
                    <a:pt x="1165" y="2234"/>
                  </a:lnTo>
                  <a:lnTo>
                    <a:pt x="1159" y="2229"/>
                  </a:lnTo>
                  <a:lnTo>
                    <a:pt x="1152" y="2229"/>
                  </a:lnTo>
                  <a:lnTo>
                    <a:pt x="1148" y="2228"/>
                  </a:lnTo>
                  <a:lnTo>
                    <a:pt x="1141" y="2229"/>
                  </a:lnTo>
                  <a:lnTo>
                    <a:pt x="1139" y="2230"/>
                  </a:lnTo>
                  <a:lnTo>
                    <a:pt x="1136" y="2226"/>
                  </a:lnTo>
                  <a:lnTo>
                    <a:pt x="1129" y="2223"/>
                  </a:lnTo>
                  <a:lnTo>
                    <a:pt x="1128" y="2222"/>
                  </a:lnTo>
                  <a:lnTo>
                    <a:pt x="1123" y="2220"/>
                  </a:lnTo>
                  <a:lnTo>
                    <a:pt x="1121" y="2219"/>
                  </a:lnTo>
                  <a:lnTo>
                    <a:pt x="1117" y="2215"/>
                  </a:lnTo>
                  <a:lnTo>
                    <a:pt x="1116" y="2212"/>
                  </a:lnTo>
                  <a:lnTo>
                    <a:pt x="1110" y="2206"/>
                  </a:lnTo>
                  <a:lnTo>
                    <a:pt x="1102" y="2207"/>
                  </a:lnTo>
                  <a:lnTo>
                    <a:pt x="1097" y="2206"/>
                  </a:lnTo>
                  <a:lnTo>
                    <a:pt x="279" y="212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23" name="Freeform 171"/>
            <p:cNvSpPr>
              <a:spLocks noEditPoints="1"/>
            </p:cNvSpPr>
            <p:nvPr/>
          </p:nvSpPr>
          <p:spPr bwMode="auto">
            <a:xfrm>
              <a:off x="99" y="846"/>
              <a:ext cx="845" cy="645"/>
            </a:xfrm>
            <a:custGeom>
              <a:avLst/>
              <a:gdLst/>
              <a:ahLst/>
              <a:cxnLst>
                <a:cxn ang="0">
                  <a:pos x="1478" y="1028"/>
                </a:cxn>
                <a:cxn ang="0">
                  <a:pos x="1657" y="207"/>
                </a:cxn>
                <a:cxn ang="0">
                  <a:pos x="1553" y="161"/>
                </a:cxn>
                <a:cxn ang="0">
                  <a:pos x="1470" y="69"/>
                </a:cxn>
                <a:cxn ang="0">
                  <a:pos x="1393" y="50"/>
                </a:cxn>
                <a:cxn ang="0">
                  <a:pos x="1321" y="15"/>
                </a:cxn>
                <a:cxn ang="0">
                  <a:pos x="1105" y="122"/>
                </a:cxn>
                <a:cxn ang="0">
                  <a:pos x="1031" y="334"/>
                </a:cxn>
                <a:cxn ang="0">
                  <a:pos x="1026" y="363"/>
                </a:cxn>
                <a:cxn ang="0">
                  <a:pos x="912" y="330"/>
                </a:cxn>
                <a:cxn ang="0">
                  <a:pos x="826" y="402"/>
                </a:cxn>
                <a:cxn ang="0">
                  <a:pos x="948" y="461"/>
                </a:cxn>
                <a:cxn ang="0">
                  <a:pos x="854" y="565"/>
                </a:cxn>
                <a:cxn ang="0">
                  <a:pos x="687" y="660"/>
                </a:cxn>
                <a:cxn ang="0">
                  <a:pos x="715" y="718"/>
                </a:cxn>
                <a:cxn ang="0">
                  <a:pos x="751" y="767"/>
                </a:cxn>
                <a:cxn ang="0">
                  <a:pos x="749" y="869"/>
                </a:cxn>
                <a:cxn ang="0">
                  <a:pos x="849" y="893"/>
                </a:cxn>
                <a:cxn ang="0">
                  <a:pos x="700" y="1027"/>
                </a:cxn>
                <a:cxn ang="0">
                  <a:pos x="561" y="1112"/>
                </a:cxn>
                <a:cxn ang="0">
                  <a:pos x="646" y="1092"/>
                </a:cxn>
                <a:cxn ang="0">
                  <a:pos x="753" y="1043"/>
                </a:cxn>
                <a:cxn ang="0">
                  <a:pos x="859" y="972"/>
                </a:cxn>
                <a:cxn ang="0">
                  <a:pos x="943" y="899"/>
                </a:cxn>
                <a:cxn ang="0">
                  <a:pos x="1052" y="813"/>
                </a:cxn>
                <a:cxn ang="0">
                  <a:pos x="1022" y="871"/>
                </a:cxn>
                <a:cxn ang="0">
                  <a:pos x="1074" y="899"/>
                </a:cxn>
                <a:cxn ang="0">
                  <a:pos x="1145" y="827"/>
                </a:cxn>
                <a:cxn ang="0">
                  <a:pos x="1196" y="853"/>
                </a:cxn>
                <a:cxn ang="0">
                  <a:pos x="1276" y="913"/>
                </a:cxn>
                <a:cxn ang="0">
                  <a:pos x="1355" y="985"/>
                </a:cxn>
                <a:cxn ang="0">
                  <a:pos x="1401" y="1025"/>
                </a:cxn>
                <a:cxn ang="0">
                  <a:pos x="1462" y="997"/>
                </a:cxn>
                <a:cxn ang="0">
                  <a:pos x="1468" y="1137"/>
                </a:cxn>
                <a:cxn ang="0">
                  <a:pos x="1489" y="1220"/>
                </a:cxn>
                <a:cxn ang="0">
                  <a:pos x="1430" y="1270"/>
                </a:cxn>
                <a:cxn ang="0">
                  <a:pos x="1475" y="1261"/>
                </a:cxn>
                <a:cxn ang="0">
                  <a:pos x="1407" y="1214"/>
                </a:cxn>
                <a:cxn ang="0">
                  <a:pos x="1455" y="1259"/>
                </a:cxn>
                <a:cxn ang="0">
                  <a:pos x="1439" y="1217"/>
                </a:cxn>
                <a:cxn ang="0">
                  <a:pos x="1462" y="1181"/>
                </a:cxn>
                <a:cxn ang="0">
                  <a:pos x="1440" y="1166"/>
                </a:cxn>
                <a:cxn ang="0">
                  <a:pos x="1404" y="1183"/>
                </a:cxn>
                <a:cxn ang="0">
                  <a:pos x="1435" y="1115"/>
                </a:cxn>
                <a:cxn ang="0">
                  <a:pos x="1420" y="1091"/>
                </a:cxn>
                <a:cxn ang="0">
                  <a:pos x="470" y="677"/>
                </a:cxn>
                <a:cxn ang="0">
                  <a:pos x="812" y="550"/>
                </a:cxn>
                <a:cxn ang="0">
                  <a:pos x="1179" y="876"/>
                </a:cxn>
                <a:cxn ang="0">
                  <a:pos x="1126" y="889"/>
                </a:cxn>
                <a:cxn ang="0">
                  <a:pos x="615" y="482"/>
                </a:cxn>
                <a:cxn ang="0">
                  <a:pos x="650" y="767"/>
                </a:cxn>
                <a:cxn ang="0">
                  <a:pos x="957" y="947"/>
                </a:cxn>
                <a:cxn ang="0">
                  <a:pos x="907" y="993"/>
                </a:cxn>
                <a:cxn ang="0">
                  <a:pos x="928" y="1013"/>
                </a:cxn>
                <a:cxn ang="0">
                  <a:pos x="838" y="1063"/>
                </a:cxn>
                <a:cxn ang="0">
                  <a:pos x="670" y="1119"/>
                </a:cxn>
                <a:cxn ang="0">
                  <a:pos x="558" y="1136"/>
                </a:cxn>
                <a:cxn ang="0">
                  <a:pos x="91" y="1228"/>
                </a:cxn>
                <a:cxn ang="0">
                  <a:pos x="230" y="1220"/>
                </a:cxn>
                <a:cxn ang="0">
                  <a:pos x="380" y="1178"/>
                </a:cxn>
                <a:cxn ang="0">
                  <a:pos x="413" y="1182"/>
                </a:cxn>
                <a:cxn ang="0">
                  <a:pos x="470" y="1146"/>
                </a:cxn>
                <a:cxn ang="0">
                  <a:pos x="549" y="1101"/>
                </a:cxn>
              </a:cxnLst>
              <a:rect l="0" t="0" r="r" b="b"/>
              <a:pathLst>
                <a:path w="1691" h="1292">
                  <a:moveTo>
                    <a:pt x="1523" y="1235"/>
                  </a:moveTo>
                  <a:lnTo>
                    <a:pt x="1523" y="1232"/>
                  </a:lnTo>
                  <a:lnTo>
                    <a:pt x="1523" y="1228"/>
                  </a:lnTo>
                  <a:lnTo>
                    <a:pt x="1525" y="1227"/>
                  </a:lnTo>
                  <a:lnTo>
                    <a:pt x="1525" y="1224"/>
                  </a:lnTo>
                  <a:lnTo>
                    <a:pt x="1527" y="1221"/>
                  </a:lnTo>
                  <a:lnTo>
                    <a:pt x="1525" y="1218"/>
                  </a:lnTo>
                  <a:lnTo>
                    <a:pt x="1522" y="1216"/>
                  </a:lnTo>
                  <a:lnTo>
                    <a:pt x="1522" y="1211"/>
                  </a:lnTo>
                  <a:lnTo>
                    <a:pt x="1519" y="1204"/>
                  </a:lnTo>
                  <a:lnTo>
                    <a:pt x="1512" y="1200"/>
                  </a:lnTo>
                  <a:lnTo>
                    <a:pt x="1508" y="1196"/>
                  </a:lnTo>
                  <a:lnTo>
                    <a:pt x="1507" y="1192"/>
                  </a:lnTo>
                  <a:lnTo>
                    <a:pt x="1500" y="1184"/>
                  </a:lnTo>
                  <a:lnTo>
                    <a:pt x="1497" y="1182"/>
                  </a:lnTo>
                  <a:lnTo>
                    <a:pt x="1492" y="1182"/>
                  </a:lnTo>
                  <a:lnTo>
                    <a:pt x="1492" y="1180"/>
                  </a:lnTo>
                  <a:lnTo>
                    <a:pt x="1493" y="1177"/>
                  </a:lnTo>
                  <a:lnTo>
                    <a:pt x="1493" y="1172"/>
                  </a:lnTo>
                  <a:lnTo>
                    <a:pt x="1489" y="1170"/>
                  </a:lnTo>
                  <a:lnTo>
                    <a:pt x="1488" y="1166"/>
                  </a:lnTo>
                  <a:lnTo>
                    <a:pt x="1492" y="1163"/>
                  </a:lnTo>
                  <a:lnTo>
                    <a:pt x="1494" y="1162"/>
                  </a:lnTo>
                  <a:lnTo>
                    <a:pt x="1493" y="1159"/>
                  </a:lnTo>
                  <a:lnTo>
                    <a:pt x="1489" y="1157"/>
                  </a:lnTo>
                  <a:lnTo>
                    <a:pt x="1486" y="1157"/>
                  </a:lnTo>
                  <a:lnTo>
                    <a:pt x="1486" y="1154"/>
                  </a:lnTo>
                  <a:lnTo>
                    <a:pt x="1492" y="1150"/>
                  </a:lnTo>
                  <a:lnTo>
                    <a:pt x="1490" y="1126"/>
                  </a:lnTo>
                  <a:lnTo>
                    <a:pt x="1490" y="1104"/>
                  </a:lnTo>
                  <a:lnTo>
                    <a:pt x="1493" y="1087"/>
                  </a:lnTo>
                  <a:lnTo>
                    <a:pt x="1490" y="1081"/>
                  </a:lnTo>
                  <a:lnTo>
                    <a:pt x="1490" y="1075"/>
                  </a:lnTo>
                  <a:lnTo>
                    <a:pt x="1493" y="1069"/>
                  </a:lnTo>
                  <a:lnTo>
                    <a:pt x="1492" y="1064"/>
                  </a:lnTo>
                  <a:lnTo>
                    <a:pt x="1489" y="1058"/>
                  </a:lnTo>
                  <a:lnTo>
                    <a:pt x="1488" y="1048"/>
                  </a:lnTo>
                  <a:lnTo>
                    <a:pt x="1481" y="1040"/>
                  </a:lnTo>
                  <a:lnTo>
                    <a:pt x="1478" y="1028"/>
                  </a:lnTo>
                  <a:lnTo>
                    <a:pt x="1481" y="1022"/>
                  </a:lnTo>
                  <a:lnTo>
                    <a:pt x="1474" y="1005"/>
                  </a:lnTo>
                  <a:lnTo>
                    <a:pt x="1475" y="1000"/>
                  </a:lnTo>
                  <a:lnTo>
                    <a:pt x="1480" y="992"/>
                  </a:lnTo>
                  <a:lnTo>
                    <a:pt x="1478" y="987"/>
                  </a:lnTo>
                  <a:lnTo>
                    <a:pt x="1478" y="981"/>
                  </a:lnTo>
                  <a:lnTo>
                    <a:pt x="1472" y="976"/>
                  </a:lnTo>
                  <a:lnTo>
                    <a:pt x="1462" y="976"/>
                  </a:lnTo>
                  <a:lnTo>
                    <a:pt x="1451" y="980"/>
                  </a:lnTo>
                  <a:lnTo>
                    <a:pt x="1449" y="982"/>
                  </a:lnTo>
                  <a:lnTo>
                    <a:pt x="1437" y="985"/>
                  </a:lnTo>
                  <a:lnTo>
                    <a:pt x="1430" y="992"/>
                  </a:lnTo>
                  <a:lnTo>
                    <a:pt x="1422" y="1005"/>
                  </a:lnTo>
                  <a:lnTo>
                    <a:pt x="1414" y="1009"/>
                  </a:lnTo>
                  <a:lnTo>
                    <a:pt x="1404" y="1010"/>
                  </a:lnTo>
                  <a:lnTo>
                    <a:pt x="1392" y="1013"/>
                  </a:lnTo>
                  <a:lnTo>
                    <a:pt x="1389" y="1014"/>
                  </a:lnTo>
                  <a:lnTo>
                    <a:pt x="1390" y="1008"/>
                  </a:lnTo>
                  <a:lnTo>
                    <a:pt x="1395" y="999"/>
                  </a:lnTo>
                  <a:lnTo>
                    <a:pt x="1392" y="992"/>
                  </a:lnTo>
                  <a:lnTo>
                    <a:pt x="1383" y="956"/>
                  </a:lnTo>
                  <a:lnTo>
                    <a:pt x="1378" y="939"/>
                  </a:lnTo>
                  <a:lnTo>
                    <a:pt x="1375" y="932"/>
                  </a:lnTo>
                  <a:lnTo>
                    <a:pt x="1381" y="917"/>
                  </a:lnTo>
                  <a:lnTo>
                    <a:pt x="1366" y="915"/>
                  </a:lnTo>
                  <a:lnTo>
                    <a:pt x="1354" y="923"/>
                  </a:lnTo>
                  <a:lnTo>
                    <a:pt x="1347" y="918"/>
                  </a:lnTo>
                  <a:lnTo>
                    <a:pt x="1326" y="918"/>
                  </a:lnTo>
                  <a:lnTo>
                    <a:pt x="1691" y="254"/>
                  </a:lnTo>
                  <a:lnTo>
                    <a:pt x="1690" y="251"/>
                  </a:lnTo>
                  <a:lnTo>
                    <a:pt x="1683" y="249"/>
                  </a:lnTo>
                  <a:lnTo>
                    <a:pt x="1679" y="250"/>
                  </a:lnTo>
                  <a:lnTo>
                    <a:pt x="1675" y="247"/>
                  </a:lnTo>
                  <a:lnTo>
                    <a:pt x="1672" y="234"/>
                  </a:lnTo>
                  <a:lnTo>
                    <a:pt x="1669" y="227"/>
                  </a:lnTo>
                  <a:lnTo>
                    <a:pt x="1666" y="225"/>
                  </a:lnTo>
                  <a:lnTo>
                    <a:pt x="1663" y="218"/>
                  </a:lnTo>
                  <a:lnTo>
                    <a:pt x="1660" y="209"/>
                  </a:lnTo>
                  <a:lnTo>
                    <a:pt x="1657" y="207"/>
                  </a:lnTo>
                  <a:lnTo>
                    <a:pt x="1646" y="207"/>
                  </a:lnTo>
                  <a:lnTo>
                    <a:pt x="1644" y="208"/>
                  </a:lnTo>
                  <a:lnTo>
                    <a:pt x="1635" y="207"/>
                  </a:lnTo>
                  <a:lnTo>
                    <a:pt x="1627" y="209"/>
                  </a:lnTo>
                  <a:lnTo>
                    <a:pt x="1624" y="206"/>
                  </a:lnTo>
                  <a:lnTo>
                    <a:pt x="1621" y="207"/>
                  </a:lnTo>
                  <a:lnTo>
                    <a:pt x="1618" y="206"/>
                  </a:lnTo>
                  <a:lnTo>
                    <a:pt x="1616" y="207"/>
                  </a:lnTo>
                  <a:lnTo>
                    <a:pt x="1613" y="207"/>
                  </a:lnTo>
                  <a:lnTo>
                    <a:pt x="1612" y="205"/>
                  </a:lnTo>
                  <a:lnTo>
                    <a:pt x="1615" y="205"/>
                  </a:lnTo>
                  <a:lnTo>
                    <a:pt x="1615" y="202"/>
                  </a:lnTo>
                  <a:lnTo>
                    <a:pt x="1610" y="199"/>
                  </a:lnTo>
                  <a:lnTo>
                    <a:pt x="1606" y="201"/>
                  </a:lnTo>
                  <a:lnTo>
                    <a:pt x="1602" y="199"/>
                  </a:lnTo>
                  <a:lnTo>
                    <a:pt x="1603" y="196"/>
                  </a:lnTo>
                  <a:lnTo>
                    <a:pt x="1606" y="194"/>
                  </a:lnTo>
                  <a:lnTo>
                    <a:pt x="1604" y="192"/>
                  </a:lnTo>
                  <a:lnTo>
                    <a:pt x="1600" y="193"/>
                  </a:lnTo>
                  <a:lnTo>
                    <a:pt x="1596" y="192"/>
                  </a:lnTo>
                  <a:lnTo>
                    <a:pt x="1596" y="189"/>
                  </a:lnTo>
                  <a:lnTo>
                    <a:pt x="1591" y="184"/>
                  </a:lnTo>
                  <a:lnTo>
                    <a:pt x="1582" y="177"/>
                  </a:lnTo>
                  <a:lnTo>
                    <a:pt x="1580" y="178"/>
                  </a:lnTo>
                  <a:lnTo>
                    <a:pt x="1578" y="176"/>
                  </a:lnTo>
                  <a:lnTo>
                    <a:pt x="1575" y="176"/>
                  </a:lnTo>
                  <a:lnTo>
                    <a:pt x="1571" y="179"/>
                  </a:lnTo>
                  <a:lnTo>
                    <a:pt x="1573" y="177"/>
                  </a:lnTo>
                  <a:lnTo>
                    <a:pt x="1571" y="174"/>
                  </a:lnTo>
                  <a:lnTo>
                    <a:pt x="1567" y="171"/>
                  </a:lnTo>
                  <a:lnTo>
                    <a:pt x="1564" y="177"/>
                  </a:lnTo>
                  <a:lnTo>
                    <a:pt x="1560" y="174"/>
                  </a:lnTo>
                  <a:lnTo>
                    <a:pt x="1560" y="171"/>
                  </a:lnTo>
                  <a:lnTo>
                    <a:pt x="1563" y="169"/>
                  </a:lnTo>
                  <a:lnTo>
                    <a:pt x="1560" y="167"/>
                  </a:lnTo>
                  <a:lnTo>
                    <a:pt x="1556" y="165"/>
                  </a:lnTo>
                  <a:lnTo>
                    <a:pt x="1552" y="166"/>
                  </a:lnTo>
                  <a:lnTo>
                    <a:pt x="1553" y="163"/>
                  </a:lnTo>
                  <a:lnTo>
                    <a:pt x="1553" y="161"/>
                  </a:lnTo>
                  <a:lnTo>
                    <a:pt x="1547" y="157"/>
                  </a:lnTo>
                  <a:lnTo>
                    <a:pt x="1543" y="151"/>
                  </a:lnTo>
                  <a:lnTo>
                    <a:pt x="1544" y="150"/>
                  </a:lnTo>
                  <a:lnTo>
                    <a:pt x="1542" y="148"/>
                  </a:lnTo>
                  <a:lnTo>
                    <a:pt x="1539" y="147"/>
                  </a:lnTo>
                  <a:lnTo>
                    <a:pt x="1535" y="149"/>
                  </a:lnTo>
                  <a:lnTo>
                    <a:pt x="1523" y="160"/>
                  </a:lnTo>
                  <a:lnTo>
                    <a:pt x="1510" y="167"/>
                  </a:lnTo>
                  <a:lnTo>
                    <a:pt x="1521" y="159"/>
                  </a:lnTo>
                  <a:lnTo>
                    <a:pt x="1529" y="148"/>
                  </a:lnTo>
                  <a:lnTo>
                    <a:pt x="1535" y="142"/>
                  </a:lnTo>
                  <a:lnTo>
                    <a:pt x="1538" y="134"/>
                  </a:lnTo>
                  <a:lnTo>
                    <a:pt x="1533" y="131"/>
                  </a:lnTo>
                  <a:lnTo>
                    <a:pt x="1524" y="125"/>
                  </a:lnTo>
                  <a:lnTo>
                    <a:pt x="1517" y="125"/>
                  </a:lnTo>
                  <a:lnTo>
                    <a:pt x="1509" y="128"/>
                  </a:lnTo>
                  <a:lnTo>
                    <a:pt x="1504" y="128"/>
                  </a:lnTo>
                  <a:lnTo>
                    <a:pt x="1501" y="130"/>
                  </a:lnTo>
                  <a:lnTo>
                    <a:pt x="1493" y="132"/>
                  </a:lnTo>
                  <a:lnTo>
                    <a:pt x="1484" y="141"/>
                  </a:lnTo>
                  <a:lnTo>
                    <a:pt x="1477" y="146"/>
                  </a:lnTo>
                  <a:lnTo>
                    <a:pt x="1483" y="139"/>
                  </a:lnTo>
                  <a:lnTo>
                    <a:pt x="1482" y="131"/>
                  </a:lnTo>
                  <a:lnTo>
                    <a:pt x="1484" y="124"/>
                  </a:lnTo>
                  <a:lnTo>
                    <a:pt x="1483" y="119"/>
                  </a:lnTo>
                  <a:lnTo>
                    <a:pt x="1473" y="112"/>
                  </a:lnTo>
                  <a:lnTo>
                    <a:pt x="1473" y="110"/>
                  </a:lnTo>
                  <a:lnTo>
                    <a:pt x="1478" y="108"/>
                  </a:lnTo>
                  <a:lnTo>
                    <a:pt x="1484" y="108"/>
                  </a:lnTo>
                  <a:lnTo>
                    <a:pt x="1484" y="106"/>
                  </a:lnTo>
                  <a:lnTo>
                    <a:pt x="1469" y="97"/>
                  </a:lnTo>
                  <a:lnTo>
                    <a:pt x="1466" y="92"/>
                  </a:lnTo>
                  <a:lnTo>
                    <a:pt x="1470" y="88"/>
                  </a:lnTo>
                  <a:lnTo>
                    <a:pt x="1478" y="84"/>
                  </a:lnTo>
                  <a:lnTo>
                    <a:pt x="1483" y="79"/>
                  </a:lnTo>
                  <a:lnTo>
                    <a:pt x="1480" y="75"/>
                  </a:lnTo>
                  <a:lnTo>
                    <a:pt x="1476" y="68"/>
                  </a:lnTo>
                  <a:lnTo>
                    <a:pt x="1473" y="68"/>
                  </a:lnTo>
                  <a:lnTo>
                    <a:pt x="1470" y="69"/>
                  </a:lnTo>
                  <a:lnTo>
                    <a:pt x="1468" y="66"/>
                  </a:lnTo>
                  <a:lnTo>
                    <a:pt x="1463" y="63"/>
                  </a:lnTo>
                  <a:lnTo>
                    <a:pt x="1457" y="64"/>
                  </a:lnTo>
                  <a:lnTo>
                    <a:pt x="1450" y="61"/>
                  </a:lnTo>
                  <a:lnTo>
                    <a:pt x="1446" y="60"/>
                  </a:lnTo>
                  <a:lnTo>
                    <a:pt x="1441" y="62"/>
                  </a:lnTo>
                  <a:lnTo>
                    <a:pt x="1435" y="62"/>
                  </a:lnTo>
                  <a:lnTo>
                    <a:pt x="1431" y="66"/>
                  </a:lnTo>
                  <a:lnTo>
                    <a:pt x="1431" y="69"/>
                  </a:lnTo>
                  <a:lnTo>
                    <a:pt x="1427" y="64"/>
                  </a:lnTo>
                  <a:lnTo>
                    <a:pt x="1429" y="58"/>
                  </a:lnTo>
                  <a:lnTo>
                    <a:pt x="1433" y="57"/>
                  </a:lnTo>
                  <a:lnTo>
                    <a:pt x="1433" y="52"/>
                  </a:lnTo>
                  <a:lnTo>
                    <a:pt x="1434" y="48"/>
                  </a:lnTo>
                  <a:lnTo>
                    <a:pt x="1437" y="45"/>
                  </a:lnTo>
                  <a:lnTo>
                    <a:pt x="1438" y="40"/>
                  </a:lnTo>
                  <a:lnTo>
                    <a:pt x="1440" y="34"/>
                  </a:lnTo>
                  <a:lnTo>
                    <a:pt x="1438" y="31"/>
                  </a:lnTo>
                  <a:lnTo>
                    <a:pt x="1436" y="31"/>
                  </a:lnTo>
                  <a:lnTo>
                    <a:pt x="1428" y="38"/>
                  </a:lnTo>
                  <a:lnTo>
                    <a:pt x="1427" y="43"/>
                  </a:lnTo>
                  <a:lnTo>
                    <a:pt x="1425" y="43"/>
                  </a:lnTo>
                  <a:lnTo>
                    <a:pt x="1420" y="40"/>
                  </a:lnTo>
                  <a:lnTo>
                    <a:pt x="1415" y="43"/>
                  </a:lnTo>
                  <a:lnTo>
                    <a:pt x="1414" y="45"/>
                  </a:lnTo>
                  <a:lnTo>
                    <a:pt x="1415" y="52"/>
                  </a:lnTo>
                  <a:lnTo>
                    <a:pt x="1411" y="56"/>
                  </a:lnTo>
                  <a:lnTo>
                    <a:pt x="1407" y="57"/>
                  </a:lnTo>
                  <a:lnTo>
                    <a:pt x="1406" y="54"/>
                  </a:lnTo>
                  <a:lnTo>
                    <a:pt x="1403" y="63"/>
                  </a:lnTo>
                  <a:lnTo>
                    <a:pt x="1402" y="68"/>
                  </a:lnTo>
                  <a:lnTo>
                    <a:pt x="1400" y="62"/>
                  </a:lnTo>
                  <a:lnTo>
                    <a:pt x="1400" y="56"/>
                  </a:lnTo>
                  <a:lnTo>
                    <a:pt x="1403" y="51"/>
                  </a:lnTo>
                  <a:lnTo>
                    <a:pt x="1400" y="50"/>
                  </a:lnTo>
                  <a:lnTo>
                    <a:pt x="1396" y="54"/>
                  </a:lnTo>
                  <a:lnTo>
                    <a:pt x="1394" y="58"/>
                  </a:lnTo>
                  <a:lnTo>
                    <a:pt x="1390" y="60"/>
                  </a:lnTo>
                  <a:lnTo>
                    <a:pt x="1393" y="50"/>
                  </a:lnTo>
                  <a:lnTo>
                    <a:pt x="1390" y="44"/>
                  </a:lnTo>
                  <a:lnTo>
                    <a:pt x="1384" y="44"/>
                  </a:lnTo>
                  <a:lnTo>
                    <a:pt x="1385" y="41"/>
                  </a:lnTo>
                  <a:lnTo>
                    <a:pt x="1392" y="35"/>
                  </a:lnTo>
                  <a:lnTo>
                    <a:pt x="1399" y="33"/>
                  </a:lnTo>
                  <a:lnTo>
                    <a:pt x="1405" y="39"/>
                  </a:lnTo>
                  <a:lnTo>
                    <a:pt x="1414" y="35"/>
                  </a:lnTo>
                  <a:lnTo>
                    <a:pt x="1419" y="33"/>
                  </a:lnTo>
                  <a:lnTo>
                    <a:pt x="1426" y="27"/>
                  </a:lnTo>
                  <a:lnTo>
                    <a:pt x="1427" y="25"/>
                  </a:lnTo>
                  <a:lnTo>
                    <a:pt x="1428" y="21"/>
                  </a:lnTo>
                  <a:lnTo>
                    <a:pt x="1427" y="19"/>
                  </a:lnTo>
                  <a:lnTo>
                    <a:pt x="1419" y="16"/>
                  </a:lnTo>
                  <a:lnTo>
                    <a:pt x="1417" y="16"/>
                  </a:lnTo>
                  <a:lnTo>
                    <a:pt x="1417" y="10"/>
                  </a:lnTo>
                  <a:lnTo>
                    <a:pt x="1414" y="8"/>
                  </a:lnTo>
                  <a:lnTo>
                    <a:pt x="1412" y="6"/>
                  </a:lnTo>
                  <a:lnTo>
                    <a:pt x="1414" y="5"/>
                  </a:lnTo>
                  <a:lnTo>
                    <a:pt x="1416" y="4"/>
                  </a:lnTo>
                  <a:lnTo>
                    <a:pt x="1418" y="0"/>
                  </a:lnTo>
                  <a:lnTo>
                    <a:pt x="1415" y="0"/>
                  </a:lnTo>
                  <a:lnTo>
                    <a:pt x="1403" y="6"/>
                  </a:lnTo>
                  <a:lnTo>
                    <a:pt x="1400" y="9"/>
                  </a:lnTo>
                  <a:lnTo>
                    <a:pt x="1392" y="9"/>
                  </a:lnTo>
                  <a:lnTo>
                    <a:pt x="1385" y="14"/>
                  </a:lnTo>
                  <a:lnTo>
                    <a:pt x="1372" y="25"/>
                  </a:lnTo>
                  <a:lnTo>
                    <a:pt x="1364" y="27"/>
                  </a:lnTo>
                  <a:lnTo>
                    <a:pt x="1349" y="27"/>
                  </a:lnTo>
                  <a:lnTo>
                    <a:pt x="1342" y="22"/>
                  </a:lnTo>
                  <a:lnTo>
                    <a:pt x="1337" y="19"/>
                  </a:lnTo>
                  <a:lnTo>
                    <a:pt x="1337" y="22"/>
                  </a:lnTo>
                  <a:lnTo>
                    <a:pt x="1333" y="22"/>
                  </a:lnTo>
                  <a:lnTo>
                    <a:pt x="1326" y="17"/>
                  </a:lnTo>
                  <a:lnTo>
                    <a:pt x="1321" y="19"/>
                  </a:lnTo>
                  <a:lnTo>
                    <a:pt x="1319" y="25"/>
                  </a:lnTo>
                  <a:lnTo>
                    <a:pt x="1317" y="25"/>
                  </a:lnTo>
                  <a:lnTo>
                    <a:pt x="1314" y="20"/>
                  </a:lnTo>
                  <a:lnTo>
                    <a:pt x="1315" y="17"/>
                  </a:lnTo>
                  <a:lnTo>
                    <a:pt x="1321" y="15"/>
                  </a:lnTo>
                  <a:lnTo>
                    <a:pt x="1319" y="11"/>
                  </a:lnTo>
                  <a:lnTo>
                    <a:pt x="1311" y="14"/>
                  </a:lnTo>
                  <a:lnTo>
                    <a:pt x="1299" y="20"/>
                  </a:lnTo>
                  <a:lnTo>
                    <a:pt x="1290" y="25"/>
                  </a:lnTo>
                  <a:lnTo>
                    <a:pt x="1287" y="31"/>
                  </a:lnTo>
                  <a:lnTo>
                    <a:pt x="1289" y="37"/>
                  </a:lnTo>
                  <a:lnTo>
                    <a:pt x="1296" y="39"/>
                  </a:lnTo>
                  <a:lnTo>
                    <a:pt x="1291" y="42"/>
                  </a:lnTo>
                  <a:lnTo>
                    <a:pt x="1284" y="42"/>
                  </a:lnTo>
                  <a:lnTo>
                    <a:pt x="1276" y="49"/>
                  </a:lnTo>
                  <a:lnTo>
                    <a:pt x="1269" y="63"/>
                  </a:lnTo>
                  <a:lnTo>
                    <a:pt x="1266" y="73"/>
                  </a:lnTo>
                  <a:lnTo>
                    <a:pt x="1263" y="74"/>
                  </a:lnTo>
                  <a:lnTo>
                    <a:pt x="1262" y="72"/>
                  </a:lnTo>
                  <a:lnTo>
                    <a:pt x="1264" y="61"/>
                  </a:lnTo>
                  <a:lnTo>
                    <a:pt x="1273" y="46"/>
                  </a:lnTo>
                  <a:lnTo>
                    <a:pt x="1274" y="42"/>
                  </a:lnTo>
                  <a:lnTo>
                    <a:pt x="1271" y="42"/>
                  </a:lnTo>
                  <a:lnTo>
                    <a:pt x="1254" y="49"/>
                  </a:lnTo>
                  <a:lnTo>
                    <a:pt x="1248" y="49"/>
                  </a:lnTo>
                  <a:lnTo>
                    <a:pt x="1244" y="48"/>
                  </a:lnTo>
                  <a:lnTo>
                    <a:pt x="1239" y="41"/>
                  </a:lnTo>
                  <a:lnTo>
                    <a:pt x="1232" y="39"/>
                  </a:lnTo>
                  <a:lnTo>
                    <a:pt x="1228" y="39"/>
                  </a:lnTo>
                  <a:lnTo>
                    <a:pt x="1229" y="41"/>
                  </a:lnTo>
                  <a:lnTo>
                    <a:pt x="1238" y="45"/>
                  </a:lnTo>
                  <a:lnTo>
                    <a:pt x="1241" y="50"/>
                  </a:lnTo>
                  <a:lnTo>
                    <a:pt x="1238" y="52"/>
                  </a:lnTo>
                  <a:lnTo>
                    <a:pt x="1229" y="49"/>
                  </a:lnTo>
                  <a:lnTo>
                    <a:pt x="1218" y="48"/>
                  </a:lnTo>
                  <a:lnTo>
                    <a:pt x="1206" y="54"/>
                  </a:lnTo>
                  <a:lnTo>
                    <a:pt x="1190" y="67"/>
                  </a:lnTo>
                  <a:lnTo>
                    <a:pt x="1171" y="76"/>
                  </a:lnTo>
                  <a:lnTo>
                    <a:pt x="1159" y="86"/>
                  </a:lnTo>
                  <a:lnTo>
                    <a:pt x="1146" y="97"/>
                  </a:lnTo>
                  <a:lnTo>
                    <a:pt x="1129" y="111"/>
                  </a:lnTo>
                  <a:lnTo>
                    <a:pt x="1120" y="115"/>
                  </a:lnTo>
                  <a:lnTo>
                    <a:pt x="1114" y="116"/>
                  </a:lnTo>
                  <a:lnTo>
                    <a:pt x="1105" y="122"/>
                  </a:lnTo>
                  <a:lnTo>
                    <a:pt x="1098" y="122"/>
                  </a:lnTo>
                  <a:lnTo>
                    <a:pt x="1087" y="128"/>
                  </a:lnTo>
                  <a:lnTo>
                    <a:pt x="1078" y="130"/>
                  </a:lnTo>
                  <a:lnTo>
                    <a:pt x="1074" y="125"/>
                  </a:lnTo>
                  <a:lnTo>
                    <a:pt x="1064" y="124"/>
                  </a:lnTo>
                  <a:lnTo>
                    <a:pt x="1055" y="120"/>
                  </a:lnTo>
                  <a:lnTo>
                    <a:pt x="1049" y="116"/>
                  </a:lnTo>
                  <a:lnTo>
                    <a:pt x="1040" y="111"/>
                  </a:lnTo>
                  <a:lnTo>
                    <a:pt x="1035" y="112"/>
                  </a:lnTo>
                  <a:lnTo>
                    <a:pt x="1029" y="120"/>
                  </a:lnTo>
                  <a:lnTo>
                    <a:pt x="1017" y="132"/>
                  </a:lnTo>
                  <a:lnTo>
                    <a:pt x="1015" y="138"/>
                  </a:lnTo>
                  <a:lnTo>
                    <a:pt x="1008" y="145"/>
                  </a:lnTo>
                  <a:lnTo>
                    <a:pt x="1005" y="153"/>
                  </a:lnTo>
                  <a:lnTo>
                    <a:pt x="1000" y="151"/>
                  </a:lnTo>
                  <a:lnTo>
                    <a:pt x="996" y="148"/>
                  </a:lnTo>
                  <a:lnTo>
                    <a:pt x="993" y="151"/>
                  </a:lnTo>
                  <a:lnTo>
                    <a:pt x="998" y="165"/>
                  </a:lnTo>
                  <a:lnTo>
                    <a:pt x="1006" y="192"/>
                  </a:lnTo>
                  <a:lnTo>
                    <a:pt x="1014" y="214"/>
                  </a:lnTo>
                  <a:lnTo>
                    <a:pt x="1017" y="232"/>
                  </a:lnTo>
                  <a:lnTo>
                    <a:pt x="1015" y="250"/>
                  </a:lnTo>
                  <a:lnTo>
                    <a:pt x="1008" y="263"/>
                  </a:lnTo>
                  <a:lnTo>
                    <a:pt x="1003" y="271"/>
                  </a:lnTo>
                  <a:lnTo>
                    <a:pt x="1003" y="274"/>
                  </a:lnTo>
                  <a:lnTo>
                    <a:pt x="1015" y="288"/>
                  </a:lnTo>
                  <a:lnTo>
                    <a:pt x="1021" y="292"/>
                  </a:lnTo>
                  <a:lnTo>
                    <a:pt x="1020" y="285"/>
                  </a:lnTo>
                  <a:lnTo>
                    <a:pt x="1023" y="287"/>
                  </a:lnTo>
                  <a:lnTo>
                    <a:pt x="1029" y="284"/>
                  </a:lnTo>
                  <a:lnTo>
                    <a:pt x="1033" y="284"/>
                  </a:lnTo>
                  <a:lnTo>
                    <a:pt x="1029" y="288"/>
                  </a:lnTo>
                  <a:lnTo>
                    <a:pt x="1028" y="293"/>
                  </a:lnTo>
                  <a:lnTo>
                    <a:pt x="1043" y="305"/>
                  </a:lnTo>
                  <a:lnTo>
                    <a:pt x="1040" y="307"/>
                  </a:lnTo>
                  <a:lnTo>
                    <a:pt x="1033" y="307"/>
                  </a:lnTo>
                  <a:lnTo>
                    <a:pt x="1031" y="310"/>
                  </a:lnTo>
                  <a:lnTo>
                    <a:pt x="1031" y="327"/>
                  </a:lnTo>
                  <a:lnTo>
                    <a:pt x="1031" y="334"/>
                  </a:lnTo>
                  <a:lnTo>
                    <a:pt x="1034" y="336"/>
                  </a:lnTo>
                  <a:lnTo>
                    <a:pt x="1039" y="333"/>
                  </a:lnTo>
                  <a:lnTo>
                    <a:pt x="1046" y="331"/>
                  </a:lnTo>
                  <a:lnTo>
                    <a:pt x="1051" y="333"/>
                  </a:lnTo>
                  <a:lnTo>
                    <a:pt x="1053" y="337"/>
                  </a:lnTo>
                  <a:lnTo>
                    <a:pt x="1062" y="334"/>
                  </a:lnTo>
                  <a:lnTo>
                    <a:pt x="1071" y="337"/>
                  </a:lnTo>
                  <a:lnTo>
                    <a:pt x="1079" y="342"/>
                  </a:lnTo>
                  <a:lnTo>
                    <a:pt x="1071" y="346"/>
                  </a:lnTo>
                  <a:lnTo>
                    <a:pt x="1074" y="354"/>
                  </a:lnTo>
                  <a:lnTo>
                    <a:pt x="1071" y="359"/>
                  </a:lnTo>
                  <a:lnTo>
                    <a:pt x="1061" y="360"/>
                  </a:lnTo>
                  <a:lnTo>
                    <a:pt x="1062" y="356"/>
                  </a:lnTo>
                  <a:lnTo>
                    <a:pt x="1055" y="353"/>
                  </a:lnTo>
                  <a:lnTo>
                    <a:pt x="1052" y="355"/>
                  </a:lnTo>
                  <a:lnTo>
                    <a:pt x="1043" y="354"/>
                  </a:lnTo>
                  <a:lnTo>
                    <a:pt x="1040" y="351"/>
                  </a:lnTo>
                  <a:lnTo>
                    <a:pt x="1036" y="342"/>
                  </a:lnTo>
                  <a:lnTo>
                    <a:pt x="1032" y="340"/>
                  </a:lnTo>
                  <a:lnTo>
                    <a:pt x="1029" y="341"/>
                  </a:lnTo>
                  <a:lnTo>
                    <a:pt x="1021" y="334"/>
                  </a:lnTo>
                  <a:lnTo>
                    <a:pt x="1022" y="325"/>
                  </a:lnTo>
                  <a:lnTo>
                    <a:pt x="1029" y="307"/>
                  </a:lnTo>
                  <a:lnTo>
                    <a:pt x="1028" y="300"/>
                  </a:lnTo>
                  <a:lnTo>
                    <a:pt x="1026" y="300"/>
                  </a:lnTo>
                  <a:lnTo>
                    <a:pt x="1020" y="306"/>
                  </a:lnTo>
                  <a:lnTo>
                    <a:pt x="1019" y="324"/>
                  </a:lnTo>
                  <a:lnTo>
                    <a:pt x="1017" y="336"/>
                  </a:lnTo>
                  <a:lnTo>
                    <a:pt x="1010" y="343"/>
                  </a:lnTo>
                  <a:lnTo>
                    <a:pt x="1010" y="348"/>
                  </a:lnTo>
                  <a:lnTo>
                    <a:pt x="1015" y="342"/>
                  </a:lnTo>
                  <a:lnTo>
                    <a:pt x="1019" y="342"/>
                  </a:lnTo>
                  <a:lnTo>
                    <a:pt x="1022" y="344"/>
                  </a:lnTo>
                  <a:lnTo>
                    <a:pt x="1030" y="344"/>
                  </a:lnTo>
                  <a:lnTo>
                    <a:pt x="1033" y="352"/>
                  </a:lnTo>
                  <a:lnTo>
                    <a:pt x="1032" y="363"/>
                  </a:lnTo>
                  <a:lnTo>
                    <a:pt x="1027" y="369"/>
                  </a:lnTo>
                  <a:lnTo>
                    <a:pt x="1017" y="374"/>
                  </a:lnTo>
                  <a:lnTo>
                    <a:pt x="1026" y="363"/>
                  </a:lnTo>
                  <a:lnTo>
                    <a:pt x="1024" y="359"/>
                  </a:lnTo>
                  <a:lnTo>
                    <a:pt x="1021" y="357"/>
                  </a:lnTo>
                  <a:lnTo>
                    <a:pt x="1018" y="355"/>
                  </a:lnTo>
                  <a:lnTo>
                    <a:pt x="1015" y="358"/>
                  </a:lnTo>
                  <a:lnTo>
                    <a:pt x="1005" y="366"/>
                  </a:lnTo>
                  <a:lnTo>
                    <a:pt x="1005" y="370"/>
                  </a:lnTo>
                  <a:lnTo>
                    <a:pt x="998" y="372"/>
                  </a:lnTo>
                  <a:lnTo>
                    <a:pt x="993" y="376"/>
                  </a:lnTo>
                  <a:lnTo>
                    <a:pt x="992" y="369"/>
                  </a:lnTo>
                  <a:lnTo>
                    <a:pt x="989" y="368"/>
                  </a:lnTo>
                  <a:lnTo>
                    <a:pt x="981" y="369"/>
                  </a:lnTo>
                  <a:lnTo>
                    <a:pt x="977" y="367"/>
                  </a:lnTo>
                  <a:lnTo>
                    <a:pt x="976" y="360"/>
                  </a:lnTo>
                  <a:lnTo>
                    <a:pt x="972" y="359"/>
                  </a:lnTo>
                  <a:lnTo>
                    <a:pt x="969" y="360"/>
                  </a:lnTo>
                  <a:lnTo>
                    <a:pt x="963" y="360"/>
                  </a:lnTo>
                  <a:lnTo>
                    <a:pt x="962" y="355"/>
                  </a:lnTo>
                  <a:lnTo>
                    <a:pt x="958" y="353"/>
                  </a:lnTo>
                  <a:lnTo>
                    <a:pt x="953" y="355"/>
                  </a:lnTo>
                  <a:lnTo>
                    <a:pt x="951" y="355"/>
                  </a:lnTo>
                  <a:lnTo>
                    <a:pt x="950" y="347"/>
                  </a:lnTo>
                  <a:lnTo>
                    <a:pt x="948" y="343"/>
                  </a:lnTo>
                  <a:lnTo>
                    <a:pt x="948" y="339"/>
                  </a:lnTo>
                  <a:lnTo>
                    <a:pt x="953" y="337"/>
                  </a:lnTo>
                  <a:lnTo>
                    <a:pt x="961" y="328"/>
                  </a:lnTo>
                  <a:lnTo>
                    <a:pt x="964" y="327"/>
                  </a:lnTo>
                  <a:lnTo>
                    <a:pt x="968" y="322"/>
                  </a:lnTo>
                  <a:lnTo>
                    <a:pt x="968" y="319"/>
                  </a:lnTo>
                  <a:lnTo>
                    <a:pt x="959" y="310"/>
                  </a:lnTo>
                  <a:lnTo>
                    <a:pt x="954" y="308"/>
                  </a:lnTo>
                  <a:lnTo>
                    <a:pt x="948" y="308"/>
                  </a:lnTo>
                  <a:lnTo>
                    <a:pt x="938" y="312"/>
                  </a:lnTo>
                  <a:lnTo>
                    <a:pt x="933" y="313"/>
                  </a:lnTo>
                  <a:lnTo>
                    <a:pt x="927" y="309"/>
                  </a:lnTo>
                  <a:lnTo>
                    <a:pt x="922" y="310"/>
                  </a:lnTo>
                  <a:lnTo>
                    <a:pt x="903" y="318"/>
                  </a:lnTo>
                  <a:lnTo>
                    <a:pt x="902" y="321"/>
                  </a:lnTo>
                  <a:lnTo>
                    <a:pt x="905" y="323"/>
                  </a:lnTo>
                  <a:lnTo>
                    <a:pt x="912" y="330"/>
                  </a:lnTo>
                  <a:lnTo>
                    <a:pt x="911" y="332"/>
                  </a:lnTo>
                  <a:lnTo>
                    <a:pt x="905" y="331"/>
                  </a:lnTo>
                  <a:lnTo>
                    <a:pt x="900" y="331"/>
                  </a:lnTo>
                  <a:lnTo>
                    <a:pt x="898" y="328"/>
                  </a:lnTo>
                  <a:lnTo>
                    <a:pt x="892" y="325"/>
                  </a:lnTo>
                  <a:lnTo>
                    <a:pt x="881" y="324"/>
                  </a:lnTo>
                  <a:lnTo>
                    <a:pt x="869" y="325"/>
                  </a:lnTo>
                  <a:lnTo>
                    <a:pt x="865" y="330"/>
                  </a:lnTo>
                  <a:lnTo>
                    <a:pt x="865" y="332"/>
                  </a:lnTo>
                  <a:lnTo>
                    <a:pt x="858" y="333"/>
                  </a:lnTo>
                  <a:lnTo>
                    <a:pt x="856" y="331"/>
                  </a:lnTo>
                  <a:lnTo>
                    <a:pt x="852" y="331"/>
                  </a:lnTo>
                  <a:lnTo>
                    <a:pt x="843" y="336"/>
                  </a:lnTo>
                  <a:lnTo>
                    <a:pt x="843" y="340"/>
                  </a:lnTo>
                  <a:lnTo>
                    <a:pt x="838" y="341"/>
                  </a:lnTo>
                  <a:lnTo>
                    <a:pt x="829" y="345"/>
                  </a:lnTo>
                  <a:lnTo>
                    <a:pt x="822" y="349"/>
                  </a:lnTo>
                  <a:lnTo>
                    <a:pt x="818" y="351"/>
                  </a:lnTo>
                  <a:lnTo>
                    <a:pt x="820" y="348"/>
                  </a:lnTo>
                  <a:lnTo>
                    <a:pt x="821" y="344"/>
                  </a:lnTo>
                  <a:lnTo>
                    <a:pt x="817" y="346"/>
                  </a:lnTo>
                  <a:lnTo>
                    <a:pt x="811" y="354"/>
                  </a:lnTo>
                  <a:lnTo>
                    <a:pt x="811" y="356"/>
                  </a:lnTo>
                  <a:lnTo>
                    <a:pt x="820" y="367"/>
                  </a:lnTo>
                  <a:lnTo>
                    <a:pt x="828" y="380"/>
                  </a:lnTo>
                  <a:lnTo>
                    <a:pt x="836" y="382"/>
                  </a:lnTo>
                  <a:lnTo>
                    <a:pt x="843" y="391"/>
                  </a:lnTo>
                  <a:lnTo>
                    <a:pt x="849" y="394"/>
                  </a:lnTo>
                  <a:lnTo>
                    <a:pt x="853" y="402"/>
                  </a:lnTo>
                  <a:lnTo>
                    <a:pt x="859" y="404"/>
                  </a:lnTo>
                  <a:lnTo>
                    <a:pt x="866" y="407"/>
                  </a:lnTo>
                  <a:lnTo>
                    <a:pt x="864" y="410"/>
                  </a:lnTo>
                  <a:lnTo>
                    <a:pt x="854" y="410"/>
                  </a:lnTo>
                  <a:lnTo>
                    <a:pt x="853" y="403"/>
                  </a:lnTo>
                  <a:lnTo>
                    <a:pt x="845" y="399"/>
                  </a:lnTo>
                  <a:lnTo>
                    <a:pt x="841" y="394"/>
                  </a:lnTo>
                  <a:lnTo>
                    <a:pt x="837" y="395"/>
                  </a:lnTo>
                  <a:lnTo>
                    <a:pt x="831" y="402"/>
                  </a:lnTo>
                  <a:lnTo>
                    <a:pt x="826" y="402"/>
                  </a:lnTo>
                  <a:lnTo>
                    <a:pt x="822" y="397"/>
                  </a:lnTo>
                  <a:lnTo>
                    <a:pt x="828" y="391"/>
                  </a:lnTo>
                  <a:lnTo>
                    <a:pt x="828" y="388"/>
                  </a:lnTo>
                  <a:lnTo>
                    <a:pt x="823" y="389"/>
                  </a:lnTo>
                  <a:lnTo>
                    <a:pt x="818" y="395"/>
                  </a:lnTo>
                  <a:lnTo>
                    <a:pt x="820" y="407"/>
                  </a:lnTo>
                  <a:lnTo>
                    <a:pt x="821" y="410"/>
                  </a:lnTo>
                  <a:lnTo>
                    <a:pt x="822" y="415"/>
                  </a:lnTo>
                  <a:lnTo>
                    <a:pt x="814" y="421"/>
                  </a:lnTo>
                  <a:lnTo>
                    <a:pt x="810" y="429"/>
                  </a:lnTo>
                  <a:lnTo>
                    <a:pt x="808" y="438"/>
                  </a:lnTo>
                  <a:lnTo>
                    <a:pt x="809" y="446"/>
                  </a:lnTo>
                  <a:lnTo>
                    <a:pt x="820" y="459"/>
                  </a:lnTo>
                  <a:lnTo>
                    <a:pt x="831" y="462"/>
                  </a:lnTo>
                  <a:lnTo>
                    <a:pt x="837" y="470"/>
                  </a:lnTo>
                  <a:lnTo>
                    <a:pt x="842" y="470"/>
                  </a:lnTo>
                  <a:lnTo>
                    <a:pt x="849" y="464"/>
                  </a:lnTo>
                  <a:lnTo>
                    <a:pt x="858" y="461"/>
                  </a:lnTo>
                  <a:lnTo>
                    <a:pt x="866" y="465"/>
                  </a:lnTo>
                  <a:lnTo>
                    <a:pt x="880" y="468"/>
                  </a:lnTo>
                  <a:lnTo>
                    <a:pt x="884" y="471"/>
                  </a:lnTo>
                  <a:lnTo>
                    <a:pt x="887" y="479"/>
                  </a:lnTo>
                  <a:lnTo>
                    <a:pt x="890" y="480"/>
                  </a:lnTo>
                  <a:lnTo>
                    <a:pt x="893" y="477"/>
                  </a:lnTo>
                  <a:lnTo>
                    <a:pt x="892" y="469"/>
                  </a:lnTo>
                  <a:lnTo>
                    <a:pt x="894" y="465"/>
                  </a:lnTo>
                  <a:lnTo>
                    <a:pt x="901" y="468"/>
                  </a:lnTo>
                  <a:lnTo>
                    <a:pt x="901" y="472"/>
                  </a:lnTo>
                  <a:lnTo>
                    <a:pt x="894" y="480"/>
                  </a:lnTo>
                  <a:lnTo>
                    <a:pt x="894" y="485"/>
                  </a:lnTo>
                  <a:lnTo>
                    <a:pt x="898" y="485"/>
                  </a:lnTo>
                  <a:lnTo>
                    <a:pt x="906" y="479"/>
                  </a:lnTo>
                  <a:lnTo>
                    <a:pt x="908" y="475"/>
                  </a:lnTo>
                  <a:lnTo>
                    <a:pt x="918" y="472"/>
                  </a:lnTo>
                  <a:lnTo>
                    <a:pt x="931" y="464"/>
                  </a:lnTo>
                  <a:lnTo>
                    <a:pt x="940" y="463"/>
                  </a:lnTo>
                  <a:lnTo>
                    <a:pt x="945" y="458"/>
                  </a:lnTo>
                  <a:lnTo>
                    <a:pt x="947" y="458"/>
                  </a:lnTo>
                  <a:lnTo>
                    <a:pt x="948" y="461"/>
                  </a:lnTo>
                  <a:lnTo>
                    <a:pt x="951" y="462"/>
                  </a:lnTo>
                  <a:lnTo>
                    <a:pt x="962" y="456"/>
                  </a:lnTo>
                  <a:lnTo>
                    <a:pt x="970" y="456"/>
                  </a:lnTo>
                  <a:lnTo>
                    <a:pt x="973" y="453"/>
                  </a:lnTo>
                  <a:lnTo>
                    <a:pt x="971" y="458"/>
                  </a:lnTo>
                  <a:lnTo>
                    <a:pt x="963" y="462"/>
                  </a:lnTo>
                  <a:lnTo>
                    <a:pt x="964" y="465"/>
                  </a:lnTo>
                  <a:lnTo>
                    <a:pt x="968" y="467"/>
                  </a:lnTo>
                  <a:lnTo>
                    <a:pt x="962" y="477"/>
                  </a:lnTo>
                  <a:lnTo>
                    <a:pt x="952" y="479"/>
                  </a:lnTo>
                  <a:lnTo>
                    <a:pt x="950" y="475"/>
                  </a:lnTo>
                  <a:lnTo>
                    <a:pt x="946" y="475"/>
                  </a:lnTo>
                  <a:lnTo>
                    <a:pt x="937" y="482"/>
                  </a:lnTo>
                  <a:lnTo>
                    <a:pt x="938" y="483"/>
                  </a:lnTo>
                  <a:lnTo>
                    <a:pt x="945" y="484"/>
                  </a:lnTo>
                  <a:lnTo>
                    <a:pt x="949" y="488"/>
                  </a:lnTo>
                  <a:lnTo>
                    <a:pt x="948" y="497"/>
                  </a:lnTo>
                  <a:lnTo>
                    <a:pt x="938" y="508"/>
                  </a:lnTo>
                  <a:lnTo>
                    <a:pt x="937" y="516"/>
                  </a:lnTo>
                  <a:lnTo>
                    <a:pt x="934" y="520"/>
                  </a:lnTo>
                  <a:lnTo>
                    <a:pt x="931" y="525"/>
                  </a:lnTo>
                  <a:lnTo>
                    <a:pt x="934" y="527"/>
                  </a:lnTo>
                  <a:lnTo>
                    <a:pt x="935" y="532"/>
                  </a:lnTo>
                  <a:lnTo>
                    <a:pt x="933" y="538"/>
                  </a:lnTo>
                  <a:lnTo>
                    <a:pt x="926" y="545"/>
                  </a:lnTo>
                  <a:lnTo>
                    <a:pt x="922" y="550"/>
                  </a:lnTo>
                  <a:lnTo>
                    <a:pt x="915" y="549"/>
                  </a:lnTo>
                  <a:lnTo>
                    <a:pt x="911" y="551"/>
                  </a:lnTo>
                  <a:lnTo>
                    <a:pt x="905" y="557"/>
                  </a:lnTo>
                  <a:lnTo>
                    <a:pt x="900" y="558"/>
                  </a:lnTo>
                  <a:lnTo>
                    <a:pt x="893" y="557"/>
                  </a:lnTo>
                  <a:lnTo>
                    <a:pt x="884" y="552"/>
                  </a:lnTo>
                  <a:lnTo>
                    <a:pt x="881" y="554"/>
                  </a:lnTo>
                  <a:lnTo>
                    <a:pt x="879" y="551"/>
                  </a:lnTo>
                  <a:lnTo>
                    <a:pt x="873" y="545"/>
                  </a:lnTo>
                  <a:lnTo>
                    <a:pt x="871" y="545"/>
                  </a:lnTo>
                  <a:lnTo>
                    <a:pt x="866" y="554"/>
                  </a:lnTo>
                  <a:lnTo>
                    <a:pt x="858" y="558"/>
                  </a:lnTo>
                  <a:lnTo>
                    <a:pt x="854" y="565"/>
                  </a:lnTo>
                  <a:lnTo>
                    <a:pt x="842" y="569"/>
                  </a:lnTo>
                  <a:lnTo>
                    <a:pt x="837" y="573"/>
                  </a:lnTo>
                  <a:lnTo>
                    <a:pt x="832" y="573"/>
                  </a:lnTo>
                  <a:lnTo>
                    <a:pt x="826" y="572"/>
                  </a:lnTo>
                  <a:lnTo>
                    <a:pt x="817" y="572"/>
                  </a:lnTo>
                  <a:lnTo>
                    <a:pt x="809" y="577"/>
                  </a:lnTo>
                  <a:lnTo>
                    <a:pt x="801" y="577"/>
                  </a:lnTo>
                  <a:lnTo>
                    <a:pt x="798" y="580"/>
                  </a:lnTo>
                  <a:lnTo>
                    <a:pt x="797" y="588"/>
                  </a:lnTo>
                  <a:lnTo>
                    <a:pt x="793" y="599"/>
                  </a:lnTo>
                  <a:lnTo>
                    <a:pt x="788" y="604"/>
                  </a:lnTo>
                  <a:lnTo>
                    <a:pt x="788" y="600"/>
                  </a:lnTo>
                  <a:lnTo>
                    <a:pt x="780" y="592"/>
                  </a:lnTo>
                  <a:lnTo>
                    <a:pt x="772" y="591"/>
                  </a:lnTo>
                  <a:lnTo>
                    <a:pt x="767" y="593"/>
                  </a:lnTo>
                  <a:lnTo>
                    <a:pt x="768" y="598"/>
                  </a:lnTo>
                  <a:lnTo>
                    <a:pt x="773" y="601"/>
                  </a:lnTo>
                  <a:lnTo>
                    <a:pt x="770" y="607"/>
                  </a:lnTo>
                  <a:lnTo>
                    <a:pt x="766" y="607"/>
                  </a:lnTo>
                  <a:lnTo>
                    <a:pt x="764" y="601"/>
                  </a:lnTo>
                  <a:lnTo>
                    <a:pt x="759" y="595"/>
                  </a:lnTo>
                  <a:lnTo>
                    <a:pt x="756" y="595"/>
                  </a:lnTo>
                  <a:lnTo>
                    <a:pt x="748" y="603"/>
                  </a:lnTo>
                  <a:lnTo>
                    <a:pt x="743" y="611"/>
                  </a:lnTo>
                  <a:lnTo>
                    <a:pt x="740" y="613"/>
                  </a:lnTo>
                  <a:lnTo>
                    <a:pt x="737" y="613"/>
                  </a:lnTo>
                  <a:lnTo>
                    <a:pt x="723" y="626"/>
                  </a:lnTo>
                  <a:lnTo>
                    <a:pt x="720" y="636"/>
                  </a:lnTo>
                  <a:lnTo>
                    <a:pt x="717" y="637"/>
                  </a:lnTo>
                  <a:lnTo>
                    <a:pt x="710" y="639"/>
                  </a:lnTo>
                  <a:lnTo>
                    <a:pt x="704" y="637"/>
                  </a:lnTo>
                  <a:lnTo>
                    <a:pt x="703" y="638"/>
                  </a:lnTo>
                  <a:lnTo>
                    <a:pt x="709" y="646"/>
                  </a:lnTo>
                  <a:lnTo>
                    <a:pt x="708" y="650"/>
                  </a:lnTo>
                  <a:lnTo>
                    <a:pt x="704" y="650"/>
                  </a:lnTo>
                  <a:lnTo>
                    <a:pt x="701" y="645"/>
                  </a:lnTo>
                  <a:lnTo>
                    <a:pt x="698" y="646"/>
                  </a:lnTo>
                  <a:lnTo>
                    <a:pt x="695" y="651"/>
                  </a:lnTo>
                  <a:lnTo>
                    <a:pt x="687" y="660"/>
                  </a:lnTo>
                  <a:lnTo>
                    <a:pt x="687" y="665"/>
                  </a:lnTo>
                  <a:lnTo>
                    <a:pt x="693" y="672"/>
                  </a:lnTo>
                  <a:lnTo>
                    <a:pt x="694" y="680"/>
                  </a:lnTo>
                  <a:lnTo>
                    <a:pt x="693" y="685"/>
                  </a:lnTo>
                  <a:lnTo>
                    <a:pt x="690" y="691"/>
                  </a:lnTo>
                  <a:lnTo>
                    <a:pt x="692" y="696"/>
                  </a:lnTo>
                  <a:lnTo>
                    <a:pt x="695" y="695"/>
                  </a:lnTo>
                  <a:lnTo>
                    <a:pt x="698" y="690"/>
                  </a:lnTo>
                  <a:lnTo>
                    <a:pt x="701" y="693"/>
                  </a:lnTo>
                  <a:lnTo>
                    <a:pt x="702" y="702"/>
                  </a:lnTo>
                  <a:lnTo>
                    <a:pt x="698" y="704"/>
                  </a:lnTo>
                  <a:lnTo>
                    <a:pt x="696" y="707"/>
                  </a:lnTo>
                  <a:lnTo>
                    <a:pt x="697" y="709"/>
                  </a:lnTo>
                  <a:lnTo>
                    <a:pt x="702" y="708"/>
                  </a:lnTo>
                  <a:lnTo>
                    <a:pt x="705" y="706"/>
                  </a:lnTo>
                  <a:lnTo>
                    <a:pt x="708" y="706"/>
                  </a:lnTo>
                  <a:lnTo>
                    <a:pt x="710" y="708"/>
                  </a:lnTo>
                  <a:lnTo>
                    <a:pt x="712" y="712"/>
                  </a:lnTo>
                  <a:lnTo>
                    <a:pt x="718" y="713"/>
                  </a:lnTo>
                  <a:lnTo>
                    <a:pt x="723" y="716"/>
                  </a:lnTo>
                  <a:lnTo>
                    <a:pt x="729" y="716"/>
                  </a:lnTo>
                  <a:lnTo>
                    <a:pt x="735" y="712"/>
                  </a:lnTo>
                  <a:lnTo>
                    <a:pt x="737" y="700"/>
                  </a:lnTo>
                  <a:lnTo>
                    <a:pt x="741" y="695"/>
                  </a:lnTo>
                  <a:lnTo>
                    <a:pt x="752" y="695"/>
                  </a:lnTo>
                  <a:lnTo>
                    <a:pt x="758" y="692"/>
                  </a:lnTo>
                  <a:lnTo>
                    <a:pt x="752" y="699"/>
                  </a:lnTo>
                  <a:lnTo>
                    <a:pt x="747" y="699"/>
                  </a:lnTo>
                  <a:lnTo>
                    <a:pt x="737" y="709"/>
                  </a:lnTo>
                  <a:lnTo>
                    <a:pt x="736" y="715"/>
                  </a:lnTo>
                  <a:lnTo>
                    <a:pt x="731" y="719"/>
                  </a:lnTo>
                  <a:lnTo>
                    <a:pt x="738" y="726"/>
                  </a:lnTo>
                  <a:lnTo>
                    <a:pt x="738" y="730"/>
                  </a:lnTo>
                  <a:lnTo>
                    <a:pt x="730" y="732"/>
                  </a:lnTo>
                  <a:lnTo>
                    <a:pt x="727" y="729"/>
                  </a:lnTo>
                  <a:lnTo>
                    <a:pt x="727" y="726"/>
                  </a:lnTo>
                  <a:lnTo>
                    <a:pt x="724" y="723"/>
                  </a:lnTo>
                  <a:lnTo>
                    <a:pt x="718" y="723"/>
                  </a:lnTo>
                  <a:lnTo>
                    <a:pt x="715" y="718"/>
                  </a:lnTo>
                  <a:lnTo>
                    <a:pt x="707" y="716"/>
                  </a:lnTo>
                  <a:lnTo>
                    <a:pt x="704" y="712"/>
                  </a:lnTo>
                  <a:lnTo>
                    <a:pt x="698" y="716"/>
                  </a:lnTo>
                  <a:lnTo>
                    <a:pt x="694" y="717"/>
                  </a:lnTo>
                  <a:lnTo>
                    <a:pt x="692" y="721"/>
                  </a:lnTo>
                  <a:lnTo>
                    <a:pt x="687" y="725"/>
                  </a:lnTo>
                  <a:lnTo>
                    <a:pt x="681" y="724"/>
                  </a:lnTo>
                  <a:lnTo>
                    <a:pt x="680" y="728"/>
                  </a:lnTo>
                  <a:lnTo>
                    <a:pt x="683" y="732"/>
                  </a:lnTo>
                  <a:lnTo>
                    <a:pt x="685" y="734"/>
                  </a:lnTo>
                  <a:lnTo>
                    <a:pt x="682" y="738"/>
                  </a:lnTo>
                  <a:lnTo>
                    <a:pt x="681" y="747"/>
                  </a:lnTo>
                  <a:lnTo>
                    <a:pt x="683" y="752"/>
                  </a:lnTo>
                  <a:lnTo>
                    <a:pt x="687" y="752"/>
                  </a:lnTo>
                  <a:lnTo>
                    <a:pt x="687" y="763"/>
                  </a:lnTo>
                  <a:lnTo>
                    <a:pt x="689" y="766"/>
                  </a:lnTo>
                  <a:lnTo>
                    <a:pt x="689" y="772"/>
                  </a:lnTo>
                  <a:lnTo>
                    <a:pt x="694" y="776"/>
                  </a:lnTo>
                  <a:lnTo>
                    <a:pt x="694" y="778"/>
                  </a:lnTo>
                  <a:lnTo>
                    <a:pt x="687" y="779"/>
                  </a:lnTo>
                  <a:lnTo>
                    <a:pt x="685" y="783"/>
                  </a:lnTo>
                  <a:lnTo>
                    <a:pt x="706" y="793"/>
                  </a:lnTo>
                  <a:lnTo>
                    <a:pt x="714" y="793"/>
                  </a:lnTo>
                  <a:lnTo>
                    <a:pt x="724" y="788"/>
                  </a:lnTo>
                  <a:lnTo>
                    <a:pt x="728" y="786"/>
                  </a:lnTo>
                  <a:lnTo>
                    <a:pt x="732" y="788"/>
                  </a:lnTo>
                  <a:lnTo>
                    <a:pt x="736" y="788"/>
                  </a:lnTo>
                  <a:lnTo>
                    <a:pt x="744" y="777"/>
                  </a:lnTo>
                  <a:lnTo>
                    <a:pt x="744" y="772"/>
                  </a:lnTo>
                  <a:lnTo>
                    <a:pt x="741" y="767"/>
                  </a:lnTo>
                  <a:lnTo>
                    <a:pt x="741" y="764"/>
                  </a:lnTo>
                  <a:lnTo>
                    <a:pt x="750" y="760"/>
                  </a:lnTo>
                  <a:lnTo>
                    <a:pt x="759" y="753"/>
                  </a:lnTo>
                  <a:lnTo>
                    <a:pt x="773" y="744"/>
                  </a:lnTo>
                  <a:lnTo>
                    <a:pt x="778" y="746"/>
                  </a:lnTo>
                  <a:lnTo>
                    <a:pt x="772" y="746"/>
                  </a:lnTo>
                  <a:lnTo>
                    <a:pt x="759" y="759"/>
                  </a:lnTo>
                  <a:lnTo>
                    <a:pt x="751" y="764"/>
                  </a:lnTo>
                  <a:lnTo>
                    <a:pt x="751" y="767"/>
                  </a:lnTo>
                  <a:lnTo>
                    <a:pt x="755" y="772"/>
                  </a:lnTo>
                  <a:lnTo>
                    <a:pt x="755" y="775"/>
                  </a:lnTo>
                  <a:lnTo>
                    <a:pt x="750" y="784"/>
                  </a:lnTo>
                  <a:lnTo>
                    <a:pt x="743" y="788"/>
                  </a:lnTo>
                  <a:lnTo>
                    <a:pt x="742" y="795"/>
                  </a:lnTo>
                  <a:lnTo>
                    <a:pt x="744" y="804"/>
                  </a:lnTo>
                  <a:lnTo>
                    <a:pt x="742" y="809"/>
                  </a:lnTo>
                  <a:lnTo>
                    <a:pt x="742" y="812"/>
                  </a:lnTo>
                  <a:lnTo>
                    <a:pt x="742" y="818"/>
                  </a:lnTo>
                  <a:lnTo>
                    <a:pt x="743" y="824"/>
                  </a:lnTo>
                  <a:lnTo>
                    <a:pt x="735" y="828"/>
                  </a:lnTo>
                  <a:lnTo>
                    <a:pt x="731" y="831"/>
                  </a:lnTo>
                  <a:lnTo>
                    <a:pt x="729" y="835"/>
                  </a:lnTo>
                  <a:lnTo>
                    <a:pt x="727" y="834"/>
                  </a:lnTo>
                  <a:lnTo>
                    <a:pt x="724" y="836"/>
                  </a:lnTo>
                  <a:lnTo>
                    <a:pt x="726" y="843"/>
                  </a:lnTo>
                  <a:lnTo>
                    <a:pt x="726" y="848"/>
                  </a:lnTo>
                  <a:lnTo>
                    <a:pt x="729" y="849"/>
                  </a:lnTo>
                  <a:lnTo>
                    <a:pt x="735" y="848"/>
                  </a:lnTo>
                  <a:lnTo>
                    <a:pt x="739" y="848"/>
                  </a:lnTo>
                  <a:lnTo>
                    <a:pt x="740" y="852"/>
                  </a:lnTo>
                  <a:lnTo>
                    <a:pt x="737" y="855"/>
                  </a:lnTo>
                  <a:lnTo>
                    <a:pt x="730" y="855"/>
                  </a:lnTo>
                  <a:lnTo>
                    <a:pt x="727" y="858"/>
                  </a:lnTo>
                  <a:lnTo>
                    <a:pt x="729" y="862"/>
                  </a:lnTo>
                  <a:lnTo>
                    <a:pt x="728" y="864"/>
                  </a:lnTo>
                  <a:lnTo>
                    <a:pt x="729" y="868"/>
                  </a:lnTo>
                  <a:lnTo>
                    <a:pt x="726" y="871"/>
                  </a:lnTo>
                  <a:lnTo>
                    <a:pt x="720" y="872"/>
                  </a:lnTo>
                  <a:lnTo>
                    <a:pt x="715" y="876"/>
                  </a:lnTo>
                  <a:lnTo>
                    <a:pt x="712" y="875"/>
                  </a:lnTo>
                  <a:lnTo>
                    <a:pt x="708" y="876"/>
                  </a:lnTo>
                  <a:lnTo>
                    <a:pt x="713" y="879"/>
                  </a:lnTo>
                  <a:lnTo>
                    <a:pt x="718" y="880"/>
                  </a:lnTo>
                  <a:lnTo>
                    <a:pt x="723" y="883"/>
                  </a:lnTo>
                  <a:lnTo>
                    <a:pt x="729" y="877"/>
                  </a:lnTo>
                  <a:lnTo>
                    <a:pt x="742" y="868"/>
                  </a:lnTo>
                  <a:lnTo>
                    <a:pt x="744" y="868"/>
                  </a:lnTo>
                  <a:lnTo>
                    <a:pt x="749" y="869"/>
                  </a:lnTo>
                  <a:lnTo>
                    <a:pt x="754" y="865"/>
                  </a:lnTo>
                  <a:lnTo>
                    <a:pt x="764" y="860"/>
                  </a:lnTo>
                  <a:lnTo>
                    <a:pt x="763" y="865"/>
                  </a:lnTo>
                  <a:lnTo>
                    <a:pt x="759" y="868"/>
                  </a:lnTo>
                  <a:lnTo>
                    <a:pt x="759" y="870"/>
                  </a:lnTo>
                  <a:lnTo>
                    <a:pt x="763" y="872"/>
                  </a:lnTo>
                  <a:lnTo>
                    <a:pt x="764" y="878"/>
                  </a:lnTo>
                  <a:lnTo>
                    <a:pt x="763" y="881"/>
                  </a:lnTo>
                  <a:lnTo>
                    <a:pt x="767" y="885"/>
                  </a:lnTo>
                  <a:lnTo>
                    <a:pt x="773" y="880"/>
                  </a:lnTo>
                  <a:lnTo>
                    <a:pt x="776" y="876"/>
                  </a:lnTo>
                  <a:lnTo>
                    <a:pt x="778" y="878"/>
                  </a:lnTo>
                  <a:lnTo>
                    <a:pt x="776" y="881"/>
                  </a:lnTo>
                  <a:lnTo>
                    <a:pt x="780" y="889"/>
                  </a:lnTo>
                  <a:lnTo>
                    <a:pt x="782" y="899"/>
                  </a:lnTo>
                  <a:lnTo>
                    <a:pt x="780" y="904"/>
                  </a:lnTo>
                  <a:lnTo>
                    <a:pt x="784" y="912"/>
                  </a:lnTo>
                  <a:lnTo>
                    <a:pt x="787" y="913"/>
                  </a:lnTo>
                  <a:lnTo>
                    <a:pt x="790" y="905"/>
                  </a:lnTo>
                  <a:lnTo>
                    <a:pt x="789" y="899"/>
                  </a:lnTo>
                  <a:lnTo>
                    <a:pt x="795" y="890"/>
                  </a:lnTo>
                  <a:lnTo>
                    <a:pt x="796" y="885"/>
                  </a:lnTo>
                  <a:lnTo>
                    <a:pt x="802" y="879"/>
                  </a:lnTo>
                  <a:lnTo>
                    <a:pt x="805" y="879"/>
                  </a:lnTo>
                  <a:lnTo>
                    <a:pt x="811" y="875"/>
                  </a:lnTo>
                  <a:lnTo>
                    <a:pt x="820" y="874"/>
                  </a:lnTo>
                  <a:lnTo>
                    <a:pt x="812" y="878"/>
                  </a:lnTo>
                  <a:lnTo>
                    <a:pt x="803" y="887"/>
                  </a:lnTo>
                  <a:lnTo>
                    <a:pt x="803" y="890"/>
                  </a:lnTo>
                  <a:lnTo>
                    <a:pt x="811" y="900"/>
                  </a:lnTo>
                  <a:lnTo>
                    <a:pt x="815" y="901"/>
                  </a:lnTo>
                  <a:lnTo>
                    <a:pt x="824" y="895"/>
                  </a:lnTo>
                  <a:lnTo>
                    <a:pt x="836" y="894"/>
                  </a:lnTo>
                  <a:lnTo>
                    <a:pt x="842" y="889"/>
                  </a:lnTo>
                  <a:lnTo>
                    <a:pt x="846" y="889"/>
                  </a:lnTo>
                  <a:lnTo>
                    <a:pt x="857" y="883"/>
                  </a:lnTo>
                  <a:lnTo>
                    <a:pt x="860" y="883"/>
                  </a:lnTo>
                  <a:lnTo>
                    <a:pt x="857" y="886"/>
                  </a:lnTo>
                  <a:lnTo>
                    <a:pt x="849" y="893"/>
                  </a:lnTo>
                  <a:lnTo>
                    <a:pt x="850" y="898"/>
                  </a:lnTo>
                  <a:lnTo>
                    <a:pt x="846" y="901"/>
                  </a:lnTo>
                  <a:lnTo>
                    <a:pt x="829" y="911"/>
                  </a:lnTo>
                  <a:lnTo>
                    <a:pt x="821" y="917"/>
                  </a:lnTo>
                  <a:lnTo>
                    <a:pt x="815" y="927"/>
                  </a:lnTo>
                  <a:lnTo>
                    <a:pt x="814" y="933"/>
                  </a:lnTo>
                  <a:lnTo>
                    <a:pt x="817" y="938"/>
                  </a:lnTo>
                  <a:lnTo>
                    <a:pt x="823" y="942"/>
                  </a:lnTo>
                  <a:lnTo>
                    <a:pt x="812" y="940"/>
                  </a:lnTo>
                  <a:lnTo>
                    <a:pt x="808" y="941"/>
                  </a:lnTo>
                  <a:lnTo>
                    <a:pt x="802" y="949"/>
                  </a:lnTo>
                  <a:lnTo>
                    <a:pt x="800" y="957"/>
                  </a:lnTo>
                  <a:lnTo>
                    <a:pt x="793" y="965"/>
                  </a:lnTo>
                  <a:lnTo>
                    <a:pt x="789" y="972"/>
                  </a:lnTo>
                  <a:lnTo>
                    <a:pt x="790" y="975"/>
                  </a:lnTo>
                  <a:lnTo>
                    <a:pt x="793" y="978"/>
                  </a:lnTo>
                  <a:lnTo>
                    <a:pt x="791" y="982"/>
                  </a:lnTo>
                  <a:lnTo>
                    <a:pt x="788" y="981"/>
                  </a:lnTo>
                  <a:lnTo>
                    <a:pt x="786" y="976"/>
                  </a:lnTo>
                  <a:lnTo>
                    <a:pt x="782" y="975"/>
                  </a:lnTo>
                  <a:lnTo>
                    <a:pt x="777" y="982"/>
                  </a:lnTo>
                  <a:lnTo>
                    <a:pt x="768" y="986"/>
                  </a:lnTo>
                  <a:lnTo>
                    <a:pt x="772" y="991"/>
                  </a:lnTo>
                  <a:lnTo>
                    <a:pt x="768" y="995"/>
                  </a:lnTo>
                  <a:lnTo>
                    <a:pt x="764" y="994"/>
                  </a:lnTo>
                  <a:lnTo>
                    <a:pt x="763" y="991"/>
                  </a:lnTo>
                  <a:lnTo>
                    <a:pt x="760" y="993"/>
                  </a:lnTo>
                  <a:lnTo>
                    <a:pt x="745" y="1004"/>
                  </a:lnTo>
                  <a:lnTo>
                    <a:pt x="742" y="1010"/>
                  </a:lnTo>
                  <a:lnTo>
                    <a:pt x="743" y="1015"/>
                  </a:lnTo>
                  <a:lnTo>
                    <a:pt x="741" y="1017"/>
                  </a:lnTo>
                  <a:lnTo>
                    <a:pt x="736" y="1015"/>
                  </a:lnTo>
                  <a:lnTo>
                    <a:pt x="736" y="1008"/>
                  </a:lnTo>
                  <a:lnTo>
                    <a:pt x="727" y="1013"/>
                  </a:lnTo>
                  <a:lnTo>
                    <a:pt x="719" y="1018"/>
                  </a:lnTo>
                  <a:lnTo>
                    <a:pt x="714" y="1020"/>
                  </a:lnTo>
                  <a:lnTo>
                    <a:pt x="714" y="1025"/>
                  </a:lnTo>
                  <a:lnTo>
                    <a:pt x="708" y="1027"/>
                  </a:lnTo>
                  <a:lnTo>
                    <a:pt x="700" y="1027"/>
                  </a:lnTo>
                  <a:lnTo>
                    <a:pt x="691" y="1034"/>
                  </a:lnTo>
                  <a:lnTo>
                    <a:pt x="677" y="1040"/>
                  </a:lnTo>
                  <a:lnTo>
                    <a:pt x="667" y="1048"/>
                  </a:lnTo>
                  <a:lnTo>
                    <a:pt x="662" y="1056"/>
                  </a:lnTo>
                  <a:lnTo>
                    <a:pt x="661" y="1060"/>
                  </a:lnTo>
                  <a:lnTo>
                    <a:pt x="665" y="1065"/>
                  </a:lnTo>
                  <a:lnTo>
                    <a:pt x="663" y="1069"/>
                  </a:lnTo>
                  <a:lnTo>
                    <a:pt x="662" y="1071"/>
                  </a:lnTo>
                  <a:lnTo>
                    <a:pt x="658" y="1066"/>
                  </a:lnTo>
                  <a:lnTo>
                    <a:pt x="655" y="1066"/>
                  </a:lnTo>
                  <a:lnTo>
                    <a:pt x="654" y="1068"/>
                  </a:lnTo>
                  <a:lnTo>
                    <a:pt x="655" y="1073"/>
                  </a:lnTo>
                  <a:lnTo>
                    <a:pt x="651" y="1075"/>
                  </a:lnTo>
                  <a:lnTo>
                    <a:pt x="648" y="1071"/>
                  </a:lnTo>
                  <a:lnTo>
                    <a:pt x="648" y="1065"/>
                  </a:lnTo>
                  <a:lnTo>
                    <a:pt x="650" y="1061"/>
                  </a:lnTo>
                  <a:lnTo>
                    <a:pt x="646" y="1058"/>
                  </a:lnTo>
                  <a:lnTo>
                    <a:pt x="640" y="1060"/>
                  </a:lnTo>
                  <a:lnTo>
                    <a:pt x="637" y="1057"/>
                  </a:lnTo>
                  <a:lnTo>
                    <a:pt x="631" y="1060"/>
                  </a:lnTo>
                  <a:lnTo>
                    <a:pt x="622" y="1061"/>
                  </a:lnTo>
                  <a:lnTo>
                    <a:pt x="616" y="1063"/>
                  </a:lnTo>
                  <a:lnTo>
                    <a:pt x="612" y="1068"/>
                  </a:lnTo>
                  <a:lnTo>
                    <a:pt x="604" y="1072"/>
                  </a:lnTo>
                  <a:lnTo>
                    <a:pt x="597" y="1076"/>
                  </a:lnTo>
                  <a:lnTo>
                    <a:pt x="589" y="1084"/>
                  </a:lnTo>
                  <a:lnTo>
                    <a:pt x="591" y="1087"/>
                  </a:lnTo>
                  <a:lnTo>
                    <a:pt x="588" y="1090"/>
                  </a:lnTo>
                  <a:lnTo>
                    <a:pt x="586" y="1089"/>
                  </a:lnTo>
                  <a:lnTo>
                    <a:pt x="578" y="1091"/>
                  </a:lnTo>
                  <a:lnTo>
                    <a:pt x="574" y="1095"/>
                  </a:lnTo>
                  <a:lnTo>
                    <a:pt x="573" y="1099"/>
                  </a:lnTo>
                  <a:lnTo>
                    <a:pt x="570" y="1099"/>
                  </a:lnTo>
                  <a:lnTo>
                    <a:pt x="565" y="1098"/>
                  </a:lnTo>
                  <a:lnTo>
                    <a:pt x="558" y="1099"/>
                  </a:lnTo>
                  <a:lnTo>
                    <a:pt x="556" y="1103"/>
                  </a:lnTo>
                  <a:lnTo>
                    <a:pt x="555" y="1110"/>
                  </a:lnTo>
                  <a:lnTo>
                    <a:pt x="557" y="1114"/>
                  </a:lnTo>
                  <a:lnTo>
                    <a:pt x="561" y="1112"/>
                  </a:lnTo>
                  <a:lnTo>
                    <a:pt x="563" y="1109"/>
                  </a:lnTo>
                  <a:lnTo>
                    <a:pt x="562" y="1104"/>
                  </a:lnTo>
                  <a:lnTo>
                    <a:pt x="566" y="1102"/>
                  </a:lnTo>
                  <a:lnTo>
                    <a:pt x="568" y="1104"/>
                  </a:lnTo>
                  <a:lnTo>
                    <a:pt x="567" y="1109"/>
                  </a:lnTo>
                  <a:lnTo>
                    <a:pt x="568" y="1111"/>
                  </a:lnTo>
                  <a:lnTo>
                    <a:pt x="574" y="1110"/>
                  </a:lnTo>
                  <a:lnTo>
                    <a:pt x="579" y="1101"/>
                  </a:lnTo>
                  <a:lnTo>
                    <a:pt x="581" y="1099"/>
                  </a:lnTo>
                  <a:lnTo>
                    <a:pt x="584" y="1103"/>
                  </a:lnTo>
                  <a:lnTo>
                    <a:pt x="582" y="1107"/>
                  </a:lnTo>
                  <a:lnTo>
                    <a:pt x="584" y="1110"/>
                  </a:lnTo>
                  <a:lnTo>
                    <a:pt x="589" y="1109"/>
                  </a:lnTo>
                  <a:lnTo>
                    <a:pt x="592" y="1103"/>
                  </a:lnTo>
                  <a:lnTo>
                    <a:pt x="593" y="1108"/>
                  </a:lnTo>
                  <a:lnTo>
                    <a:pt x="596" y="1108"/>
                  </a:lnTo>
                  <a:lnTo>
                    <a:pt x="597" y="1103"/>
                  </a:lnTo>
                  <a:lnTo>
                    <a:pt x="600" y="1101"/>
                  </a:lnTo>
                  <a:lnTo>
                    <a:pt x="607" y="1101"/>
                  </a:lnTo>
                  <a:lnTo>
                    <a:pt x="612" y="1098"/>
                  </a:lnTo>
                  <a:lnTo>
                    <a:pt x="615" y="1090"/>
                  </a:lnTo>
                  <a:lnTo>
                    <a:pt x="615" y="1086"/>
                  </a:lnTo>
                  <a:lnTo>
                    <a:pt x="620" y="1083"/>
                  </a:lnTo>
                  <a:lnTo>
                    <a:pt x="625" y="1076"/>
                  </a:lnTo>
                  <a:lnTo>
                    <a:pt x="628" y="1076"/>
                  </a:lnTo>
                  <a:lnTo>
                    <a:pt x="635" y="1081"/>
                  </a:lnTo>
                  <a:lnTo>
                    <a:pt x="633" y="1084"/>
                  </a:lnTo>
                  <a:lnTo>
                    <a:pt x="628" y="1085"/>
                  </a:lnTo>
                  <a:lnTo>
                    <a:pt x="624" y="1090"/>
                  </a:lnTo>
                  <a:lnTo>
                    <a:pt x="624" y="1096"/>
                  </a:lnTo>
                  <a:lnTo>
                    <a:pt x="626" y="1097"/>
                  </a:lnTo>
                  <a:lnTo>
                    <a:pt x="635" y="1091"/>
                  </a:lnTo>
                  <a:lnTo>
                    <a:pt x="637" y="1086"/>
                  </a:lnTo>
                  <a:lnTo>
                    <a:pt x="640" y="1085"/>
                  </a:lnTo>
                  <a:lnTo>
                    <a:pt x="642" y="1088"/>
                  </a:lnTo>
                  <a:lnTo>
                    <a:pt x="644" y="1085"/>
                  </a:lnTo>
                  <a:lnTo>
                    <a:pt x="647" y="1085"/>
                  </a:lnTo>
                  <a:lnTo>
                    <a:pt x="648" y="1088"/>
                  </a:lnTo>
                  <a:lnTo>
                    <a:pt x="646" y="1092"/>
                  </a:lnTo>
                  <a:lnTo>
                    <a:pt x="648" y="1092"/>
                  </a:lnTo>
                  <a:lnTo>
                    <a:pt x="652" y="1087"/>
                  </a:lnTo>
                  <a:lnTo>
                    <a:pt x="657" y="1087"/>
                  </a:lnTo>
                  <a:lnTo>
                    <a:pt x="662" y="1084"/>
                  </a:lnTo>
                  <a:lnTo>
                    <a:pt x="668" y="1084"/>
                  </a:lnTo>
                  <a:lnTo>
                    <a:pt x="673" y="1075"/>
                  </a:lnTo>
                  <a:lnTo>
                    <a:pt x="679" y="1072"/>
                  </a:lnTo>
                  <a:lnTo>
                    <a:pt x="683" y="1073"/>
                  </a:lnTo>
                  <a:lnTo>
                    <a:pt x="683" y="1077"/>
                  </a:lnTo>
                  <a:lnTo>
                    <a:pt x="679" y="1083"/>
                  </a:lnTo>
                  <a:lnTo>
                    <a:pt x="674" y="1089"/>
                  </a:lnTo>
                  <a:lnTo>
                    <a:pt x="675" y="1091"/>
                  </a:lnTo>
                  <a:lnTo>
                    <a:pt x="678" y="1092"/>
                  </a:lnTo>
                  <a:lnTo>
                    <a:pt x="686" y="1083"/>
                  </a:lnTo>
                  <a:lnTo>
                    <a:pt x="687" y="1074"/>
                  </a:lnTo>
                  <a:lnTo>
                    <a:pt x="687" y="1072"/>
                  </a:lnTo>
                  <a:lnTo>
                    <a:pt x="692" y="1075"/>
                  </a:lnTo>
                  <a:lnTo>
                    <a:pt x="695" y="1073"/>
                  </a:lnTo>
                  <a:lnTo>
                    <a:pt x="700" y="1074"/>
                  </a:lnTo>
                  <a:lnTo>
                    <a:pt x="706" y="1074"/>
                  </a:lnTo>
                  <a:lnTo>
                    <a:pt x="712" y="1067"/>
                  </a:lnTo>
                  <a:lnTo>
                    <a:pt x="714" y="1066"/>
                  </a:lnTo>
                  <a:lnTo>
                    <a:pt x="715" y="1068"/>
                  </a:lnTo>
                  <a:lnTo>
                    <a:pt x="718" y="1061"/>
                  </a:lnTo>
                  <a:lnTo>
                    <a:pt x="721" y="1058"/>
                  </a:lnTo>
                  <a:lnTo>
                    <a:pt x="723" y="1060"/>
                  </a:lnTo>
                  <a:lnTo>
                    <a:pt x="721" y="1064"/>
                  </a:lnTo>
                  <a:lnTo>
                    <a:pt x="723" y="1069"/>
                  </a:lnTo>
                  <a:lnTo>
                    <a:pt x="726" y="1068"/>
                  </a:lnTo>
                  <a:lnTo>
                    <a:pt x="730" y="1063"/>
                  </a:lnTo>
                  <a:lnTo>
                    <a:pt x="728" y="1062"/>
                  </a:lnTo>
                  <a:lnTo>
                    <a:pt x="733" y="1057"/>
                  </a:lnTo>
                  <a:lnTo>
                    <a:pt x="732" y="1055"/>
                  </a:lnTo>
                  <a:lnTo>
                    <a:pt x="723" y="1055"/>
                  </a:lnTo>
                  <a:lnTo>
                    <a:pt x="721" y="1053"/>
                  </a:lnTo>
                  <a:lnTo>
                    <a:pt x="729" y="1051"/>
                  </a:lnTo>
                  <a:lnTo>
                    <a:pt x="739" y="1046"/>
                  </a:lnTo>
                  <a:lnTo>
                    <a:pt x="751" y="1045"/>
                  </a:lnTo>
                  <a:lnTo>
                    <a:pt x="753" y="1043"/>
                  </a:lnTo>
                  <a:lnTo>
                    <a:pt x="753" y="1039"/>
                  </a:lnTo>
                  <a:lnTo>
                    <a:pt x="751" y="1038"/>
                  </a:lnTo>
                  <a:lnTo>
                    <a:pt x="753" y="1037"/>
                  </a:lnTo>
                  <a:lnTo>
                    <a:pt x="759" y="1035"/>
                  </a:lnTo>
                  <a:lnTo>
                    <a:pt x="762" y="1032"/>
                  </a:lnTo>
                  <a:lnTo>
                    <a:pt x="765" y="1033"/>
                  </a:lnTo>
                  <a:lnTo>
                    <a:pt x="766" y="1038"/>
                  </a:lnTo>
                  <a:lnTo>
                    <a:pt x="770" y="1038"/>
                  </a:lnTo>
                  <a:lnTo>
                    <a:pt x="772" y="1034"/>
                  </a:lnTo>
                  <a:lnTo>
                    <a:pt x="771" y="1032"/>
                  </a:lnTo>
                  <a:lnTo>
                    <a:pt x="775" y="1028"/>
                  </a:lnTo>
                  <a:lnTo>
                    <a:pt x="776" y="1022"/>
                  </a:lnTo>
                  <a:lnTo>
                    <a:pt x="778" y="1020"/>
                  </a:lnTo>
                  <a:lnTo>
                    <a:pt x="780" y="1023"/>
                  </a:lnTo>
                  <a:lnTo>
                    <a:pt x="780" y="1028"/>
                  </a:lnTo>
                  <a:lnTo>
                    <a:pt x="784" y="1030"/>
                  </a:lnTo>
                  <a:lnTo>
                    <a:pt x="791" y="1025"/>
                  </a:lnTo>
                  <a:lnTo>
                    <a:pt x="794" y="1020"/>
                  </a:lnTo>
                  <a:lnTo>
                    <a:pt x="798" y="1020"/>
                  </a:lnTo>
                  <a:lnTo>
                    <a:pt x="802" y="1015"/>
                  </a:lnTo>
                  <a:lnTo>
                    <a:pt x="803" y="1014"/>
                  </a:lnTo>
                  <a:lnTo>
                    <a:pt x="807" y="1017"/>
                  </a:lnTo>
                  <a:lnTo>
                    <a:pt x="812" y="1016"/>
                  </a:lnTo>
                  <a:lnTo>
                    <a:pt x="819" y="1008"/>
                  </a:lnTo>
                  <a:lnTo>
                    <a:pt x="819" y="1003"/>
                  </a:lnTo>
                  <a:lnTo>
                    <a:pt x="817" y="1003"/>
                  </a:lnTo>
                  <a:lnTo>
                    <a:pt x="813" y="1003"/>
                  </a:lnTo>
                  <a:lnTo>
                    <a:pt x="811" y="1002"/>
                  </a:lnTo>
                  <a:lnTo>
                    <a:pt x="820" y="996"/>
                  </a:lnTo>
                  <a:lnTo>
                    <a:pt x="826" y="994"/>
                  </a:lnTo>
                  <a:lnTo>
                    <a:pt x="831" y="988"/>
                  </a:lnTo>
                  <a:lnTo>
                    <a:pt x="833" y="988"/>
                  </a:lnTo>
                  <a:lnTo>
                    <a:pt x="835" y="991"/>
                  </a:lnTo>
                  <a:lnTo>
                    <a:pt x="842" y="984"/>
                  </a:lnTo>
                  <a:lnTo>
                    <a:pt x="847" y="982"/>
                  </a:lnTo>
                  <a:lnTo>
                    <a:pt x="848" y="978"/>
                  </a:lnTo>
                  <a:lnTo>
                    <a:pt x="853" y="975"/>
                  </a:lnTo>
                  <a:lnTo>
                    <a:pt x="855" y="973"/>
                  </a:lnTo>
                  <a:lnTo>
                    <a:pt x="859" y="972"/>
                  </a:lnTo>
                  <a:lnTo>
                    <a:pt x="860" y="975"/>
                  </a:lnTo>
                  <a:lnTo>
                    <a:pt x="864" y="978"/>
                  </a:lnTo>
                  <a:lnTo>
                    <a:pt x="865" y="973"/>
                  </a:lnTo>
                  <a:lnTo>
                    <a:pt x="870" y="973"/>
                  </a:lnTo>
                  <a:lnTo>
                    <a:pt x="872" y="971"/>
                  </a:lnTo>
                  <a:lnTo>
                    <a:pt x="872" y="967"/>
                  </a:lnTo>
                  <a:lnTo>
                    <a:pt x="878" y="965"/>
                  </a:lnTo>
                  <a:lnTo>
                    <a:pt x="880" y="963"/>
                  </a:lnTo>
                  <a:lnTo>
                    <a:pt x="881" y="964"/>
                  </a:lnTo>
                  <a:lnTo>
                    <a:pt x="891" y="965"/>
                  </a:lnTo>
                  <a:lnTo>
                    <a:pt x="892" y="960"/>
                  </a:lnTo>
                  <a:lnTo>
                    <a:pt x="895" y="960"/>
                  </a:lnTo>
                  <a:lnTo>
                    <a:pt x="895" y="963"/>
                  </a:lnTo>
                  <a:lnTo>
                    <a:pt x="898" y="963"/>
                  </a:lnTo>
                  <a:lnTo>
                    <a:pt x="901" y="960"/>
                  </a:lnTo>
                  <a:lnTo>
                    <a:pt x="904" y="962"/>
                  </a:lnTo>
                  <a:lnTo>
                    <a:pt x="906" y="961"/>
                  </a:lnTo>
                  <a:lnTo>
                    <a:pt x="908" y="952"/>
                  </a:lnTo>
                  <a:lnTo>
                    <a:pt x="906" y="952"/>
                  </a:lnTo>
                  <a:lnTo>
                    <a:pt x="903" y="953"/>
                  </a:lnTo>
                  <a:lnTo>
                    <a:pt x="905" y="949"/>
                  </a:lnTo>
                  <a:lnTo>
                    <a:pt x="911" y="944"/>
                  </a:lnTo>
                  <a:lnTo>
                    <a:pt x="914" y="944"/>
                  </a:lnTo>
                  <a:lnTo>
                    <a:pt x="916" y="946"/>
                  </a:lnTo>
                  <a:lnTo>
                    <a:pt x="917" y="944"/>
                  </a:lnTo>
                  <a:lnTo>
                    <a:pt x="915" y="940"/>
                  </a:lnTo>
                  <a:lnTo>
                    <a:pt x="912" y="938"/>
                  </a:lnTo>
                  <a:lnTo>
                    <a:pt x="915" y="937"/>
                  </a:lnTo>
                  <a:lnTo>
                    <a:pt x="921" y="939"/>
                  </a:lnTo>
                  <a:lnTo>
                    <a:pt x="927" y="933"/>
                  </a:lnTo>
                  <a:lnTo>
                    <a:pt x="935" y="933"/>
                  </a:lnTo>
                  <a:lnTo>
                    <a:pt x="941" y="927"/>
                  </a:lnTo>
                  <a:lnTo>
                    <a:pt x="946" y="926"/>
                  </a:lnTo>
                  <a:lnTo>
                    <a:pt x="953" y="920"/>
                  </a:lnTo>
                  <a:lnTo>
                    <a:pt x="953" y="910"/>
                  </a:lnTo>
                  <a:lnTo>
                    <a:pt x="950" y="907"/>
                  </a:lnTo>
                  <a:lnTo>
                    <a:pt x="949" y="907"/>
                  </a:lnTo>
                  <a:lnTo>
                    <a:pt x="947" y="901"/>
                  </a:lnTo>
                  <a:lnTo>
                    <a:pt x="943" y="899"/>
                  </a:lnTo>
                  <a:lnTo>
                    <a:pt x="935" y="899"/>
                  </a:lnTo>
                  <a:lnTo>
                    <a:pt x="936" y="893"/>
                  </a:lnTo>
                  <a:lnTo>
                    <a:pt x="936" y="888"/>
                  </a:lnTo>
                  <a:lnTo>
                    <a:pt x="945" y="883"/>
                  </a:lnTo>
                  <a:lnTo>
                    <a:pt x="946" y="881"/>
                  </a:lnTo>
                  <a:lnTo>
                    <a:pt x="950" y="880"/>
                  </a:lnTo>
                  <a:lnTo>
                    <a:pt x="951" y="876"/>
                  </a:lnTo>
                  <a:lnTo>
                    <a:pt x="950" y="876"/>
                  </a:lnTo>
                  <a:lnTo>
                    <a:pt x="953" y="872"/>
                  </a:lnTo>
                  <a:lnTo>
                    <a:pt x="960" y="875"/>
                  </a:lnTo>
                  <a:lnTo>
                    <a:pt x="968" y="868"/>
                  </a:lnTo>
                  <a:lnTo>
                    <a:pt x="973" y="874"/>
                  </a:lnTo>
                  <a:lnTo>
                    <a:pt x="981" y="869"/>
                  </a:lnTo>
                  <a:lnTo>
                    <a:pt x="981" y="874"/>
                  </a:lnTo>
                  <a:lnTo>
                    <a:pt x="982" y="877"/>
                  </a:lnTo>
                  <a:lnTo>
                    <a:pt x="985" y="877"/>
                  </a:lnTo>
                  <a:lnTo>
                    <a:pt x="992" y="869"/>
                  </a:lnTo>
                  <a:lnTo>
                    <a:pt x="991" y="867"/>
                  </a:lnTo>
                  <a:lnTo>
                    <a:pt x="987" y="866"/>
                  </a:lnTo>
                  <a:lnTo>
                    <a:pt x="986" y="863"/>
                  </a:lnTo>
                  <a:lnTo>
                    <a:pt x="989" y="862"/>
                  </a:lnTo>
                  <a:lnTo>
                    <a:pt x="995" y="864"/>
                  </a:lnTo>
                  <a:lnTo>
                    <a:pt x="1006" y="860"/>
                  </a:lnTo>
                  <a:lnTo>
                    <a:pt x="1008" y="852"/>
                  </a:lnTo>
                  <a:lnTo>
                    <a:pt x="1006" y="845"/>
                  </a:lnTo>
                  <a:lnTo>
                    <a:pt x="997" y="839"/>
                  </a:lnTo>
                  <a:lnTo>
                    <a:pt x="993" y="839"/>
                  </a:lnTo>
                  <a:lnTo>
                    <a:pt x="989" y="842"/>
                  </a:lnTo>
                  <a:lnTo>
                    <a:pt x="989" y="841"/>
                  </a:lnTo>
                  <a:lnTo>
                    <a:pt x="994" y="836"/>
                  </a:lnTo>
                  <a:lnTo>
                    <a:pt x="1001" y="836"/>
                  </a:lnTo>
                  <a:lnTo>
                    <a:pt x="1007" y="841"/>
                  </a:lnTo>
                  <a:lnTo>
                    <a:pt x="1015" y="840"/>
                  </a:lnTo>
                  <a:lnTo>
                    <a:pt x="1021" y="834"/>
                  </a:lnTo>
                  <a:lnTo>
                    <a:pt x="1021" y="830"/>
                  </a:lnTo>
                  <a:lnTo>
                    <a:pt x="1035" y="823"/>
                  </a:lnTo>
                  <a:lnTo>
                    <a:pt x="1043" y="817"/>
                  </a:lnTo>
                  <a:lnTo>
                    <a:pt x="1050" y="816"/>
                  </a:lnTo>
                  <a:lnTo>
                    <a:pt x="1052" y="813"/>
                  </a:lnTo>
                  <a:lnTo>
                    <a:pt x="1052" y="809"/>
                  </a:lnTo>
                  <a:lnTo>
                    <a:pt x="1065" y="799"/>
                  </a:lnTo>
                  <a:lnTo>
                    <a:pt x="1077" y="798"/>
                  </a:lnTo>
                  <a:lnTo>
                    <a:pt x="1089" y="787"/>
                  </a:lnTo>
                  <a:lnTo>
                    <a:pt x="1099" y="786"/>
                  </a:lnTo>
                  <a:lnTo>
                    <a:pt x="1110" y="773"/>
                  </a:lnTo>
                  <a:lnTo>
                    <a:pt x="1105" y="781"/>
                  </a:lnTo>
                  <a:lnTo>
                    <a:pt x="1106" y="787"/>
                  </a:lnTo>
                  <a:lnTo>
                    <a:pt x="1110" y="789"/>
                  </a:lnTo>
                  <a:lnTo>
                    <a:pt x="1114" y="790"/>
                  </a:lnTo>
                  <a:lnTo>
                    <a:pt x="1116" y="793"/>
                  </a:lnTo>
                  <a:lnTo>
                    <a:pt x="1124" y="784"/>
                  </a:lnTo>
                  <a:lnTo>
                    <a:pt x="1131" y="782"/>
                  </a:lnTo>
                  <a:lnTo>
                    <a:pt x="1143" y="778"/>
                  </a:lnTo>
                  <a:lnTo>
                    <a:pt x="1147" y="773"/>
                  </a:lnTo>
                  <a:lnTo>
                    <a:pt x="1145" y="779"/>
                  </a:lnTo>
                  <a:lnTo>
                    <a:pt x="1135" y="786"/>
                  </a:lnTo>
                  <a:lnTo>
                    <a:pt x="1127" y="786"/>
                  </a:lnTo>
                  <a:lnTo>
                    <a:pt x="1114" y="800"/>
                  </a:lnTo>
                  <a:lnTo>
                    <a:pt x="1113" y="806"/>
                  </a:lnTo>
                  <a:lnTo>
                    <a:pt x="1120" y="816"/>
                  </a:lnTo>
                  <a:lnTo>
                    <a:pt x="1122" y="823"/>
                  </a:lnTo>
                  <a:lnTo>
                    <a:pt x="1115" y="818"/>
                  </a:lnTo>
                  <a:lnTo>
                    <a:pt x="1110" y="818"/>
                  </a:lnTo>
                  <a:lnTo>
                    <a:pt x="1106" y="819"/>
                  </a:lnTo>
                  <a:lnTo>
                    <a:pt x="1102" y="819"/>
                  </a:lnTo>
                  <a:lnTo>
                    <a:pt x="1096" y="814"/>
                  </a:lnTo>
                  <a:lnTo>
                    <a:pt x="1094" y="807"/>
                  </a:lnTo>
                  <a:lnTo>
                    <a:pt x="1085" y="811"/>
                  </a:lnTo>
                  <a:lnTo>
                    <a:pt x="1079" y="811"/>
                  </a:lnTo>
                  <a:lnTo>
                    <a:pt x="1070" y="818"/>
                  </a:lnTo>
                  <a:lnTo>
                    <a:pt x="1062" y="818"/>
                  </a:lnTo>
                  <a:lnTo>
                    <a:pt x="1055" y="824"/>
                  </a:lnTo>
                  <a:lnTo>
                    <a:pt x="1055" y="830"/>
                  </a:lnTo>
                  <a:lnTo>
                    <a:pt x="1056" y="833"/>
                  </a:lnTo>
                  <a:lnTo>
                    <a:pt x="1051" y="843"/>
                  </a:lnTo>
                  <a:lnTo>
                    <a:pt x="1044" y="847"/>
                  </a:lnTo>
                  <a:lnTo>
                    <a:pt x="1041" y="856"/>
                  </a:lnTo>
                  <a:lnTo>
                    <a:pt x="1022" y="871"/>
                  </a:lnTo>
                  <a:lnTo>
                    <a:pt x="1018" y="878"/>
                  </a:lnTo>
                  <a:lnTo>
                    <a:pt x="1019" y="882"/>
                  </a:lnTo>
                  <a:lnTo>
                    <a:pt x="1024" y="891"/>
                  </a:lnTo>
                  <a:lnTo>
                    <a:pt x="1028" y="887"/>
                  </a:lnTo>
                  <a:lnTo>
                    <a:pt x="1031" y="886"/>
                  </a:lnTo>
                  <a:lnTo>
                    <a:pt x="1036" y="882"/>
                  </a:lnTo>
                  <a:lnTo>
                    <a:pt x="1042" y="883"/>
                  </a:lnTo>
                  <a:lnTo>
                    <a:pt x="1042" y="887"/>
                  </a:lnTo>
                  <a:lnTo>
                    <a:pt x="1031" y="895"/>
                  </a:lnTo>
                  <a:lnTo>
                    <a:pt x="1026" y="895"/>
                  </a:lnTo>
                  <a:lnTo>
                    <a:pt x="1023" y="901"/>
                  </a:lnTo>
                  <a:lnTo>
                    <a:pt x="1017" y="899"/>
                  </a:lnTo>
                  <a:lnTo>
                    <a:pt x="1012" y="899"/>
                  </a:lnTo>
                  <a:lnTo>
                    <a:pt x="1008" y="900"/>
                  </a:lnTo>
                  <a:lnTo>
                    <a:pt x="1008" y="905"/>
                  </a:lnTo>
                  <a:lnTo>
                    <a:pt x="1004" y="904"/>
                  </a:lnTo>
                  <a:lnTo>
                    <a:pt x="998" y="905"/>
                  </a:lnTo>
                  <a:lnTo>
                    <a:pt x="998" y="913"/>
                  </a:lnTo>
                  <a:lnTo>
                    <a:pt x="1007" y="923"/>
                  </a:lnTo>
                  <a:lnTo>
                    <a:pt x="1010" y="922"/>
                  </a:lnTo>
                  <a:lnTo>
                    <a:pt x="1014" y="917"/>
                  </a:lnTo>
                  <a:lnTo>
                    <a:pt x="1017" y="921"/>
                  </a:lnTo>
                  <a:lnTo>
                    <a:pt x="1019" y="914"/>
                  </a:lnTo>
                  <a:lnTo>
                    <a:pt x="1023" y="914"/>
                  </a:lnTo>
                  <a:lnTo>
                    <a:pt x="1023" y="920"/>
                  </a:lnTo>
                  <a:lnTo>
                    <a:pt x="1027" y="916"/>
                  </a:lnTo>
                  <a:lnTo>
                    <a:pt x="1028" y="913"/>
                  </a:lnTo>
                  <a:lnTo>
                    <a:pt x="1033" y="911"/>
                  </a:lnTo>
                  <a:lnTo>
                    <a:pt x="1039" y="906"/>
                  </a:lnTo>
                  <a:lnTo>
                    <a:pt x="1040" y="900"/>
                  </a:lnTo>
                  <a:lnTo>
                    <a:pt x="1044" y="895"/>
                  </a:lnTo>
                  <a:lnTo>
                    <a:pt x="1044" y="899"/>
                  </a:lnTo>
                  <a:lnTo>
                    <a:pt x="1042" y="902"/>
                  </a:lnTo>
                  <a:lnTo>
                    <a:pt x="1045" y="905"/>
                  </a:lnTo>
                  <a:lnTo>
                    <a:pt x="1052" y="905"/>
                  </a:lnTo>
                  <a:lnTo>
                    <a:pt x="1062" y="898"/>
                  </a:lnTo>
                  <a:lnTo>
                    <a:pt x="1068" y="898"/>
                  </a:lnTo>
                  <a:lnTo>
                    <a:pt x="1070" y="901"/>
                  </a:lnTo>
                  <a:lnTo>
                    <a:pt x="1074" y="899"/>
                  </a:lnTo>
                  <a:lnTo>
                    <a:pt x="1077" y="887"/>
                  </a:lnTo>
                  <a:lnTo>
                    <a:pt x="1084" y="882"/>
                  </a:lnTo>
                  <a:lnTo>
                    <a:pt x="1087" y="883"/>
                  </a:lnTo>
                  <a:lnTo>
                    <a:pt x="1079" y="891"/>
                  </a:lnTo>
                  <a:lnTo>
                    <a:pt x="1079" y="895"/>
                  </a:lnTo>
                  <a:lnTo>
                    <a:pt x="1084" y="893"/>
                  </a:lnTo>
                  <a:lnTo>
                    <a:pt x="1090" y="885"/>
                  </a:lnTo>
                  <a:lnTo>
                    <a:pt x="1093" y="874"/>
                  </a:lnTo>
                  <a:lnTo>
                    <a:pt x="1098" y="871"/>
                  </a:lnTo>
                  <a:lnTo>
                    <a:pt x="1098" y="876"/>
                  </a:lnTo>
                  <a:lnTo>
                    <a:pt x="1093" y="883"/>
                  </a:lnTo>
                  <a:lnTo>
                    <a:pt x="1094" y="886"/>
                  </a:lnTo>
                  <a:lnTo>
                    <a:pt x="1102" y="878"/>
                  </a:lnTo>
                  <a:lnTo>
                    <a:pt x="1104" y="882"/>
                  </a:lnTo>
                  <a:lnTo>
                    <a:pt x="1104" y="887"/>
                  </a:lnTo>
                  <a:lnTo>
                    <a:pt x="1111" y="887"/>
                  </a:lnTo>
                  <a:lnTo>
                    <a:pt x="1113" y="889"/>
                  </a:lnTo>
                  <a:lnTo>
                    <a:pt x="1119" y="886"/>
                  </a:lnTo>
                  <a:lnTo>
                    <a:pt x="1121" y="878"/>
                  </a:lnTo>
                  <a:lnTo>
                    <a:pt x="1129" y="877"/>
                  </a:lnTo>
                  <a:lnTo>
                    <a:pt x="1135" y="874"/>
                  </a:lnTo>
                  <a:lnTo>
                    <a:pt x="1131" y="871"/>
                  </a:lnTo>
                  <a:lnTo>
                    <a:pt x="1133" y="865"/>
                  </a:lnTo>
                  <a:lnTo>
                    <a:pt x="1145" y="862"/>
                  </a:lnTo>
                  <a:lnTo>
                    <a:pt x="1146" y="857"/>
                  </a:lnTo>
                  <a:lnTo>
                    <a:pt x="1147" y="851"/>
                  </a:lnTo>
                  <a:lnTo>
                    <a:pt x="1142" y="852"/>
                  </a:lnTo>
                  <a:lnTo>
                    <a:pt x="1137" y="848"/>
                  </a:lnTo>
                  <a:lnTo>
                    <a:pt x="1129" y="848"/>
                  </a:lnTo>
                  <a:lnTo>
                    <a:pt x="1133" y="844"/>
                  </a:lnTo>
                  <a:lnTo>
                    <a:pt x="1138" y="844"/>
                  </a:lnTo>
                  <a:lnTo>
                    <a:pt x="1143" y="845"/>
                  </a:lnTo>
                  <a:lnTo>
                    <a:pt x="1145" y="842"/>
                  </a:lnTo>
                  <a:lnTo>
                    <a:pt x="1145" y="836"/>
                  </a:lnTo>
                  <a:lnTo>
                    <a:pt x="1139" y="839"/>
                  </a:lnTo>
                  <a:lnTo>
                    <a:pt x="1134" y="834"/>
                  </a:lnTo>
                  <a:lnTo>
                    <a:pt x="1133" y="829"/>
                  </a:lnTo>
                  <a:lnTo>
                    <a:pt x="1142" y="828"/>
                  </a:lnTo>
                  <a:lnTo>
                    <a:pt x="1145" y="827"/>
                  </a:lnTo>
                  <a:lnTo>
                    <a:pt x="1148" y="828"/>
                  </a:lnTo>
                  <a:lnTo>
                    <a:pt x="1149" y="825"/>
                  </a:lnTo>
                  <a:lnTo>
                    <a:pt x="1146" y="818"/>
                  </a:lnTo>
                  <a:lnTo>
                    <a:pt x="1157" y="813"/>
                  </a:lnTo>
                  <a:lnTo>
                    <a:pt x="1162" y="818"/>
                  </a:lnTo>
                  <a:lnTo>
                    <a:pt x="1167" y="817"/>
                  </a:lnTo>
                  <a:lnTo>
                    <a:pt x="1174" y="817"/>
                  </a:lnTo>
                  <a:lnTo>
                    <a:pt x="1163" y="824"/>
                  </a:lnTo>
                  <a:lnTo>
                    <a:pt x="1163" y="830"/>
                  </a:lnTo>
                  <a:lnTo>
                    <a:pt x="1166" y="841"/>
                  </a:lnTo>
                  <a:lnTo>
                    <a:pt x="1169" y="840"/>
                  </a:lnTo>
                  <a:lnTo>
                    <a:pt x="1172" y="828"/>
                  </a:lnTo>
                  <a:lnTo>
                    <a:pt x="1177" y="824"/>
                  </a:lnTo>
                  <a:lnTo>
                    <a:pt x="1180" y="824"/>
                  </a:lnTo>
                  <a:lnTo>
                    <a:pt x="1178" y="829"/>
                  </a:lnTo>
                  <a:lnTo>
                    <a:pt x="1174" y="833"/>
                  </a:lnTo>
                  <a:lnTo>
                    <a:pt x="1175" y="837"/>
                  </a:lnTo>
                  <a:lnTo>
                    <a:pt x="1183" y="832"/>
                  </a:lnTo>
                  <a:lnTo>
                    <a:pt x="1185" y="828"/>
                  </a:lnTo>
                  <a:lnTo>
                    <a:pt x="1190" y="832"/>
                  </a:lnTo>
                  <a:lnTo>
                    <a:pt x="1196" y="828"/>
                  </a:lnTo>
                  <a:lnTo>
                    <a:pt x="1198" y="827"/>
                  </a:lnTo>
                  <a:lnTo>
                    <a:pt x="1204" y="822"/>
                  </a:lnTo>
                  <a:lnTo>
                    <a:pt x="1212" y="821"/>
                  </a:lnTo>
                  <a:lnTo>
                    <a:pt x="1217" y="823"/>
                  </a:lnTo>
                  <a:lnTo>
                    <a:pt x="1216" y="825"/>
                  </a:lnTo>
                  <a:lnTo>
                    <a:pt x="1209" y="825"/>
                  </a:lnTo>
                  <a:lnTo>
                    <a:pt x="1203" y="832"/>
                  </a:lnTo>
                  <a:lnTo>
                    <a:pt x="1198" y="832"/>
                  </a:lnTo>
                  <a:lnTo>
                    <a:pt x="1195" y="836"/>
                  </a:lnTo>
                  <a:lnTo>
                    <a:pt x="1197" y="840"/>
                  </a:lnTo>
                  <a:lnTo>
                    <a:pt x="1209" y="843"/>
                  </a:lnTo>
                  <a:lnTo>
                    <a:pt x="1214" y="846"/>
                  </a:lnTo>
                  <a:lnTo>
                    <a:pt x="1213" y="849"/>
                  </a:lnTo>
                  <a:lnTo>
                    <a:pt x="1206" y="844"/>
                  </a:lnTo>
                  <a:lnTo>
                    <a:pt x="1197" y="843"/>
                  </a:lnTo>
                  <a:lnTo>
                    <a:pt x="1192" y="845"/>
                  </a:lnTo>
                  <a:lnTo>
                    <a:pt x="1192" y="851"/>
                  </a:lnTo>
                  <a:lnTo>
                    <a:pt x="1196" y="853"/>
                  </a:lnTo>
                  <a:lnTo>
                    <a:pt x="1202" y="849"/>
                  </a:lnTo>
                  <a:lnTo>
                    <a:pt x="1206" y="853"/>
                  </a:lnTo>
                  <a:lnTo>
                    <a:pt x="1203" y="855"/>
                  </a:lnTo>
                  <a:lnTo>
                    <a:pt x="1196" y="855"/>
                  </a:lnTo>
                  <a:lnTo>
                    <a:pt x="1197" y="859"/>
                  </a:lnTo>
                  <a:lnTo>
                    <a:pt x="1206" y="862"/>
                  </a:lnTo>
                  <a:lnTo>
                    <a:pt x="1209" y="866"/>
                  </a:lnTo>
                  <a:lnTo>
                    <a:pt x="1204" y="867"/>
                  </a:lnTo>
                  <a:lnTo>
                    <a:pt x="1199" y="869"/>
                  </a:lnTo>
                  <a:lnTo>
                    <a:pt x="1199" y="872"/>
                  </a:lnTo>
                  <a:lnTo>
                    <a:pt x="1206" y="872"/>
                  </a:lnTo>
                  <a:lnTo>
                    <a:pt x="1213" y="870"/>
                  </a:lnTo>
                  <a:lnTo>
                    <a:pt x="1218" y="875"/>
                  </a:lnTo>
                  <a:lnTo>
                    <a:pt x="1224" y="877"/>
                  </a:lnTo>
                  <a:lnTo>
                    <a:pt x="1232" y="874"/>
                  </a:lnTo>
                  <a:lnTo>
                    <a:pt x="1234" y="877"/>
                  </a:lnTo>
                  <a:lnTo>
                    <a:pt x="1234" y="880"/>
                  </a:lnTo>
                  <a:lnTo>
                    <a:pt x="1231" y="883"/>
                  </a:lnTo>
                  <a:lnTo>
                    <a:pt x="1232" y="887"/>
                  </a:lnTo>
                  <a:lnTo>
                    <a:pt x="1234" y="888"/>
                  </a:lnTo>
                  <a:lnTo>
                    <a:pt x="1236" y="892"/>
                  </a:lnTo>
                  <a:lnTo>
                    <a:pt x="1240" y="893"/>
                  </a:lnTo>
                  <a:lnTo>
                    <a:pt x="1244" y="887"/>
                  </a:lnTo>
                  <a:lnTo>
                    <a:pt x="1242" y="885"/>
                  </a:lnTo>
                  <a:lnTo>
                    <a:pt x="1244" y="881"/>
                  </a:lnTo>
                  <a:lnTo>
                    <a:pt x="1252" y="882"/>
                  </a:lnTo>
                  <a:lnTo>
                    <a:pt x="1248" y="888"/>
                  </a:lnTo>
                  <a:lnTo>
                    <a:pt x="1248" y="892"/>
                  </a:lnTo>
                  <a:lnTo>
                    <a:pt x="1240" y="900"/>
                  </a:lnTo>
                  <a:lnTo>
                    <a:pt x="1247" y="905"/>
                  </a:lnTo>
                  <a:lnTo>
                    <a:pt x="1243" y="906"/>
                  </a:lnTo>
                  <a:lnTo>
                    <a:pt x="1240" y="905"/>
                  </a:lnTo>
                  <a:lnTo>
                    <a:pt x="1237" y="907"/>
                  </a:lnTo>
                  <a:lnTo>
                    <a:pt x="1238" y="911"/>
                  </a:lnTo>
                  <a:lnTo>
                    <a:pt x="1253" y="914"/>
                  </a:lnTo>
                  <a:lnTo>
                    <a:pt x="1257" y="912"/>
                  </a:lnTo>
                  <a:lnTo>
                    <a:pt x="1262" y="913"/>
                  </a:lnTo>
                  <a:lnTo>
                    <a:pt x="1268" y="912"/>
                  </a:lnTo>
                  <a:lnTo>
                    <a:pt x="1276" y="913"/>
                  </a:lnTo>
                  <a:lnTo>
                    <a:pt x="1284" y="912"/>
                  </a:lnTo>
                  <a:lnTo>
                    <a:pt x="1287" y="913"/>
                  </a:lnTo>
                  <a:lnTo>
                    <a:pt x="1286" y="917"/>
                  </a:lnTo>
                  <a:lnTo>
                    <a:pt x="1290" y="917"/>
                  </a:lnTo>
                  <a:lnTo>
                    <a:pt x="1295" y="923"/>
                  </a:lnTo>
                  <a:lnTo>
                    <a:pt x="1299" y="926"/>
                  </a:lnTo>
                  <a:lnTo>
                    <a:pt x="1300" y="930"/>
                  </a:lnTo>
                  <a:lnTo>
                    <a:pt x="1306" y="929"/>
                  </a:lnTo>
                  <a:lnTo>
                    <a:pt x="1314" y="925"/>
                  </a:lnTo>
                  <a:lnTo>
                    <a:pt x="1317" y="924"/>
                  </a:lnTo>
                  <a:lnTo>
                    <a:pt x="1320" y="925"/>
                  </a:lnTo>
                  <a:lnTo>
                    <a:pt x="1319" y="929"/>
                  </a:lnTo>
                  <a:lnTo>
                    <a:pt x="1314" y="934"/>
                  </a:lnTo>
                  <a:lnTo>
                    <a:pt x="1309" y="935"/>
                  </a:lnTo>
                  <a:lnTo>
                    <a:pt x="1310" y="938"/>
                  </a:lnTo>
                  <a:lnTo>
                    <a:pt x="1319" y="940"/>
                  </a:lnTo>
                  <a:lnTo>
                    <a:pt x="1321" y="946"/>
                  </a:lnTo>
                  <a:lnTo>
                    <a:pt x="1324" y="949"/>
                  </a:lnTo>
                  <a:lnTo>
                    <a:pt x="1334" y="952"/>
                  </a:lnTo>
                  <a:lnTo>
                    <a:pt x="1345" y="950"/>
                  </a:lnTo>
                  <a:lnTo>
                    <a:pt x="1350" y="948"/>
                  </a:lnTo>
                  <a:lnTo>
                    <a:pt x="1352" y="951"/>
                  </a:lnTo>
                  <a:lnTo>
                    <a:pt x="1355" y="946"/>
                  </a:lnTo>
                  <a:lnTo>
                    <a:pt x="1364" y="940"/>
                  </a:lnTo>
                  <a:lnTo>
                    <a:pt x="1367" y="940"/>
                  </a:lnTo>
                  <a:lnTo>
                    <a:pt x="1364" y="945"/>
                  </a:lnTo>
                  <a:lnTo>
                    <a:pt x="1358" y="949"/>
                  </a:lnTo>
                  <a:lnTo>
                    <a:pt x="1357" y="960"/>
                  </a:lnTo>
                  <a:lnTo>
                    <a:pt x="1355" y="967"/>
                  </a:lnTo>
                  <a:lnTo>
                    <a:pt x="1350" y="967"/>
                  </a:lnTo>
                  <a:lnTo>
                    <a:pt x="1344" y="963"/>
                  </a:lnTo>
                  <a:lnTo>
                    <a:pt x="1342" y="964"/>
                  </a:lnTo>
                  <a:lnTo>
                    <a:pt x="1346" y="972"/>
                  </a:lnTo>
                  <a:lnTo>
                    <a:pt x="1347" y="978"/>
                  </a:lnTo>
                  <a:lnTo>
                    <a:pt x="1352" y="981"/>
                  </a:lnTo>
                  <a:lnTo>
                    <a:pt x="1356" y="980"/>
                  </a:lnTo>
                  <a:lnTo>
                    <a:pt x="1360" y="982"/>
                  </a:lnTo>
                  <a:lnTo>
                    <a:pt x="1358" y="985"/>
                  </a:lnTo>
                  <a:lnTo>
                    <a:pt x="1355" y="985"/>
                  </a:lnTo>
                  <a:lnTo>
                    <a:pt x="1355" y="987"/>
                  </a:lnTo>
                  <a:lnTo>
                    <a:pt x="1364" y="996"/>
                  </a:lnTo>
                  <a:lnTo>
                    <a:pt x="1367" y="995"/>
                  </a:lnTo>
                  <a:lnTo>
                    <a:pt x="1373" y="995"/>
                  </a:lnTo>
                  <a:lnTo>
                    <a:pt x="1377" y="990"/>
                  </a:lnTo>
                  <a:lnTo>
                    <a:pt x="1383" y="976"/>
                  </a:lnTo>
                  <a:lnTo>
                    <a:pt x="1380" y="986"/>
                  </a:lnTo>
                  <a:lnTo>
                    <a:pt x="1380" y="993"/>
                  </a:lnTo>
                  <a:lnTo>
                    <a:pt x="1379" y="997"/>
                  </a:lnTo>
                  <a:lnTo>
                    <a:pt x="1376" y="999"/>
                  </a:lnTo>
                  <a:lnTo>
                    <a:pt x="1371" y="1005"/>
                  </a:lnTo>
                  <a:lnTo>
                    <a:pt x="1372" y="1008"/>
                  </a:lnTo>
                  <a:lnTo>
                    <a:pt x="1377" y="1011"/>
                  </a:lnTo>
                  <a:lnTo>
                    <a:pt x="1375" y="1015"/>
                  </a:lnTo>
                  <a:lnTo>
                    <a:pt x="1375" y="1029"/>
                  </a:lnTo>
                  <a:lnTo>
                    <a:pt x="1378" y="1032"/>
                  </a:lnTo>
                  <a:lnTo>
                    <a:pt x="1382" y="1033"/>
                  </a:lnTo>
                  <a:lnTo>
                    <a:pt x="1380" y="1038"/>
                  </a:lnTo>
                  <a:lnTo>
                    <a:pt x="1382" y="1043"/>
                  </a:lnTo>
                  <a:lnTo>
                    <a:pt x="1391" y="1054"/>
                  </a:lnTo>
                  <a:lnTo>
                    <a:pt x="1394" y="1055"/>
                  </a:lnTo>
                  <a:lnTo>
                    <a:pt x="1395" y="1060"/>
                  </a:lnTo>
                  <a:lnTo>
                    <a:pt x="1399" y="1056"/>
                  </a:lnTo>
                  <a:lnTo>
                    <a:pt x="1402" y="1061"/>
                  </a:lnTo>
                  <a:lnTo>
                    <a:pt x="1406" y="1060"/>
                  </a:lnTo>
                  <a:lnTo>
                    <a:pt x="1405" y="1056"/>
                  </a:lnTo>
                  <a:lnTo>
                    <a:pt x="1406" y="1054"/>
                  </a:lnTo>
                  <a:lnTo>
                    <a:pt x="1408" y="1056"/>
                  </a:lnTo>
                  <a:lnTo>
                    <a:pt x="1413" y="1057"/>
                  </a:lnTo>
                  <a:lnTo>
                    <a:pt x="1415" y="1053"/>
                  </a:lnTo>
                  <a:lnTo>
                    <a:pt x="1412" y="1043"/>
                  </a:lnTo>
                  <a:lnTo>
                    <a:pt x="1407" y="1044"/>
                  </a:lnTo>
                  <a:lnTo>
                    <a:pt x="1405" y="1045"/>
                  </a:lnTo>
                  <a:lnTo>
                    <a:pt x="1403" y="1043"/>
                  </a:lnTo>
                  <a:lnTo>
                    <a:pt x="1407" y="1038"/>
                  </a:lnTo>
                  <a:lnTo>
                    <a:pt x="1407" y="1033"/>
                  </a:lnTo>
                  <a:lnTo>
                    <a:pt x="1405" y="1029"/>
                  </a:lnTo>
                  <a:lnTo>
                    <a:pt x="1401" y="1028"/>
                  </a:lnTo>
                  <a:lnTo>
                    <a:pt x="1401" y="1025"/>
                  </a:lnTo>
                  <a:lnTo>
                    <a:pt x="1403" y="1021"/>
                  </a:lnTo>
                  <a:lnTo>
                    <a:pt x="1404" y="1015"/>
                  </a:lnTo>
                  <a:lnTo>
                    <a:pt x="1407" y="1015"/>
                  </a:lnTo>
                  <a:lnTo>
                    <a:pt x="1408" y="1021"/>
                  </a:lnTo>
                  <a:lnTo>
                    <a:pt x="1411" y="1025"/>
                  </a:lnTo>
                  <a:lnTo>
                    <a:pt x="1414" y="1019"/>
                  </a:lnTo>
                  <a:lnTo>
                    <a:pt x="1416" y="1022"/>
                  </a:lnTo>
                  <a:lnTo>
                    <a:pt x="1418" y="1027"/>
                  </a:lnTo>
                  <a:lnTo>
                    <a:pt x="1416" y="1033"/>
                  </a:lnTo>
                  <a:lnTo>
                    <a:pt x="1417" y="1038"/>
                  </a:lnTo>
                  <a:lnTo>
                    <a:pt x="1420" y="1039"/>
                  </a:lnTo>
                  <a:lnTo>
                    <a:pt x="1426" y="1033"/>
                  </a:lnTo>
                  <a:lnTo>
                    <a:pt x="1428" y="1033"/>
                  </a:lnTo>
                  <a:lnTo>
                    <a:pt x="1427" y="1038"/>
                  </a:lnTo>
                  <a:lnTo>
                    <a:pt x="1423" y="1042"/>
                  </a:lnTo>
                  <a:lnTo>
                    <a:pt x="1423" y="1046"/>
                  </a:lnTo>
                  <a:lnTo>
                    <a:pt x="1424" y="1053"/>
                  </a:lnTo>
                  <a:lnTo>
                    <a:pt x="1422" y="1060"/>
                  </a:lnTo>
                  <a:lnTo>
                    <a:pt x="1424" y="1062"/>
                  </a:lnTo>
                  <a:lnTo>
                    <a:pt x="1430" y="1064"/>
                  </a:lnTo>
                  <a:lnTo>
                    <a:pt x="1431" y="1062"/>
                  </a:lnTo>
                  <a:lnTo>
                    <a:pt x="1435" y="1056"/>
                  </a:lnTo>
                  <a:lnTo>
                    <a:pt x="1435" y="1061"/>
                  </a:lnTo>
                  <a:lnTo>
                    <a:pt x="1434" y="1063"/>
                  </a:lnTo>
                  <a:lnTo>
                    <a:pt x="1435" y="1071"/>
                  </a:lnTo>
                  <a:lnTo>
                    <a:pt x="1439" y="1074"/>
                  </a:lnTo>
                  <a:lnTo>
                    <a:pt x="1445" y="1064"/>
                  </a:lnTo>
                  <a:lnTo>
                    <a:pt x="1446" y="1055"/>
                  </a:lnTo>
                  <a:lnTo>
                    <a:pt x="1448" y="1051"/>
                  </a:lnTo>
                  <a:lnTo>
                    <a:pt x="1449" y="1035"/>
                  </a:lnTo>
                  <a:lnTo>
                    <a:pt x="1453" y="1022"/>
                  </a:lnTo>
                  <a:lnTo>
                    <a:pt x="1453" y="1009"/>
                  </a:lnTo>
                  <a:lnTo>
                    <a:pt x="1452" y="1000"/>
                  </a:lnTo>
                  <a:lnTo>
                    <a:pt x="1450" y="996"/>
                  </a:lnTo>
                  <a:lnTo>
                    <a:pt x="1450" y="995"/>
                  </a:lnTo>
                  <a:lnTo>
                    <a:pt x="1452" y="996"/>
                  </a:lnTo>
                  <a:lnTo>
                    <a:pt x="1455" y="1004"/>
                  </a:lnTo>
                  <a:lnTo>
                    <a:pt x="1459" y="1005"/>
                  </a:lnTo>
                  <a:lnTo>
                    <a:pt x="1462" y="997"/>
                  </a:lnTo>
                  <a:lnTo>
                    <a:pt x="1469" y="993"/>
                  </a:lnTo>
                  <a:lnTo>
                    <a:pt x="1464" y="1002"/>
                  </a:lnTo>
                  <a:lnTo>
                    <a:pt x="1462" y="1011"/>
                  </a:lnTo>
                  <a:lnTo>
                    <a:pt x="1463" y="1021"/>
                  </a:lnTo>
                  <a:lnTo>
                    <a:pt x="1458" y="1032"/>
                  </a:lnTo>
                  <a:lnTo>
                    <a:pt x="1457" y="1040"/>
                  </a:lnTo>
                  <a:lnTo>
                    <a:pt x="1459" y="1043"/>
                  </a:lnTo>
                  <a:lnTo>
                    <a:pt x="1454" y="1048"/>
                  </a:lnTo>
                  <a:lnTo>
                    <a:pt x="1454" y="1056"/>
                  </a:lnTo>
                  <a:lnTo>
                    <a:pt x="1455" y="1062"/>
                  </a:lnTo>
                  <a:lnTo>
                    <a:pt x="1457" y="1068"/>
                  </a:lnTo>
                  <a:lnTo>
                    <a:pt x="1462" y="1074"/>
                  </a:lnTo>
                  <a:lnTo>
                    <a:pt x="1463" y="1080"/>
                  </a:lnTo>
                  <a:lnTo>
                    <a:pt x="1466" y="1080"/>
                  </a:lnTo>
                  <a:lnTo>
                    <a:pt x="1466" y="1087"/>
                  </a:lnTo>
                  <a:lnTo>
                    <a:pt x="1471" y="1091"/>
                  </a:lnTo>
                  <a:lnTo>
                    <a:pt x="1474" y="1089"/>
                  </a:lnTo>
                  <a:lnTo>
                    <a:pt x="1477" y="1091"/>
                  </a:lnTo>
                  <a:lnTo>
                    <a:pt x="1483" y="1088"/>
                  </a:lnTo>
                  <a:lnTo>
                    <a:pt x="1490" y="1088"/>
                  </a:lnTo>
                  <a:lnTo>
                    <a:pt x="1490" y="1090"/>
                  </a:lnTo>
                  <a:lnTo>
                    <a:pt x="1482" y="1096"/>
                  </a:lnTo>
                  <a:lnTo>
                    <a:pt x="1478" y="1097"/>
                  </a:lnTo>
                  <a:lnTo>
                    <a:pt x="1478" y="1099"/>
                  </a:lnTo>
                  <a:lnTo>
                    <a:pt x="1483" y="1102"/>
                  </a:lnTo>
                  <a:lnTo>
                    <a:pt x="1481" y="1104"/>
                  </a:lnTo>
                  <a:lnTo>
                    <a:pt x="1475" y="1106"/>
                  </a:lnTo>
                  <a:lnTo>
                    <a:pt x="1476" y="1109"/>
                  </a:lnTo>
                  <a:lnTo>
                    <a:pt x="1481" y="1115"/>
                  </a:lnTo>
                  <a:lnTo>
                    <a:pt x="1481" y="1122"/>
                  </a:lnTo>
                  <a:lnTo>
                    <a:pt x="1477" y="1123"/>
                  </a:lnTo>
                  <a:lnTo>
                    <a:pt x="1473" y="1120"/>
                  </a:lnTo>
                  <a:lnTo>
                    <a:pt x="1471" y="1114"/>
                  </a:lnTo>
                  <a:lnTo>
                    <a:pt x="1470" y="1116"/>
                  </a:lnTo>
                  <a:lnTo>
                    <a:pt x="1471" y="1121"/>
                  </a:lnTo>
                  <a:lnTo>
                    <a:pt x="1468" y="1125"/>
                  </a:lnTo>
                  <a:lnTo>
                    <a:pt x="1468" y="1133"/>
                  </a:lnTo>
                  <a:lnTo>
                    <a:pt x="1470" y="1135"/>
                  </a:lnTo>
                  <a:lnTo>
                    <a:pt x="1468" y="1137"/>
                  </a:lnTo>
                  <a:lnTo>
                    <a:pt x="1463" y="1138"/>
                  </a:lnTo>
                  <a:lnTo>
                    <a:pt x="1460" y="1143"/>
                  </a:lnTo>
                  <a:lnTo>
                    <a:pt x="1461" y="1146"/>
                  </a:lnTo>
                  <a:lnTo>
                    <a:pt x="1465" y="1146"/>
                  </a:lnTo>
                  <a:lnTo>
                    <a:pt x="1469" y="1146"/>
                  </a:lnTo>
                  <a:lnTo>
                    <a:pt x="1470" y="1150"/>
                  </a:lnTo>
                  <a:lnTo>
                    <a:pt x="1474" y="1155"/>
                  </a:lnTo>
                  <a:lnTo>
                    <a:pt x="1478" y="1154"/>
                  </a:lnTo>
                  <a:lnTo>
                    <a:pt x="1482" y="1157"/>
                  </a:lnTo>
                  <a:lnTo>
                    <a:pt x="1482" y="1159"/>
                  </a:lnTo>
                  <a:lnTo>
                    <a:pt x="1476" y="1158"/>
                  </a:lnTo>
                  <a:lnTo>
                    <a:pt x="1474" y="1160"/>
                  </a:lnTo>
                  <a:lnTo>
                    <a:pt x="1475" y="1163"/>
                  </a:lnTo>
                  <a:lnTo>
                    <a:pt x="1480" y="1167"/>
                  </a:lnTo>
                  <a:lnTo>
                    <a:pt x="1482" y="1172"/>
                  </a:lnTo>
                  <a:lnTo>
                    <a:pt x="1487" y="1177"/>
                  </a:lnTo>
                  <a:lnTo>
                    <a:pt x="1490" y="1177"/>
                  </a:lnTo>
                  <a:lnTo>
                    <a:pt x="1486" y="1178"/>
                  </a:lnTo>
                  <a:lnTo>
                    <a:pt x="1483" y="1179"/>
                  </a:lnTo>
                  <a:lnTo>
                    <a:pt x="1478" y="1183"/>
                  </a:lnTo>
                  <a:lnTo>
                    <a:pt x="1480" y="1191"/>
                  </a:lnTo>
                  <a:lnTo>
                    <a:pt x="1485" y="1200"/>
                  </a:lnTo>
                  <a:lnTo>
                    <a:pt x="1489" y="1203"/>
                  </a:lnTo>
                  <a:lnTo>
                    <a:pt x="1497" y="1203"/>
                  </a:lnTo>
                  <a:lnTo>
                    <a:pt x="1500" y="1204"/>
                  </a:lnTo>
                  <a:lnTo>
                    <a:pt x="1494" y="1207"/>
                  </a:lnTo>
                  <a:lnTo>
                    <a:pt x="1487" y="1206"/>
                  </a:lnTo>
                  <a:lnTo>
                    <a:pt x="1483" y="1207"/>
                  </a:lnTo>
                  <a:lnTo>
                    <a:pt x="1478" y="1215"/>
                  </a:lnTo>
                  <a:lnTo>
                    <a:pt x="1470" y="1226"/>
                  </a:lnTo>
                  <a:lnTo>
                    <a:pt x="1462" y="1231"/>
                  </a:lnTo>
                  <a:lnTo>
                    <a:pt x="1462" y="1237"/>
                  </a:lnTo>
                  <a:lnTo>
                    <a:pt x="1464" y="1243"/>
                  </a:lnTo>
                  <a:lnTo>
                    <a:pt x="1471" y="1238"/>
                  </a:lnTo>
                  <a:lnTo>
                    <a:pt x="1475" y="1229"/>
                  </a:lnTo>
                  <a:lnTo>
                    <a:pt x="1475" y="1226"/>
                  </a:lnTo>
                  <a:lnTo>
                    <a:pt x="1481" y="1225"/>
                  </a:lnTo>
                  <a:lnTo>
                    <a:pt x="1488" y="1217"/>
                  </a:lnTo>
                  <a:lnTo>
                    <a:pt x="1489" y="1220"/>
                  </a:lnTo>
                  <a:lnTo>
                    <a:pt x="1494" y="1219"/>
                  </a:lnTo>
                  <a:lnTo>
                    <a:pt x="1501" y="1219"/>
                  </a:lnTo>
                  <a:lnTo>
                    <a:pt x="1497" y="1225"/>
                  </a:lnTo>
                  <a:lnTo>
                    <a:pt x="1498" y="1227"/>
                  </a:lnTo>
                  <a:lnTo>
                    <a:pt x="1505" y="1227"/>
                  </a:lnTo>
                  <a:lnTo>
                    <a:pt x="1505" y="1229"/>
                  </a:lnTo>
                  <a:lnTo>
                    <a:pt x="1498" y="1235"/>
                  </a:lnTo>
                  <a:lnTo>
                    <a:pt x="1498" y="1240"/>
                  </a:lnTo>
                  <a:lnTo>
                    <a:pt x="1500" y="1244"/>
                  </a:lnTo>
                  <a:lnTo>
                    <a:pt x="1496" y="1252"/>
                  </a:lnTo>
                  <a:lnTo>
                    <a:pt x="1494" y="1256"/>
                  </a:lnTo>
                  <a:lnTo>
                    <a:pt x="1495" y="1260"/>
                  </a:lnTo>
                  <a:lnTo>
                    <a:pt x="1496" y="1262"/>
                  </a:lnTo>
                  <a:lnTo>
                    <a:pt x="1492" y="1262"/>
                  </a:lnTo>
                  <a:lnTo>
                    <a:pt x="1486" y="1262"/>
                  </a:lnTo>
                  <a:lnTo>
                    <a:pt x="1482" y="1267"/>
                  </a:lnTo>
                  <a:lnTo>
                    <a:pt x="1482" y="1270"/>
                  </a:lnTo>
                  <a:lnTo>
                    <a:pt x="1487" y="1271"/>
                  </a:lnTo>
                  <a:lnTo>
                    <a:pt x="1489" y="1269"/>
                  </a:lnTo>
                  <a:lnTo>
                    <a:pt x="1496" y="1270"/>
                  </a:lnTo>
                  <a:lnTo>
                    <a:pt x="1497" y="1271"/>
                  </a:lnTo>
                  <a:lnTo>
                    <a:pt x="1492" y="1275"/>
                  </a:lnTo>
                  <a:lnTo>
                    <a:pt x="1487" y="1275"/>
                  </a:lnTo>
                  <a:lnTo>
                    <a:pt x="1484" y="1275"/>
                  </a:lnTo>
                  <a:lnTo>
                    <a:pt x="1481" y="1277"/>
                  </a:lnTo>
                  <a:lnTo>
                    <a:pt x="1480" y="1285"/>
                  </a:lnTo>
                  <a:lnTo>
                    <a:pt x="1483" y="1292"/>
                  </a:lnTo>
                  <a:lnTo>
                    <a:pt x="1486" y="1289"/>
                  </a:lnTo>
                  <a:lnTo>
                    <a:pt x="1487" y="1285"/>
                  </a:lnTo>
                  <a:lnTo>
                    <a:pt x="1492" y="1285"/>
                  </a:lnTo>
                  <a:lnTo>
                    <a:pt x="1497" y="1283"/>
                  </a:lnTo>
                  <a:lnTo>
                    <a:pt x="1505" y="1274"/>
                  </a:lnTo>
                  <a:lnTo>
                    <a:pt x="1511" y="1264"/>
                  </a:lnTo>
                  <a:lnTo>
                    <a:pt x="1513" y="1251"/>
                  </a:lnTo>
                  <a:lnTo>
                    <a:pt x="1521" y="1237"/>
                  </a:lnTo>
                  <a:lnTo>
                    <a:pt x="1523" y="1235"/>
                  </a:lnTo>
                  <a:lnTo>
                    <a:pt x="1523" y="1235"/>
                  </a:lnTo>
                  <a:lnTo>
                    <a:pt x="1523" y="1235"/>
                  </a:lnTo>
                  <a:close/>
                  <a:moveTo>
                    <a:pt x="1430" y="1270"/>
                  </a:moveTo>
                  <a:lnTo>
                    <a:pt x="1428" y="1266"/>
                  </a:lnTo>
                  <a:lnTo>
                    <a:pt x="1430" y="1262"/>
                  </a:lnTo>
                  <a:lnTo>
                    <a:pt x="1433" y="1265"/>
                  </a:lnTo>
                  <a:lnTo>
                    <a:pt x="1430" y="1270"/>
                  </a:lnTo>
                  <a:lnTo>
                    <a:pt x="1430" y="1270"/>
                  </a:lnTo>
                  <a:close/>
                  <a:moveTo>
                    <a:pt x="1465" y="1281"/>
                  </a:moveTo>
                  <a:lnTo>
                    <a:pt x="1470" y="1276"/>
                  </a:lnTo>
                  <a:lnTo>
                    <a:pt x="1475" y="1279"/>
                  </a:lnTo>
                  <a:lnTo>
                    <a:pt x="1471" y="1285"/>
                  </a:lnTo>
                  <a:lnTo>
                    <a:pt x="1465" y="1281"/>
                  </a:lnTo>
                  <a:lnTo>
                    <a:pt x="1465" y="1281"/>
                  </a:lnTo>
                  <a:close/>
                  <a:moveTo>
                    <a:pt x="1468" y="1263"/>
                  </a:moveTo>
                  <a:lnTo>
                    <a:pt x="1472" y="1261"/>
                  </a:lnTo>
                  <a:lnTo>
                    <a:pt x="1475" y="1269"/>
                  </a:lnTo>
                  <a:lnTo>
                    <a:pt x="1470" y="1274"/>
                  </a:lnTo>
                  <a:lnTo>
                    <a:pt x="1465" y="1271"/>
                  </a:lnTo>
                  <a:lnTo>
                    <a:pt x="1469" y="1267"/>
                  </a:lnTo>
                  <a:lnTo>
                    <a:pt x="1468" y="1263"/>
                  </a:lnTo>
                  <a:lnTo>
                    <a:pt x="1468" y="1263"/>
                  </a:lnTo>
                  <a:close/>
                  <a:moveTo>
                    <a:pt x="1465" y="1249"/>
                  </a:moveTo>
                  <a:lnTo>
                    <a:pt x="1471" y="1256"/>
                  </a:lnTo>
                  <a:lnTo>
                    <a:pt x="1465" y="1261"/>
                  </a:lnTo>
                  <a:lnTo>
                    <a:pt x="1465" y="1255"/>
                  </a:lnTo>
                  <a:lnTo>
                    <a:pt x="1463" y="1252"/>
                  </a:lnTo>
                  <a:lnTo>
                    <a:pt x="1465" y="1249"/>
                  </a:lnTo>
                  <a:lnTo>
                    <a:pt x="1465" y="1249"/>
                  </a:lnTo>
                  <a:close/>
                  <a:moveTo>
                    <a:pt x="1472" y="1249"/>
                  </a:moveTo>
                  <a:lnTo>
                    <a:pt x="1477" y="1243"/>
                  </a:lnTo>
                  <a:lnTo>
                    <a:pt x="1476" y="1240"/>
                  </a:lnTo>
                  <a:lnTo>
                    <a:pt x="1480" y="1231"/>
                  </a:lnTo>
                  <a:lnTo>
                    <a:pt x="1486" y="1229"/>
                  </a:lnTo>
                  <a:lnTo>
                    <a:pt x="1486" y="1226"/>
                  </a:lnTo>
                  <a:lnTo>
                    <a:pt x="1494" y="1226"/>
                  </a:lnTo>
                  <a:lnTo>
                    <a:pt x="1496" y="1232"/>
                  </a:lnTo>
                  <a:lnTo>
                    <a:pt x="1494" y="1239"/>
                  </a:lnTo>
                  <a:lnTo>
                    <a:pt x="1496" y="1244"/>
                  </a:lnTo>
                  <a:lnTo>
                    <a:pt x="1487" y="1256"/>
                  </a:lnTo>
                  <a:lnTo>
                    <a:pt x="1477" y="1264"/>
                  </a:lnTo>
                  <a:lnTo>
                    <a:pt x="1475" y="1261"/>
                  </a:lnTo>
                  <a:lnTo>
                    <a:pt x="1478" y="1253"/>
                  </a:lnTo>
                  <a:lnTo>
                    <a:pt x="1485" y="1249"/>
                  </a:lnTo>
                  <a:lnTo>
                    <a:pt x="1485" y="1247"/>
                  </a:lnTo>
                  <a:lnTo>
                    <a:pt x="1474" y="1252"/>
                  </a:lnTo>
                  <a:lnTo>
                    <a:pt x="1472" y="1249"/>
                  </a:lnTo>
                  <a:lnTo>
                    <a:pt x="1472" y="1249"/>
                  </a:lnTo>
                  <a:close/>
                  <a:moveTo>
                    <a:pt x="1416" y="1269"/>
                  </a:moveTo>
                  <a:lnTo>
                    <a:pt x="1418" y="1267"/>
                  </a:lnTo>
                  <a:lnTo>
                    <a:pt x="1423" y="1270"/>
                  </a:lnTo>
                  <a:lnTo>
                    <a:pt x="1422" y="1273"/>
                  </a:lnTo>
                  <a:lnTo>
                    <a:pt x="1427" y="1281"/>
                  </a:lnTo>
                  <a:lnTo>
                    <a:pt x="1422" y="1288"/>
                  </a:lnTo>
                  <a:lnTo>
                    <a:pt x="1419" y="1286"/>
                  </a:lnTo>
                  <a:lnTo>
                    <a:pt x="1419" y="1279"/>
                  </a:lnTo>
                  <a:lnTo>
                    <a:pt x="1415" y="1273"/>
                  </a:lnTo>
                  <a:lnTo>
                    <a:pt x="1416" y="1269"/>
                  </a:lnTo>
                  <a:lnTo>
                    <a:pt x="1416" y="1269"/>
                  </a:lnTo>
                  <a:close/>
                  <a:moveTo>
                    <a:pt x="1417" y="1260"/>
                  </a:moveTo>
                  <a:lnTo>
                    <a:pt x="1419" y="1258"/>
                  </a:lnTo>
                  <a:lnTo>
                    <a:pt x="1423" y="1259"/>
                  </a:lnTo>
                  <a:lnTo>
                    <a:pt x="1425" y="1263"/>
                  </a:lnTo>
                  <a:lnTo>
                    <a:pt x="1419" y="1265"/>
                  </a:lnTo>
                  <a:lnTo>
                    <a:pt x="1417" y="1260"/>
                  </a:lnTo>
                  <a:lnTo>
                    <a:pt x="1417" y="1260"/>
                  </a:lnTo>
                  <a:close/>
                  <a:moveTo>
                    <a:pt x="1414" y="1253"/>
                  </a:moveTo>
                  <a:lnTo>
                    <a:pt x="1418" y="1248"/>
                  </a:lnTo>
                  <a:lnTo>
                    <a:pt x="1418" y="1255"/>
                  </a:lnTo>
                  <a:lnTo>
                    <a:pt x="1414" y="1253"/>
                  </a:lnTo>
                  <a:lnTo>
                    <a:pt x="1414" y="1253"/>
                  </a:lnTo>
                  <a:close/>
                  <a:moveTo>
                    <a:pt x="1410" y="1243"/>
                  </a:moveTo>
                  <a:lnTo>
                    <a:pt x="1415" y="1246"/>
                  </a:lnTo>
                  <a:lnTo>
                    <a:pt x="1410" y="1251"/>
                  </a:lnTo>
                  <a:lnTo>
                    <a:pt x="1410" y="1243"/>
                  </a:lnTo>
                  <a:lnTo>
                    <a:pt x="1410" y="1243"/>
                  </a:lnTo>
                  <a:close/>
                  <a:moveTo>
                    <a:pt x="1407" y="1214"/>
                  </a:moveTo>
                  <a:lnTo>
                    <a:pt x="1405" y="1209"/>
                  </a:lnTo>
                  <a:lnTo>
                    <a:pt x="1411" y="1212"/>
                  </a:lnTo>
                  <a:lnTo>
                    <a:pt x="1407" y="1214"/>
                  </a:lnTo>
                  <a:lnTo>
                    <a:pt x="1407" y="1214"/>
                  </a:lnTo>
                  <a:close/>
                  <a:moveTo>
                    <a:pt x="1423" y="1221"/>
                  </a:moveTo>
                  <a:lnTo>
                    <a:pt x="1427" y="1219"/>
                  </a:lnTo>
                  <a:lnTo>
                    <a:pt x="1429" y="1224"/>
                  </a:lnTo>
                  <a:lnTo>
                    <a:pt x="1426" y="1226"/>
                  </a:lnTo>
                  <a:lnTo>
                    <a:pt x="1423" y="1221"/>
                  </a:lnTo>
                  <a:lnTo>
                    <a:pt x="1423" y="1221"/>
                  </a:lnTo>
                  <a:close/>
                  <a:moveTo>
                    <a:pt x="1425" y="1212"/>
                  </a:moveTo>
                  <a:lnTo>
                    <a:pt x="1429" y="1205"/>
                  </a:lnTo>
                  <a:lnTo>
                    <a:pt x="1435" y="1203"/>
                  </a:lnTo>
                  <a:lnTo>
                    <a:pt x="1439" y="1206"/>
                  </a:lnTo>
                  <a:lnTo>
                    <a:pt x="1435" y="1211"/>
                  </a:lnTo>
                  <a:lnTo>
                    <a:pt x="1431" y="1211"/>
                  </a:lnTo>
                  <a:lnTo>
                    <a:pt x="1427" y="1214"/>
                  </a:lnTo>
                  <a:lnTo>
                    <a:pt x="1425" y="1212"/>
                  </a:lnTo>
                  <a:lnTo>
                    <a:pt x="1425" y="1212"/>
                  </a:lnTo>
                  <a:close/>
                  <a:moveTo>
                    <a:pt x="1439" y="1217"/>
                  </a:moveTo>
                  <a:lnTo>
                    <a:pt x="1441" y="1208"/>
                  </a:lnTo>
                  <a:lnTo>
                    <a:pt x="1440" y="1202"/>
                  </a:lnTo>
                  <a:lnTo>
                    <a:pt x="1436" y="1197"/>
                  </a:lnTo>
                  <a:lnTo>
                    <a:pt x="1439" y="1194"/>
                  </a:lnTo>
                  <a:lnTo>
                    <a:pt x="1445" y="1195"/>
                  </a:lnTo>
                  <a:lnTo>
                    <a:pt x="1449" y="1202"/>
                  </a:lnTo>
                  <a:lnTo>
                    <a:pt x="1445" y="1207"/>
                  </a:lnTo>
                  <a:lnTo>
                    <a:pt x="1443" y="1211"/>
                  </a:lnTo>
                  <a:lnTo>
                    <a:pt x="1447" y="1215"/>
                  </a:lnTo>
                  <a:lnTo>
                    <a:pt x="1449" y="1214"/>
                  </a:lnTo>
                  <a:lnTo>
                    <a:pt x="1455" y="1218"/>
                  </a:lnTo>
                  <a:lnTo>
                    <a:pt x="1455" y="1227"/>
                  </a:lnTo>
                  <a:lnTo>
                    <a:pt x="1451" y="1228"/>
                  </a:lnTo>
                  <a:lnTo>
                    <a:pt x="1457" y="1234"/>
                  </a:lnTo>
                  <a:lnTo>
                    <a:pt x="1457" y="1238"/>
                  </a:lnTo>
                  <a:lnTo>
                    <a:pt x="1452" y="1239"/>
                  </a:lnTo>
                  <a:lnTo>
                    <a:pt x="1450" y="1237"/>
                  </a:lnTo>
                  <a:lnTo>
                    <a:pt x="1448" y="1242"/>
                  </a:lnTo>
                  <a:lnTo>
                    <a:pt x="1454" y="1248"/>
                  </a:lnTo>
                  <a:lnTo>
                    <a:pt x="1458" y="1253"/>
                  </a:lnTo>
                  <a:lnTo>
                    <a:pt x="1451" y="1256"/>
                  </a:lnTo>
                  <a:lnTo>
                    <a:pt x="1451" y="1259"/>
                  </a:lnTo>
                  <a:lnTo>
                    <a:pt x="1455" y="1259"/>
                  </a:lnTo>
                  <a:lnTo>
                    <a:pt x="1458" y="1260"/>
                  </a:lnTo>
                  <a:lnTo>
                    <a:pt x="1458" y="1264"/>
                  </a:lnTo>
                  <a:lnTo>
                    <a:pt x="1452" y="1269"/>
                  </a:lnTo>
                  <a:lnTo>
                    <a:pt x="1449" y="1269"/>
                  </a:lnTo>
                  <a:lnTo>
                    <a:pt x="1446" y="1274"/>
                  </a:lnTo>
                  <a:lnTo>
                    <a:pt x="1449" y="1274"/>
                  </a:lnTo>
                  <a:lnTo>
                    <a:pt x="1451" y="1277"/>
                  </a:lnTo>
                  <a:lnTo>
                    <a:pt x="1448" y="1281"/>
                  </a:lnTo>
                  <a:lnTo>
                    <a:pt x="1451" y="1285"/>
                  </a:lnTo>
                  <a:lnTo>
                    <a:pt x="1447" y="1287"/>
                  </a:lnTo>
                  <a:lnTo>
                    <a:pt x="1442" y="1288"/>
                  </a:lnTo>
                  <a:lnTo>
                    <a:pt x="1439" y="1285"/>
                  </a:lnTo>
                  <a:lnTo>
                    <a:pt x="1441" y="1281"/>
                  </a:lnTo>
                  <a:lnTo>
                    <a:pt x="1435" y="1275"/>
                  </a:lnTo>
                  <a:lnTo>
                    <a:pt x="1436" y="1271"/>
                  </a:lnTo>
                  <a:lnTo>
                    <a:pt x="1440" y="1267"/>
                  </a:lnTo>
                  <a:lnTo>
                    <a:pt x="1437" y="1263"/>
                  </a:lnTo>
                  <a:lnTo>
                    <a:pt x="1438" y="1260"/>
                  </a:lnTo>
                  <a:lnTo>
                    <a:pt x="1442" y="1256"/>
                  </a:lnTo>
                  <a:lnTo>
                    <a:pt x="1440" y="1254"/>
                  </a:lnTo>
                  <a:lnTo>
                    <a:pt x="1436" y="1255"/>
                  </a:lnTo>
                  <a:lnTo>
                    <a:pt x="1434" y="1259"/>
                  </a:lnTo>
                  <a:lnTo>
                    <a:pt x="1431" y="1255"/>
                  </a:lnTo>
                  <a:lnTo>
                    <a:pt x="1427" y="1255"/>
                  </a:lnTo>
                  <a:lnTo>
                    <a:pt x="1425" y="1252"/>
                  </a:lnTo>
                  <a:lnTo>
                    <a:pt x="1427" y="1249"/>
                  </a:lnTo>
                  <a:lnTo>
                    <a:pt x="1430" y="1249"/>
                  </a:lnTo>
                  <a:lnTo>
                    <a:pt x="1433" y="1244"/>
                  </a:lnTo>
                  <a:lnTo>
                    <a:pt x="1433" y="1241"/>
                  </a:lnTo>
                  <a:lnTo>
                    <a:pt x="1439" y="1237"/>
                  </a:lnTo>
                  <a:lnTo>
                    <a:pt x="1439" y="1234"/>
                  </a:lnTo>
                  <a:lnTo>
                    <a:pt x="1435" y="1234"/>
                  </a:lnTo>
                  <a:lnTo>
                    <a:pt x="1431" y="1235"/>
                  </a:lnTo>
                  <a:lnTo>
                    <a:pt x="1430" y="1231"/>
                  </a:lnTo>
                  <a:lnTo>
                    <a:pt x="1431" y="1229"/>
                  </a:lnTo>
                  <a:lnTo>
                    <a:pt x="1438" y="1227"/>
                  </a:lnTo>
                  <a:lnTo>
                    <a:pt x="1439" y="1221"/>
                  </a:lnTo>
                  <a:lnTo>
                    <a:pt x="1439" y="1217"/>
                  </a:lnTo>
                  <a:lnTo>
                    <a:pt x="1439" y="1217"/>
                  </a:lnTo>
                  <a:close/>
                  <a:moveTo>
                    <a:pt x="1476" y="1211"/>
                  </a:moveTo>
                  <a:lnTo>
                    <a:pt x="1473" y="1206"/>
                  </a:lnTo>
                  <a:lnTo>
                    <a:pt x="1475" y="1203"/>
                  </a:lnTo>
                  <a:lnTo>
                    <a:pt x="1478" y="1197"/>
                  </a:lnTo>
                  <a:lnTo>
                    <a:pt x="1480" y="1200"/>
                  </a:lnTo>
                  <a:lnTo>
                    <a:pt x="1480" y="1206"/>
                  </a:lnTo>
                  <a:lnTo>
                    <a:pt x="1476" y="1211"/>
                  </a:lnTo>
                  <a:lnTo>
                    <a:pt x="1476" y="1211"/>
                  </a:lnTo>
                  <a:close/>
                  <a:moveTo>
                    <a:pt x="1464" y="1218"/>
                  </a:moveTo>
                  <a:lnTo>
                    <a:pt x="1469" y="1209"/>
                  </a:lnTo>
                  <a:lnTo>
                    <a:pt x="1472" y="1209"/>
                  </a:lnTo>
                  <a:lnTo>
                    <a:pt x="1472" y="1216"/>
                  </a:lnTo>
                  <a:lnTo>
                    <a:pt x="1468" y="1219"/>
                  </a:lnTo>
                  <a:lnTo>
                    <a:pt x="1464" y="1218"/>
                  </a:lnTo>
                  <a:lnTo>
                    <a:pt x="1464" y="1218"/>
                  </a:lnTo>
                  <a:close/>
                  <a:moveTo>
                    <a:pt x="1460" y="1212"/>
                  </a:moveTo>
                  <a:lnTo>
                    <a:pt x="1460" y="1206"/>
                  </a:lnTo>
                  <a:lnTo>
                    <a:pt x="1471" y="1200"/>
                  </a:lnTo>
                  <a:lnTo>
                    <a:pt x="1471" y="1204"/>
                  </a:lnTo>
                  <a:lnTo>
                    <a:pt x="1468" y="1207"/>
                  </a:lnTo>
                  <a:lnTo>
                    <a:pt x="1464" y="1213"/>
                  </a:lnTo>
                  <a:lnTo>
                    <a:pt x="1460" y="1212"/>
                  </a:lnTo>
                  <a:lnTo>
                    <a:pt x="1460" y="1212"/>
                  </a:lnTo>
                  <a:close/>
                  <a:moveTo>
                    <a:pt x="1453" y="1196"/>
                  </a:moveTo>
                  <a:lnTo>
                    <a:pt x="1459" y="1191"/>
                  </a:lnTo>
                  <a:lnTo>
                    <a:pt x="1469" y="1192"/>
                  </a:lnTo>
                  <a:lnTo>
                    <a:pt x="1468" y="1195"/>
                  </a:lnTo>
                  <a:lnTo>
                    <a:pt x="1462" y="1203"/>
                  </a:lnTo>
                  <a:lnTo>
                    <a:pt x="1457" y="1201"/>
                  </a:lnTo>
                  <a:lnTo>
                    <a:pt x="1453" y="1196"/>
                  </a:lnTo>
                  <a:lnTo>
                    <a:pt x="1453" y="1196"/>
                  </a:lnTo>
                  <a:close/>
                  <a:moveTo>
                    <a:pt x="1462" y="1181"/>
                  </a:moveTo>
                  <a:lnTo>
                    <a:pt x="1468" y="1171"/>
                  </a:lnTo>
                  <a:lnTo>
                    <a:pt x="1472" y="1169"/>
                  </a:lnTo>
                  <a:lnTo>
                    <a:pt x="1475" y="1179"/>
                  </a:lnTo>
                  <a:lnTo>
                    <a:pt x="1472" y="1185"/>
                  </a:lnTo>
                  <a:lnTo>
                    <a:pt x="1464" y="1188"/>
                  </a:lnTo>
                  <a:lnTo>
                    <a:pt x="1462" y="1184"/>
                  </a:lnTo>
                  <a:lnTo>
                    <a:pt x="1462" y="1181"/>
                  </a:lnTo>
                  <a:lnTo>
                    <a:pt x="1462" y="1181"/>
                  </a:lnTo>
                  <a:close/>
                  <a:moveTo>
                    <a:pt x="1441" y="1189"/>
                  </a:moveTo>
                  <a:lnTo>
                    <a:pt x="1441" y="1181"/>
                  </a:lnTo>
                  <a:lnTo>
                    <a:pt x="1446" y="1167"/>
                  </a:lnTo>
                  <a:lnTo>
                    <a:pt x="1448" y="1162"/>
                  </a:lnTo>
                  <a:lnTo>
                    <a:pt x="1442" y="1160"/>
                  </a:lnTo>
                  <a:lnTo>
                    <a:pt x="1443" y="1155"/>
                  </a:lnTo>
                  <a:lnTo>
                    <a:pt x="1441" y="1151"/>
                  </a:lnTo>
                  <a:lnTo>
                    <a:pt x="1442" y="1147"/>
                  </a:lnTo>
                  <a:lnTo>
                    <a:pt x="1450" y="1147"/>
                  </a:lnTo>
                  <a:lnTo>
                    <a:pt x="1457" y="1154"/>
                  </a:lnTo>
                  <a:lnTo>
                    <a:pt x="1462" y="1154"/>
                  </a:lnTo>
                  <a:lnTo>
                    <a:pt x="1466" y="1160"/>
                  </a:lnTo>
                  <a:lnTo>
                    <a:pt x="1466" y="1168"/>
                  </a:lnTo>
                  <a:lnTo>
                    <a:pt x="1462" y="1176"/>
                  </a:lnTo>
                  <a:lnTo>
                    <a:pt x="1459" y="1177"/>
                  </a:lnTo>
                  <a:lnTo>
                    <a:pt x="1458" y="1169"/>
                  </a:lnTo>
                  <a:lnTo>
                    <a:pt x="1454" y="1170"/>
                  </a:lnTo>
                  <a:lnTo>
                    <a:pt x="1454" y="1177"/>
                  </a:lnTo>
                  <a:lnTo>
                    <a:pt x="1452" y="1179"/>
                  </a:lnTo>
                  <a:lnTo>
                    <a:pt x="1455" y="1184"/>
                  </a:lnTo>
                  <a:lnTo>
                    <a:pt x="1451" y="1188"/>
                  </a:lnTo>
                  <a:lnTo>
                    <a:pt x="1449" y="1185"/>
                  </a:lnTo>
                  <a:lnTo>
                    <a:pt x="1446" y="1190"/>
                  </a:lnTo>
                  <a:lnTo>
                    <a:pt x="1441" y="1189"/>
                  </a:lnTo>
                  <a:lnTo>
                    <a:pt x="1441" y="1189"/>
                  </a:lnTo>
                  <a:close/>
                  <a:moveTo>
                    <a:pt x="1425" y="1180"/>
                  </a:moveTo>
                  <a:lnTo>
                    <a:pt x="1420" y="1177"/>
                  </a:lnTo>
                  <a:lnTo>
                    <a:pt x="1425" y="1170"/>
                  </a:lnTo>
                  <a:lnTo>
                    <a:pt x="1422" y="1167"/>
                  </a:lnTo>
                  <a:lnTo>
                    <a:pt x="1423" y="1160"/>
                  </a:lnTo>
                  <a:lnTo>
                    <a:pt x="1425" y="1157"/>
                  </a:lnTo>
                  <a:lnTo>
                    <a:pt x="1430" y="1159"/>
                  </a:lnTo>
                  <a:lnTo>
                    <a:pt x="1430" y="1153"/>
                  </a:lnTo>
                  <a:lnTo>
                    <a:pt x="1433" y="1153"/>
                  </a:lnTo>
                  <a:lnTo>
                    <a:pt x="1438" y="1160"/>
                  </a:lnTo>
                  <a:lnTo>
                    <a:pt x="1436" y="1166"/>
                  </a:lnTo>
                  <a:lnTo>
                    <a:pt x="1437" y="1169"/>
                  </a:lnTo>
                  <a:lnTo>
                    <a:pt x="1440" y="1166"/>
                  </a:lnTo>
                  <a:lnTo>
                    <a:pt x="1441" y="1169"/>
                  </a:lnTo>
                  <a:lnTo>
                    <a:pt x="1437" y="1181"/>
                  </a:lnTo>
                  <a:lnTo>
                    <a:pt x="1428" y="1191"/>
                  </a:lnTo>
                  <a:lnTo>
                    <a:pt x="1428" y="1196"/>
                  </a:lnTo>
                  <a:lnTo>
                    <a:pt x="1425" y="1201"/>
                  </a:lnTo>
                  <a:lnTo>
                    <a:pt x="1418" y="1203"/>
                  </a:lnTo>
                  <a:lnTo>
                    <a:pt x="1420" y="1197"/>
                  </a:lnTo>
                  <a:lnTo>
                    <a:pt x="1418" y="1194"/>
                  </a:lnTo>
                  <a:lnTo>
                    <a:pt x="1415" y="1205"/>
                  </a:lnTo>
                  <a:lnTo>
                    <a:pt x="1413" y="1202"/>
                  </a:lnTo>
                  <a:lnTo>
                    <a:pt x="1414" y="1197"/>
                  </a:lnTo>
                  <a:lnTo>
                    <a:pt x="1416" y="1192"/>
                  </a:lnTo>
                  <a:lnTo>
                    <a:pt x="1416" y="1189"/>
                  </a:lnTo>
                  <a:lnTo>
                    <a:pt x="1418" y="1184"/>
                  </a:lnTo>
                  <a:lnTo>
                    <a:pt x="1422" y="1188"/>
                  </a:lnTo>
                  <a:lnTo>
                    <a:pt x="1425" y="1184"/>
                  </a:lnTo>
                  <a:lnTo>
                    <a:pt x="1425" y="1180"/>
                  </a:lnTo>
                  <a:lnTo>
                    <a:pt x="1425" y="1180"/>
                  </a:lnTo>
                  <a:close/>
                  <a:moveTo>
                    <a:pt x="1422" y="1125"/>
                  </a:moveTo>
                  <a:lnTo>
                    <a:pt x="1426" y="1125"/>
                  </a:lnTo>
                  <a:lnTo>
                    <a:pt x="1424" y="1130"/>
                  </a:lnTo>
                  <a:lnTo>
                    <a:pt x="1422" y="1125"/>
                  </a:lnTo>
                  <a:lnTo>
                    <a:pt x="1422" y="1125"/>
                  </a:lnTo>
                  <a:close/>
                  <a:moveTo>
                    <a:pt x="1406" y="1127"/>
                  </a:moveTo>
                  <a:lnTo>
                    <a:pt x="1412" y="1125"/>
                  </a:lnTo>
                  <a:lnTo>
                    <a:pt x="1414" y="1122"/>
                  </a:lnTo>
                  <a:lnTo>
                    <a:pt x="1418" y="1123"/>
                  </a:lnTo>
                  <a:lnTo>
                    <a:pt x="1420" y="1131"/>
                  </a:lnTo>
                  <a:lnTo>
                    <a:pt x="1420" y="1142"/>
                  </a:lnTo>
                  <a:lnTo>
                    <a:pt x="1419" y="1153"/>
                  </a:lnTo>
                  <a:lnTo>
                    <a:pt x="1416" y="1155"/>
                  </a:lnTo>
                  <a:lnTo>
                    <a:pt x="1415" y="1166"/>
                  </a:lnTo>
                  <a:lnTo>
                    <a:pt x="1412" y="1170"/>
                  </a:lnTo>
                  <a:lnTo>
                    <a:pt x="1408" y="1178"/>
                  </a:lnTo>
                  <a:lnTo>
                    <a:pt x="1407" y="1185"/>
                  </a:lnTo>
                  <a:lnTo>
                    <a:pt x="1406" y="1191"/>
                  </a:lnTo>
                  <a:lnTo>
                    <a:pt x="1403" y="1192"/>
                  </a:lnTo>
                  <a:lnTo>
                    <a:pt x="1403" y="1188"/>
                  </a:lnTo>
                  <a:lnTo>
                    <a:pt x="1404" y="1183"/>
                  </a:lnTo>
                  <a:lnTo>
                    <a:pt x="1401" y="1181"/>
                  </a:lnTo>
                  <a:lnTo>
                    <a:pt x="1399" y="1172"/>
                  </a:lnTo>
                  <a:lnTo>
                    <a:pt x="1402" y="1168"/>
                  </a:lnTo>
                  <a:lnTo>
                    <a:pt x="1405" y="1167"/>
                  </a:lnTo>
                  <a:lnTo>
                    <a:pt x="1408" y="1165"/>
                  </a:lnTo>
                  <a:lnTo>
                    <a:pt x="1408" y="1161"/>
                  </a:lnTo>
                  <a:lnTo>
                    <a:pt x="1404" y="1163"/>
                  </a:lnTo>
                  <a:lnTo>
                    <a:pt x="1402" y="1163"/>
                  </a:lnTo>
                  <a:lnTo>
                    <a:pt x="1401" y="1159"/>
                  </a:lnTo>
                  <a:lnTo>
                    <a:pt x="1404" y="1158"/>
                  </a:lnTo>
                  <a:lnTo>
                    <a:pt x="1405" y="1155"/>
                  </a:lnTo>
                  <a:lnTo>
                    <a:pt x="1399" y="1153"/>
                  </a:lnTo>
                  <a:lnTo>
                    <a:pt x="1399" y="1150"/>
                  </a:lnTo>
                  <a:lnTo>
                    <a:pt x="1404" y="1149"/>
                  </a:lnTo>
                  <a:lnTo>
                    <a:pt x="1407" y="1145"/>
                  </a:lnTo>
                  <a:lnTo>
                    <a:pt x="1408" y="1138"/>
                  </a:lnTo>
                  <a:lnTo>
                    <a:pt x="1412" y="1135"/>
                  </a:lnTo>
                  <a:lnTo>
                    <a:pt x="1407" y="1131"/>
                  </a:lnTo>
                  <a:lnTo>
                    <a:pt x="1406" y="1127"/>
                  </a:lnTo>
                  <a:lnTo>
                    <a:pt x="1406" y="1127"/>
                  </a:lnTo>
                  <a:close/>
                  <a:moveTo>
                    <a:pt x="1394" y="1128"/>
                  </a:moveTo>
                  <a:lnTo>
                    <a:pt x="1399" y="1125"/>
                  </a:lnTo>
                  <a:lnTo>
                    <a:pt x="1401" y="1130"/>
                  </a:lnTo>
                  <a:lnTo>
                    <a:pt x="1399" y="1134"/>
                  </a:lnTo>
                  <a:lnTo>
                    <a:pt x="1399" y="1141"/>
                  </a:lnTo>
                  <a:lnTo>
                    <a:pt x="1393" y="1142"/>
                  </a:lnTo>
                  <a:lnTo>
                    <a:pt x="1392" y="1138"/>
                  </a:lnTo>
                  <a:lnTo>
                    <a:pt x="1395" y="1135"/>
                  </a:lnTo>
                  <a:lnTo>
                    <a:pt x="1394" y="1133"/>
                  </a:lnTo>
                  <a:lnTo>
                    <a:pt x="1394" y="1128"/>
                  </a:lnTo>
                  <a:lnTo>
                    <a:pt x="1394" y="1128"/>
                  </a:lnTo>
                  <a:close/>
                  <a:moveTo>
                    <a:pt x="1425" y="1143"/>
                  </a:moveTo>
                  <a:lnTo>
                    <a:pt x="1428" y="1136"/>
                  </a:lnTo>
                  <a:lnTo>
                    <a:pt x="1428" y="1130"/>
                  </a:lnTo>
                  <a:lnTo>
                    <a:pt x="1433" y="1125"/>
                  </a:lnTo>
                  <a:lnTo>
                    <a:pt x="1439" y="1125"/>
                  </a:lnTo>
                  <a:lnTo>
                    <a:pt x="1437" y="1122"/>
                  </a:lnTo>
                  <a:lnTo>
                    <a:pt x="1440" y="1118"/>
                  </a:lnTo>
                  <a:lnTo>
                    <a:pt x="1435" y="1115"/>
                  </a:lnTo>
                  <a:lnTo>
                    <a:pt x="1436" y="1104"/>
                  </a:lnTo>
                  <a:lnTo>
                    <a:pt x="1442" y="1097"/>
                  </a:lnTo>
                  <a:lnTo>
                    <a:pt x="1443" y="1077"/>
                  </a:lnTo>
                  <a:lnTo>
                    <a:pt x="1448" y="1068"/>
                  </a:lnTo>
                  <a:lnTo>
                    <a:pt x="1450" y="1072"/>
                  </a:lnTo>
                  <a:lnTo>
                    <a:pt x="1450" y="1077"/>
                  </a:lnTo>
                  <a:lnTo>
                    <a:pt x="1458" y="1083"/>
                  </a:lnTo>
                  <a:lnTo>
                    <a:pt x="1462" y="1088"/>
                  </a:lnTo>
                  <a:lnTo>
                    <a:pt x="1463" y="1111"/>
                  </a:lnTo>
                  <a:lnTo>
                    <a:pt x="1460" y="1120"/>
                  </a:lnTo>
                  <a:lnTo>
                    <a:pt x="1457" y="1118"/>
                  </a:lnTo>
                  <a:lnTo>
                    <a:pt x="1459" y="1103"/>
                  </a:lnTo>
                  <a:lnTo>
                    <a:pt x="1455" y="1091"/>
                  </a:lnTo>
                  <a:lnTo>
                    <a:pt x="1454" y="1097"/>
                  </a:lnTo>
                  <a:lnTo>
                    <a:pt x="1453" y="1119"/>
                  </a:lnTo>
                  <a:lnTo>
                    <a:pt x="1452" y="1122"/>
                  </a:lnTo>
                  <a:lnTo>
                    <a:pt x="1451" y="1127"/>
                  </a:lnTo>
                  <a:lnTo>
                    <a:pt x="1448" y="1131"/>
                  </a:lnTo>
                  <a:lnTo>
                    <a:pt x="1443" y="1128"/>
                  </a:lnTo>
                  <a:lnTo>
                    <a:pt x="1441" y="1137"/>
                  </a:lnTo>
                  <a:lnTo>
                    <a:pt x="1433" y="1143"/>
                  </a:lnTo>
                  <a:lnTo>
                    <a:pt x="1427" y="1147"/>
                  </a:lnTo>
                  <a:lnTo>
                    <a:pt x="1425" y="1143"/>
                  </a:lnTo>
                  <a:lnTo>
                    <a:pt x="1425" y="1143"/>
                  </a:lnTo>
                  <a:close/>
                  <a:moveTo>
                    <a:pt x="1408" y="1072"/>
                  </a:moveTo>
                  <a:lnTo>
                    <a:pt x="1417" y="1069"/>
                  </a:lnTo>
                  <a:lnTo>
                    <a:pt x="1424" y="1073"/>
                  </a:lnTo>
                  <a:lnTo>
                    <a:pt x="1424" y="1077"/>
                  </a:lnTo>
                  <a:lnTo>
                    <a:pt x="1420" y="1081"/>
                  </a:lnTo>
                  <a:lnTo>
                    <a:pt x="1423" y="1086"/>
                  </a:lnTo>
                  <a:lnTo>
                    <a:pt x="1425" y="1083"/>
                  </a:lnTo>
                  <a:lnTo>
                    <a:pt x="1430" y="1080"/>
                  </a:lnTo>
                  <a:lnTo>
                    <a:pt x="1437" y="1086"/>
                  </a:lnTo>
                  <a:lnTo>
                    <a:pt x="1437" y="1090"/>
                  </a:lnTo>
                  <a:lnTo>
                    <a:pt x="1431" y="1091"/>
                  </a:lnTo>
                  <a:lnTo>
                    <a:pt x="1433" y="1096"/>
                  </a:lnTo>
                  <a:lnTo>
                    <a:pt x="1429" y="1099"/>
                  </a:lnTo>
                  <a:lnTo>
                    <a:pt x="1425" y="1098"/>
                  </a:lnTo>
                  <a:lnTo>
                    <a:pt x="1420" y="1091"/>
                  </a:lnTo>
                  <a:lnTo>
                    <a:pt x="1413" y="1085"/>
                  </a:lnTo>
                  <a:lnTo>
                    <a:pt x="1413" y="1086"/>
                  </a:lnTo>
                  <a:lnTo>
                    <a:pt x="1420" y="1098"/>
                  </a:lnTo>
                  <a:lnTo>
                    <a:pt x="1420" y="1103"/>
                  </a:lnTo>
                  <a:lnTo>
                    <a:pt x="1427" y="1104"/>
                  </a:lnTo>
                  <a:lnTo>
                    <a:pt x="1430" y="1109"/>
                  </a:lnTo>
                  <a:lnTo>
                    <a:pt x="1427" y="1112"/>
                  </a:lnTo>
                  <a:lnTo>
                    <a:pt x="1427" y="1121"/>
                  </a:lnTo>
                  <a:lnTo>
                    <a:pt x="1423" y="1122"/>
                  </a:lnTo>
                  <a:lnTo>
                    <a:pt x="1417" y="1114"/>
                  </a:lnTo>
                  <a:lnTo>
                    <a:pt x="1417" y="1109"/>
                  </a:lnTo>
                  <a:lnTo>
                    <a:pt x="1410" y="1096"/>
                  </a:lnTo>
                  <a:lnTo>
                    <a:pt x="1407" y="1101"/>
                  </a:lnTo>
                  <a:lnTo>
                    <a:pt x="1412" y="1110"/>
                  </a:lnTo>
                  <a:lnTo>
                    <a:pt x="1412" y="1118"/>
                  </a:lnTo>
                  <a:lnTo>
                    <a:pt x="1408" y="1122"/>
                  </a:lnTo>
                  <a:lnTo>
                    <a:pt x="1402" y="1121"/>
                  </a:lnTo>
                  <a:lnTo>
                    <a:pt x="1397" y="1114"/>
                  </a:lnTo>
                  <a:lnTo>
                    <a:pt x="1401" y="1110"/>
                  </a:lnTo>
                  <a:lnTo>
                    <a:pt x="1396" y="1107"/>
                  </a:lnTo>
                  <a:lnTo>
                    <a:pt x="1399" y="1101"/>
                  </a:lnTo>
                  <a:lnTo>
                    <a:pt x="1394" y="1092"/>
                  </a:lnTo>
                  <a:lnTo>
                    <a:pt x="1397" y="1087"/>
                  </a:lnTo>
                  <a:lnTo>
                    <a:pt x="1401" y="1090"/>
                  </a:lnTo>
                  <a:lnTo>
                    <a:pt x="1403" y="1086"/>
                  </a:lnTo>
                  <a:lnTo>
                    <a:pt x="1400" y="1084"/>
                  </a:lnTo>
                  <a:lnTo>
                    <a:pt x="1399" y="1076"/>
                  </a:lnTo>
                  <a:lnTo>
                    <a:pt x="1402" y="1069"/>
                  </a:lnTo>
                  <a:lnTo>
                    <a:pt x="1405" y="1076"/>
                  </a:lnTo>
                  <a:lnTo>
                    <a:pt x="1407" y="1075"/>
                  </a:lnTo>
                  <a:lnTo>
                    <a:pt x="1408" y="1072"/>
                  </a:lnTo>
                  <a:lnTo>
                    <a:pt x="1408" y="1072"/>
                  </a:lnTo>
                  <a:close/>
                  <a:moveTo>
                    <a:pt x="1411" y="1065"/>
                  </a:moveTo>
                  <a:lnTo>
                    <a:pt x="1416" y="1060"/>
                  </a:lnTo>
                  <a:lnTo>
                    <a:pt x="1418" y="1063"/>
                  </a:lnTo>
                  <a:lnTo>
                    <a:pt x="1414" y="1066"/>
                  </a:lnTo>
                  <a:lnTo>
                    <a:pt x="1411" y="1065"/>
                  </a:lnTo>
                  <a:lnTo>
                    <a:pt x="1411" y="1065"/>
                  </a:lnTo>
                  <a:close/>
                  <a:moveTo>
                    <a:pt x="470" y="677"/>
                  </a:moveTo>
                  <a:lnTo>
                    <a:pt x="469" y="674"/>
                  </a:lnTo>
                  <a:lnTo>
                    <a:pt x="471" y="671"/>
                  </a:lnTo>
                  <a:lnTo>
                    <a:pt x="473" y="676"/>
                  </a:lnTo>
                  <a:lnTo>
                    <a:pt x="470" y="677"/>
                  </a:lnTo>
                  <a:lnTo>
                    <a:pt x="470" y="677"/>
                  </a:lnTo>
                  <a:close/>
                  <a:moveTo>
                    <a:pt x="469" y="680"/>
                  </a:moveTo>
                  <a:lnTo>
                    <a:pt x="472" y="683"/>
                  </a:lnTo>
                  <a:lnTo>
                    <a:pt x="473" y="689"/>
                  </a:lnTo>
                  <a:lnTo>
                    <a:pt x="481" y="697"/>
                  </a:lnTo>
                  <a:lnTo>
                    <a:pt x="480" y="702"/>
                  </a:lnTo>
                  <a:lnTo>
                    <a:pt x="469" y="693"/>
                  </a:lnTo>
                  <a:lnTo>
                    <a:pt x="468" y="688"/>
                  </a:lnTo>
                  <a:lnTo>
                    <a:pt x="465" y="683"/>
                  </a:lnTo>
                  <a:lnTo>
                    <a:pt x="465" y="683"/>
                  </a:lnTo>
                  <a:lnTo>
                    <a:pt x="469" y="680"/>
                  </a:lnTo>
                  <a:lnTo>
                    <a:pt x="469" y="680"/>
                  </a:lnTo>
                  <a:close/>
                  <a:moveTo>
                    <a:pt x="796" y="574"/>
                  </a:moveTo>
                  <a:lnTo>
                    <a:pt x="793" y="581"/>
                  </a:lnTo>
                  <a:lnTo>
                    <a:pt x="790" y="596"/>
                  </a:lnTo>
                  <a:lnTo>
                    <a:pt x="786" y="592"/>
                  </a:lnTo>
                  <a:lnTo>
                    <a:pt x="786" y="588"/>
                  </a:lnTo>
                  <a:lnTo>
                    <a:pt x="782" y="586"/>
                  </a:lnTo>
                  <a:lnTo>
                    <a:pt x="775" y="588"/>
                  </a:lnTo>
                  <a:lnTo>
                    <a:pt x="768" y="584"/>
                  </a:lnTo>
                  <a:lnTo>
                    <a:pt x="768" y="580"/>
                  </a:lnTo>
                  <a:lnTo>
                    <a:pt x="786" y="563"/>
                  </a:lnTo>
                  <a:lnTo>
                    <a:pt x="793" y="558"/>
                  </a:lnTo>
                  <a:lnTo>
                    <a:pt x="796" y="562"/>
                  </a:lnTo>
                  <a:lnTo>
                    <a:pt x="796" y="574"/>
                  </a:lnTo>
                  <a:lnTo>
                    <a:pt x="796" y="574"/>
                  </a:lnTo>
                  <a:close/>
                  <a:moveTo>
                    <a:pt x="801" y="574"/>
                  </a:moveTo>
                  <a:lnTo>
                    <a:pt x="801" y="574"/>
                  </a:lnTo>
                  <a:lnTo>
                    <a:pt x="803" y="570"/>
                  </a:lnTo>
                  <a:lnTo>
                    <a:pt x="805" y="567"/>
                  </a:lnTo>
                  <a:lnTo>
                    <a:pt x="801" y="564"/>
                  </a:lnTo>
                  <a:lnTo>
                    <a:pt x="801" y="558"/>
                  </a:lnTo>
                  <a:lnTo>
                    <a:pt x="796" y="553"/>
                  </a:lnTo>
                  <a:lnTo>
                    <a:pt x="801" y="551"/>
                  </a:lnTo>
                  <a:lnTo>
                    <a:pt x="812" y="550"/>
                  </a:lnTo>
                  <a:lnTo>
                    <a:pt x="823" y="557"/>
                  </a:lnTo>
                  <a:lnTo>
                    <a:pt x="824" y="561"/>
                  </a:lnTo>
                  <a:lnTo>
                    <a:pt x="818" y="564"/>
                  </a:lnTo>
                  <a:lnTo>
                    <a:pt x="805" y="576"/>
                  </a:lnTo>
                  <a:lnTo>
                    <a:pt x="801" y="574"/>
                  </a:lnTo>
                  <a:lnTo>
                    <a:pt x="801" y="574"/>
                  </a:lnTo>
                  <a:close/>
                  <a:moveTo>
                    <a:pt x="861" y="534"/>
                  </a:moveTo>
                  <a:lnTo>
                    <a:pt x="864" y="532"/>
                  </a:lnTo>
                  <a:lnTo>
                    <a:pt x="871" y="531"/>
                  </a:lnTo>
                  <a:lnTo>
                    <a:pt x="875" y="537"/>
                  </a:lnTo>
                  <a:lnTo>
                    <a:pt x="872" y="541"/>
                  </a:lnTo>
                  <a:lnTo>
                    <a:pt x="869" y="542"/>
                  </a:lnTo>
                  <a:lnTo>
                    <a:pt x="861" y="534"/>
                  </a:lnTo>
                  <a:lnTo>
                    <a:pt x="861" y="534"/>
                  </a:lnTo>
                  <a:close/>
                  <a:moveTo>
                    <a:pt x="1182" y="837"/>
                  </a:moveTo>
                  <a:lnTo>
                    <a:pt x="1185" y="834"/>
                  </a:lnTo>
                  <a:lnTo>
                    <a:pt x="1190" y="836"/>
                  </a:lnTo>
                  <a:lnTo>
                    <a:pt x="1186" y="839"/>
                  </a:lnTo>
                  <a:lnTo>
                    <a:pt x="1182" y="837"/>
                  </a:lnTo>
                  <a:lnTo>
                    <a:pt x="1182" y="837"/>
                  </a:lnTo>
                  <a:close/>
                  <a:moveTo>
                    <a:pt x="1151" y="932"/>
                  </a:moveTo>
                  <a:lnTo>
                    <a:pt x="1157" y="928"/>
                  </a:lnTo>
                  <a:lnTo>
                    <a:pt x="1161" y="930"/>
                  </a:lnTo>
                  <a:lnTo>
                    <a:pt x="1151" y="932"/>
                  </a:lnTo>
                  <a:lnTo>
                    <a:pt x="1151" y="932"/>
                  </a:lnTo>
                  <a:close/>
                  <a:moveTo>
                    <a:pt x="1220" y="915"/>
                  </a:moveTo>
                  <a:lnTo>
                    <a:pt x="1228" y="912"/>
                  </a:lnTo>
                  <a:lnTo>
                    <a:pt x="1232" y="912"/>
                  </a:lnTo>
                  <a:lnTo>
                    <a:pt x="1227" y="918"/>
                  </a:lnTo>
                  <a:lnTo>
                    <a:pt x="1220" y="920"/>
                  </a:lnTo>
                  <a:lnTo>
                    <a:pt x="1220" y="915"/>
                  </a:lnTo>
                  <a:lnTo>
                    <a:pt x="1220" y="915"/>
                  </a:lnTo>
                  <a:close/>
                  <a:moveTo>
                    <a:pt x="1170" y="851"/>
                  </a:moveTo>
                  <a:lnTo>
                    <a:pt x="1171" y="846"/>
                  </a:lnTo>
                  <a:lnTo>
                    <a:pt x="1175" y="846"/>
                  </a:lnTo>
                  <a:lnTo>
                    <a:pt x="1177" y="852"/>
                  </a:lnTo>
                  <a:lnTo>
                    <a:pt x="1170" y="851"/>
                  </a:lnTo>
                  <a:lnTo>
                    <a:pt x="1170" y="851"/>
                  </a:lnTo>
                  <a:close/>
                  <a:moveTo>
                    <a:pt x="1179" y="876"/>
                  </a:moveTo>
                  <a:lnTo>
                    <a:pt x="1178" y="866"/>
                  </a:lnTo>
                  <a:lnTo>
                    <a:pt x="1182" y="863"/>
                  </a:lnTo>
                  <a:lnTo>
                    <a:pt x="1186" y="865"/>
                  </a:lnTo>
                  <a:lnTo>
                    <a:pt x="1186" y="870"/>
                  </a:lnTo>
                  <a:lnTo>
                    <a:pt x="1191" y="870"/>
                  </a:lnTo>
                  <a:lnTo>
                    <a:pt x="1193" y="875"/>
                  </a:lnTo>
                  <a:lnTo>
                    <a:pt x="1187" y="877"/>
                  </a:lnTo>
                  <a:lnTo>
                    <a:pt x="1179" y="876"/>
                  </a:lnTo>
                  <a:lnTo>
                    <a:pt x="1179" y="876"/>
                  </a:lnTo>
                  <a:close/>
                  <a:moveTo>
                    <a:pt x="1128" y="901"/>
                  </a:moveTo>
                  <a:lnTo>
                    <a:pt x="1133" y="900"/>
                  </a:lnTo>
                  <a:lnTo>
                    <a:pt x="1135" y="899"/>
                  </a:lnTo>
                  <a:lnTo>
                    <a:pt x="1136" y="894"/>
                  </a:lnTo>
                  <a:lnTo>
                    <a:pt x="1147" y="886"/>
                  </a:lnTo>
                  <a:lnTo>
                    <a:pt x="1152" y="883"/>
                  </a:lnTo>
                  <a:lnTo>
                    <a:pt x="1159" y="877"/>
                  </a:lnTo>
                  <a:lnTo>
                    <a:pt x="1162" y="876"/>
                  </a:lnTo>
                  <a:lnTo>
                    <a:pt x="1168" y="868"/>
                  </a:lnTo>
                  <a:lnTo>
                    <a:pt x="1169" y="871"/>
                  </a:lnTo>
                  <a:lnTo>
                    <a:pt x="1168" y="875"/>
                  </a:lnTo>
                  <a:lnTo>
                    <a:pt x="1170" y="877"/>
                  </a:lnTo>
                  <a:lnTo>
                    <a:pt x="1167" y="880"/>
                  </a:lnTo>
                  <a:lnTo>
                    <a:pt x="1160" y="883"/>
                  </a:lnTo>
                  <a:lnTo>
                    <a:pt x="1150" y="893"/>
                  </a:lnTo>
                  <a:lnTo>
                    <a:pt x="1145" y="895"/>
                  </a:lnTo>
                  <a:lnTo>
                    <a:pt x="1146" y="899"/>
                  </a:lnTo>
                  <a:lnTo>
                    <a:pt x="1145" y="903"/>
                  </a:lnTo>
                  <a:lnTo>
                    <a:pt x="1137" y="901"/>
                  </a:lnTo>
                  <a:lnTo>
                    <a:pt x="1134" y="903"/>
                  </a:lnTo>
                  <a:lnTo>
                    <a:pt x="1127" y="903"/>
                  </a:lnTo>
                  <a:lnTo>
                    <a:pt x="1128" y="901"/>
                  </a:lnTo>
                  <a:lnTo>
                    <a:pt x="1128" y="901"/>
                  </a:lnTo>
                  <a:close/>
                  <a:moveTo>
                    <a:pt x="1126" y="889"/>
                  </a:moveTo>
                  <a:lnTo>
                    <a:pt x="1135" y="882"/>
                  </a:lnTo>
                  <a:lnTo>
                    <a:pt x="1135" y="887"/>
                  </a:lnTo>
                  <a:lnTo>
                    <a:pt x="1129" y="890"/>
                  </a:lnTo>
                  <a:lnTo>
                    <a:pt x="1129" y="890"/>
                  </a:lnTo>
                  <a:lnTo>
                    <a:pt x="1126" y="889"/>
                  </a:lnTo>
                  <a:lnTo>
                    <a:pt x="1126" y="889"/>
                  </a:lnTo>
                  <a:close/>
                  <a:moveTo>
                    <a:pt x="1143" y="874"/>
                  </a:moveTo>
                  <a:lnTo>
                    <a:pt x="1151" y="865"/>
                  </a:lnTo>
                  <a:lnTo>
                    <a:pt x="1151" y="862"/>
                  </a:lnTo>
                  <a:lnTo>
                    <a:pt x="1156" y="857"/>
                  </a:lnTo>
                  <a:lnTo>
                    <a:pt x="1159" y="857"/>
                  </a:lnTo>
                  <a:lnTo>
                    <a:pt x="1161" y="859"/>
                  </a:lnTo>
                  <a:lnTo>
                    <a:pt x="1157" y="864"/>
                  </a:lnTo>
                  <a:lnTo>
                    <a:pt x="1154" y="868"/>
                  </a:lnTo>
                  <a:lnTo>
                    <a:pt x="1148" y="874"/>
                  </a:lnTo>
                  <a:lnTo>
                    <a:pt x="1147" y="877"/>
                  </a:lnTo>
                  <a:lnTo>
                    <a:pt x="1144" y="877"/>
                  </a:lnTo>
                  <a:lnTo>
                    <a:pt x="1143" y="874"/>
                  </a:lnTo>
                  <a:lnTo>
                    <a:pt x="1143" y="874"/>
                  </a:lnTo>
                  <a:close/>
                  <a:moveTo>
                    <a:pt x="1151" y="833"/>
                  </a:moveTo>
                  <a:lnTo>
                    <a:pt x="1155" y="829"/>
                  </a:lnTo>
                  <a:lnTo>
                    <a:pt x="1159" y="831"/>
                  </a:lnTo>
                  <a:lnTo>
                    <a:pt x="1158" y="834"/>
                  </a:lnTo>
                  <a:lnTo>
                    <a:pt x="1159" y="837"/>
                  </a:lnTo>
                  <a:lnTo>
                    <a:pt x="1157" y="841"/>
                  </a:lnTo>
                  <a:lnTo>
                    <a:pt x="1151" y="833"/>
                  </a:lnTo>
                  <a:lnTo>
                    <a:pt x="1151" y="833"/>
                  </a:lnTo>
                  <a:close/>
                  <a:moveTo>
                    <a:pt x="773" y="395"/>
                  </a:moveTo>
                  <a:lnTo>
                    <a:pt x="773" y="395"/>
                  </a:lnTo>
                  <a:lnTo>
                    <a:pt x="777" y="394"/>
                  </a:lnTo>
                  <a:lnTo>
                    <a:pt x="782" y="395"/>
                  </a:lnTo>
                  <a:lnTo>
                    <a:pt x="777" y="401"/>
                  </a:lnTo>
                  <a:lnTo>
                    <a:pt x="773" y="395"/>
                  </a:lnTo>
                  <a:lnTo>
                    <a:pt x="773" y="395"/>
                  </a:lnTo>
                  <a:close/>
                  <a:moveTo>
                    <a:pt x="650" y="528"/>
                  </a:moveTo>
                  <a:lnTo>
                    <a:pt x="657" y="519"/>
                  </a:lnTo>
                  <a:lnTo>
                    <a:pt x="655" y="511"/>
                  </a:lnTo>
                  <a:lnTo>
                    <a:pt x="648" y="508"/>
                  </a:lnTo>
                  <a:lnTo>
                    <a:pt x="649" y="500"/>
                  </a:lnTo>
                  <a:lnTo>
                    <a:pt x="647" y="490"/>
                  </a:lnTo>
                  <a:lnTo>
                    <a:pt x="640" y="484"/>
                  </a:lnTo>
                  <a:lnTo>
                    <a:pt x="630" y="484"/>
                  </a:lnTo>
                  <a:lnTo>
                    <a:pt x="627" y="490"/>
                  </a:lnTo>
                  <a:lnTo>
                    <a:pt x="621" y="490"/>
                  </a:lnTo>
                  <a:lnTo>
                    <a:pt x="615" y="482"/>
                  </a:lnTo>
                  <a:lnTo>
                    <a:pt x="615" y="474"/>
                  </a:lnTo>
                  <a:lnTo>
                    <a:pt x="630" y="461"/>
                  </a:lnTo>
                  <a:lnTo>
                    <a:pt x="635" y="449"/>
                  </a:lnTo>
                  <a:lnTo>
                    <a:pt x="638" y="449"/>
                  </a:lnTo>
                  <a:lnTo>
                    <a:pt x="638" y="461"/>
                  </a:lnTo>
                  <a:lnTo>
                    <a:pt x="635" y="464"/>
                  </a:lnTo>
                  <a:lnTo>
                    <a:pt x="644" y="468"/>
                  </a:lnTo>
                  <a:lnTo>
                    <a:pt x="644" y="472"/>
                  </a:lnTo>
                  <a:lnTo>
                    <a:pt x="650" y="473"/>
                  </a:lnTo>
                  <a:lnTo>
                    <a:pt x="654" y="470"/>
                  </a:lnTo>
                  <a:lnTo>
                    <a:pt x="666" y="471"/>
                  </a:lnTo>
                  <a:lnTo>
                    <a:pt x="672" y="476"/>
                  </a:lnTo>
                  <a:lnTo>
                    <a:pt x="671" y="481"/>
                  </a:lnTo>
                  <a:lnTo>
                    <a:pt x="668" y="484"/>
                  </a:lnTo>
                  <a:lnTo>
                    <a:pt x="671" y="492"/>
                  </a:lnTo>
                  <a:lnTo>
                    <a:pt x="678" y="496"/>
                  </a:lnTo>
                  <a:lnTo>
                    <a:pt x="677" y="503"/>
                  </a:lnTo>
                  <a:lnTo>
                    <a:pt x="689" y="514"/>
                  </a:lnTo>
                  <a:lnTo>
                    <a:pt x="691" y="520"/>
                  </a:lnTo>
                  <a:lnTo>
                    <a:pt x="685" y="523"/>
                  </a:lnTo>
                  <a:lnTo>
                    <a:pt x="677" y="518"/>
                  </a:lnTo>
                  <a:lnTo>
                    <a:pt x="673" y="519"/>
                  </a:lnTo>
                  <a:lnTo>
                    <a:pt x="671" y="522"/>
                  </a:lnTo>
                  <a:lnTo>
                    <a:pt x="665" y="522"/>
                  </a:lnTo>
                  <a:lnTo>
                    <a:pt x="656" y="530"/>
                  </a:lnTo>
                  <a:lnTo>
                    <a:pt x="650" y="528"/>
                  </a:lnTo>
                  <a:lnTo>
                    <a:pt x="650" y="528"/>
                  </a:lnTo>
                  <a:close/>
                  <a:moveTo>
                    <a:pt x="609" y="741"/>
                  </a:moveTo>
                  <a:lnTo>
                    <a:pt x="616" y="740"/>
                  </a:lnTo>
                  <a:lnTo>
                    <a:pt x="624" y="742"/>
                  </a:lnTo>
                  <a:lnTo>
                    <a:pt x="630" y="742"/>
                  </a:lnTo>
                  <a:lnTo>
                    <a:pt x="635" y="744"/>
                  </a:lnTo>
                  <a:lnTo>
                    <a:pt x="643" y="738"/>
                  </a:lnTo>
                  <a:lnTo>
                    <a:pt x="650" y="736"/>
                  </a:lnTo>
                  <a:lnTo>
                    <a:pt x="650" y="741"/>
                  </a:lnTo>
                  <a:lnTo>
                    <a:pt x="657" y="747"/>
                  </a:lnTo>
                  <a:lnTo>
                    <a:pt x="658" y="751"/>
                  </a:lnTo>
                  <a:lnTo>
                    <a:pt x="652" y="760"/>
                  </a:lnTo>
                  <a:lnTo>
                    <a:pt x="650" y="767"/>
                  </a:lnTo>
                  <a:lnTo>
                    <a:pt x="642" y="767"/>
                  </a:lnTo>
                  <a:lnTo>
                    <a:pt x="636" y="765"/>
                  </a:lnTo>
                  <a:lnTo>
                    <a:pt x="631" y="770"/>
                  </a:lnTo>
                  <a:lnTo>
                    <a:pt x="624" y="765"/>
                  </a:lnTo>
                  <a:lnTo>
                    <a:pt x="619" y="764"/>
                  </a:lnTo>
                  <a:lnTo>
                    <a:pt x="612" y="752"/>
                  </a:lnTo>
                  <a:lnTo>
                    <a:pt x="609" y="741"/>
                  </a:lnTo>
                  <a:lnTo>
                    <a:pt x="609" y="741"/>
                  </a:lnTo>
                  <a:close/>
                  <a:moveTo>
                    <a:pt x="1026" y="837"/>
                  </a:moveTo>
                  <a:lnTo>
                    <a:pt x="1034" y="828"/>
                  </a:lnTo>
                  <a:lnTo>
                    <a:pt x="1040" y="828"/>
                  </a:lnTo>
                  <a:lnTo>
                    <a:pt x="1040" y="833"/>
                  </a:lnTo>
                  <a:lnTo>
                    <a:pt x="1032" y="837"/>
                  </a:lnTo>
                  <a:lnTo>
                    <a:pt x="1026" y="837"/>
                  </a:lnTo>
                  <a:lnTo>
                    <a:pt x="1026" y="837"/>
                  </a:lnTo>
                  <a:close/>
                  <a:moveTo>
                    <a:pt x="960" y="882"/>
                  </a:moveTo>
                  <a:lnTo>
                    <a:pt x="965" y="881"/>
                  </a:lnTo>
                  <a:lnTo>
                    <a:pt x="970" y="882"/>
                  </a:lnTo>
                  <a:lnTo>
                    <a:pt x="964" y="886"/>
                  </a:lnTo>
                  <a:lnTo>
                    <a:pt x="960" y="882"/>
                  </a:lnTo>
                  <a:lnTo>
                    <a:pt x="960" y="882"/>
                  </a:lnTo>
                  <a:close/>
                  <a:moveTo>
                    <a:pt x="960" y="936"/>
                  </a:moveTo>
                  <a:lnTo>
                    <a:pt x="963" y="935"/>
                  </a:lnTo>
                  <a:lnTo>
                    <a:pt x="968" y="935"/>
                  </a:lnTo>
                  <a:lnTo>
                    <a:pt x="968" y="940"/>
                  </a:lnTo>
                  <a:lnTo>
                    <a:pt x="962" y="944"/>
                  </a:lnTo>
                  <a:lnTo>
                    <a:pt x="959" y="940"/>
                  </a:lnTo>
                  <a:lnTo>
                    <a:pt x="960" y="936"/>
                  </a:lnTo>
                  <a:lnTo>
                    <a:pt x="960" y="936"/>
                  </a:lnTo>
                  <a:close/>
                  <a:moveTo>
                    <a:pt x="935" y="965"/>
                  </a:moveTo>
                  <a:lnTo>
                    <a:pt x="934" y="963"/>
                  </a:lnTo>
                  <a:lnTo>
                    <a:pt x="936" y="960"/>
                  </a:lnTo>
                  <a:lnTo>
                    <a:pt x="940" y="962"/>
                  </a:lnTo>
                  <a:lnTo>
                    <a:pt x="943" y="960"/>
                  </a:lnTo>
                  <a:lnTo>
                    <a:pt x="947" y="961"/>
                  </a:lnTo>
                  <a:lnTo>
                    <a:pt x="950" y="956"/>
                  </a:lnTo>
                  <a:lnTo>
                    <a:pt x="948" y="952"/>
                  </a:lnTo>
                  <a:lnTo>
                    <a:pt x="950" y="949"/>
                  </a:lnTo>
                  <a:lnTo>
                    <a:pt x="957" y="947"/>
                  </a:lnTo>
                  <a:lnTo>
                    <a:pt x="960" y="948"/>
                  </a:lnTo>
                  <a:lnTo>
                    <a:pt x="959" y="955"/>
                  </a:lnTo>
                  <a:lnTo>
                    <a:pt x="961" y="955"/>
                  </a:lnTo>
                  <a:lnTo>
                    <a:pt x="963" y="952"/>
                  </a:lnTo>
                  <a:lnTo>
                    <a:pt x="966" y="951"/>
                  </a:lnTo>
                  <a:lnTo>
                    <a:pt x="969" y="956"/>
                  </a:lnTo>
                  <a:lnTo>
                    <a:pt x="966" y="958"/>
                  </a:lnTo>
                  <a:lnTo>
                    <a:pt x="964" y="963"/>
                  </a:lnTo>
                  <a:lnTo>
                    <a:pt x="968" y="964"/>
                  </a:lnTo>
                  <a:lnTo>
                    <a:pt x="970" y="968"/>
                  </a:lnTo>
                  <a:lnTo>
                    <a:pt x="964" y="969"/>
                  </a:lnTo>
                  <a:lnTo>
                    <a:pt x="962" y="967"/>
                  </a:lnTo>
                  <a:lnTo>
                    <a:pt x="957" y="972"/>
                  </a:lnTo>
                  <a:lnTo>
                    <a:pt x="953" y="972"/>
                  </a:lnTo>
                  <a:lnTo>
                    <a:pt x="952" y="968"/>
                  </a:lnTo>
                  <a:lnTo>
                    <a:pt x="946" y="972"/>
                  </a:lnTo>
                  <a:lnTo>
                    <a:pt x="941" y="973"/>
                  </a:lnTo>
                  <a:lnTo>
                    <a:pt x="935" y="965"/>
                  </a:lnTo>
                  <a:lnTo>
                    <a:pt x="935" y="965"/>
                  </a:lnTo>
                  <a:close/>
                  <a:moveTo>
                    <a:pt x="869" y="1031"/>
                  </a:moveTo>
                  <a:lnTo>
                    <a:pt x="868" y="1034"/>
                  </a:lnTo>
                  <a:lnTo>
                    <a:pt x="865" y="1035"/>
                  </a:lnTo>
                  <a:lnTo>
                    <a:pt x="860" y="1033"/>
                  </a:lnTo>
                  <a:lnTo>
                    <a:pt x="859" y="1027"/>
                  </a:lnTo>
                  <a:lnTo>
                    <a:pt x="863" y="1023"/>
                  </a:lnTo>
                  <a:lnTo>
                    <a:pt x="864" y="1017"/>
                  </a:lnTo>
                  <a:lnTo>
                    <a:pt x="864" y="1009"/>
                  </a:lnTo>
                  <a:lnTo>
                    <a:pt x="861" y="1006"/>
                  </a:lnTo>
                  <a:lnTo>
                    <a:pt x="863" y="1003"/>
                  </a:lnTo>
                  <a:lnTo>
                    <a:pt x="871" y="996"/>
                  </a:lnTo>
                  <a:lnTo>
                    <a:pt x="886" y="990"/>
                  </a:lnTo>
                  <a:lnTo>
                    <a:pt x="893" y="988"/>
                  </a:lnTo>
                  <a:lnTo>
                    <a:pt x="895" y="990"/>
                  </a:lnTo>
                  <a:lnTo>
                    <a:pt x="895" y="1002"/>
                  </a:lnTo>
                  <a:lnTo>
                    <a:pt x="898" y="1004"/>
                  </a:lnTo>
                  <a:lnTo>
                    <a:pt x="903" y="996"/>
                  </a:lnTo>
                  <a:lnTo>
                    <a:pt x="901" y="991"/>
                  </a:lnTo>
                  <a:lnTo>
                    <a:pt x="903" y="990"/>
                  </a:lnTo>
                  <a:lnTo>
                    <a:pt x="907" y="993"/>
                  </a:lnTo>
                  <a:lnTo>
                    <a:pt x="908" y="987"/>
                  </a:lnTo>
                  <a:lnTo>
                    <a:pt x="903" y="984"/>
                  </a:lnTo>
                  <a:lnTo>
                    <a:pt x="902" y="981"/>
                  </a:lnTo>
                  <a:lnTo>
                    <a:pt x="907" y="974"/>
                  </a:lnTo>
                  <a:lnTo>
                    <a:pt x="912" y="974"/>
                  </a:lnTo>
                  <a:lnTo>
                    <a:pt x="916" y="978"/>
                  </a:lnTo>
                  <a:lnTo>
                    <a:pt x="916" y="984"/>
                  </a:lnTo>
                  <a:lnTo>
                    <a:pt x="913" y="986"/>
                  </a:lnTo>
                  <a:lnTo>
                    <a:pt x="913" y="991"/>
                  </a:lnTo>
                  <a:lnTo>
                    <a:pt x="917" y="991"/>
                  </a:lnTo>
                  <a:lnTo>
                    <a:pt x="919" y="985"/>
                  </a:lnTo>
                  <a:lnTo>
                    <a:pt x="923" y="984"/>
                  </a:lnTo>
                  <a:lnTo>
                    <a:pt x="926" y="985"/>
                  </a:lnTo>
                  <a:lnTo>
                    <a:pt x="927" y="980"/>
                  </a:lnTo>
                  <a:lnTo>
                    <a:pt x="925" y="976"/>
                  </a:lnTo>
                  <a:lnTo>
                    <a:pt x="928" y="974"/>
                  </a:lnTo>
                  <a:lnTo>
                    <a:pt x="934" y="978"/>
                  </a:lnTo>
                  <a:lnTo>
                    <a:pt x="934" y="982"/>
                  </a:lnTo>
                  <a:lnTo>
                    <a:pt x="930" y="984"/>
                  </a:lnTo>
                  <a:lnTo>
                    <a:pt x="930" y="986"/>
                  </a:lnTo>
                  <a:lnTo>
                    <a:pt x="935" y="987"/>
                  </a:lnTo>
                  <a:lnTo>
                    <a:pt x="940" y="981"/>
                  </a:lnTo>
                  <a:lnTo>
                    <a:pt x="946" y="980"/>
                  </a:lnTo>
                  <a:lnTo>
                    <a:pt x="950" y="981"/>
                  </a:lnTo>
                  <a:lnTo>
                    <a:pt x="952" y="987"/>
                  </a:lnTo>
                  <a:lnTo>
                    <a:pt x="947" y="990"/>
                  </a:lnTo>
                  <a:lnTo>
                    <a:pt x="941" y="990"/>
                  </a:lnTo>
                  <a:lnTo>
                    <a:pt x="941" y="993"/>
                  </a:lnTo>
                  <a:lnTo>
                    <a:pt x="943" y="995"/>
                  </a:lnTo>
                  <a:lnTo>
                    <a:pt x="946" y="999"/>
                  </a:lnTo>
                  <a:lnTo>
                    <a:pt x="941" y="1006"/>
                  </a:lnTo>
                  <a:lnTo>
                    <a:pt x="937" y="1005"/>
                  </a:lnTo>
                  <a:lnTo>
                    <a:pt x="935" y="1002"/>
                  </a:lnTo>
                  <a:lnTo>
                    <a:pt x="931" y="1004"/>
                  </a:lnTo>
                  <a:lnTo>
                    <a:pt x="927" y="1002"/>
                  </a:lnTo>
                  <a:lnTo>
                    <a:pt x="923" y="1002"/>
                  </a:lnTo>
                  <a:lnTo>
                    <a:pt x="919" y="1005"/>
                  </a:lnTo>
                  <a:lnTo>
                    <a:pt x="926" y="1006"/>
                  </a:lnTo>
                  <a:lnTo>
                    <a:pt x="928" y="1013"/>
                  </a:lnTo>
                  <a:lnTo>
                    <a:pt x="925" y="1018"/>
                  </a:lnTo>
                  <a:lnTo>
                    <a:pt x="919" y="1018"/>
                  </a:lnTo>
                  <a:lnTo>
                    <a:pt x="916" y="1011"/>
                  </a:lnTo>
                  <a:lnTo>
                    <a:pt x="908" y="1011"/>
                  </a:lnTo>
                  <a:lnTo>
                    <a:pt x="904" y="1013"/>
                  </a:lnTo>
                  <a:lnTo>
                    <a:pt x="911" y="1016"/>
                  </a:lnTo>
                  <a:lnTo>
                    <a:pt x="912" y="1020"/>
                  </a:lnTo>
                  <a:lnTo>
                    <a:pt x="908" y="1022"/>
                  </a:lnTo>
                  <a:lnTo>
                    <a:pt x="903" y="1021"/>
                  </a:lnTo>
                  <a:lnTo>
                    <a:pt x="898" y="1022"/>
                  </a:lnTo>
                  <a:lnTo>
                    <a:pt x="894" y="1022"/>
                  </a:lnTo>
                  <a:lnTo>
                    <a:pt x="891" y="1029"/>
                  </a:lnTo>
                  <a:lnTo>
                    <a:pt x="889" y="1029"/>
                  </a:lnTo>
                  <a:lnTo>
                    <a:pt x="886" y="1031"/>
                  </a:lnTo>
                  <a:lnTo>
                    <a:pt x="887" y="1035"/>
                  </a:lnTo>
                  <a:lnTo>
                    <a:pt x="880" y="1039"/>
                  </a:lnTo>
                  <a:lnTo>
                    <a:pt x="880" y="1043"/>
                  </a:lnTo>
                  <a:lnTo>
                    <a:pt x="876" y="1045"/>
                  </a:lnTo>
                  <a:lnTo>
                    <a:pt x="873" y="1049"/>
                  </a:lnTo>
                  <a:lnTo>
                    <a:pt x="867" y="1049"/>
                  </a:lnTo>
                  <a:lnTo>
                    <a:pt x="868" y="1045"/>
                  </a:lnTo>
                  <a:lnTo>
                    <a:pt x="879" y="1037"/>
                  </a:lnTo>
                  <a:lnTo>
                    <a:pt x="879" y="1033"/>
                  </a:lnTo>
                  <a:lnTo>
                    <a:pt x="882" y="1028"/>
                  </a:lnTo>
                  <a:lnTo>
                    <a:pt x="880" y="1027"/>
                  </a:lnTo>
                  <a:lnTo>
                    <a:pt x="876" y="1031"/>
                  </a:lnTo>
                  <a:lnTo>
                    <a:pt x="872" y="1029"/>
                  </a:lnTo>
                  <a:lnTo>
                    <a:pt x="875" y="1026"/>
                  </a:lnTo>
                  <a:lnTo>
                    <a:pt x="868" y="1026"/>
                  </a:lnTo>
                  <a:lnTo>
                    <a:pt x="865" y="1029"/>
                  </a:lnTo>
                  <a:lnTo>
                    <a:pt x="868" y="1029"/>
                  </a:lnTo>
                  <a:lnTo>
                    <a:pt x="869" y="1031"/>
                  </a:lnTo>
                  <a:lnTo>
                    <a:pt x="869" y="1031"/>
                  </a:lnTo>
                  <a:close/>
                  <a:moveTo>
                    <a:pt x="857" y="1056"/>
                  </a:moveTo>
                  <a:lnTo>
                    <a:pt x="861" y="1055"/>
                  </a:lnTo>
                  <a:lnTo>
                    <a:pt x="859" y="1060"/>
                  </a:lnTo>
                  <a:lnTo>
                    <a:pt x="857" y="1056"/>
                  </a:lnTo>
                  <a:lnTo>
                    <a:pt x="857" y="1056"/>
                  </a:lnTo>
                  <a:close/>
                  <a:moveTo>
                    <a:pt x="838" y="1063"/>
                  </a:moveTo>
                  <a:lnTo>
                    <a:pt x="844" y="1055"/>
                  </a:lnTo>
                  <a:lnTo>
                    <a:pt x="856" y="1050"/>
                  </a:lnTo>
                  <a:lnTo>
                    <a:pt x="844" y="1062"/>
                  </a:lnTo>
                  <a:lnTo>
                    <a:pt x="838" y="1063"/>
                  </a:lnTo>
                  <a:lnTo>
                    <a:pt x="838" y="1063"/>
                  </a:lnTo>
                  <a:close/>
                  <a:moveTo>
                    <a:pt x="797" y="1099"/>
                  </a:moveTo>
                  <a:lnTo>
                    <a:pt x="794" y="1098"/>
                  </a:lnTo>
                  <a:lnTo>
                    <a:pt x="795" y="1095"/>
                  </a:lnTo>
                  <a:lnTo>
                    <a:pt x="801" y="1092"/>
                  </a:lnTo>
                  <a:lnTo>
                    <a:pt x="800" y="1097"/>
                  </a:lnTo>
                  <a:lnTo>
                    <a:pt x="797" y="1099"/>
                  </a:lnTo>
                  <a:lnTo>
                    <a:pt x="797" y="1099"/>
                  </a:lnTo>
                  <a:close/>
                  <a:moveTo>
                    <a:pt x="773" y="1042"/>
                  </a:moveTo>
                  <a:lnTo>
                    <a:pt x="779" y="1042"/>
                  </a:lnTo>
                  <a:lnTo>
                    <a:pt x="783" y="1045"/>
                  </a:lnTo>
                  <a:lnTo>
                    <a:pt x="778" y="1048"/>
                  </a:lnTo>
                  <a:lnTo>
                    <a:pt x="773" y="1042"/>
                  </a:lnTo>
                  <a:lnTo>
                    <a:pt x="773" y="1042"/>
                  </a:lnTo>
                  <a:close/>
                  <a:moveTo>
                    <a:pt x="651" y="1098"/>
                  </a:moveTo>
                  <a:lnTo>
                    <a:pt x="651" y="1098"/>
                  </a:lnTo>
                  <a:lnTo>
                    <a:pt x="654" y="1096"/>
                  </a:lnTo>
                  <a:lnTo>
                    <a:pt x="655" y="1099"/>
                  </a:lnTo>
                  <a:lnTo>
                    <a:pt x="651" y="1098"/>
                  </a:lnTo>
                  <a:lnTo>
                    <a:pt x="651" y="1098"/>
                  </a:lnTo>
                  <a:close/>
                  <a:moveTo>
                    <a:pt x="644" y="1100"/>
                  </a:moveTo>
                  <a:lnTo>
                    <a:pt x="648" y="1101"/>
                  </a:lnTo>
                  <a:lnTo>
                    <a:pt x="645" y="1106"/>
                  </a:lnTo>
                  <a:lnTo>
                    <a:pt x="644" y="1100"/>
                  </a:lnTo>
                  <a:lnTo>
                    <a:pt x="644" y="1100"/>
                  </a:lnTo>
                  <a:close/>
                  <a:moveTo>
                    <a:pt x="672" y="1123"/>
                  </a:moveTo>
                  <a:lnTo>
                    <a:pt x="672" y="1127"/>
                  </a:lnTo>
                  <a:lnTo>
                    <a:pt x="670" y="1131"/>
                  </a:lnTo>
                  <a:lnTo>
                    <a:pt x="669" y="1126"/>
                  </a:lnTo>
                  <a:lnTo>
                    <a:pt x="672" y="1123"/>
                  </a:lnTo>
                  <a:lnTo>
                    <a:pt x="672" y="1123"/>
                  </a:lnTo>
                  <a:close/>
                  <a:moveTo>
                    <a:pt x="666" y="1121"/>
                  </a:moveTo>
                  <a:lnTo>
                    <a:pt x="670" y="1113"/>
                  </a:lnTo>
                  <a:lnTo>
                    <a:pt x="670" y="1119"/>
                  </a:lnTo>
                  <a:lnTo>
                    <a:pt x="670" y="1119"/>
                  </a:lnTo>
                  <a:lnTo>
                    <a:pt x="666" y="1121"/>
                  </a:lnTo>
                  <a:lnTo>
                    <a:pt x="666" y="1121"/>
                  </a:lnTo>
                  <a:close/>
                  <a:moveTo>
                    <a:pt x="640" y="1128"/>
                  </a:moveTo>
                  <a:lnTo>
                    <a:pt x="644" y="1120"/>
                  </a:lnTo>
                  <a:lnTo>
                    <a:pt x="651" y="1114"/>
                  </a:lnTo>
                  <a:lnTo>
                    <a:pt x="651" y="1112"/>
                  </a:lnTo>
                  <a:lnTo>
                    <a:pt x="659" y="1111"/>
                  </a:lnTo>
                  <a:lnTo>
                    <a:pt x="655" y="1115"/>
                  </a:lnTo>
                  <a:lnTo>
                    <a:pt x="654" y="1120"/>
                  </a:lnTo>
                  <a:lnTo>
                    <a:pt x="645" y="1124"/>
                  </a:lnTo>
                  <a:lnTo>
                    <a:pt x="640" y="1128"/>
                  </a:lnTo>
                  <a:lnTo>
                    <a:pt x="640" y="1128"/>
                  </a:lnTo>
                  <a:close/>
                  <a:moveTo>
                    <a:pt x="633" y="1110"/>
                  </a:moveTo>
                  <a:lnTo>
                    <a:pt x="630" y="1106"/>
                  </a:lnTo>
                  <a:lnTo>
                    <a:pt x="632" y="1100"/>
                  </a:lnTo>
                  <a:lnTo>
                    <a:pt x="636" y="1098"/>
                  </a:lnTo>
                  <a:lnTo>
                    <a:pt x="639" y="1100"/>
                  </a:lnTo>
                  <a:lnTo>
                    <a:pt x="637" y="1106"/>
                  </a:lnTo>
                  <a:lnTo>
                    <a:pt x="636" y="1109"/>
                  </a:lnTo>
                  <a:lnTo>
                    <a:pt x="633" y="1110"/>
                  </a:lnTo>
                  <a:lnTo>
                    <a:pt x="633" y="1110"/>
                  </a:lnTo>
                  <a:close/>
                  <a:moveTo>
                    <a:pt x="601" y="1106"/>
                  </a:moveTo>
                  <a:lnTo>
                    <a:pt x="604" y="1106"/>
                  </a:lnTo>
                  <a:lnTo>
                    <a:pt x="608" y="1109"/>
                  </a:lnTo>
                  <a:lnTo>
                    <a:pt x="603" y="1112"/>
                  </a:lnTo>
                  <a:lnTo>
                    <a:pt x="601" y="1106"/>
                  </a:lnTo>
                  <a:lnTo>
                    <a:pt x="601" y="1106"/>
                  </a:lnTo>
                  <a:close/>
                  <a:moveTo>
                    <a:pt x="581" y="1121"/>
                  </a:moveTo>
                  <a:lnTo>
                    <a:pt x="578" y="1116"/>
                  </a:lnTo>
                  <a:lnTo>
                    <a:pt x="585" y="1112"/>
                  </a:lnTo>
                  <a:lnTo>
                    <a:pt x="586" y="1116"/>
                  </a:lnTo>
                  <a:lnTo>
                    <a:pt x="581" y="1121"/>
                  </a:lnTo>
                  <a:lnTo>
                    <a:pt x="581" y="1121"/>
                  </a:lnTo>
                  <a:close/>
                  <a:moveTo>
                    <a:pt x="558" y="1136"/>
                  </a:moveTo>
                  <a:lnTo>
                    <a:pt x="564" y="1142"/>
                  </a:lnTo>
                  <a:lnTo>
                    <a:pt x="559" y="1145"/>
                  </a:lnTo>
                  <a:lnTo>
                    <a:pt x="554" y="1139"/>
                  </a:lnTo>
                  <a:lnTo>
                    <a:pt x="558" y="1136"/>
                  </a:lnTo>
                  <a:lnTo>
                    <a:pt x="558" y="1136"/>
                  </a:lnTo>
                  <a:close/>
                  <a:moveTo>
                    <a:pt x="4" y="1243"/>
                  </a:moveTo>
                  <a:lnTo>
                    <a:pt x="0" y="1250"/>
                  </a:lnTo>
                  <a:lnTo>
                    <a:pt x="6" y="1248"/>
                  </a:lnTo>
                  <a:lnTo>
                    <a:pt x="4" y="1243"/>
                  </a:lnTo>
                  <a:lnTo>
                    <a:pt x="4" y="1243"/>
                  </a:lnTo>
                  <a:close/>
                  <a:moveTo>
                    <a:pt x="8" y="1230"/>
                  </a:moveTo>
                  <a:lnTo>
                    <a:pt x="4" y="1234"/>
                  </a:lnTo>
                  <a:lnTo>
                    <a:pt x="7" y="1238"/>
                  </a:lnTo>
                  <a:lnTo>
                    <a:pt x="14" y="1234"/>
                  </a:lnTo>
                  <a:lnTo>
                    <a:pt x="8" y="1230"/>
                  </a:lnTo>
                  <a:lnTo>
                    <a:pt x="8" y="1230"/>
                  </a:lnTo>
                  <a:close/>
                  <a:moveTo>
                    <a:pt x="16" y="1216"/>
                  </a:moveTo>
                  <a:lnTo>
                    <a:pt x="20" y="1220"/>
                  </a:lnTo>
                  <a:lnTo>
                    <a:pt x="21" y="1214"/>
                  </a:lnTo>
                  <a:lnTo>
                    <a:pt x="16" y="1216"/>
                  </a:lnTo>
                  <a:lnTo>
                    <a:pt x="16" y="1216"/>
                  </a:lnTo>
                  <a:close/>
                  <a:moveTo>
                    <a:pt x="55" y="1220"/>
                  </a:moveTo>
                  <a:lnTo>
                    <a:pt x="49" y="1213"/>
                  </a:lnTo>
                  <a:lnTo>
                    <a:pt x="43" y="1212"/>
                  </a:lnTo>
                  <a:lnTo>
                    <a:pt x="39" y="1216"/>
                  </a:lnTo>
                  <a:lnTo>
                    <a:pt x="40" y="1219"/>
                  </a:lnTo>
                  <a:lnTo>
                    <a:pt x="46" y="1223"/>
                  </a:lnTo>
                  <a:lnTo>
                    <a:pt x="41" y="1224"/>
                  </a:lnTo>
                  <a:lnTo>
                    <a:pt x="43" y="1229"/>
                  </a:lnTo>
                  <a:lnTo>
                    <a:pt x="48" y="1228"/>
                  </a:lnTo>
                  <a:lnTo>
                    <a:pt x="52" y="1223"/>
                  </a:lnTo>
                  <a:lnTo>
                    <a:pt x="55" y="1220"/>
                  </a:lnTo>
                  <a:lnTo>
                    <a:pt x="55" y="1220"/>
                  </a:lnTo>
                  <a:close/>
                  <a:moveTo>
                    <a:pt x="60" y="1232"/>
                  </a:moveTo>
                  <a:lnTo>
                    <a:pt x="63" y="1235"/>
                  </a:lnTo>
                  <a:lnTo>
                    <a:pt x="70" y="1230"/>
                  </a:lnTo>
                  <a:lnTo>
                    <a:pt x="70" y="1225"/>
                  </a:lnTo>
                  <a:lnTo>
                    <a:pt x="75" y="1219"/>
                  </a:lnTo>
                  <a:lnTo>
                    <a:pt x="73" y="1218"/>
                  </a:lnTo>
                  <a:lnTo>
                    <a:pt x="66" y="1224"/>
                  </a:lnTo>
                  <a:lnTo>
                    <a:pt x="64" y="1229"/>
                  </a:lnTo>
                  <a:lnTo>
                    <a:pt x="60" y="1232"/>
                  </a:lnTo>
                  <a:lnTo>
                    <a:pt x="60" y="1232"/>
                  </a:lnTo>
                  <a:close/>
                  <a:moveTo>
                    <a:pt x="91" y="1228"/>
                  </a:moveTo>
                  <a:lnTo>
                    <a:pt x="89" y="1220"/>
                  </a:lnTo>
                  <a:lnTo>
                    <a:pt x="87" y="1219"/>
                  </a:lnTo>
                  <a:lnTo>
                    <a:pt x="85" y="1226"/>
                  </a:lnTo>
                  <a:lnTo>
                    <a:pt x="81" y="1227"/>
                  </a:lnTo>
                  <a:lnTo>
                    <a:pt x="77" y="1236"/>
                  </a:lnTo>
                  <a:lnTo>
                    <a:pt x="84" y="1236"/>
                  </a:lnTo>
                  <a:lnTo>
                    <a:pt x="91" y="1228"/>
                  </a:lnTo>
                  <a:lnTo>
                    <a:pt x="91" y="1228"/>
                  </a:lnTo>
                  <a:close/>
                  <a:moveTo>
                    <a:pt x="168" y="1226"/>
                  </a:moveTo>
                  <a:lnTo>
                    <a:pt x="167" y="1220"/>
                  </a:lnTo>
                  <a:lnTo>
                    <a:pt x="171" y="1217"/>
                  </a:lnTo>
                  <a:lnTo>
                    <a:pt x="170" y="1211"/>
                  </a:lnTo>
                  <a:lnTo>
                    <a:pt x="166" y="1209"/>
                  </a:lnTo>
                  <a:lnTo>
                    <a:pt x="160" y="1214"/>
                  </a:lnTo>
                  <a:lnTo>
                    <a:pt x="159" y="1218"/>
                  </a:lnTo>
                  <a:lnTo>
                    <a:pt x="157" y="1220"/>
                  </a:lnTo>
                  <a:lnTo>
                    <a:pt x="154" y="1219"/>
                  </a:lnTo>
                  <a:lnTo>
                    <a:pt x="149" y="1224"/>
                  </a:lnTo>
                  <a:lnTo>
                    <a:pt x="145" y="1224"/>
                  </a:lnTo>
                  <a:lnTo>
                    <a:pt x="139" y="1221"/>
                  </a:lnTo>
                  <a:lnTo>
                    <a:pt x="138" y="1225"/>
                  </a:lnTo>
                  <a:lnTo>
                    <a:pt x="143" y="1228"/>
                  </a:lnTo>
                  <a:lnTo>
                    <a:pt x="146" y="1227"/>
                  </a:lnTo>
                  <a:lnTo>
                    <a:pt x="153" y="1228"/>
                  </a:lnTo>
                  <a:lnTo>
                    <a:pt x="160" y="1225"/>
                  </a:lnTo>
                  <a:lnTo>
                    <a:pt x="168" y="1226"/>
                  </a:lnTo>
                  <a:lnTo>
                    <a:pt x="168" y="1226"/>
                  </a:lnTo>
                  <a:close/>
                  <a:moveTo>
                    <a:pt x="178" y="1228"/>
                  </a:moveTo>
                  <a:lnTo>
                    <a:pt x="193" y="1231"/>
                  </a:lnTo>
                  <a:lnTo>
                    <a:pt x="197" y="1230"/>
                  </a:lnTo>
                  <a:lnTo>
                    <a:pt x="202" y="1234"/>
                  </a:lnTo>
                  <a:lnTo>
                    <a:pt x="194" y="1236"/>
                  </a:lnTo>
                  <a:lnTo>
                    <a:pt x="180" y="1232"/>
                  </a:lnTo>
                  <a:lnTo>
                    <a:pt x="176" y="1234"/>
                  </a:lnTo>
                  <a:lnTo>
                    <a:pt x="172" y="1230"/>
                  </a:lnTo>
                  <a:lnTo>
                    <a:pt x="172" y="1230"/>
                  </a:lnTo>
                  <a:lnTo>
                    <a:pt x="178" y="1228"/>
                  </a:lnTo>
                  <a:lnTo>
                    <a:pt x="178" y="1228"/>
                  </a:lnTo>
                  <a:close/>
                  <a:moveTo>
                    <a:pt x="230" y="1220"/>
                  </a:moveTo>
                  <a:lnTo>
                    <a:pt x="224" y="1217"/>
                  </a:lnTo>
                  <a:lnTo>
                    <a:pt x="216" y="1217"/>
                  </a:lnTo>
                  <a:lnTo>
                    <a:pt x="214" y="1224"/>
                  </a:lnTo>
                  <a:lnTo>
                    <a:pt x="223" y="1224"/>
                  </a:lnTo>
                  <a:lnTo>
                    <a:pt x="230" y="1220"/>
                  </a:lnTo>
                  <a:lnTo>
                    <a:pt x="230" y="1220"/>
                  </a:lnTo>
                  <a:close/>
                  <a:moveTo>
                    <a:pt x="264" y="1218"/>
                  </a:moveTo>
                  <a:lnTo>
                    <a:pt x="262" y="1211"/>
                  </a:lnTo>
                  <a:lnTo>
                    <a:pt x="259" y="1216"/>
                  </a:lnTo>
                  <a:lnTo>
                    <a:pt x="264" y="1218"/>
                  </a:lnTo>
                  <a:lnTo>
                    <a:pt x="264" y="1218"/>
                  </a:lnTo>
                  <a:close/>
                  <a:moveTo>
                    <a:pt x="288" y="1208"/>
                  </a:moveTo>
                  <a:lnTo>
                    <a:pt x="282" y="1203"/>
                  </a:lnTo>
                  <a:lnTo>
                    <a:pt x="276" y="1207"/>
                  </a:lnTo>
                  <a:lnTo>
                    <a:pt x="276" y="1214"/>
                  </a:lnTo>
                  <a:lnTo>
                    <a:pt x="283" y="1207"/>
                  </a:lnTo>
                  <a:lnTo>
                    <a:pt x="288" y="1208"/>
                  </a:lnTo>
                  <a:lnTo>
                    <a:pt x="288" y="1208"/>
                  </a:lnTo>
                  <a:close/>
                  <a:moveTo>
                    <a:pt x="304" y="1207"/>
                  </a:moveTo>
                  <a:lnTo>
                    <a:pt x="300" y="1204"/>
                  </a:lnTo>
                  <a:lnTo>
                    <a:pt x="296" y="1207"/>
                  </a:lnTo>
                  <a:lnTo>
                    <a:pt x="300" y="1208"/>
                  </a:lnTo>
                  <a:lnTo>
                    <a:pt x="304" y="1207"/>
                  </a:lnTo>
                  <a:lnTo>
                    <a:pt x="304" y="1207"/>
                  </a:lnTo>
                  <a:close/>
                  <a:moveTo>
                    <a:pt x="306" y="1197"/>
                  </a:moveTo>
                  <a:lnTo>
                    <a:pt x="305" y="1194"/>
                  </a:lnTo>
                  <a:lnTo>
                    <a:pt x="300" y="1197"/>
                  </a:lnTo>
                  <a:lnTo>
                    <a:pt x="306" y="1197"/>
                  </a:lnTo>
                  <a:lnTo>
                    <a:pt x="306" y="1197"/>
                  </a:lnTo>
                  <a:close/>
                  <a:moveTo>
                    <a:pt x="307" y="1201"/>
                  </a:moveTo>
                  <a:lnTo>
                    <a:pt x="311" y="1205"/>
                  </a:lnTo>
                  <a:lnTo>
                    <a:pt x="317" y="1202"/>
                  </a:lnTo>
                  <a:lnTo>
                    <a:pt x="313" y="1199"/>
                  </a:lnTo>
                  <a:lnTo>
                    <a:pt x="307" y="1201"/>
                  </a:lnTo>
                  <a:lnTo>
                    <a:pt x="307" y="1201"/>
                  </a:lnTo>
                  <a:close/>
                  <a:moveTo>
                    <a:pt x="380" y="1167"/>
                  </a:moveTo>
                  <a:lnTo>
                    <a:pt x="382" y="1173"/>
                  </a:lnTo>
                  <a:lnTo>
                    <a:pt x="386" y="1176"/>
                  </a:lnTo>
                  <a:lnTo>
                    <a:pt x="380" y="1178"/>
                  </a:lnTo>
                  <a:lnTo>
                    <a:pt x="378" y="1183"/>
                  </a:lnTo>
                  <a:lnTo>
                    <a:pt x="368" y="1188"/>
                  </a:lnTo>
                  <a:lnTo>
                    <a:pt x="358" y="1199"/>
                  </a:lnTo>
                  <a:lnTo>
                    <a:pt x="349" y="1199"/>
                  </a:lnTo>
                  <a:lnTo>
                    <a:pt x="343" y="1206"/>
                  </a:lnTo>
                  <a:lnTo>
                    <a:pt x="332" y="1206"/>
                  </a:lnTo>
                  <a:lnTo>
                    <a:pt x="337" y="1201"/>
                  </a:lnTo>
                  <a:lnTo>
                    <a:pt x="341" y="1201"/>
                  </a:lnTo>
                  <a:lnTo>
                    <a:pt x="345" y="1194"/>
                  </a:lnTo>
                  <a:lnTo>
                    <a:pt x="349" y="1191"/>
                  </a:lnTo>
                  <a:lnTo>
                    <a:pt x="349" y="1189"/>
                  </a:lnTo>
                  <a:lnTo>
                    <a:pt x="357" y="1182"/>
                  </a:lnTo>
                  <a:lnTo>
                    <a:pt x="363" y="1181"/>
                  </a:lnTo>
                  <a:lnTo>
                    <a:pt x="366" y="1174"/>
                  </a:lnTo>
                  <a:lnTo>
                    <a:pt x="364" y="1171"/>
                  </a:lnTo>
                  <a:lnTo>
                    <a:pt x="374" y="1170"/>
                  </a:lnTo>
                  <a:lnTo>
                    <a:pt x="374" y="1170"/>
                  </a:lnTo>
                  <a:lnTo>
                    <a:pt x="380" y="1167"/>
                  </a:lnTo>
                  <a:lnTo>
                    <a:pt x="380" y="1167"/>
                  </a:lnTo>
                  <a:close/>
                  <a:moveTo>
                    <a:pt x="433" y="1146"/>
                  </a:moveTo>
                  <a:lnTo>
                    <a:pt x="427" y="1147"/>
                  </a:lnTo>
                  <a:lnTo>
                    <a:pt x="421" y="1153"/>
                  </a:lnTo>
                  <a:lnTo>
                    <a:pt x="421" y="1157"/>
                  </a:lnTo>
                  <a:lnTo>
                    <a:pt x="426" y="1162"/>
                  </a:lnTo>
                  <a:lnTo>
                    <a:pt x="424" y="1163"/>
                  </a:lnTo>
                  <a:lnTo>
                    <a:pt x="417" y="1160"/>
                  </a:lnTo>
                  <a:lnTo>
                    <a:pt x="412" y="1166"/>
                  </a:lnTo>
                  <a:lnTo>
                    <a:pt x="412" y="1169"/>
                  </a:lnTo>
                  <a:lnTo>
                    <a:pt x="409" y="1170"/>
                  </a:lnTo>
                  <a:lnTo>
                    <a:pt x="403" y="1177"/>
                  </a:lnTo>
                  <a:lnTo>
                    <a:pt x="400" y="1178"/>
                  </a:lnTo>
                  <a:lnTo>
                    <a:pt x="392" y="1183"/>
                  </a:lnTo>
                  <a:lnTo>
                    <a:pt x="387" y="1182"/>
                  </a:lnTo>
                  <a:lnTo>
                    <a:pt x="382" y="1183"/>
                  </a:lnTo>
                  <a:lnTo>
                    <a:pt x="387" y="1188"/>
                  </a:lnTo>
                  <a:lnTo>
                    <a:pt x="396" y="1188"/>
                  </a:lnTo>
                  <a:lnTo>
                    <a:pt x="405" y="1184"/>
                  </a:lnTo>
                  <a:lnTo>
                    <a:pt x="413" y="1177"/>
                  </a:lnTo>
                  <a:lnTo>
                    <a:pt x="413" y="1182"/>
                  </a:lnTo>
                  <a:lnTo>
                    <a:pt x="416" y="1183"/>
                  </a:lnTo>
                  <a:lnTo>
                    <a:pt x="418" y="1178"/>
                  </a:lnTo>
                  <a:lnTo>
                    <a:pt x="421" y="1172"/>
                  </a:lnTo>
                  <a:lnTo>
                    <a:pt x="424" y="1173"/>
                  </a:lnTo>
                  <a:lnTo>
                    <a:pt x="426" y="1178"/>
                  </a:lnTo>
                  <a:lnTo>
                    <a:pt x="429" y="1177"/>
                  </a:lnTo>
                  <a:lnTo>
                    <a:pt x="434" y="1170"/>
                  </a:lnTo>
                  <a:lnTo>
                    <a:pt x="442" y="1167"/>
                  </a:lnTo>
                  <a:lnTo>
                    <a:pt x="442" y="1163"/>
                  </a:lnTo>
                  <a:lnTo>
                    <a:pt x="437" y="1162"/>
                  </a:lnTo>
                  <a:lnTo>
                    <a:pt x="444" y="1158"/>
                  </a:lnTo>
                  <a:lnTo>
                    <a:pt x="441" y="1153"/>
                  </a:lnTo>
                  <a:lnTo>
                    <a:pt x="435" y="1150"/>
                  </a:lnTo>
                  <a:lnTo>
                    <a:pt x="433" y="1146"/>
                  </a:lnTo>
                  <a:lnTo>
                    <a:pt x="433" y="1146"/>
                  </a:lnTo>
                  <a:close/>
                  <a:moveTo>
                    <a:pt x="452" y="1155"/>
                  </a:moveTo>
                  <a:lnTo>
                    <a:pt x="452" y="1151"/>
                  </a:lnTo>
                  <a:lnTo>
                    <a:pt x="448" y="1149"/>
                  </a:lnTo>
                  <a:lnTo>
                    <a:pt x="447" y="1153"/>
                  </a:lnTo>
                  <a:lnTo>
                    <a:pt x="452" y="1155"/>
                  </a:lnTo>
                  <a:lnTo>
                    <a:pt x="452" y="1155"/>
                  </a:lnTo>
                  <a:close/>
                  <a:moveTo>
                    <a:pt x="484" y="1150"/>
                  </a:moveTo>
                  <a:lnTo>
                    <a:pt x="484" y="1147"/>
                  </a:lnTo>
                  <a:lnTo>
                    <a:pt x="489" y="1147"/>
                  </a:lnTo>
                  <a:lnTo>
                    <a:pt x="491" y="1150"/>
                  </a:lnTo>
                  <a:lnTo>
                    <a:pt x="485" y="1151"/>
                  </a:lnTo>
                  <a:lnTo>
                    <a:pt x="484" y="1150"/>
                  </a:lnTo>
                  <a:lnTo>
                    <a:pt x="484" y="1150"/>
                  </a:lnTo>
                  <a:close/>
                  <a:moveTo>
                    <a:pt x="473" y="1151"/>
                  </a:moveTo>
                  <a:lnTo>
                    <a:pt x="476" y="1148"/>
                  </a:lnTo>
                  <a:lnTo>
                    <a:pt x="480" y="1151"/>
                  </a:lnTo>
                  <a:lnTo>
                    <a:pt x="473" y="1151"/>
                  </a:lnTo>
                  <a:lnTo>
                    <a:pt x="473" y="1151"/>
                  </a:lnTo>
                  <a:close/>
                  <a:moveTo>
                    <a:pt x="470" y="1146"/>
                  </a:moveTo>
                  <a:lnTo>
                    <a:pt x="471" y="1141"/>
                  </a:lnTo>
                  <a:lnTo>
                    <a:pt x="471" y="1136"/>
                  </a:lnTo>
                  <a:lnTo>
                    <a:pt x="473" y="1137"/>
                  </a:lnTo>
                  <a:lnTo>
                    <a:pt x="475" y="1143"/>
                  </a:lnTo>
                  <a:lnTo>
                    <a:pt x="470" y="1146"/>
                  </a:lnTo>
                  <a:lnTo>
                    <a:pt x="470" y="1146"/>
                  </a:lnTo>
                  <a:close/>
                  <a:moveTo>
                    <a:pt x="460" y="1139"/>
                  </a:moveTo>
                  <a:lnTo>
                    <a:pt x="453" y="1142"/>
                  </a:lnTo>
                  <a:lnTo>
                    <a:pt x="453" y="1146"/>
                  </a:lnTo>
                  <a:lnTo>
                    <a:pt x="459" y="1151"/>
                  </a:lnTo>
                  <a:lnTo>
                    <a:pt x="464" y="1148"/>
                  </a:lnTo>
                  <a:lnTo>
                    <a:pt x="465" y="1145"/>
                  </a:lnTo>
                  <a:lnTo>
                    <a:pt x="462" y="1144"/>
                  </a:lnTo>
                  <a:lnTo>
                    <a:pt x="460" y="1139"/>
                  </a:lnTo>
                  <a:lnTo>
                    <a:pt x="460" y="1139"/>
                  </a:lnTo>
                  <a:close/>
                  <a:moveTo>
                    <a:pt x="750" y="885"/>
                  </a:moveTo>
                  <a:lnTo>
                    <a:pt x="749" y="882"/>
                  </a:lnTo>
                  <a:lnTo>
                    <a:pt x="754" y="880"/>
                  </a:lnTo>
                  <a:lnTo>
                    <a:pt x="752" y="883"/>
                  </a:lnTo>
                  <a:lnTo>
                    <a:pt x="750" y="885"/>
                  </a:lnTo>
                  <a:lnTo>
                    <a:pt x="750" y="885"/>
                  </a:lnTo>
                  <a:close/>
                  <a:moveTo>
                    <a:pt x="737" y="887"/>
                  </a:moveTo>
                  <a:lnTo>
                    <a:pt x="735" y="886"/>
                  </a:lnTo>
                  <a:lnTo>
                    <a:pt x="735" y="880"/>
                  </a:lnTo>
                  <a:lnTo>
                    <a:pt x="742" y="876"/>
                  </a:lnTo>
                  <a:lnTo>
                    <a:pt x="748" y="872"/>
                  </a:lnTo>
                  <a:lnTo>
                    <a:pt x="748" y="876"/>
                  </a:lnTo>
                  <a:lnTo>
                    <a:pt x="741" y="885"/>
                  </a:lnTo>
                  <a:lnTo>
                    <a:pt x="737" y="887"/>
                  </a:lnTo>
                  <a:lnTo>
                    <a:pt x="737" y="887"/>
                  </a:lnTo>
                  <a:close/>
                  <a:moveTo>
                    <a:pt x="497" y="1125"/>
                  </a:moveTo>
                  <a:lnTo>
                    <a:pt x="498" y="1120"/>
                  </a:lnTo>
                  <a:lnTo>
                    <a:pt x="500" y="1116"/>
                  </a:lnTo>
                  <a:lnTo>
                    <a:pt x="504" y="1118"/>
                  </a:lnTo>
                  <a:lnTo>
                    <a:pt x="509" y="1114"/>
                  </a:lnTo>
                  <a:lnTo>
                    <a:pt x="511" y="1112"/>
                  </a:lnTo>
                  <a:lnTo>
                    <a:pt x="517" y="1102"/>
                  </a:lnTo>
                  <a:lnTo>
                    <a:pt x="519" y="1102"/>
                  </a:lnTo>
                  <a:lnTo>
                    <a:pt x="524" y="1108"/>
                  </a:lnTo>
                  <a:lnTo>
                    <a:pt x="528" y="1104"/>
                  </a:lnTo>
                  <a:lnTo>
                    <a:pt x="533" y="1106"/>
                  </a:lnTo>
                  <a:lnTo>
                    <a:pt x="539" y="1103"/>
                  </a:lnTo>
                  <a:lnTo>
                    <a:pt x="540" y="1100"/>
                  </a:lnTo>
                  <a:lnTo>
                    <a:pt x="549" y="1101"/>
                  </a:lnTo>
                  <a:lnTo>
                    <a:pt x="553" y="1107"/>
                  </a:lnTo>
                  <a:lnTo>
                    <a:pt x="550" y="1112"/>
                  </a:lnTo>
                  <a:lnTo>
                    <a:pt x="558" y="1121"/>
                  </a:lnTo>
                  <a:lnTo>
                    <a:pt x="558" y="1124"/>
                  </a:lnTo>
                  <a:lnTo>
                    <a:pt x="550" y="1122"/>
                  </a:lnTo>
                  <a:lnTo>
                    <a:pt x="545" y="1125"/>
                  </a:lnTo>
                  <a:lnTo>
                    <a:pt x="535" y="1127"/>
                  </a:lnTo>
                  <a:lnTo>
                    <a:pt x="529" y="1125"/>
                  </a:lnTo>
                  <a:lnTo>
                    <a:pt x="518" y="1125"/>
                  </a:lnTo>
                  <a:lnTo>
                    <a:pt x="511" y="1133"/>
                  </a:lnTo>
                  <a:lnTo>
                    <a:pt x="509" y="1132"/>
                  </a:lnTo>
                  <a:lnTo>
                    <a:pt x="504" y="1134"/>
                  </a:lnTo>
                  <a:lnTo>
                    <a:pt x="498" y="1131"/>
                  </a:lnTo>
                  <a:lnTo>
                    <a:pt x="497" y="112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24" name="Freeform 172"/>
            <p:cNvSpPr>
              <a:spLocks/>
            </p:cNvSpPr>
            <p:nvPr/>
          </p:nvSpPr>
          <p:spPr bwMode="auto">
            <a:xfrm>
              <a:off x="1428" y="2281"/>
              <a:ext cx="4" cy="3"/>
            </a:xfrm>
            <a:custGeom>
              <a:avLst/>
              <a:gdLst/>
              <a:ahLst/>
              <a:cxnLst>
                <a:cxn ang="0">
                  <a:pos x="9" y="0"/>
                </a:cxn>
                <a:cxn ang="0">
                  <a:pos x="2" y="0"/>
                </a:cxn>
                <a:cxn ang="0">
                  <a:pos x="0" y="6"/>
                </a:cxn>
                <a:cxn ang="0">
                  <a:pos x="6" y="5"/>
                </a:cxn>
                <a:cxn ang="0">
                  <a:pos x="9" y="0"/>
                </a:cxn>
              </a:cxnLst>
              <a:rect l="0" t="0" r="r" b="b"/>
              <a:pathLst>
                <a:path w="9" h="6">
                  <a:moveTo>
                    <a:pt x="9" y="0"/>
                  </a:moveTo>
                  <a:lnTo>
                    <a:pt x="2" y="0"/>
                  </a:lnTo>
                  <a:lnTo>
                    <a:pt x="0" y="6"/>
                  </a:lnTo>
                  <a:lnTo>
                    <a:pt x="6" y="5"/>
                  </a:lnTo>
                  <a:lnTo>
                    <a:pt x="9"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25" name="Freeform 173"/>
            <p:cNvSpPr>
              <a:spLocks/>
            </p:cNvSpPr>
            <p:nvPr/>
          </p:nvSpPr>
          <p:spPr bwMode="auto">
            <a:xfrm>
              <a:off x="1475" y="2295"/>
              <a:ext cx="36" cy="15"/>
            </a:xfrm>
            <a:custGeom>
              <a:avLst/>
              <a:gdLst/>
              <a:ahLst/>
              <a:cxnLst>
                <a:cxn ang="0">
                  <a:pos x="9" y="2"/>
                </a:cxn>
                <a:cxn ang="0">
                  <a:pos x="16" y="2"/>
                </a:cxn>
                <a:cxn ang="0">
                  <a:pos x="28" y="0"/>
                </a:cxn>
                <a:cxn ang="0">
                  <a:pos x="52" y="1"/>
                </a:cxn>
                <a:cxn ang="0">
                  <a:pos x="58" y="11"/>
                </a:cxn>
                <a:cxn ang="0">
                  <a:pos x="66" y="13"/>
                </a:cxn>
                <a:cxn ang="0">
                  <a:pos x="71" y="18"/>
                </a:cxn>
                <a:cxn ang="0">
                  <a:pos x="70" y="21"/>
                </a:cxn>
                <a:cxn ang="0">
                  <a:pos x="60" y="21"/>
                </a:cxn>
                <a:cxn ang="0">
                  <a:pos x="56" y="18"/>
                </a:cxn>
                <a:cxn ang="0">
                  <a:pos x="54" y="24"/>
                </a:cxn>
                <a:cxn ang="0">
                  <a:pos x="50" y="25"/>
                </a:cxn>
                <a:cxn ang="0">
                  <a:pos x="47" y="22"/>
                </a:cxn>
                <a:cxn ang="0">
                  <a:pos x="42" y="22"/>
                </a:cxn>
                <a:cxn ang="0">
                  <a:pos x="42" y="28"/>
                </a:cxn>
                <a:cxn ang="0">
                  <a:pos x="34" y="28"/>
                </a:cxn>
                <a:cxn ang="0">
                  <a:pos x="29" y="24"/>
                </a:cxn>
                <a:cxn ang="0">
                  <a:pos x="22" y="25"/>
                </a:cxn>
                <a:cxn ang="0">
                  <a:pos x="17" y="21"/>
                </a:cxn>
                <a:cxn ang="0">
                  <a:pos x="14" y="13"/>
                </a:cxn>
                <a:cxn ang="0">
                  <a:pos x="10" y="11"/>
                </a:cxn>
                <a:cxn ang="0">
                  <a:pos x="7" y="13"/>
                </a:cxn>
                <a:cxn ang="0">
                  <a:pos x="0" y="7"/>
                </a:cxn>
                <a:cxn ang="0">
                  <a:pos x="4" y="3"/>
                </a:cxn>
                <a:cxn ang="0">
                  <a:pos x="9" y="2"/>
                </a:cxn>
              </a:cxnLst>
              <a:rect l="0" t="0" r="r" b="b"/>
              <a:pathLst>
                <a:path w="71" h="28">
                  <a:moveTo>
                    <a:pt x="9" y="2"/>
                  </a:moveTo>
                  <a:lnTo>
                    <a:pt x="16" y="2"/>
                  </a:lnTo>
                  <a:lnTo>
                    <a:pt x="28" y="0"/>
                  </a:lnTo>
                  <a:lnTo>
                    <a:pt x="52" y="1"/>
                  </a:lnTo>
                  <a:lnTo>
                    <a:pt x="58" y="11"/>
                  </a:lnTo>
                  <a:lnTo>
                    <a:pt x="66" y="13"/>
                  </a:lnTo>
                  <a:lnTo>
                    <a:pt x="71" y="18"/>
                  </a:lnTo>
                  <a:lnTo>
                    <a:pt x="70" y="21"/>
                  </a:lnTo>
                  <a:lnTo>
                    <a:pt x="60" y="21"/>
                  </a:lnTo>
                  <a:lnTo>
                    <a:pt x="56" y="18"/>
                  </a:lnTo>
                  <a:lnTo>
                    <a:pt x="54" y="24"/>
                  </a:lnTo>
                  <a:lnTo>
                    <a:pt x="50" y="25"/>
                  </a:lnTo>
                  <a:lnTo>
                    <a:pt x="47" y="22"/>
                  </a:lnTo>
                  <a:lnTo>
                    <a:pt x="42" y="22"/>
                  </a:lnTo>
                  <a:lnTo>
                    <a:pt x="42" y="28"/>
                  </a:lnTo>
                  <a:lnTo>
                    <a:pt x="34" y="28"/>
                  </a:lnTo>
                  <a:lnTo>
                    <a:pt x="29" y="24"/>
                  </a:lnTo>
                  <a:lnTo>
                    <a:pt x="22" y="25"/>
                  </a:lnTo>
                  <a:lnTo>
                    <a:pt x="17" y="21"/>
                  </a:lnTo>
                  <a:lnTo>
                    <a:pt x="14" y="13"/>
                  </a:lnTo>
                  <a:lnTo>
                    <a:pt x="10" y="11"/>
                  </a:lnTo>
                  <a:lnTo>
                    <a:pt x="7" y="13"/>
                  </a:lnTo>
                  <a:lnTo>
                    <a:pt x="0" y="7"/>
                  </a:lnTo>
                  <a:lnTo>
                    <a:pt x="4" y="3"/>
                  </a:lnTo>
                  <a:lnTo>
                    <a:pt x="9" y="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26" name="Freeform 174"/>
            <p:cNvSpPr>
              <a:spLocks noEditPoints="1"/>
            </p:cNvSpPr>
            <p:nvPr/>
          </p:nvSpPr>
          <p:spPr bwMode="auto">
            <a:xfrm>
              <a:off x="1537" y="2267"/>
              <a:ext cx="44" cy="37"/>
            </a:xfrm>
            <a:custGeom>
              <a:avLst/>
              <a:gdLst/>
              <a:ahLst/>
              <a:cxnLst>
                <a:cxn ang="0">
                  <a:pos x="74" y="67"/>
                </a:cxn>
                <a:cxn ang="0">
                  <a:pos x="82" y="55"/>
                </a:cxn>
                <a:cxn ang="0">
                  <a:pos x="80" y="44"/>
                </a:cxn>
                <a:cxn ang="0">
                  <a:pos x="85" y="38"/>
                </a:cxn>
                <a:cxn ang="0">
                  <a:pos x="85" y="26"/>
                </a:cxn>
                <a:cxn ang="0">
                  <a:pos x="87" y="17"/>
                </a:cxn>
                <a:cxn ang="0">
                  <a:pos x="81" y="16"/>
                </a:cxn>
                <a:cxn ang="0">
                  <a:pos x="70" y="12"/>
                </a:cxn>
                <a:cxn ang="0">
                  <a:pos x="53" y="13"/>
                </a:cxn>
                <a:cxn ang="0">
                  <a:pos x="36" y="11"/>
                </a:cxn>
                <a:cxn ang="0">
                  <a:pos x="34" y="14"/>
                </a:cxn>
                <a:cxn ang="0">
                  <a:pos x="57" y="24"/>
                </a:cxn>
                <a:cxn ang="0">
                  <a:pos x="58" y="32"/>
                </a:cxn>
                <a:cxn ang="0">
                  <a:pos x="58" y="45"/>
                </a:cxn>
                <a:cxn ang="0">
                  <a:pos x="71" y="52"/>
                </a:cxn>
                <a:cxn ang="0">
                  <a:pos x="57" y="56"/>
                </a:cxn>
                <a:cxn ang="0">
                  <a:pos x="49" y="57"/>
                </a:cxn>
                <a:cxn ang="0">
                  <a:pos x="35" y="55"/>
                </a:cxn>
                <a:cxn ang="0">
                  <a:pos x="26" y="55"/>
                </a:cxn>
                <a:cxn ang="0">
                  <a:pos x="14" y="56"/>
                </a:cxn>
                <a:cxn ang="0">
                  <a:pos x="2" y="54"/>
                </a:cxn>
                <a:cxn ang="0">
                  <a:pos x="2" y="63"/>
                </a:cxn>
                <a:cxn ang="0">
                  <a:pos x="17" y="73"/>
                </a:cxn>
                <a:cxn ang="0">
                  <a:pos x="22" y="69"/>
                </a:cxn>
                <a:cxn ang="0">
                  <a:pos x="38" y="66"/>
                </a:cxn>
                <a:cxn ang="0">
                  <a:pos x="61" y="70"/>
                </a:cxn>
                <a:cxn ang="0">
                  <a:pos x="70" y="70"/>
                </a:cxn>
                <a:cxn ang="0">
                  <a:pos x="74" y="70"/>
                </a:cxn>
                <a:cxn ang="0">
                  <a:pos x="55" y="0"/>
                </a:cxn>
                <a:cxn ang="0">
                  <a:pos x="54" y="7"/>
                </a:cxn>
                <a:cxn ang="0">
                  <a:pos x="50" y="3"/>
                </a:cxn>
                <a:cxn ang="0">
                  <a:pos x="43" y="39"/>
                </a:cxn>
                <a:cxn ang="0">
                  <a:pos x="51" y="49"/>
                </a:cxn>
                <a:cxn ang="0">
                  <a:pos x="38" y="43"/>
                </a:cxn>
              </a:cxnLst>
              <a:rect l="0" t="0" r="r" b="b"/>
              <a:pathLst>
                <a:path w="87" h="74">
                  <a:moveTo>
                    <a:pt x="74" y="70"/>
                  </a:moveTo>
                  <a:lnTo>
                    <a:pt x="74" y="67"/>
                  </a:lnTo>
                  <a:lnTo>
                    <a:pt x="82" y="59"/>
                  </a:lnTo>
                  <a:lnTo>
                    <a:pt x="82" y="55"/>
                  </a:lnTo>
                  <a:lnTo>
                    <a:pt x="82" y="50"/>
                  </a:lnTo>
                  <a:lnTo>
                    <a:pt x="80" y="44"/>
                  </a:lnTo>
                  <a:lnTo>
                    <a:pt x="80" y="40"/>
                  </a:lnTo>
                  <a:lnTo>
                    <a:pt x="85" y="38"/>
                  </a:lnTo>
                  <a:lnTo>
                    <a:pt x="87" y="32"/>
                  </a:lnTo>
                  <a:lnTo>
                    <a:pt x="85" y="26"/>
                  </a:lnTo>
                  <a:lnTo>
                    <a:pt x="87" y="21"/>
                  </a:lnTo>
                  <a:lnTo>
                    <a:pt x="87" y="17"/>
                  </a:lnTo>
                  <a:lnTo>
                    <a:pt x="87" y="17"/>
                  </a:lnTo>
                  <a:lnTo>
                    <a:pt x="81" y="16"/>
                  </a:lnTo>
                  <a:lnTo>
                    <a:pt x="75" y="17"/>
                  </a:lnTo>
                  <a:lnTo>
                    <a:pt x="70" y="12"/>
                  </a:lnTo>
                  <a:lnTo>
                    <a:pt x="57" y="10"/>
                  </a:lnTo>
                  <a:lnTo>
                    <a:pt x="53" y="13"/>
                  </a:lnTo>
                  <a:lnTo>
                    <a:pt x="48" y="11"/>
                  </a:lnTo>
                  <a:lnTo>
                    <a:pt x="36" y="11"/>
                  </a:lnTo>
                  <a:lnTo>
                    <a:pt x="34" y="14"/>
                  </a:lnTo>
                  <a:lnTo>
                    <a:pt x="34" y="14"/>
                  </a:lnTo>
                  <a:lnTo>
                    <a:pt x="40" y="17"/>
                  </a:lnTo>
                  <a:lnTo>
                    <a:pt x="57" y="24"/>
                  </a:lnTo>
                  <a:lnTo>
                    <a:pt x="55" y="26"/>
                  </a:lnTo>
                  <a:lnTo>
                    <a:pt x="58" y="32"/>
                  </a:lnTo>
                  <a:lnTo>
                    <a:pt x="55" y="39"/>
                  </a:lnTo>
                  <a:lnTo>
                    <a:pt x="58" y="45"/>
                  </a:lnTo>
                  <a:lnTo>
                    <a:pt x="64" y="47"/>
                  </a:lnTo>
                  <a:lnTo>
                    <a:pt x="71" y="52"/>
                  </a:lnTo>
                  <a:lnTo>
                    <a:pt x="70" y="57"/>
                  </a:lnTo>
                  <a:lnTo>
                    <a:pt x="57" y="56"/>
                  </a:lnTo>
                  <a:lnTo>
                    <a:pt x="54" y="58"/>
                  </a:lnTo>
                  <a:lnTo>
                    <a:pt x="49" y="57"/>
                  </a:lnTo>
                  <a:lnTo>
                    <a:pt x="41" y="57"/>
                  </a:lnTo>
                  <a:lnTo>
                    <a:pt x="35" y="55"/>
                  </a:lnTo>
                  <a:lnTo>
                    <a:pt x="27" y="58"/>
                  </a:lnTo>
                  <a:lnTo>
                    <a:pt x="26" y="55"/>
                  </a:lnTo>
                  <a:lnTo>
                    <a:pt x="24" y="54"/>
                  </a:lnTo>
                  <a:lnTo>
                    <a:pt x="14" y="56"/>
                  </a:lnTo>
                  <a:lnTo>
                    <a:pt x="8" y="50"/>
                  </a:lnTo>
                  <a:lnTo>
                    <a:pt x="2" y="54"/>
                  </a:lnTo>
                  <a:lnTo>
                    <a:pt x="0" y="58"/>
                  </a:lnTo>
                  <a:lnTo>
                    <a:pt x="2" y="63"/>
                  </a:lnTo>
                  <a:lnTo>
                    <a:pt x="10" y="64"/>
                  </a:lnTo>
                  <a:lnTo>
                    <a:pt x="17" y="73"/>
                  </a:lnTo>
                  <a:lnTo>
                    <a:pt x="20" y="74"/>
                  </a:lnTo>
                  <a:lnTo>
                    <a:pt x="22" y="69"/>
                  </a:lnTo>
                  <a:lnTo>
                    <a:pt x="25" y="66"/>
                  </a:lnTo>
                  <a:lnTo>
                    <a:pt x="38" y="66"/>
                  </a:lnTo>
                  <a:lnTo>
                    <a:pt x="45" y="69"/>
                  </a:lnTo>
                  <a:lnTo>
                    <a:pt x="61" y="70"/>
                  </a:lnTo>
                  <a:lnTo>
                    <a:pt x="64" y="68"/>
                  </a:lnTo>
                  <a:lnTo>
                    <a:pt x="70" y="70"/>
                  </a:lnTo>
                  <a:lnTo>
                    <a:pt x="74" y="70"/>
                  </a:lnTo>
                  <a:lnTo>
                    <a:pt x="74" y="70"/>
                  </a:lnTo>
                  <a:close/>
                  <a:moveTo>
                    <a:pt x="50" y="3"/>
                  </a:moveTo>
                  <a:lnTo>
                    <a:pt x="55" y="0"/>
                  </a:lnTo>
                  <a:lnTo>
                    <a:pt x="66" y="7"/>
                  </a:lnTo>
                  <a:lnTo>
                    <a:pt x="54" y="7"/>
                  </a:lnTo>
                  <a:lnTo>
                    <a:pt x="50" y="3"/>
                  </a:lnTo>
                  <a:lnTo>
                    <a:pt x="50" y="3"/>
                  </a:lnTo>
                  <a:close/>
                  <a:moveTo>
                    <a:pt x="38" y="43"/>
                  </a:moveTo>
                  <a:lnTo>
                    <a:pt x="43" y="39"/>
                  </a:lnTo>
                  <a:lnTo>
                    <a:pt x="50" y="45"/>
                  </a:lnTo>
                  <a:lnTo>
                    <a:pt x="51" y="49"/>
                  </a:lnTo>
                  <a:lnTo>
                    <a:pt x="42" y="46"/>
                  </a:lnTo>
                  <a:lnTo>
                    <a:pt x="38" y="4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27" name="Freeform 175"/>
            <p:cNvSpPr>
              <a:spLocks noEditPoints="1"/>
            </p:cNvSpPr>
            <p:nvPr/>
          </p:nvSpPr>
          <p:spPr bwMode="auto">
            <a:xfrm>
              <a:off x="1376" y="2214"/>
              <a:ext cx="167" cy="61"/>
            </a:xfrm>
            <a:custGeom>
              <a:avLst/>
              <a:gdLst/>
              <a:ahLst/>
              <a:cxnLst>
                <a:cxn ang="0">
                  <a:pos x="71" y="46"/>
                </a:cxn>
                <a:cxn ang="0">
                  <a:pos x="67" y="61"/>
                </a:cxn>
                <a:cxn ang="0">
                  <a:pos x="61" y="57"/>
                </a:cxn>
                <a:cxn ang="0">
                  <a:pos x="64" y="52"/>
                </a:cxn>
                <a:cxn ang="0">
                  <a:pos x="19" y="34"/>
                </a:cxn>
                <a:cxn ang="0">
                  <a:pos x="15" y="38"/>
                </a:cxn>
                <a:cxn ang="0">
                  <a:pos x="0" y="48"/>
                </a:cxn>
                <a:cxn ang="0">
                  <a:pos x="14" y="45"/>
                </a:cxn>
                <a:cxn ang="0">
                  <a:pos x="27" y="45"/>
                </a:cxn>
                <a:cxn ang="0">
                  <a:pos x="45" y="34"/>
                </a:cxn>
                <a:cxn ang="0">
                  <a:pos x="64" y="25"/>
                </a:cxn>
                <a:cxn ang="0">
                  <a:pos x="83" y="21"/>
                </a:cxn>
                <a:cxn ang="0">
                  <a:pos x="106" y="25"/>
                </a:cxn>
                <a:cxn ang="0">
                  <a:pos x="91" y="31"/>
                </a:cxn>
                <a:cxn ang="0">
                  <a:pos x="118" y="36"/>
                </a:cxn>
                <a:cxn ang="0">
                  <a:pos x="138" y="41"/>
                </a:cxn>
                <a:cxn ang="0">
                  <a:pos x="148" y="41"/>
                </a:cxn>
                <a:cxn ang="0">
                  <a:pos x="167" y="54"/>
                </a:cxn>
                <a:cxn ang="0">
                  <a:pos x="182" y="56"/>
                </a:cxn>
                <a:cxn ang="0">
                  <a:pos x="199" y="56"/>
                </a:cxn>
                <a:cxn ang="0">
                  <a:pos x="220" y="87"/>
                </a:cxn>
                <a:cxn ang="0">
                  <a:pos x="240" y="90"/>
                </a:cxn>
                <a:cxn ang="0">
                  <a:pos x="246" y="101"/>
                </a:cxn>
                <a:cxn ang="0">
                  <a:pos x="227" y="117"/>
                </a:cxn>
                <a:cxn ang="0">
                  <a:pos x="250" y="118"/>
                </a:cxn>
                <a:cxn ang="0">
                  <a:pos x="285" y="120"/>
                </a:cxn>
                <a:cxn ang="0">
                  <a:pos x="307" y="114"/>
                </a:cxn>
                <a:cxn ang="0">
                  <a:pos x="331" y="109"/>
                </a:cxn>
                <a:cxn ang="0">
                  <a:pos x="326" y="99"/>
                </a:cxn>
                <a:cxn ang="0">
                  <a:pos x="292" y="85"/>
                </a:cxn>
                <a:cxn ang="0">
                  <a:pos x="293" y="72"/>
                </a:cxn>
                <a:cxn ang="0">
                  <a:pos x="278" y="73"/>
                </a:cxn>
                <a:cxn ang="0">
                  <a:pos x="259" y="62"/>
                </a:cxn>
                <a:cxn ang="0">
                  <a:pos x="243" y="59"/>
                </a:cxn>
                <a:cxn ang="0">
                  <a:pos x="238" y="57"/>
                </a:cxn>
                <a:cxn ang="0">
                  <a:pos x="215" y="43"/>
                </a:cxn>
                <a:cxn ang="0">
                  <a:pos x="183" y="32"/>
                </a:cxn>
                <a:cxn ang="0">
                  <a:pos x="166" y="14"/>
                </a:cxn>
                <a:cxn ang="0">
                  <a:pos x="134" y="9"/>
                </a:cxn>
                <a:cxn ang="0">
                  <a:pos x="112" y="2"/>
                </a:cxn>
                <a:cxn ang="0">
                  <a:pos x="78" y="5"/>
                </a:cxn>
                <a:cxn ang="0">
                  <a:pos x="43" y="14"/>
                </a:cxn>
                <a:cxn ang="0">
                  <a:pos x="20" y="26"/>
                </a:cxn>
              </a:cxnLst>
              <a:rect l="0" t="0" r="r" b="b"/>
              <a:pathLst>
                <a:path w="335" h="120">
                  <a:moveTo>
                    <a:pt x="62" y="49"/>
                  </a:moveTo>
                  <a:lnTo>
                    <a:pt x="64" y="45"/>
                  </a:lnTo>
                  <a:lnTo>
                    <a:pt x="71" y="46"/>
                  </a:lnTo>
                  <a:lnTo>
                    <a:pt x="77" y="52"/>
                  </a:lnTo>
                  <a:lnTo>
                    <a:pt x="75" y="58"/>
                  </a:lnTo>
                  <a:lnTo>
                    <a:pt x="67" y="61"/>
                  </a:lnTo>
                  <a:lnTo>
                    <a:pt x="59" y="58"/>
                  </a:lnTo>
                  <a:lnTo>
                    <a:pt x="59" y="55"/>
                  </a:lnTo>
                  <a:lnTo>
                    <a:pt x="61" y="57"/>
                  </a:lnTo>
                  <a:lnTo>
                    <a:pt x="64" y="57"/>
                  </a:lnTo>
                  <a:lnTo>
                    <a:pt x="68" y="55"/>
                  </a:lnTo>
                  <a:lnTo>
                    <a:pt x="64" y="52"/>
                  </a:lnTo>
                  <a:lnTo>
                    <a:pt x="62" y="49"/>
                  </a:lnTo>
                  <a:lnTo>
                    <a:pt x="62" y="49"/>
                  </a:lnTo>
                  <a:close/>
                  <a:moveTo>
                    <a:pt x="19" y="34"/>
                  </a:moveTo>
                  <a:lnTo>
                    <a:pt x="22" y="38"/>
                  </a:lnTo>
                  <a:lnTo>
                    <a:pt x="21" y="41"/>
                  </a:lnTo>
                  <a:lnTo>
                    <a:pt x="15" y="38"/>
                  </a:lnTo>
                  <a:lnTo>
                    <a:pt x="4" y="45"/>
                  </a:lnTo>
                  <a:lnTo>
                    <a:pt x="0" y="44"/>
                  </a:lnTo>
                  <a:lnTo>
                    <a:pt x="0" y="48"/>
                  </a:lnTo>
                  <a:lnTo>
                    <a:pt x="5" y="50"/>
                  </a:lnTo>
                  <a:lnTo>
                    <a:pt x="12" y="44"/>
                  </a:lnTo>
                  <a:lnTo>
                    <a:pt x="14" y="45"/>
                  </a:lnTo>
                  <a:lnTo>
                    <a:pt x="14" y="50"/>
                  </a:lnTo>
                  <a:lnTo>
                    <a:pt x="22" y="46"/>
                  </a:lnTo>
                  <a:lnTo>
                    <a:pt x="27" y="45"/>
                  </a:lnTo>
                  <a:lnTo>
                    <a:pt x="34" y="35"/>
                  </a:lnTo>
                  <a:lnTo>
                    <a:pt x="42" y="37"/>
                  </a:lnTo>
                  <a:lnTo>
                    <a:pt x="45" y="34"/>
                  </a:lnTo>
                  <a:lnTo>
                    <a:pt x="49" y="37"/>
                  </a:lnTo>
                  <a:lnTo>
                    <a:pt x="56" y="36"/>
                  </a:lnTo>
                  <a:lnTo>
                    <a:pt x="64" y="25"/>
                  </a:lnTo>
                  <a:lnTo>
                    <a:pt x="70" y="24"/>
                  </a:lnTo>
                  <a:lnTo>
                    <a:pt x="74" y="20"/>
                  </a:lnTo>
                  <a:lnTo>
                    <a:pt x="83" y="21"/>
                  </a:lnTo>
                  <a:lnTo>
                    <a:pt x="89" y="21"/>
                  </a:lnTo>
                  <a:lnTo>
                    <a:pt x="103" y="22"/>
                  </a:lnTo>
                  <a:lnTo>
                    <a:pt x="106" y="25"/>
                  </a:lnTo>
                  <a:lnTo>
                    <a:pt x="103" y="28"/>
                  </a:lnTo>
                  <a:lnTo>
                    <a:pt x="95" y="27"/>
                  </a:lnTo>
                  <a:lnTo>
                    <a:pt x="91" y="31"/>
                  </a:lnTo>
                  <a:lnTo>
                    <a:pt x="95" y="35"/>
                  </a:lnTo>
                  <a:lnTo>
                    <a:pt x="114" y="38"/>
                  </a:lnTo>
                  <a:lnTo>
                    <a:pt x="118" y="36"/>
                  </a:lnTo>
                  <a:lnTo>
                    <a:pt x="124" y="36"/>
                  </a:lnTo>
                  <a:lnTo>
                    <a:pt x="129" y="40"/>
                  </a:lnTo>
                  <a:lnTo>
                    <a:pt x="138" y="41"/>
                  </a:lnTo>
                  <a:lnTo>
                    <a:pt x="142" y="41"/>
                  </a:lnTo>
                  <a:lnTo>
                    <a:pt x="144" y="38"/>
                  </a:lnTo>
                  <a:lnTo>
                    <a:pt x="148" y="41"/>
                  </a:lnTo>
                  <a:lnTo>
                    <a:pt x="149" y="45"/>
                  </a:lnTo>
                  <a:lnTo>
                    <a:pt x="159" y="52"/>
                  </a:lnTo>
                  <a:lnTo>
                    <a:pt x="167" y="54"/>
                  </a:lnTo>
                  <a:lnTo>
                    <a:pt x="171" y="51"/>
                  </a:lnTo>
                  <a:lnTo>
                    <a:pt x="176" y="56"/>
                  </a:lnTo>
                  <a:lnTo>
                    <a:pt x="182" y="56"/>
                  </a:lnTo>
                  <a:lnTo>
                    <a:pt x="186" y="58"/>
                  </a:lnTo>
                  <a:lnTo>
                    <a:pt x="195" y="55"/>
                  </a:lnTo>
                  <a:lnTo>
                    <a:pt x="199" y="56"/>
                  </a:lnTo>
                  <a:lnTo>
                    <a:pt x="203" y="74"/>
                  </a:lnTo>
                  <a:lnTo>
                    <a:pt x="214" y="86"/>
                  </a:lnTo>
                  <a:lnTo>
                    <a:pt x="220" y="87"/>
                  </a:lnTo>
                  <a:lnTo>
                    <a:pt x="222" y="85"/>
                  </a:lnTo>
                  <a:lnTo>
                    <a:pt x="229" y="90"/>
                  </a:lnTo>
                  <a:lnTo>
                    <a:pt x="240" y="90"/>
                  </a:lnTo>
                  <a:lnTo>
                    <a:pt x="242" y="93"/>
                  </a:lnTo>
                  <a:lnTo>
                    <a:pt x="246" y="94"/>
                  </a:lnTo>
                  <a:lnTo>
                    <a:pt x="246" y="101"/>
                  </a:lnTo>
                  <a:lnTo>
                    <a:pt x="237" y="103"/>
                  </a:lnTo>
                  <a:lnTo>
                    <a:pt x="227" y="112"/>
                  </a:lnTo>
                  <a:lnTo>
                    <a:pt x="227" y="117"/>
                  </a:lnTo>
                  <a:lnTo>
                    <a:pt x="238" y="119"/>
                  </a:lnTo>
                  <a:lnTo>
                    <a:pt x="245" y="116"/>
                  </a:lnTo>
                  <a:lnTo>
                    <a:pt x="250" y="118"/>
                  </a:lnTo>
                  <a:lnTo>
                    <a:pt x="266" y="114"/>
                  </a:lnTo>
                  <a:lnTo>
                    <a:pt x="275" y="115"/>
                  </a:lnTo>
                  <a:lnTo>
                    <a:pt x="285" y="120"/>
                  </a:lnTo>
                  <a:lnTo>
                    <a:pt x="302" y="116"/>
                  </a:lnTo>
                  <a:lnTo>
                    <a:pt x="304" y="113"/>
                  </a:lnTo>
                  <a:lnTo>
                    <a:pt x="307" y="114"/>
                  </a:lnTo>
                  <a:lnTo>
                    <a:pt x="313" y="110"/>
                  </a:lnTo>
                  <a:lnTo>
                    <a:pt x="323" y="112"/>
                  </a:lnTo>
                  <a:lnTo>
                    <a:pt x="331" y="109"/>
                  </a:lnTo>
                  <a:lnTo>
                    <a:pt x="335" y="103"/>
                  </a:lnTo>
                  <a:lnTo>
                    <a:pt x="331" y="99"/>
                  </a:lnTo>
                  <a:lnTo>
                    <a:pt x="326" y="99"/>
                  </a:lnTo>
                  <a:lnTo>
                    <a:pt x="322" y="91"/>
                  </a:lnTo>
                  <a:lnTo>
                    <a:pt x="308" y="85"/>
                  </a:lnTo>
                  <a:lnTo>
                    <a:pt x="292" y="85"/>
                  </a:lnTo>
                  <a:lnTo>
                    <a:pt x="288" y="83"/>
                  </a:lnTo>
                  <a:lnTo>
                    <a:pt x="291" y="80"/>
                  </a:lnTo>
                  <a:lnTo>
                    <a:pt x="293" y="72"/>
                  </a:lnTo>
                  <a:lnTo>
                    <a:pt x="290" y="71"/>
                  </a:lnTo>
                  <a:lnTo>
                    <a:pt x="284" y="73"/>
                  </a:lnTo>
                  <a:lnTo>
                    <a:pt x="278" y="73"/>
                  </a:lnTo>
                  <a:lnTo>
                    <a:pt x="267" y="64"/>
                  </a:lnTo>
                  <a:lnTo>
                    <a:pt x="264" y="68"/>
                  </a:lnTo>
                  <a:lnTo>
                    <a:pt x="259" y="62"/>
                  </a:lnTo>
                  <a:lnTo>
                    <a:pt x="250" y="57"/>
                  </a:lnTo>
                  <a:lnTo>
                    <a:pt x="245" y="61"/>
                  </a:lnTo>
                  <a:lnTo>
                    <a:pt x="243" y="59"/>
                  </a:lnTo>
                  <a:lnTo>
                    <a:pt x="244" y="55"/>
                  </a:lnTo>
                  <a:lnTo>
                    <a:pt x="241" y="54"/>
                  </a:lnTo>
                  <a:lnTo>
                    <a:pt x="238" y="57"/>
                  </a:lnTo>
                  <a:lnTo>
                    <a:pt x="235" y="54"/>
                  </a:lnTo>
                  <a:lnTo>
                    <a:pt x="223" y="50"/>
                  </a:lnTo>
                  <a:lnTo>
                    <a:pt x="215" y="43"/>
                  </a:lnTo>
                  <a:lnTo>
                    <a:pt x="208" y="39"/>
                  </a:lnTo>
                  <a:lnTo>
                    <a:pt x="200" y="33"/>
                  </a:lnTo>
                  <a:lnTo>
                    <a:pt x="183" y="32"/>
                  </a:lnTo>
                  <a:lnTo>
                    <a:pt x="176" y="28"/>
                  </a:lnTo>
                  <a:lnTo>
                    <a:pt x="174" y="22"/>
                  </a:lnTo>
                  <a:lnTo>
                    <a:pt x="166" y="14"/>
                  </a:lnTo>
                  <a:lnTo>
                    <a:pt x="161" y="15"/>
                  </a:lnTo>
                  <a:lnTo>
                    <a:pt x="159" y="12"/>
                  </a:lnTo>
                  <a:lnTo>
                    <a:pt x="134" y="9"/>
                  </a:lnTo>
                  <a:lnTo>
                    <a:pt x="127" y="11"/>
                  </a:lnTo>
                  <a:lnTo>
                    <a:pt x="117" y="10"/>
                  </a:lnTo>
                  <a:lnTo>
                    <a:pt x="112" y="2"/>
                  </a:lnTo>
                  <a:lnTo>
                    <a:pt x="97" y="0"/>
                  </a:lnTo>
                  <a:lnTo>
                    <a:pt x="84" y="1"/>
                  </a:lnTo>
                  <a:lnTo>
                    <a:pt x="78" y="5"/>
                  </a:lnTo>
                  <a:lnTo>
                    <a:pt x="61" y="6"/>
                  </a:lnTo>
                  <a:lnTo>
                    <a:pt x="48" y="10"/>
                  </a:lnTo>
                  <a:lnTo>
                    <a:pt x="43" y="14"/>
                  </a:lnTo>
                  <a:lnTo>
                    <a:pt x="29" y="17"/>
                  </a:lnTo>
                  <a:lnTo>
                    <a:pt x="25" y="23"/>
                  </a:lnTo>
                  <a:lnTo>
                    <a:pt x="20" y="26"/>
                  </a:lnTo>
                  <a:lnTo>
                    <a:pt x="19" y="3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28" name="Freeform 176"/>
            <p:cNvSpPr>
              <a:spLocks noEditPoints="1"/>
            </p:cNvSpPr>
            <p:nvPr/>
          </p:nvSpPr>
          <p:spPr bwMode="auto">
            <a:xfrm>
              <a:off x="1479" y="2150"/>
              <a:ext cx="89" cy="106"/>
            </a:xfrm>
            <a:custGeom>
              <a:avLst/>
              <a:gdLst/>
              <a:ahLst/>
              <a:cxnLst>
                <a:cxn ang="0">
                  <a:pos x="170" y="187"/>
                </a:cxn>
                <a:cxn ang="0">
                  <a:pos x="145" y="212"/>
                </a:cxn>
                <a:cxn ang="0">
                  <a:pos x="167" y="196"/>
                </a:cxn>
                <a:cxn ang="0">
                  <a:pos x="154" y="198"/>
                </a:cxn>
                <a:cxn ang="0">
                  <a:pos x="145" y="212"/>
                </a:cxn>
                <a:cxn ang="0">
                  <a:pos x="178" y="163"/>
                </a:cxn>
                <a:cxn ang="0">
                  <a:pos x="166" y="163"/>
                </a:cxn>
                <a:cxn ang="0">
                  <a:pos x="146" y="144"/>
                </a:cxn>
                <a:cxn ang="0">
                  <a:pos x="134" y="158"/>
                </a:cxn>
                <a:cxn ang="0">
                  <a:pos x="133" y="163"/>
                </a:cxn>
                <a:cxn ang="0">
                  <a:pos x="146" y="144"/>
                </a:cxn>
                <a:cxn ang="0">
                  <a:pos x="135" y="143"/>
                </a:cxn>
                <a:cxn ang="0">
                  <a:pos x="128" y="143"/>
                </a:cxn>
                <a:cxn ang="0">
                  <a:pos x="104" y="115"/>
                </a:cxn>
                <a:cxn ang="0">
                  <a:pos x="116" y="142"/>
                </a:cxn>
                <a:cxn ang="0">
                  <a:pos x="104" y="129"/>
                </a:cxn>
                <a:cxn ang="0">
                  <a:pos x="104" y="115"/>
                </a:cxn>
                <a:cxn ang="0">
                  <a:pos x="79" y="117"/>
                </a:cxn>
                <a:cxn ang="0">
                  <a:pos x="81" y="111"/>
                </a:cxn>
                <a:cxn ang="0">
                  <a:pos x="129" y="108"/>
                </a:cxn>
                <a:cxn ang="0">
                  <a:pos x="130" y="98"/>
                </a:cxn>
                <a:cxn ang="0">
                  <a:pos x="99" y="91"/>
                </a:cxn>
                <a:cxn ang="0">
                  <a:pos x="100" y="106"/>
                </a:cxn>
                <a:cxn ang="0">
                  <a:pos x="104" y="93"/>
                </a:cxn>
                <a:cxn ang="0">
                  <a:pos x="96" y="81"/>
                </a:cxn>
                <a:cxn ang="0">
                  <a:pos x="85" y="68"/>
                </a:cxn>
                <a:cxn ang="0">
                  <a:pos x="76" y="75"/>
                </a:cxn>
                <a:cxn ang="0">
                  <a:pos x="77" y="62"/>
                </a:cxn>
                <a:cxn ang="0">
                  <a:pos x="70" y="55"/>
                </a:cxn>
                <a:cxn ang="0">
                  <a:pos x="55" y="6"/>
                </a:cxn>
                <a:cxn ang="0">
                  <a:pos x="62" y="24"/>
                </a:cxn>
                <a:cxn ang="0">
                  <a:pos x="51" y="38"/>
                </a:cxn>
                <a:cxn ang="0">
                  <a:pos x="55" y="18"/>
                </a:cxn>
                <a:cxn ang="0">
                  <a:pos x="38" y="0"/>
                </a:cxn>
                <a:cxn ang="0">
                  <a:pos x="7" y="6"/>
                </a:cxn>
                <a:cxn ang="0">
                  <a:pos x="30" y="3"/>
                </a:cxn>
                <a:cxn ang="0">
                  <a:pos x="26" y="7"/>
                </a:cxn>
                <a:cxn ang="0">
                  <a:pos x="0" y="6"/>
                </a:cxn>
                <a:cxn ang="0">
                  <a:pos x="47" y="62"/>
                </a:cxn>
                <a:cxn ang="0">
                  <a:pos x="42" y="69"/>
                </a:cxn>
                <a:cxn ang="0">
                  <a:pos x="29" y="96"/>
                </a:cxn>
                <a:cxn ang="0">
                  <a:pos x="29" y="96"/>
                </a:cxn>
                <a:cxn ang="0">
                  <a:pos x="26" y="96"/>
                </a:cxn>
                <a:cxn ang="0">
                  <a:pos x="24" y="98"/>
                </a:cxn>
                <a:cxn ang="0">
                  <a:pos x="27" y="74"/>
                </a:cxn>
                <a:cxn ang="0">
                  <a:pos x="19" y="73"/>
                </a:cxn>
                <a:cxn ang="0">
                  <a:pos x="24" y="83"/>
                </a:cxn>
                <a:cxn ang="0">
                  <a:pos x="34" y="97"/>
                </a:cxn>
                <a:cxn ang="0">
                  <a:pos x="29" y="115"/>
                </a:cxn>
                <a:cxn ang="0">
                  <a:pos x="36" y="105"/>
                </a:cxn>
              </a:cxnLst>
              <a:rect l="0" t="0" r="r" b="b"/>
              <a:pathLst>
                <a:path w="178" h="212">
                  <a:moveTo>
                    <a:pt x="167" y="190"/>
                  </a:moveTo>
                  <a:lnTo>
                    <a:pt x="170" y="192"/>
                  </a:lnTo>
                  <a:lnTo>
                    <a:pt x="170" y="187"/>
                  </a:lnTo>
                  <a:lnTo>
                    <a:pt x="167" y="190"/>
                  </a:lnTo>
                  <a:lnTo>
                    <a:pt x="167" y="190"/>
                  </a:lnTo>
                  <a:close/>
                  <a:moveTo>
                    <a:pt x="145" y="212"/>
                  </a:moveTo>
                  <a:lnTo>
                    <a:pt x="162" y="210"/>
                  </a:lnTo>
                  <a:lnTo>
                    <a:pt x="167" y="203"/>
                  </a:lnTo>
                  <a:lnTo>
                    <a:pt x="167" y="196"/>
                  </a:lnTo>
                  <a:lnTo>
                    <a:pt x="165" y="197"/>
                  </a:lnTo>
                  <a:lnTo>
                    <a:pt x="160" y="201"/>
                  </a:lnTo>
                  <a:lnTo>
                    <a:pt x="154" y="198"/>
                  </a:lnTo>
                  <a:lnTo>
                    <a:pt x="146" y="202"/>
                  </a:lnTo>
                  <a:lnTo>
                    <a:pt x="145" y="212"/>
                  </a:lnTo>
                  <a:lnTo>
                    <a:pt x="145" y="212"/>
                  </a:lnTo>
                  <a:close/>
                  <a:moveTo>
                    <a:pt x="163" y="160"/>
                  </a:moveTo>
                  <a:lnTo>
                    <a:pt x="168" y="157"/>
                  </a:lnTo>
                  <a:lnTo>
                    <a:pt x="178" y="163"/>
                  </a:lnTo>
                  <a:lnTo>
                    <a:pt x="178" y="165"/>
                  </a:lnTo>
                  <a:lnTo>
                    <a:pt x="171" y="163"/>
                  </a:lnTo>
                  <a:lnTo>
                    <a:pt x="166" y="163"/>
                  </a:lnTo>
                  <a:lnTo>
                    <a:pt x="163" y="160"/>
                  </a:lnTo>
                  <a:lnTo>
                    <a:pt x="163" y="160"/>
                  </a:lnTo>
                  <a:close/>
                  <a:moveTo>
                    <a:pt x="146" y="144"/>
                  </a:moveTo>
                  <a:lnTo>
                    <a:pt x="140" y="146"/>
                  </a:lnTo>
                  <a:lnTo>
                    <a:pt x="141" y="152"/>
                  </a:lnTo>
                  <a:lnTo>
                    <a:pt x="134" y="158"/>
                  </a:lnTo>
                  <a:lnTo>
                    <a:pt x="131" y="158"/>
                  </a:lnTo>
                  <a:lnTo>
                    <a:pt x="130" y="163"/>
                  </a:lnTo>
                  <a:lnTo>
                    <a:pt x="133" y="163"/>
                  </a:lnTo>
                  <a:lnTo>
                    <a:pt x="146" y="155"/>
                  </a:lnTo>
                  <a:lnTo>
                    <a:pt x="147" y="148"/>
                  </a:lnTo>
                  <a:lnTo>
                    <a:pt x="146" y="144"/>
                  </a:lnTo>
                  <a:lnTo>
                    <a:pt x="146" y="144"/>
                  </a:lnTo>
                  <a:close/>
                  <a:moveTo>
                    <a:pt x="128" y="139"/>
                  </a:moveTo>
                  <a:lnTo>
                    <a:pt x="135" y="143"/>
                  </a:lnTo>
                  <a:lnTo>
                    <a:pt x="136" y="149"/>
                  </a:lnTo>
                  <a:lnTo>
                    <a:pt x="131" y="148"/>
                  </a:lnTo>
                  <a:lnTo>
                    <a:pt x="128" y="143"/>
                  </a:lnTo>
                  <a:lnTo>
                    <a:pt x="128" y="139"/>
                  </a:lnTo>
                  <a:lnTo>
                    <a:pt x="128" y="139"/>
                  </a:lnTo>
                  <a:close/>
                  <a:moveTo>
                    <a:pt x="104" y="115"/>
                  </a:moveTo>
                  <a:lnTo>
                    <a:pt x="109" y="125"/>
                  </a:lnTo>
                  <a:lnTo>
                    <a:pt x="110" y="132"/>
                  </a:lnTo>
                  <a:lnTo>
                    <a:pt x="116" y="142"/>
                  </a:lnTo>
                  <a:lnTo>
                    <a:pt x="112" y="142"/>
                  </a:lnTo>
                  <a:lnTo>
                    <a:pt x="108" y="137"/>
                  </a:lnTo>
                  <a:lnTo>
                    <a:pt x="104" y="129"/>
                  </a:lnTo>
                  <a:lnTo>
                    <a:pt x="107" y="127"/>
                  </a:lnTo>
                  <a:lnTo>
                    <a:pt x="102" y="118"/>
                  </a:lnTo>
                  <a:lnTo>
                    <a:pt x="104" y="115"/>
                  </a:lnTo>
                  <a:lnTo>
                    <a:pt x="104" y="115"/>
                  </a:lnTo>
                  <a:close/>
                  <a:moveTo>
                    <a:pt x="81" y="111"/>
                  </a:moveTo>
                  <a:lnTo>
                    <a:pt x="79" y="117"/>
                  </a:lnTo>
                  <a:lnTo>
                    <a:pt x="85" y="117"/>
                  </a:lnTo>
                  <a:lnTo>
                    <a:pt x="81" y="111"/>
                  </a:lnTo>
                  <a:lnTo>
                    <a:pt x="81" y="111"/>
                  </a:lnTo>
                  <a:close/>
                  <a:moveTo>
                    <a:pt x="130" y="98"/>
                  </a:moveTo>
                  <a:lnTo>
                    <a:pt x="127" y="105"/>
                  </a:lnTo>
                  <a:lnTo>
                    <a:pt x="129" y="108"/>
                  </a:lnTo>
                  <a:lnTo>
                    <a:pt x="132" y="103"/>
                  </a:lnTo>
                  <a:lnTo>
                    <a:pt x="130" y="98"/>
                  </a:lnTo>
                  <a:lnTo>
                    <a:pt x="130" y="98"/>
                  </a:lnTo>
                  <a:close/>
                  <a:moveTo>
                    <a:pt x="96" y="81"/>
                  </a:moveTo>
                  <a:lnTo>
                    <a:pt x="95" y="85"/>
                  </a:lnTo>
                  <a:lnTo>
                    <a:pt x="99" y="91"/>
                  </a:lnTo>
                  <a:lnTo>
                    <a:pt x="100" y="99"/>
                  </a:lnTo>
                  <a:lnTo>
                    <a:pt x="98" y="103"/>
                  </a:lnTo>
                  <a:lnTo>
                    <a:pt x="100" y="106"/>
                  </a:lnTo>
                  <a:lnTo>
                    <a:pt x="108" y="105"/>
                  </a:lnTo>
                  <a:lnTo>
                    <a:pt x="108" y="102"/>
                  </a:lnTo>
                  <a:lnTo>
                    <a:pt x="104" y="93"/>
                  </a:lnTo>
                  <a:lnTo>
                    <a:pt x="101" y="86"/>
                  </a:lnTo>
                  <a:lnTo>
                    <a:pt x="96" y="81"/>
                  </a:lnTo>
                  <a:lnTo>
                    <a:pt x="96" y="81"/>
                  </a:lnTo>
                  <a:close/>
                  <a:moveTo>
                    <a:pt x="70" y="55"/>
                  </a:moveTo>
                  <a:lnTo>
                    <a:pt x="78" y="59"/>
                  </a:lnTo>
                  <a:lnTo>
                    <a:pt x="85" y="68"/>
                  </a:lnTo>
                  <a:lnTo>
                    <a:pt x="82" y="77"/>
                  </a:lnTo>
                  <a:lnTo>
                    <a:pt x="78" y="79"/>
                  </a:lnTo>
                  <a:lnTo>
                    <a:pt x="76" y="75"/>
                  </a:lnTo>
                  <a:lnTo>
                    <a:pt x="79" y="73"/>
                  </a:lnTo>
                  <a:lnTo>
                    <a:pt x="82" y="69"/>
                  </a:lnTo>
                  <a:lnTo>
                    <a:pt x="77" y="62"/>
                  </a:lnTo>
                  <a:lnTo>
                    <a:pt x="70" y="59"/>
                  </a:lnTo>
                  <a:lnTo>
                    <a:pt x="70" y="55"/>
                  </a:lnTo>
                  <a:lnTo>
                    <a:pt x="70" y="55"/>
                  </a:lnTo>
                  <a:close/>
                  <a:moveTo>
                    <a:pt x="38" y="0"/>
                  </a:moveTo>
                  <a:lnTo>
                    <a:pt x="47" y="0"/>
                  </a:lnTo>
                  <a:lnTo>
                    <a:pt x="55" y="6"/>
                  </a:lnTo>
                  <a:lnTo>
                    <a:pt x="56" y="12"/>
                  </a:lnTo>
                  <a:lnTo>
                    <a:pt x="62" y="15"/>
                  </a:lnTo>
                  <a:lnTo>
                    <a:pt x="62" y="24"/>
                  </a:lnTo>
                  <a:lnTo>
                    <a:pt x="55" y="28"/>
                  </a:lnTo>
                  <a:lnTo>
                    <a:pt x="55" y="34"/>
                  </a:lnTo>
                  <a:lnTo>
                    <a:pt x="51" y="38"/>
                  </a:lnTo>
                  <a:lnTo>
                    <a:pt x="53" y="28"/>
                  </a:lnTo>
                  <a:lnTo>
                    <a:pt x="51" y="23"/>
                  </a:lnTo>
                  <a:lnTo>
                    <a:pt x="55" y="18"/>
                  </a:lnTo>
                  <a:lnTo>
                    <a:pt x="48" y="10"/>
                  </a:lnTo>
                  <a:lnTo>
                    <a:pt x="47" y="3"/>
                  </a:lnTo>
                  <a:lnTo>
                    <a:pt x="38" y="0"/>
                  </a:lnTo>
                  <a:lnTo>
                    <a:pt x="38" y="0"/>
                  </a:lnTo>
                  <a:close/>
                  <a:moveTo>
                    <a:pt x="0" y="6"/>
                  </a:moveTo>
                  <a:lnTo>
                    <a:pt x="7" y="6"/>
                  </a:lnTo>
                  <a:lnTo>
                    <a:pt x="12" y="9"/>
                  </a:lnTo>
                  <a:lnTo>
                    <a:pt x="20" y="3"/>
                  </a:lnTo>
                  <a:lnTo>
                    <a:pt x="30" y="3"/>
                  </a:lnTo>
                  <a:lnTo>
                    <a:pt x="37" y="10"/>
                  </a:lnTo>
                  <a:lnTo>
                    <a:pt x="31" y="10"/>
                  </a:lnTo>
                  <a:lnTo>
                    <a:pt x="26" y="7"/>
                  </a:lnTo>
                  <a:lnTo>
                    <a:pt x="14" y="16"/>
                  </a:lnTo>
                  <a:lnTo>
                    <a:pt x="7" y="15"/>
                  </a:lnTo>
                  <a:lnTo>
                    <a:pt x="0" y="6"/>
                  </a:lnTo>
                  <a:lnTo>
                    <a:pt x="0" y="6"/>
                  </a:lnTo>
                  <a:close/>
                  <a:moveTo>
                    <a:pt x="38" y="67"/>
                  </a:moveTo>
                  <a:lnTo>
                    <a:pt x="47" y="62"/>
                  </a:lnTo>
                  <a:lnTo>
                    <a:pt x="53" y="63"/>
                  </a:lnTo>
                  <a:lnTo>
                    <a:pt x="51" y="69"/>
                  </a:lnTo>
                  <a:lnTo>
                    <a:pt x="42" y="69"/>
                  </a:lnTo>
                  <a:lnTo>
                    <a:pt x="38" y="67"/>
                  </a:lnTo>
                  <a:lnTo>
                    <a:pt x="38" y="67"/>
                  </a:lnTo>
                  <a:close/>
                  <a:moveTo>
                    <a:pt x="29" y="96"/>
                  </a:moveTo>
                  <a:lnTo>
                    <a:pt x="28" y="93"/>
                  </a:lnTo>
                  <a:lnTo>
                    <a:pt x="34" y="92"/>
                  </a:lnTo>
                  <a:lnTo>
                    <a:pt x="29" y="96"/>
                  </a:lnTo>
                  <a:lnTo>
                    <a:pt x="29" y="96"/>
                  </a:lnTo>
                  <a:close/>
                  <a:moveTo>
                    <a:pt x="24" y="98"/>
                  </a:moveTo>
                  <a:lnTo>
                    <a:pt x="26" y="96"/>
                  </a:lnTo>
                  <a:lnTo>
                    <a:pt x="27" y="99"/>
                  </a:lnTo>
                  <a:lnTo>
                    <a:pt x="24" y="98"/>
                  </a:lnTo>
                  <a:lnTo>
                    <a:pt x="24" y="98"/>
                  </a:lnTo>
                  <a:close/>
                  <a:moveTo>
                    <a:pt x="25" y="90"/>
                  </a:moveTo>
                  <a:lnTo>
                    <a:pt x="32" y="84"/>
                  </a:lnTo>
                  <a:lnTo>
                    <a:pt x="27" y="74"/>
                  </a:lnTo>
                  <a:lnTo>
                    <a:pt x="26" y="67"/>
                  </a:lnTo>
                  <a:lnTo>
                    <a:pt x="21" y="65"/>
                  </a:lnTo>
                  <a:lnTo>
                    <a:pt x="19" y="73"/>
                  </a:lnTo>
                  <a:lnTo>
                    <a:pt x="14" y="82"/>
                  </a:lnTo>
                  <a:lnTo>
                    <a:pt x="18" y="86"/>
                  </a:lnTo>
                  <a:lnTo>
                    <a:pt x="24" y="83"/>
                  </a:lnTo>
                  <a:lnTo>
                    <a:pt x="25" y="90"/>
                  </a:lnTo>
                  <a:lnTo>
                    <a:pt x="25" y="90"/>
                  </a:lnTo>
                  <a:close/>
                  <a:moveTo>
                    <a:pt x="34" y="97"/>
                  </a:moveTo>
                  <a:lnTo>
                    <a:pt x="26" y="102"/>
                  </a:lnTo>
                  <a:lnTo>
                    <a:pt x="26" y="107"/>
                  </a:lnTo>
                  <a:lnTo>
                    <a:pt x="29" y="115"/>
                  </a:lnTo>
                  <a:lnTo>
                    <a:pt x="35" y="114"/>
                  </a:lnTo>
                  <a:lnTo>
                    <a:pt x="37" y="108"/>
                  </a:lnTo>
                  <a:lnTo>
                    <a:pt x="36" y="105"/>
                  </a:lnTo>
                  <a:lnTo>
                    <a:pt x="37" y="100"/>
                  </a:lnTo>
                  <a:lnTo>
                    <a:pt x="34" y="9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29" name="Freeform 177"/>
            <p:cNvSpPr>
              <a:spLocks noEditPoints="1"/>
            </p:cNvSpPr>
            <p:nvPr/>
          </p:nvSpPr>
          <p:spPr bwMode="auto">
            <a:xfrm>
              <a:off x="824" y="1656"/>
              <a:ext cx="890" cy="525"/>
            </a:xfrm>
            <a:custGeom>
              <a:avLst/>
              <a:gdLst/>
              <a:ahLst/>
              <a:cxnLst>
                <a:cxn ang="0">
                  <a:pos x="1035" y="104"/>
                </a:cxn>
                <a:cxn ang="0">
                  <a:pos x="1253" y="201"/>
                </a:cxn>
                <a:cxn ang="0">
                  <a:pos x="1489" y="318"/>
                </a:cxn>
                <a:cxn ang="0">
                  <a:pos x="1675" y="263"/>
                </a:cxn>
                <a:cxn ang="0">
                  <a:pos x="1759" y="215"/>
                </a:cxn>
                <a:cxn ang="0">
                  <a:pos x="1772" y="312"/>
                </a:cxn>
                <a:cxn ang="0">
                  <a:pos x="1713" y="328"/>
                </a:cxn>
                <a:cxn ang="0">
                  <a:pos x="1664" y="356"/>
                </a:cxn>
                <a:cxn ang="0">
                  <a:pos x="1656" y="416"/>
                </a:cxn>
                <a:cxn ang="0">
                  <a:pos x="1617" y="445"/>
                </a:cxn>
                <a:cxn ang="0">
                  <a:pos x="1528" y="482"/>
                </a:cxn>
                <a:cxn ang="0">
                  <a:pos x="1495" y="538"/>
                </a:cxn>
                <a:cxn ang="0">
                  <a:pos x="1486" y="550"/>
                </a:cxn>
                <a:cxn ang="0">
                  <a:pos x="1456" y="589"/>
                </a:cxn>
                <a:cxn ang="0">
                  <a:pos x="1450" y="527"/>
                </a:cxn>
                <a:cxn ang="0">
                  <a:pos x="1440" y="573"/>
                </a:cxn>
                <a:cxn ang="0">
                  <a:pos x="1441" y="592"/>
                </a:cxn>
                <a:cxn ang="0">
                  <a:pos x="1423" y="610"/>
                </a:cxn>
                <a:cxn ang="0">
                  <a:pos x="1431" y="653"/>
                </a:cxn>
                <a:cxn ang="0">
                  <a:pos x="1448" y="672"/>
                </a:cxn>
                <a:cxn ang="0">
                  <a:pos x="1421" y="692"/>
                </a:cxn>
                <a:cxn ang="0">
                  <a:pos x="1369" y="736"/>
                </a:cxn>
                <a:cxn ang="0">
                  <a:pos x="1293" y="782"/>
                </a:cxn>
                <a:cxn ang="0">
                  <a:pos x="1252" y="866"/>
                </a:cxn>
                <a:cxn ang="0">
                  <a:pos x="1273" y="1004"/>
                </a:cxn>
                <a:cxn ang="0">
                  <a:pos x="1222" y="1024"/>
                </a:cxn>
                <a:cxn ang="0">
                  <a:pos x="1199" y="977"/>
                </a:cxn>
                <a:cxn ang="0">
                  <a:pos x="1192" y="907"/>
                </a:cxn>
                <a:cxn ang="0">
                  <a:pos x="1140" y="884"/>
                </a:cxn>
                <a:cxn ang="0">
                  <a:pos x="1109" y="865"/>
                </a:cxn>
                <a:cxn ang="0">
                  <a:pos x="1055" y="860"/>
                </a:cxn>
                <a:cxn ang="0">
                  <a:pos x="984" y="878"/>
                </a:cxn>
                <a:cxn ang="0">
                  <a:pos x="990" y="906"/>
                </a:cxn>
                <a:cxn ang="0">
                  <a:pos x="936" y="899"/>
                </a:cxn>
                <a:cxn ang="0">
                  <a:pos x="887" y="885"/>
                </a:cxn>
                <a:cxn ang="0">
                  <a:pos x="824" y="887"/>
                </a:cxn>
                <a:cxn ang="0">
                  <a:pos x="766" y="924"/>
                </a:cxn>
                <a:cxn ang="0">
                  <a:pos x="734" y="1013"/>
                </a:cxn>
                <a:cxn ang="0">
                  <a:pos x="677" y="967"/>
                </a:cxn>
                <a:cxn ang="0">
                  <a:pos x="641" y="884"/>
                </a:cxn>
                <a:cxn ang="0">
                  <a:pos x="584" y="886"/>
                </a:cxn>
                <a:cxn ang="0">
                  <a:pos x="542" y="884"/>
                </a:cxn>
                <a:cxn ang="0">
                  <a:pos x="519" y="845"/>
                </a:cxn>
                <a:cxn ang="0">
                  <a:pos x="477" y="791"/>
                </a:cxn>
                <a:cxn ang="0">
                  <a:pos x="126" y="694"/>
                </a:cxn>
                <a:cxn ang="0">
                  <a:pos x="65" y="645"/>
                </a:cxn>
                <a:cxn ang="0">
                  <a:pos x="43" y="563"/>
                </a:cxn>
                <a:cxn ang="0">
                  <a:pos x="40" y="521"/>
                </a:cxn>
                <a:cxn ang="0">
                  <a:pos x="30" y="520"/>
                </a:cxn>
                <a:cxn ang="0">
                  <a:pos x="5" y="411"/>
                </a:cxn>
                <a:cxn ang="0">
                  <a:pos x="22" y="303"/>
                </a:cxn>
                <a:cxn ang="0">
                  <a:pos x="77" y="150"/>
                </a:cxn>
                <a:cxn ang="0">
                  <a:pos x="82" y="128"/>
                </a:cxn>
                <a:cxn ang="0">
                  <a:pos x="91" y="58"/>
                </a:cxn>
                <a:cxn ang="0">
                  <a:pos x="132" y="63"/>
                </a:cxn>
                <a:cxn ang="0">
                  <a:pos x="136" y="92"/>
                </a:cxn>
                <a:cxn ang="0">
                  <a:pos x="164" y="20"/>
                </a:cxn>
                <a:cxn ang="0">
                  <a:pos x="1536" y="475"/>
                </a:cxn>
                <a:cxn ang="0">
                  <a:pos x="1586" y="456"/>
                </a:cxn>
                <a:cxn ang="0">
                  <a:pos x="156" y="52"/>
                </a:cxn>
                <a:cxn ang="0">
                  <a:pos x="749" y="953"/>
                </a:cxn>
              </a:cxnLst>
              <a:rect l="0" t="0" r="r" b="b"/>
              <a:pathLst>
                <a:path w="1781" h="1049">
                  <a:moveTo>
                    <a:pt x="155" y="0"/>
                  </a:moveTo>
                  <a:lnTo>
                    <a:pt x="973" y="81"/>
                  </a:lnTo>
                  <a:lnTo>
                    <a:pt x="978" y="82"/>
                  </a:lnTo>
                  <a:lnTo>
                    <a:pt x="986" y="81"/>
                  </a:lnTo>
                  <a:lnTo>
                    <a:pt x="992" y="87"/>
                  </a:lnTo>
                  <a:lnTo>
                    <a:pt x="993" y="90"/>
                  </a:lnTo>
                  <a:lnTo>
                    <a:pt x="997" y="94"/>
                  </a:lnTo>
                  <a:lnTo>
                    <a:pt x="999" y="95"/>
                  </a:lnTo>
                  <a:lnTo>
                    <a:pt x="1004" y="97"/>
                  </a:lnTo>
                  <a:lnTo>
                    <a:pt x="1005" y="98"/>
                  </a:lnTo>
                  <a:lnTo>
                    <a:pt x="1012" y="101"/>
                  </a:lnTo>
                  <a:lnTo>
                    <a:pt x="1015" y="105"/>
                  </a:lnTo>
                  <a:lnTo>
                    <a:pt x="1017" y="104"/>
                  </a:lnTo>
                  <a:lnTo>
                    <a:pt x="1024" y="103"/>
                  </a:lnTo>
                  <a:lnTo>
                    <a:pt x="1028" y="104"/>
                  </a:lnTo>
                  <a:lnTo>
                    <a:pt x="1035" y="104"/>
                  </a:lnTo>
                  <a:lnTo>
                    <a:pt x="1041" y="109"/>
                  </a:lnTo>
                  <a:lnTo>
                    <a:pt x="1046" y="109"/>
                  </a:lnTo>
                  <a:lnTo>
                    <a:pt x="1049" y="116"/>
                  </a:lnTo>
                  <a:lnTo>
                    <a:pt x="1060" y="119"/>
                  </a:lnTo>
                  <a:lnTo>
                    <a:pt x="1066" y="121"/>
                  </a:lnTo>
                  <a:lnTo>
                    <a:pt x="1070" y="126"/>
                  </a:lnTo>
                  <a:lnTo>
                    <a:pt x="1075" y="128"/>
                  </a:lnTo>
                  <a:lnTo>
                    <a:pt x="1085" y="128"/>
                  </a:lnTo>
                  <a:lnTo>
                    <a:pt x="1091" y="125"/>
                  </a:lnTo>
                  <a:lnTo>
                    <a:pt x="1094" y="128"/>
                  </a:lnTo>
                  <a:lnTo>
                    <a:pt x="1096" y="133"/>
                  </a:lnTo>
                  <a:lnTo>
                    <a:pt x="1111" y="133"/>
                  </a:lnTo>
                  <a:lnTo>
                    <a:pt x="1115" y="137"/>
                  </a:lnTo>
                  <a:lnTo>
                    <a:pt x="1121" y="139"/>
                  </a:lnTo>
                  <a:lnTo>
                    <a:pt x="1127" y="142"/>
                  </a:lnTo>
                  <a:lnTo>
                    <a:pt x="1253" y="201"/>
                  </a:lnTo>
                  <a:lnTo>
                    <a:pt x="1260" y="211"/>
                  </a:lnTo>
                  <a:lnTo>
                    <a:pt x="1280" y="226"/>
                  </a:lnTo>
                  <a:lnTo>
                    <a:pt x="1300" y="323"/>
                  </a:lnTo>
                  <a:lnTo>
                    <a:pt x="1297" y="364"/>
                  </a:lnTo>
                  <a:lnTo>
                    <a:pt x="1294" y="372"/>
                  </a:lnTo>
                  <a:lnTo>
                    <a:pt x="1291" y="380"/>
                  </a:lnTo>
                  <a:lnTo>
                    <a:pt x="1285" y="386"/>
                  </a:lnTo>
                  <a:lnTo>
                    <a:pt x="1273" y="392"/>
                  </a:lnTo>
                  <a:lnTo>
                    <a:pt x="1268" y="399"/>
                  </a:lnTo>
                  <a:lnTo>
                    <a:pt x="1273" y="409"/>
                  </a:lnTo>
                  <a:lnTo>
                    <a:pt x="1381" y="380"/>
                  </a:lnTo>
                  <a:lnTo>
                    <a:pt x="1395" y="375"/>
                  </a:lnTo>
                  <a:lnTo>
                    <a:pt x="1397" y="360"/>
                  </a:lnTo>
                  <a:lnTo>
                    <a:pt x="1456" y="342"/>
                  </a:lnTo>
                  <a:lnTo>
                    <a:pt x="1482" y="323"/>
                  </a:lnTo>
                  <a:lnTo>
                    <a:pt x="1489" y="318"/>
                  </a:lnTo>
                  <a:lnTo>
                    <a:pt x="1498" y="317"/>
                  </a:lnTo>
                  <a:lnTo>
                    <a:pt x="1512" y="304"/>
                  </a:lnTo>
                  <a:lnTo>
                    <a:pt x="1517" y="299"/>
                  </a:lnTo>
                  <a:lnTo>
                    <a:pt x="1525" y="295"/>
                  </a:lnTo>
                  <a:lnTo>
                    <a:pt x="1530" y="290"/>
                  </a:lnTo>
                  <a:lnTo>
                    <a:pt x="1541" y="289"/>
                  </a:lnTo>
                  <a:lnTo>
                    <a:pt x="1633" y="290"/>
                  </a:lnTo>
                  <a:lnTo>
                    <a:pt x="1641" y="283"/>
                  </a:lnTo>
                  <a:lnTo>
                    <a:pt x="1643" y="283"/>
                  </a:lnTo>
                  <a:lnTo>
                    <a:pt x="1646" y="281"/>
                  </a:lnTo>
                  <a:lnTo>
                    <a:pt x="1650" y="280"/>
                  </a:lnTo>
                  <a:lnTo>
                    <a:pt x="1655" y="282"/>
                  </a:lnTo>
                  <a:lnTo>
                    <a:pt x="1660" y="279"/>
                  </a:lnTo>
                  <a:lnTo>
                    <a:pt x="1661" y="275"/>
                  </a:lnTo>
                  <a:lnTo>
                    <a:pt x="1671" y="264"/>
                  </a:lnTo>
                  <a:lnTo>
                    <a:pt x="1675" y="263"/>
                  </a:lnTo>
                  <a:lnTo>
                    <a:pt x="1683" y="253"/>
                  </a:lnTo>
                  <a:lnTo>
                    <a:pt x="1686" y="245"/>
                  </a:lnTo>
                  <a:lnTo>
                    <a:pt x="1687" y="238"/>
                  </a:lnTo>
                  <a:lnTo>
                    <a:pt x="1695" y="234"/>
                  </a:lnTo>
                  <a:lnTo>
                    <a:pt x="1695" y="229"/>
                  </a:lnTo>
                  <a:lnTo>
                    <a:pt x="1700" y="222"/>
                  </a:lnTo>
                  <a:lnTo>
                    <a:pt x="1711" y="209"/>
                  </a:lnTo>
                  <a:lnTo>
                    <a:pt x="1713" y="205"/>
                  </a:lnTo>
                  <a:lnTo>
                    <a:pt x="1719" y="199"/>
                  </a:lnTo>
                  <a:lnTo>
                    <a:pt x="1721" y="199"/>
                  </a:lnTo>
                  <a:lnTo>
                    <a:pt x="1724" y="201"/>
                  </a:lnTo>
                  <a:lnTo>
                    <a:pt x="1729" y="206"/>
                  </a:lnTo>
                  <a:lnTo>
                    <a:pt x="1735" y="203"/>
                  </a:lnTo>
                  <a:lnTo>
                    <a:pt x="1744" y="206"/>
                  </a:lnTo>
                  <a:lnTo>
                    <a:pt x="1747" y="203"/>
                  </a:lnTo>
                  <a:lnTo>
                    <a:pt x="1759" y="215"/>
                  </a:lnTo>
                  <a:lnTo>
                    <a:pt x="1759" y="225"/>
                  </a:lnTo>
                  <a:lnTo>
                    <a:pt x="1753" y="265"/>
                  </a:lnTo>
                  <a:lnTo>
                    <a:pt x="1751" y="269"/>
                  </a:lnTo>
                  <a:lnTo>
                    <a:pt x="1754" y="270"/>
                  </a:lnTo>
                  <a:lnTo>
                    <a:pt x="1756" y="273"/>
                  </a:lnTo>
                  <a:lnTo>
                    <a:pt x="1758" y="277"/>
                  </a:lnTo>
                  <a:lnTo>
                    <a:pt x="1758" y="282"/>
                  </a:lnTo>
                  <a:lnTo>
                    <a:pt x="1758" y="285"/>
                  </a:lnTo>
                  <a:lnTo>
                    <a:pt x="1758" y="289"/>
                  </a:lnTo>
                  <a:lnTo>
                    <a:pt x="1757" y="291"/>
                  </a:lnTo>
                  <a:lnTo>
                    <a:pt x="1758" y="293"/>
                  </a:lnTo>
                  <a:lnTo>
                    <a:pt x="1758" y="293"/>
                  </a:lnTo>
                  <a:lnTo>
                    <a:pt x="1758" y="293"/>
                  </a:lnTo>
                  <a:lnTo>
                    <a:pt x="1770" y="300"/>
                  </a:lnTo>
                  <a:lnTo>
                    <a:pt x="1768" y="307"/>
                  </a:lnTo>
                  <a:lnTo>
                    <a:pt x="1772" y="312"/>
                  </a:lnTo>
                  <a:lnTo>
                    <a:pt x="1776" y="307"/>
                  </a:lnTo>
                  <a:lnTo>
                    <a:pt x="1781" y="311"/>
                  </a:lnTo>
                  <a:lnTo>
                    <a:pt x="1777" y="316"/>
                  </a:lnTo>
                  <a:lnTo>
                    <a:pt x="1771" y="317"/>
                  </a:lnTo>
                  <a:lnTo>
                    <a:pt x="1769" y="314"/>
                  </a:lnTo>
                  <a:lnTo>
                    <a:pt x="1761" y="318"/>
                  </a:lnTo>
                  <a:lnTo>
                    <a:pt x="1757" y="317"/>
                  </a:lnTo>
                  <a:lnTo>
                    <a:pt x="1751" y="322"/>
                  </a:lnTo>
                  <a:lnTo>
                    <a:pt x="1748" y="323"/>
                  </a:lnTo>
                  <a:lnTo>
                    <a:pt x="1743" y="320"/>
                  </a:lnTo>
                  <a:lnTo>
                    <a:pt x="1737" y="328"/>
                  </a:lnTo>
                  <a:lnTo>
                    <a:pt x="1734" y="328"/>
                  </a:lnTo>
                  <a:lnTo>
                    <a:pt x="1732" y="320"/>
                  </a:lnTo>
                  <a:lnTo>
                    <a:pt x="1724" y="320"/>
                  </a:lnTo>
                  <a:lnTo>
                    <a:pt x="1720" y="327"/>
                  </a:lnTo>
                  <a:lnTo>
                    <a:pt x="1713" y="328"/>
                  </a:lnTo>
                  <a:lnTo>
                    <a:pt x="1712" y="323"/>
                  </a:lnTo>
                  <a:lnTo>
                    <a:pt x="1713" y="317"/>
                  </a:lnTo>
                  <a:lnTo>
                    <a:pt x="1706" y="327"/>
                  </a:lnTo>
                  <a:lnTo>
                    <a:pt x="1699" y="337"/>
                  </a:lnTo>
                  <a:lnTo>
                    <a:pt x="1696" y="339"/>
                  </a:lnTo>
                  <a:lnTo>
                    <a:pt x="1695" y="336"/>
                  </a:lnTo>
                  <a:lnTo>
                    <a:pt x="1690" y="343"/>
                  </a:lnTo>
                  <a:lnTo>
                    <a:pt x="1687" y="343"/>
                  </a:lnTo>
                  <a:lnTo>
                    <a:pt x="1686" y="337"/>
                  </a:lnTo>
                  <a:lnTo>
                    <a:pt x="1683" y="343"/>
                  </a:lnTo>
                  <a:lnTo>
                    <a:pt x="1679" y="347"/>
                  </a:lnTo>
                  <a:lnTo>
                    <a:pt x="1675" y="346"/>
                  </a:lnTo>
                  <a:lnTo>
                    <a:pt x="1675" y="341"/>
                  </a:lnTo>
                  <a:lnTo>
                    <a:pt x="1672" y="347"/>
                  </a:lnTo>
                  <a:lnTo>
                    <a:pt x="1667" y="347"/>
                  </a:lnTo>
                  <a:lnTo>
                    <a:pt x="1664" y="356"/>
                  </a:lnTo>
                  <a:lnTo>
                    <a:pt x="1652" y="364"/>
                  </a:lnTo>
                  <a:lnTo>
                    <a:pt x="1649" y="375"/>
                  </a:lnTo>
                  <a:lnTo>
                    <a:pt x="1644" y="381"/>
                  </a:lnTo>
                  <a:lnTo>
                    <a:pt x="1643" y="385"/>
                  </a:lnTo>
                  <a:lnTo>
                    <a:pt x="1640" y="387"/>
                  </a:lnTo>
                  <a:lnTo>
                    <a:pt x="1639" y="392"/>
                  </a:lnTo>
                  <a:lnTo>
                    <a:pt x="1643" y="392"/>
                  </a:lnTo>
                  <a:lnTo>
                    <a:pt x="1644" y="396"/>
                  </a:lnTo>
                  <a:lnTo>
                    <a:pt x="1632" y="406"/>
                  </a:lnTo>
                  <a:lnTo>
                    <a:pt x="1632" y="409"/>
                  </a:lnTo>
                  <a:lnTo>
                    <a:pt x="1641" y="413"/>
                  </a:lnTo>
                  <a:lnTo>
                    <a:pt x="1644" y="423"/>
                  </a:lnTo>
                  <a:lnTo>
                    <a:pt x="1645" y="429"/>
                  </a:lnTo>
                  <a:lnTo>
                    <a:pt x="1654" y="429"/>
                  </a:lnTo>
                  <a:lnTo>
                    <a:pt x="1656" y="421"/>
                  </a:lnTo>
                  <a:lnTo>
                    <a:pt x="1656" y="416"/>
                  </a:lnTo>
                  <a:lnTo>
                    <a:pt x="1658" y="416"/>
                  </a:lnTo>
                  <a:lnTo>
                    <a:pt x="1662" y="426"/>
                  </a:lnTo>
                  <a:lnTo>
                    <a:pt x="1657" y="432"/>
                  </a:lnTo>
                  <a:lnTo>
                    <a:pt x="1643" y="440"/>
                  </a:lnTo>
                  <a:lnTo>
                    <a:pt x="1639" y="439"/>
                  </a:lnTo>
                  <a:lnTo>
                    <a:pt x="1640" y="434"/>
                  </a:lnTo>
                  <a:lnTo>
                    <a:pt x="1637" y="428"/>
                  </a:lnTo>
                  <a:lnTo>
                    <a:pt x="1631" y="439"/>
                  </a:lnTo>
                  <a:lnTo>
                    <a:pt x="1625" y="445"/>
                  </a:lnTo>
                  <a:lnTo>
                    <a:pt x="1621" y="444"/>
                  </a:lnTo>
                  <a:lnTo>
                    <a:pt x="1621" y="440"/>
                  </a:lnTo>
                  <a:lnTo>
                    <a:pt x="1621" y="434"/>
                  </a:lnTo>
                  <a:lnTo>
                    <a:pt x="1615" y="427"/>
                  </a:lnTo>
                  <a:lnTo>
                    <a:pt x="1615" y="434"/>
                  </a:lnTo>
                  <a:lnTo>
                    <a:pt x="1615" y="443"/>
                  </a:lnTo>
                  <a:lnTo>
                    <a:pt x="1617" y="445"/>
                  </a:lnTo>
                  <a:lnTo>
                    <a:pt x="1614" y="447"/>
                  </a:lnTo>
                  <a:lnTo>
                    <a:pt x="1601" y="447"/>
                  </a:lnTo>
                  <a:lnTo>
                    <a:pt x="1593" y="450"/>
                  </a:lnTo>
                  <a:lnTo>
                    <a:pt x="1586" y="449"/>
                  </a:lnTo>
                  <a:lnTo>
                    <a:pt x="1574" y="449"/>
                  </a:lnTo>
                  <a:lnTo>
                    <a:pt x="1571" y="447"/>
                  </a:lnTo>
                  <a:lnTo>
                    <a:pt x="1568" y="447"/>
                  </a:lnTo>
                  <a:lnTo>
                    <a:pt x="1558" y="454"/>
                  </a:lnTo>
                  <a:lnTo>
                    <a:pt x="1551" y="454"/>
                  </a:lnTo>
                  <a:lnTo>
                    <a:pt x="1541" y="459"/>
                  </a:lnTo>
                  <a:lnTo>
                    <a:pt x="1536" y="462"/>
                  </a:lnTo>
                  <a:lnTo>
                    <a:pt x="1530" y="466"/>
                  </a:lnTo>
                  <a:lnTo>
                    <a:pt x="1530" y="470"/>
                  </a:lnTo>
                  <a:lnTo>
                    <a:pt x="1522" y="475"/>
                  </a:lnTo>
                  <a:lnTo>
                    <a:pt x="1525" y="479"/>
                  </a:lnTo>
                  <a:lnTo>
                    <a:pt x="1528" y="482"/>
                  </a:lnTo>
                  <a:lnTo>
                    <a:pt x="1529" y="486"/>
                  </a:lnTo>
                  <a:lnTo>
                    <a:pt x="1526" y="490"/>
                  </a:lnTo>
                  <a:lnTo>
                    <a:pt x="1526" y="492"/>
                  </a:lnTo>
                  <a:lnTo>
                    <a:pt x="1524" y="499"/>
                  </a:lnTo>
                  <a:lnTo>
                    <a:pt x="1524" y="501"/>
                  </a:lnTo>
                  <a:lnTo>
                    <a:pt x="1522" y="505"/>
                  </a:lnTo>
                  <a:lnTo>
                    <a:pt x="1520" y="512"/>
                  </a:lnTo>
                  <a:lnTo>
                    <a:pt x="1516" y="512"/>
                  </a:lnTo>
                  <a:lnTo>
                    <a:pt x="1514" y="515"/>
                  </a:lnTo>
                  <a:lnTo>
                    <a:pt x="1511" y="525"/>
                  </a:lnTo>
                  <a:lnTo>
                    <a:pt x="1506" y="526"/>
                  </a:lnTo>
                  <a:lnTo>
                    <a:pt x="1504" y="529"/>
                  </a:lnTo>
                  <a:lnTo>
                    <a:pt x="1502" y="529"/>
                  </a:lnTo>
                  <a:lnTo>
                    <a:pt x="1501" y="534"/>
                  </a:lnTo>
                  <a:lnTo>
                    <a:pt x="1495" y="540"/>
                  </a:lnTo>
                  <a:lnTo>
                    <a:pt x="1495" y="538"/>
                  </a:lnTo>
                  <a:lnTo>
                    <a:pt x="1491" y="542"/>
                  </a:lnTo>
                  <a:lnTo>
                    <a:pt x="1494" y="534"/>
                  </a:lnTo>
                  <a:lnTo>
                    <a:pt x="1491" y="531"/>
                  </a:lnTo>
                  <a:lnTo>
                    <a:pt x="1487" y="532"/>
                  </a:lnTo>
                  <a:lnTo>
                    <a:pt x="1480" y="524"/>
                  </a:lnTo>
                  <a:lnTo>
                    <a:pt x="1477" y="520"/>
                  </a:lnTo>
                  <a:lnTo>
                    <a:pt x="1479" y="515"/>
                  </a:lnTo>
                  <a:lnTo>
                    <a:pt x="1489" y="504"/>
                  </a:lnTo>
                  <a:lnTo>
                    <a:pt x="1482" y="508"/>
                  </a:lnTo>
                  <a:lnTo>
                    <a:pt x="1477" y="513"/>
                  </a:lnTo>
                  <a:lnTo>
                    <a:pt x="1474" y="519"/>
                  </a:lnTo>
                  <a:lnTo>
                    <a:pt x="1475" y="525"/>
                  </a:lnTo>
                  <a:lnTo>
                    <a:pt x="1477" y="528"/>
                  </a:lnTo>
                  <a:lnTo>
                    <a:pt x="1478" y="537"/>
                  </a:lnTo>
                  <a:lnTo>
                    <a:pt x="1481" y="540"/>
                  </a:lnTo>
                  <a:lnTo>
                    <a:pt x="1486" y="550"/>
                  </a:lnTo>
                  <a:lnTo>
                    <a:pt x="1485" y="558"/>
                  </a:lnTo>
                  <a:lnTo>
                    <a:pt x="1480" y="570"/>
                  </a:lnTo>
                  <a:lnTo>
                    <a:pt x="1473" y="574"/>
                  </a:lnTo>
                  <a:lnTo>
                    <a:pt x="1468" y="587"/>
                  </a:lnTo>
                  <a:lnTo>
                    <a:pt x="1464" y="593"/>
                  </a:lnTo>
                  <a:lnTo>
                    <a:pt x="1464" y="597"/>
                  </a:lnTo>
                  <a:lnTo>
                    <a:pt x="1463" y="599"/>
                  </a:lnTo>
                  <a:lnTo>
                    <a:pt x="1462" y="597"/>
                  </a:lnTo>
                  <a:lnTo>
                    <a:pt x="1462" y="595"/>
                  </a:lnTo>
                  <a:lnTo>
                    <a:pt x="1455" y="606"/>
                  </a:lnTo>
                  <a:lnTo>
                    <a:pt x="1454" y="609"/>
                  </a:lnTo>
                  <a:lnTo>
                    <a:pt x="1453" y="612"/>
                  </a:lnTo>
                  <a:lnTo>
                    <a:pt x="1452" y="605"/>
                  </a:lnTo>
                  <a:lnTo>
                    <a:pt x="1454" y="598"/>
                  </a:lnTo>
                  <a:lnTo>
                    <a:pt x="1457" y="593"/>
                  </a:lnTo>
                  <a:lnTo>
                    <a:pt x="1456" y="589"/>
                  </a:lnTo>
                  <a:lnTo>
                    <a:pt x="1460" y="583"/>
                  </a:lnTo>
                  <a:lnTo>
                    <a:pt x="1459" y="582"/>
                  </a:lnTo>
                  <a:lnTo>
                    <a:pt x="1465" y="579"/>
                  </a:lnTo>
                  <a:lnTo>
                    <a:pt x="1457" y="579"/>
                  </a:lnTo>
                  <a:lnTo>
                    <a:pt x="1455" y="574"/>
                  </a:lnTo>
                  <a:lnTo>
                    <a:pt x="1457" y="572"/>
                  </a:lnTo>
                  <a:lnTo>
                    <a:pt x="1456" y="570"/>
                  </a:lnTo>
                  <a:lnTo>
                    <a:pt x="1454" y="571"/>
                  </a:lnTo>
                  <a:lnTo>
                    <a:pt x="1453" y="568"/>
                  </a:lnTo>
                  <a:lnTo>
                    <a:pt x="1451" y="570"/>
                  </a:lnTo>
                  <a:lnTo>
                    <a:pt x="1446" y="564"/>
                  </a:lnTo>
                  <a:lnTo>
                    <a:pt x="1445" y="558"/>
                  </a:lnTo>
                  <a:lnTo>
                    <a:pt x="1450" y="551"/>
                  </a:lnTo>
                  <a:lnTo>
                    <a:pt x="1452" y="543"/>
                  </a:lnTo>
                  <a:lnTo>
                    <a:pt x="1446" y="534"/>
                  </a:lnTo>
                  <a:lnTo>
                    <a:pt x="1450" y="527"/>
                  </a:lnTo>
                  <a:lnTo>
                    <a:pt x="1455" y="524"/>
                  </a:lnTo>
                  <a:lnTo>
                    <a:pt x="1454" y="523"/>
                  </a:lnTo>
                  <a:lnTo>
                    <a:pt x="1455" y="516"/>
                  </a:lnTo>
                  <a:lnTo>
                    <a:pt x="1454" y="514"/>
                  </a:lnTo>
                  <a:lnTo>
                    <a:pt x="1454" y="516"/>
                  </a:lnTo>
                  <a:lnTo>
                    <a:pt x="1452" y="522"/>
                  </a:lnTo>
                  <a:lnTo>
                    <a:pt x="1446" y="527"/>
                  </a:lnTo>
                  <a:lnTo>
                    <a:pt x="1442" y="529"/>
                  </a:lnTo>
                  <a:lnTo>
                    <a:pt x="1439" y="529"/>
                  </a:lnTo>
                  <a:lnTo>
                    <a:pt x="1442" y="534"/>
                  </a:lnTo>
                  <a:lnTo>
                    <a:pt x="1441" y="537"/>
                  </a:lnTo>
                  <a:lnTo>
                    <a:pt x="1440" y="547"/>
                  </a:lnTo>
                  <a:lnTo>
                    <a:pt x="1441" y="550"/>
                  </a:lnTo>
                  <a:lnTo>
                    <a:pt x="1441" y="555"/>
                  </a:lnTo>
                  <a:lnTo>
                    <a:pt x="1441" y="561"/>
                  </a:lnTo>
                  <a:lnTo>
                    <a:pt x="1440" y="573"/>
                  </a:lnTo>
                  <a:lnTo>
                    <a:pt x="1439" y="573"/>
                  </a:lnTo>
                  <a:lnTo>
                    <a:pt x="1431" y="564"/>
                  </a:lnTo>
                  <a:lnTo>
                    <a:pt x="1424" y="563"/>
                  </a:lnTo>
                  <a:lnTo>
                    <a:pt x="1421" y="557"/>
                  </a:lnTo>
                  <a:lnTo>
                    <a:pt x="1418" y="557"/>
                  </a:lnTo>
                  <a:lnTo>
                    <a:pt x="1417" y="554"/>
                  </a:lnTo>
                  <a:lnTo>
                    <a:pt x="1420" y="547"/>
                  </a:lnTo>
                  <a:lnTo>
                    <a:pt x="1415" y="552"/>
                  </a:lnTo>
                  <a:lnTo>
                    <a:pt x="1415" y="558"/>
                  </a:lnTo>
                  <a:lnTo>
                    <a:pt x="1420" y="560"/>
                  </a:lnTo>
                  <a:lnTo>
                    <a:pt x="1423" y="566"/>
                  </a:lnTo>
                  <a:lnTo>
                    <a:pt x="1430" y="569"/>
                  </a:lnTo>
                  <a:lnTo>
                    <a:pt x="1438" y="578"/>
                  </a:lnTo>
                  <a:lnTo>
                    <a:pt x="1442" y="580"/>
                  </a:lnTo>
                  <a:lnTo>
                    <a:pt x="1443" y="585"/>
                  </a:lnTo>
                  <a:lnTo>
                    <a:pt x="1441" y="592"/>
                  </a:lnTo>
                  <a:lnTo>
                    <a:pt x="1436" y="592"/>
                  </a:lnTo>
                  <a:lnTo>
                    <a:pt x="1434" y="586"/>
                  </a:lnTo>
                  <a:lnTo>
                    <a:pt x="1431" y="585"/>
                  </a:lnTo>
                  <a:lnTo>
                    <a:pt x="1434" y="593"/>
                  </a:lnTo>
                  <a:lnTo>
                    <a:pt x="1441" y="597"/>
                  </a:lnTo>
                  <a:lnTo>
                    <a:pt x="1443" y="602"/>
                  </a:lnTo>
                  <a:lnTo>
                    <a:pt x="1441" y="603"/>
                  </a:lnTo>
                  <a:lnTo>
                    <a:pt x="1440" y="606"/>
                  </a:lnTo>
                  <a:lnTo>
                    <a:pt x="1433" y="605"/>
                  </a:lnTo>
                  <a:lnTo>
                    <a:pt x="1442" y="612"/>
                  </a:lnTo>
                  <a:lnTo>
                    <a:pt x="1439" y="616"/>
                  </a:lnTo>
                  <a:lnTo>
                    <a:pt x="1435" y="614"/>
                  </a:lnTo>
                  <a:lnTo>
                    <a:pt x="1432" y="608"/>
                  </a:lnTo>
                  <a:lnTo>
                    <a:pt x="1424" y="608"/>
                  </a:lnTo>
                  <a:lnTo>
                    <a:pt x="1419" y="606"/>
                  </a:lnTo>
                  <a:lnTo>
                    <a:pt x="1423" y="610"/>
                  </a:lnTo>
                  <a:lnTo>
                    <a:pt x="1429" y="613"/>
                  </a:lnTo>
                  <a:lnTo>
                    <a:pt x="1432" y="613"/>
                  </a:lnTo>
                  <a:lnTo>
                    <a:pt x="1434" y="620"/>
                  </a:lnTo>
                  <a:lnTo>
                    <a:pt x="1440" y="621"/>
                  </a:lnTo>
                  <a:lnTo>
                    <a:pt x="1444" y="620"/>
                  </a:lnTo>
                  <a:lnTo>
                    <a:pt x="1447" y="624"/>
                  </a:lnTo>
                  <a:lnTo>
                    <a:pt x="1448" y="629"/>
                  </a:lnTo>
                  <a:lnTo>
                    <a:pt x="1446" y="635"/>
                  </a:lnTo>
                  <a:lnTo>
                    <a:pt x="1443" y="633"/>
                  </a:lnTo>
                  <a:lnTo>
                    <a:pt x="1443" y="637"/>
                  </a:lnTo>
                  <a:lnTo>
                    <a:pt x="1445" y="639"/>
                  </a:lnTo>
                  <a:lnTo>
                    <a:pt x="1446" y="645"/>
                  </a:lnTo>
                  <a:lnTo>
                    <a:pt x="1445" y="649"/>
                  </a:lnTo>
                  <a:lnTo>
                    <a:pt x="1441" y="649"/>
                  </a:lnTo>
                  <a:lnTo>
                    <a:pt x="1440" y="651"/>
                  </a:lnTo>
                  <a:lnTo>
                    <a:pt x="1431" y="653"/>
                  </a:lnTo>
                  <a:lnTo>
                    <a:pt x="1428" y="656"/>
                  </a:lnTo>
                  <a:lnTo>
                    <a:pt x="1423" y="654"/>
                  </a:lnTo>
                  <a:lnTo>
                    <a:pt x="1421" y="648"/>
                  </a:lnTo>
                  <a:lnTo>
                    <a:pt x="1419" y="650"/>
                  </a:lnTo>
                  <a:lnTo>
                    <a:pt x="1418" y="659"/>
                  </a:lnTo>
                  <a:lnTo>
                    <a:pt x="1417" y="663"/>
                  </a:lnTo>
                  <a:lnTo>
                    <a:pt x="1423" y="661"/>
                  </a:lnTo>
                  <a:lnTo>
                    <a:pt x="1436" y="659"/>
                  </a:lnTo>
                  <a:lnTo>
                    <a:pt x="1439" y="660"/>
                  </a:lnTo>
                  <a:lnTo>
                    <a:pt x="1440" y="670"/>
                  </a:lnTo>
                  <a:lnTo>
                    <a:pt x="1443" y="671"/>
                  </a:lnTo>
                  <a:lnTo>
                    <a:pt x="1443" y="666"/>
                  </a:lnTo>
                  <a:lnTo>
                    <a:pt x="1446" y="661"/>
                  </a:lnTo>
                  <a:lnTo>
                    <a:pt x="1447" y="660"/>
                  </a:lnTo>
                  <a:lnTo>
                    <a:pt x="1451" y="665"/>
                  </a:lnTo>
                  <a:lnTo>
                    <a:pt x="1448" y="672"/>
                  </a:lnTo>
                  <a:lnTo>
                    <a:pt x="1446" y="672"/>
                  </a:lnTo>
                  <a:lnTo>
                    <a:pt x="1440" y="677"/>
                  </a:lnTo>
                  <a:lnTo>
                    <a:pt x="1438" y="683"/>
                  </a:lnTo>
                  <a:lnTo>
                    <a:pt x="1435" y="685"/>
                  </a:lnTo>
                  <a:lnTo>
                    <a:pt x="1431" y="682"/>
                  </a:lnTo>
                  <a:lnTo>
                    <a:pt x="1427" y="683"/>
                  </a:lnTo>
                  <a:lnTo>
                    <a:pt x="1424" y="676"/>
                  </a:lnTo>
                  <a:lnTo>
                    <a:pt x="1423" y="679"/>
                  </a:lnTo>
                  <a:lnTo>
                    <a:pt x="1419" y="682"/>
                  </a:lnTo>
                  <a:lnTo>
                    <a:pt x="1415" y="679"/>
                  </a:lnTo>
                  <a:lnTo>
                    <a:pt x="1410" y="679"/>
                  </a:lnTo>
                  <a:lnTo>
                    <a:pt x="1413" y="684"/>
                  </a:lnTo>
                  <a:lnTo>
                    <a:pt x="1421" y="685"/>
                  </a:lnTo>
                  <a:lnTo>
                    <a:pt x="1423" y="688"/>
                  </a:lnTo>
                  <a:lnTo>
                    <a:pt x="1420" y="690"/>
                  </a:lnTo>
                  <a:lnTo>
                    <a:pt x="1421" y="692"/>
                  </a:lnTo>
                  <a:lnTo>
                    <a:pt x="1413" y="697"/>
                  </a:lnTo>
                  <a:lnTo>
                    <a:pt x="1408" y="695"/>
                  </a:lnTo>
                  <a:lnTo>
                    <a:pt x="1412" y="699"/>
                  </a:lnTo>
                  <a:lnTo>
                    <a:pt x="1420" y="699"/>
                  </a:lnTo>
                  <a:lnTo>
                    <a:pt x="1425" y="695"/>
                  </a:lnTo>
                  <a:lnTo>
                    <a:pt x="1428" y="697"/>
                  </a:lnTo>
                  <a:lnTo>
                    <a:pt x="1430" y="698"/>
                  </a:lnTo>
                  <a:lnTo>
                    <a:pt x="1423" y="705"/>
                  </a:lnTo>
                  <a:lnTo>
                    <a:pt x="1418" y="705"/>
                  </a:lnTo>
                  <a:lnTo>
                    <a:pt x="1418" y="702"/>
                  </a:lnTo>
                  <a:lnTo>
                    <a:pt x="1413" y="703"/>
                  </a:lnTo>
                  <a:lnTo>
                    <a:pt x="1411" y="705"/>
                  </a:lnTo>
                  <a:lnTo>
                    <a:pt x="1404" y="706"/>
                  </a:lnTo>
                  <a:lnTo>
                    <a:pt x="1389" y="714"/>
                  </a:lnTo>
                  <a:lnTo>
                    <a:pt x="1373" y="727"/>
                  </a:lnTo>
                  <a:lnTo>
                    <a:pt x="1369" y="736"/>
                  </a:lnTo>
                  <a:lnTo>
                    <a:pt x="1365" y="737"/>
                  </a:lnTo>
                  <a:lnTo>
                    <a:pt x="1362" y="735"/>
                  </a:lnTo>
                  <a:lnTo>
                    <a:pt x="1353" y="736"/>
                  </a:lnTo>
                  <a:lnTo>
                    <a:pt x="1347" y="742"/>
                  </a:lnTo>
                  <a:lnTo>
                    <a:pt x="1336" y="757"/>
                  </a:lnTo>
                  <a:lnTo>
                    <a:pt x="1336" y="761"/>
                  </a:lnTo>
                  <a:lnTo>
                    <a:pt x="1330" y="765"/>
                  </a:lnTo>
                  <a:lnTo>
                    <a:pt x="1327" y="765"/>
                  </a:lnTo>
                  <a:lnTo>
                    <a:pt x="1327" y="769"/>
                  </a:lnTo>
                  <a:lnTo>
                    <a:pt x="1322" y="776"/>
                  </a:lnTo>
                  <a:lnTo>
                    <a:pt x="1317" y="773"/>
                  </a:lnTo>
                  <a:lnTo>
                    <a:pt x="1314" y="775"/>
                  </a:lnTo>
                  <a:lnTo>
                    <a:pt x="1313" y="778"/>
                  </a:lnTo>
                  <a:lnTo>
                    <a:pt x="1306" y="777"/>
                  </a:lnTo>
                  <a:lnTo>
                    <a:pt x="1303" y="781"/>
                  </a:lnTo>
                  <a:lnTo>
                    <a:pt x="1293" y="782"/>
                  </a:lnTo>
                  <a:lnTo>
                    <a:pt x="1292" y="785"/>
                  </a:lnTo>
                  <a:lnTo>
                    <a:pt x="1285" y="785"/>
                  </a:lnTo>
                  <a:lnTo>
                    <a:pt x="1284" y="789"/>
                  </a:lnTo>
                  <a:lnTo>
                    <a:pt x="1277" y="789"/>
                  </a:lnTo>
                  <a:lnTo>
                    <a:pt x="1275" y="791"/>
                  </a:lnTo>
                  <a:lnTo>
                    <a:pt x="1278" y="792"/>
                  </a:lnTo>
                  <a:lnTo>
                    <a:pt x="1277" y="798"/>
                  </a:lnTo>
                  <a:lnTo>
                    <a:pt x="1272" y="804"/>
                  </a:lnTo>
                  <a:lnTo>
                    <a:pt x="1270" y="804"/>
                  </a:lnTo>
                  <a:lnTo>
                    <a:pt x="1267" y="808"/>
                  </a:lnTo>
                  <a:lnTo>
                    <a:pt x="1261" y="810"/>
                  </a:lnTo>
                  <a:lnTo>
                    <a:pt x="1256" y="818"/>
                  </a:lnTo>
                  <a:lnTo>
                    <a:pt x="1252" y="827"/>
                  </a:lnTo>
                  <a:lnTo>
                    <a:pt x="1252" y="838"/>
                  </a:lnTo>
                  <a:lnTo>
                    <a:pt x="1250" y="858"/>
                  </a:lnTo>
                  <a:lnTo>
                    <a:pt x="1252" y="866"/>
                  </a:lnTo>
                  <a:lnTo>
                    <a:pt x="1249" y="880"/>
                  </a:lnTo>
                  <a:lnTo>
                    <a:pt x="1253" y="888"/>
                  </a:lnTo>
                  <a:lnTo>
                    <a:pt x="1254" y="903"/>
                  </a:lnTo>
                  <a:lnTo>
                    <a:pt x="1257" y="908"/>
                  </a:lnTo>
                  <a:lnTo>
                    <a:pt x="1260" y="923"/>
                  </a:lnTo>
                  <a:lnTo>
                    <a:pt x="1264" y="929"/>
                  </a:lnTo>
                  <a:lnTo>
                    <a:pt x="1266" y="934"/>
                  </a:lnTo>
                  <a:lnTo>
                    <a:pt x="1264" y="941"/>
                  </a:lnTo>
                  <a:lnTo>
                    <a:pt x="1262" y="951"/>
                  </a:lnTo>
                  <a:lnTo>
                    <a:pt x="1265" y="954"/>
                  </a:lnTo>
                  <a:lnTo>
                    <a:pt x="1268" y="974"/>
                  </a:lnTo>
                  <a:lnTo>
                    <a:pt x="1275" y="978"/>
                  </a:lnTo>
                  <a:lnTo>
                    <a:pt x="1277" y="988"/>
                  </a:lnTo>
                  <a:lnTo>
                    <a:pt x="1273" y="991"/>
                  </a:lnTo>
                  <a:lnTo>
                    <a:pt x="1275" y="993"/>
                  </a:lnTo>
                  <a:lnTo>
                    <a:pt x="1273" y="1004"/>
                  </a:lnTo>
                  <a:lnTo>
                    <a:pt x="1272" y="1008"/>
                  </a:lnTo>
                  <a:lnTo>
                    <a:pt x="1272" y="1013"/>
                  </a:lnTo>
                  <a:lnTo>
                    <a:pt x="1267" y="1024"/>
                  </a:lnTo>
                  <a:lnTo>
                    <a:pt x="1265" y="1032"/>
                  </a:lnTo>
                  <a:lnTo>
                    <a:pt x="1260" y="1037"/>
                  </a:lnTo>
                  <a:lnTo>
                    <a:pt x="1259" y="1045"/>
                  </a:lnTo>
                  <a:lnTo>
                    <a:pt x="1254" y="1047"/>
                  </a:lnTo>
                  <a:lnTo>
                    <a:pt x="1248" y="1049"/>
                  </a:lnTo>
                  <a:lnTo>
                    <a:pt x="1243" y="1047"/>
                  </a:lnTo>
                  <a:lnTo>
                    <a:pt x="1239" y="1044"/>
                  </a:lnTo>
                  <a:lnTo>
                    <a:pt x="1233" y="1042"/>
                  </a:lnTo>
                  <a:lnTo>
                    <a:pt x="1236" y="1040"/>
                  </a:lnTo>
                  <a:lnTo>
                    <a:pt x="1229" y="1034"/>
                  </a:lnTo>
                  <a:lnTo>
                    <a:pt x="1230" y="1028"/>
                  </a:lnTo>
                  <a:lnTo>
                    <a:pt x="1227" y="1024"/>
                  </a:lnTo>
                  <a:lnTo>
                    <a:pt x="1222" y="1024"/>
                  </a:lnTo>
                  <a:lnTo>
                    <a:pt x="1220" y="1022"/>
                  </a:lnTo>
                  <a:lnTo>
                    <a:pt x="1220" y="1014"/>
                  </a:lnTo>
                  <a:lnTo>
                    <a:pt x="1219" y="1008"/>
                  </a:lnTo>
                  <a:lnTo>
                    <a:pt x="1211" y="1001"/>
                  </a:lnTo>
                  <a:lnTo>
                    <a:pt x="1211" y="998"/>
                  </a:lnTo>
                  <a:lnTo>
                    <a:pt x="1213" y="994"/>
                  </a:lnTo>
                  <a:lnTo>
                    <a:pt x="1214" y="989"/>
                  </a:lnTo>
                  <a:lnTo>
                    <a:pt x="1219" y="985"/>
                  </a:lnTo>
                  <a:lnTo>
                    <a:pt x="1213" y="987"/>
                  </a:lnTo>
                  <a:lnTo>
                    <a:pt x="1211" y="985"/>
                  </a:lnTo>
                  <a:lnTo>
                    <a:pt x="1211" y="987"/>
                  </a:lnTo>
                  <a:lnTo>
                    <a:pt x="1209" y="990"/>
                  </a:lnTo>
                  <a:lnTo>
                    <a:pt x="1207" y="985"/>
                  </a:lnTo>
                  <a:lnTo>
                    <a:pt x="1204" y="985"/>
                  </a:lnTo>
                  <a:lnTo>
                    <a:pt x="1203" y="982"/>
                  </a:lnTo>
                  <a:lnTo>
                    <a:pt x="1199" y="977"/>
                  </a:lnTo>
                  <a:lnTo>
                    <a:pt x="1199" y="971"/>
                  </a:lnTo>
                  <a:lnTo>
                    <a:pt x="1197" y="967"/>
                  </a:lnTo>
                  <a:lnTo>
                    <a:pt x="1204" y="956"/>
                  </a:lnTo>
                  <a:lnTo>
                    <a:pt x="1204" y="951"/>
                  </a:lnTo>
                  <a:lnTo>
                    <a:pt x="1200" y="949"/>
                  </a:lnTo>
                  <a:lnTo>
                    <a:pt x="1198" y="951"/>
                  </a:lnTo>
                  <a:lnTo>
                    <a:pt x="1199" y="953"/>
                  </a:lnTo>
                  <a:lnTo>
                    <a:pt x="1196" y="958"/>
                  </a:lnTo>
                  <a:lnTo>
                    <a:pt x="1194" y="961"/>
                  </a:lnTo>
                  <a:lnTo>
                    <a:pt x="1190" y="954"/>
                  </a:lnTo>
                  <a:lnTo>
                    <a:pt x="1190" y="949"/>
                  </a:lnTo>
                  <a:lnTo>
                    <a:pt x="1196" y="938"/>
                  </a:lnTo>
                  <a:lnTo>
                    <a:pt x="1200" y="923"/>
                  </a:lnTo>
                  <a:lnTo>
                    <a:pt x="1201" y="916"/>
                  </a:lnTo>
                  <a:lnTo>
                    <a:pt x="1197" y="908"/>
                  </a:lnTo>
                  <a:lnTo>
                    <a:pt x="1192" y="907"/>
                  </a:lnTo>
                  <a:lnTo>
                    <a:pt x="1189" y="903"/>
                  </a:lnTo>
                  <a:lnTo>
                    <a:pt x="1189" y="900"/>
                  </a:lnTo>
                  <a:lnTo>
                    <a:pt x="1187" y="900"/>
                  </a:lnTo>
                  <a:lnTo>
                    <a:pt x="1183" y="897"/>
                  </a:lnTo>
                  <a:lnTo>
                    <a:pt x="1182" y="891"/>
                  </a:lnTo>
                  <a:lnTo>
                    <a:pt x="1179" y="889"/>
                  </a:lnTo>
                  <a:lnTo>
                    <a:pt x="1176" y="886"/>
                  </a:lnTo>
                  <a:lnTo>
                    <a:pt x="1173" y="875"/>
                  </a:lnTo>
                  <a:lnTo>
                    <a:pt x="1166" y="873"/>
                  </a:lnTo>
                  <a:lnTo>
                    <a:pt x="1162" y="871"/>
                  </a:lnTo>
                  <a:lnTo>
                    <a:pt x="1155" y="872"/>
                  </a:lnTo>
                  <a:lnTo>
                    <a:pt x="1151" y="875"/>
                  </a:lnTo>
                  <a:lnTo>
                    <a:pt x="1151" y="876"/>
                  </a:lnTo>
                  <a:lnTo>
                    <a:pt x="1150" y="877"/>
                  </a:lnTo>
                  <a:lnTo>
                    <a:pt x="1148" y="876"/>
                  </a:lnTo>
                  <a:lnTo>
                    <a:pt x="1140" y="884"/>
                  </a:lnTo>
                  <a:lnTo>
                    <a:pt x="1133" y="885"/>
                  </a:lnTo>
                  <a:lnTo>
                    <a:pt x="1125" y="886"/>
                  </a:lnTo>
                  <a:lnTo>
                    <a:pt x="1124" y="884"/>
                  </a:lnTo>
                  <a:lnTo>
                    <a:pt x="1124" y="882"/>
                  </a:lnTo>
                  <a:lnTo>
                    <a:pt x="1125" y="884"/>
                  </a:lnTo>
                  <a:lnTo>
                    <a:pt x="1127" y="883"/>
                  </a:lnTo>
                  <a:lnTo>
                    <a:pt x="1125" y="881"/>
                  </a:lnTo>
                  <a:lnTo>
                    <a:pt x="1121" y="876"/>
                  </a:lnTo>
                  <a:lnTo>
                    <a:pt x="1114" y="871"/>
                  </a:lnTo>
                  <a:lnTo>
                    <a:pt x="1115" y="870"/>
                  </a:lnTo>
                  <a:lnTo>
                    <a:pt x="1119" y="872"/>
                  </a:lnTo>
                  <a:lnTo>
                    <a:pt x="1120" y="870"/>
                  </a:lnTo>
                  <a:lnTo>
                    <a:pt x="1115" y="865"/>
                  </a:lnTo>
                  <a:lnTo>
                    <a:pt x="1114" y="862"/>
                  </a:lnTo>
                  <a:lnTo>
                    <a:pt x="1110" y="862"/>
                  </a:lnTo>
                  <a:lnTo>
                    <a:pt x="1109" y="865"/>
                  </a:lnTo>
                  <a:lnTo>
                    <a:pt x="1113" y="870"/>
                  </a:lnTo>
                  <a:lnTo>
                    <a:pt x="1108" y="866"/>
                  </a:lnTo>
                  <a:lnTo>
                    <a:pt x="1103" y="862"/>
                  </a:lnTo>
                  <a:lnTo>
                    <a:pt x="1095" y="862"/>
                  </a:lnTo>
                  <a:lnTo>
                    <a:pt x="1086" y="861"/>
                  </a:lnTo>
                  <a:lnTo>
                    <a:pt x="1087" y="860"/>
                  </a:lnTo>
                  <a:lnTo>
                    <a:pt x="1095" y="860"/>
                  </a:lnTo>
                  <a:lnTo>
                    <a:pt x="1099" y="859"/>
                  </a:lnTo>
                  <a:lnTo>
                    <a:pt x="1097" y="857"/>
                  </a:lnTo>
                  <a:lnTo>
                    <a:pt x="1091" y="857"/>
                  </a:lnTo>
                  <a:lnTo>
                    <a:pt x="1084" y="861"/>
                  </a:lnTo>
                  <a:lnTo>
                    <a:pt x="1081" y="860"/>
                  </a:lnTo>
                  <a:lnTo>
                    <a:pt x="1072" y="861"/>
                  </a:lnTo>
                  <a:lnTo>
                    <a:pt x="1068" y="859"/>
                  </a:lnTo>
                  <a:lnTo>
                    <a:pt x="1063" y="860"/>
                  </a:lnTo>
                  <a:lnTo>
                    <a:pt x="1055" y="860"/>
                  </a:lnTo>
                  <a:lnTo>
                    <a:pt x="1049" y="862"/>
                  </a:lnTo>
                  <a:lnTo>
                    <a:pt x="1044" y="857"/>
                  </a:lnTo>
                  <a:lnTo>
                    <a:pt x="1044" y="853"/>
                  </a:lnTo>
                  <a:lnTo>
                    <a:pt x="1044" y="849"/>
                  </a:lnTo>
                  <a:lnTo>
                    <a:pt x="1040" y="848"/>
                  </a:lnTo>
                  <a:lnTo>
                    <a:pt x="1037" y="853"/>
                  </a:lnTo>
                  <a:lnTo>
                    <a:pt x="1035" y="859"/>
                  </a:lnTo>
                  <a:lnTo>
                    <a:pt x="1031" y="858"/>
                  </a:lnTo>
                  <a:lnTo>
                    <a:pt x="1026" y="859"/>
                  </a:lnTo>
                  <a:lnTo>
                    <a:pt x="1020" y="858"/>
                  </a:lnTo>
                  <a:lnTo>
                    <a:pt x="1001" y="861"/>
                  </a:lnTo>
                  <a:lnTo>
                    <a:pt x="996" y="866"/>
                  </a:lnTo>
                  <a:lnTo>
                    <a:pt x="985" y="871"/>
                  </a:lnTo>
                  <a:lnTo>
                    <a:pt x="979" y="876"/>
                  </a:lnTo>
                  <a:lnTo>
                    <a:pt x="979" y="881"/>
                  </a:lnTo>
                  <a:lnTo>
                    <a:pt x="984" y="878"/>
                  </a:lnTo>
                  <a:lnTo>
                    <a:pt x="987" y="875"/>
                  </a:lnTo>
                  <a:lnTo>
                    <a:pt x="989" y="876"/>
                  </a:lnTo>
                  <a:lnTo>
                    <a:pt x="991" y="878"/>
                  </a:lnTo>
                  <a:lnTo>
                    <a:pt x="997" y="881"/>
                  </a:lnTo>
                  <a:lnTo>
                    <a:pt x="994" y="883"/>
                  </a:lnTo>
                  <a:lnTo>
                    <a:pt x="985" y="887"/>
                  </a:lnTo>
                  <a:lnTo>
                    <a:pt x="985" y="893"/>
                  </a:lnTo>
                  <a:lnTo>
                    <a:pt x="987" y="897"/>
                  </a:lnTo>
                  <a:lnTo>
                    <a:pt x="997" y="900"/>
                  </a:lnTo>
                  <a:lnTo>
                    <a:pt x="1004" y="906"/>
                  </a:lnTo>
                  <a:lnTo>
                    <a:pt x="1004" y="908"/>
                  </a:lnTo>
                  <a:lnTo>
                    <a:pt x="999" y="909"/>
                  </a:lnTo>
                  <a:lnTo>
                    <a:pt x="997" y="913"/>
                  </a:lnTo>
                  <a:lnTo>
                    <a:pt x="997" y="907"/>
                  </a:lnTo>
                  <a:lnTo>
                    <a:pt x="993" y="905"/>
                  </a:lnTo>
                  <a:lnTo>
                    <a:pt x="990" y="906"/>
                  </a:lnTo>
                  <a:lnTo>
                    <a:pt x="987" y="901"/>
                  </a:lnTo>
                  <a:lnTo>
                    <a:pt x="982" y="899"/>
                  </a:lnTo>
                  <a:lnTo>
                    <a:pt x="978" y="893"/>
                  </a:lnTo>
                  <a:lnTo>
                    <a:pt x="973" y="893"/>
                  </a:lnTo>
                  <a:lnTo>
                    <a:pt x="975" y="898"/>
                  </a:lnTo>
                  <a:lnTo>
                    <a:pt x="975" y="906"/>
                  </a:lnTo>
                  <a:lnTo>
                    <a:pt x="970" y="909"/>
                  </a:lnTo>
                  <a:lnTo>
                    <a:pt x="967" y="905"/>
                  </a:lnTo>
                  <a:lnTo>
                    <a:pt x="963" y="901"/>
                  </a:lnTo>
                  <a:lnTo>
                    <a:pt x="957" y="905"/>
                  </a:lnTo>
                  <a:lnTo>
                    <a:pt x="954" y="908"/>
                  </a:lnTo>
                  <a:lnTo>
                    <a:pt x="946" y="906"/>
                  </a:lnTo>
                  <a:lnTo>
                    <a:pt x="942" y="904"/>
                  </a:lnTo>
                  <a:lnTo>
                    <a:pt x="938" y="904"/>
                  </a:lnTo>
                  <a:lnTo>
                    <a:pt x="934" y="903"/>
                  </a:lnTo>
                  <a:lnTo>
                    <a:pt x="936" y="899"/>
                  </a:lnTo>
                  <a:lnTo>
                    <a:pt x="941" y="896"/>
                  </a:lnTo>
                  <a:lnTo>
                    <a:pt x="939" y="893"/>
                  </a:lnTo>
                  <a:lnTo>
                    <a:pt x="932" y="894"/>
                  </a:lnTo>
                  <a:lnTo>
                    <a:pt x="930" y="891"/>
                  </a:lnTo>
                  <a:lnTo>
                    <a:pt x="930" y="886"/>
                  </a:lnTo>
                  <a:lnTo>
                    <a:pt x="928" y="884"/>
                  </a:lnTo>
                  <a:lnTo>
                    <a:pt x="923" y="886"/>
                  </a:lnTo>
                  <a:lnTo>
                    <a:pt x="920" y="885"/>
                  </a:lnTo>
                  <a:lnTo>
                    <a:pt x="922" y="881"/>
                  </a:lnTo>
                  <a:lnTo>
                    <a:pt x="919" y="880"/>
                  </a:lnTo>
                  <a:lnTo>
                    <a:pt x="912" y="882"/>
                  </a:lnTo>
                  <a:lnTo>
                    <a:pt x="912" y="885"/>
                  </a:lnTo>
                  <a:lnTo>
                    <a:pt x="913" y="888"/>
                  </a:lnTo>
                  <a:lnTo>
                    <a:pt x="908" y="889"/>
                  </a:lnTo>
                  <a:lnTo>
                    <a:pt x="889" y="888"/>
                  </a:lnTo>
                  <a:lnTo>
                    <a:pt x="887" y="885"/>
                  </a:lnTo>
                  <a:lnTo>
                    <a:pt x="873" y="882"/>
                  </a:lnTo>
                  <a:lnTo>
                    <a:pt x="864" y="882"/>
                  </a:lnTo>
                  <a:lnTo>
                    <a:pt x="853" y="884"/>
                  </a:lnTo>
                  <a:lnTo>
                    <a:pt x="849" y="886"/>
                  </a:lnTo>
                  <a:lnTo>
                    <a:pt x="845" y="887"/>
                  </a:lnTo>
                  <a:lnTo>
                    <a:pt x="840" y="895"/>
                  </a:lnTo>
                  <a:lnTo>
                    <a:pt x="833" y="895"/>
                  </a:lnTo>
                  <a:lnTo>
                    <a:pt x="834" y="889"/>
                  </a:lnTo>
                  <a:lnTo>
                    <a:pt x="833" y="885"/>
                  </a:lnTo>
                  <a:lnTo>
                    <a:pt x="836" y="880"/>
                  </a:lnTo>
                  <a:lnTo>
                    <a:pt x="834" y="873"/>
                  </a:lnTo>
                  <a:lnTo>
                    <a:pt x="834" y="877"/>
                  </a:lnTo>
                  <a:lnTo>
                    <a:pt x="827" y="883"/>
                  </a:lnTo>
                  <a:lnTo>
                    <a:pt x="824" y="883"/>
                  </a:lnTo>
                  <a:lnTo>
                    <a:pt x="820" y="877"/>
                  </a:lnTo>
                  <a:lnTo>
                    <a:pt x="824" y="887"/>
                  </a:lnTo>
                  <a:lnTo>
                    <a:pt x="824" y="894"/>
                  </a:lnTo>
                  <a:lnTo>
                    <a:pt x="825" y="899"/>
                  </a:lnTo>
                  <a:lnTo>
                    <a:pt x="822" y="904"/>
                  </a:lnTo>
                  <a:lnTo>
                    <a:pt x="817" y="904"/>
                  </a:lnTo>
                  <a:lnTo>
                    <a:pt x="807" y="912"/>
                  </a:lnTo>
                  <a:lnTo>
                    <a:pt x="793" y="919"/>
                  </a:lnTo>
                  <a:lnTo>
                    <a:pt x="790" y="919"/>
                  </a:lnTo>
                  <a:lnTo>
                    <a:pt x="783" y="923"/>
                  </a:lnTo>
                  <a:lnTo>
                    <a:pt x="779" y="924"/>
                  </a:lnTo>
                  <a:lnTo>
                    <a:pt x="784" y="919"/>
                  </a:lnTo>
                  <a:lnTo>
                    <a:pt x="780" y="916"/>
                  </a:lnTo>
                  <a:lnTo>
                    <a:pt x="777" y="918"/>
                  </a:lnTo>
                  <a:lnTo>
                    <a:pt x="775" y="916"/>
                  </a:lnTo>
                  <a:lnTo>
                    <a:pt x="769" y="919"/>
                  </a:lnTo>
                  <a:lnTo>
                    <a:pt x="772" y="922"/>
                  </a:lnTo>
                  <a:lnTo>
                    <a:pt x="766" y="924"/>
                  </a:lnTo>
                  <a:lnTo>
                    <a:pt x="763" y="922"/>
                  </a:lnTo>
                  <a:lnTo>
                    <a:pt x="763" y="930"/>
                  </a:lnTo>
                  <a:lnTo>
                    <a:pt x="757" y="933"/>
                  </a:lnTo>
                  <a:lnTo>
                    <a:pt x="754" y="931"/>
                  </a:lnTo>
                  <a:lnTo>
                    <a:pt x="748" y="938"/>
                  </a:lnTo>
                  <a:lnTo>
                    <a:pt x="752" y="942"/>
                  </a:lnTo>
                  <a:lnTo>
                    <a:pt x="746" y="947"/>
                  </a:lnTo>
                  <a:lnTo>
                    <a:pt x="741" y="949"/>
                  </a:lnTo>
                  <a:lnTo>
                    <a:pt x="743" y="961"/>
                  </a:lnTo>
                  <a:lnTo>
                    <a:pt x="738" y="967"/>
                  </a:lnTo>
                  <a:lnTo>
                    <a:pt x="736" y="976"/>
                  </a:lnTo>
                  <a:lnTo>
                    <a:pt x="733" y="984"/>
                  </a:lnTo>
                  <a:lnTo>
                    <a:pt x="735" y="989"/>
                  </a:lnTo>
                  <a:lnTo>
                    <a:pt x="734" y="1002"/>
                  </a:lnTo>
                  <a:lnTo>
                    <a:pt x="736" y="1006"/>
                  </a:lnTo>
                  <a:lnTo>
                    <a:pt x="734" y="1013"/>
                  </a:lnTo>
                  <a:lnTo>
                    <a:pt x="731" y="1023"/>
                  </a:lnTo>
                  <a:lnTo>
                    <a:pt x="729" y="1021"/>
                  </a:lnTo>
                  <a:lnTo>
                    <a:pt x="726" y="1017"/>
                  </a:lnTo>
                  <a:lnTo>
                    <a:pt x="721" y="1016"/>
                  </a:lnTo>
                  <a:lnTo>
                    <a:pt x="714" y="1013"/>
                  </a:lnTo>
                  <a:lnTo>
                    <a:pt x="705" y="1010"/>
                  </a:lnTo>
                  <a:lnTo>
                    <a:pt x="699" y="1004"/>
                  </a:lnTo>
                  <a:lnTo>
                    <a:pt x="695" y="1002"/>
                  </a:lnTo>
                  <a:lnTo>
                    <a:pt x="691" y="1003"/>
                  </a:lnTo>
                  <a:lnTo>
                    <a:pt x="687" y="1001"/>
                  </a:lnTo>
                  <a:lnTo>
                    <a:pt x="687" y="1001"/>
                  </a:lnTo>
                  <a:lnTo>
                    <a:pt x="684" y="998"/>
                  </a:lnTo>
                  <a:lnTo>
                    <a:pt x="685" y="989"/>
                  </a:lnTo>
                  <a:lnTo>
                    <a:pt x="678" y="970"/>
                  </a:lnTo>
                  <a:lnTo>
                    <a:pt x="677" y="969"/>
                  </a:lnTo>
                  <a:lnTo>
                    <a:pt x="677" y="967"/>
                  </a:lnTo>
                  <a:lnTo>
                    <a:pt x="678" y="962"/>
                  </a:lnTo>
                  <a:lnTo>
                    <a:pt x="678" y="956"/>
                  </a:lnTo>
                  <a:lnTo>
                    <a:pt x="674" y="951"/>
                  </a:lnTo>
                  <a:lnTo>
                    <a:pt x="671" y="945"/>
                  </a:lnTo>
                  <a:lnTo>
                    <a:pt x="670" y="939"/>
                  </a:lnTo>
                  <a:lnTo>
                    <a:pt x="664" y="936"/>
                  </a:lnTo>
                  <a:lnTo>
                    <a:pt x="663" y="932"/>
                  </a:lnTo>
                  <a:lnTo>
                    <a:pt x="661" y="931"/>
                  </a:lnTo>
                  <a:lnTo>
                    <a:pt x="656" y="919"/>
                  </a:lnTo>
                  <a:lnTo>
                    <a:pt x="654" y="915"/>
                  </a:lnTo>
                  <a:lnTo>
                    <a:pt x="651" y="913"/>
                  </a:lnTo>
                  <a:lnTo>
                    <a:pt x="651" y="906"/>
                  </a:lnTo>
                  <a:lnTo>
                    <a:pt x="650" y="901"/>
                  </a:lnTo>
                  <a:lnTo>
                    <a:pt x="649" y="898"/>
                  </a:lnTo>
                  <a:lnTo>
                    <a:pt x="645" y="892"/>
                  </a:lnTo>
                  <a:lnTo>
                    <a:pt x="641" y="884"/>
                  </a:lnTo>
                  <a:lnTo>
                    <a:pt x="635" y="880"/>
                  </a:lnTo>
                  <a:lnTo>
                    <a:pt x="632" y="874"/>
                  </a:lnTo>
                  <a:lnTo>
                    <a:pt x="628" y="873"/>
                  </a:lnTo>
                  <a:lnTo>
                    <a:pt x="624" y="873"/>
                  </a:lnTo>
                  <a:lnTo>
                    <a:pt x="622" y="872"/>
                  </a:lnTo>
                  <a:lnTo>
                    <a:pt x="620" y="870"/>
                  </a:lnTo>
                  <a:lnTo>
                    <a:pt x="614" y="871"/>
                  </a:lnTo>
                  <a:lnTo>
                    <a:pt x="609" y="870"/>
                  </a:lnTo>
                  <a:lnTo>
                    <a:pt x="603" y="870"/>
                  </a:lnTo>
                  <a:lnTo>
                    <a:pt x="602" y="874"/>
                  </a:lnTo>
                  <a:lnTo>
                    <a:pt x="598" y="874"/>
                  </a:lnTo>
                  <a:lnTo>
                    <a:pt x="598" y="873"/>
                  </a:lnTo>
                  <a:lnTo>
                    <a:pt x="596" y="873"/>
                  </a:lnTo>
                  <a:lnTo>
                    <a:pt x="592" y="874"/>
                  </a:lnTo>
                  <a:lnTo>
                    <a:pt x="589" y="877"/>
                  </a:lnTo>
                  <a:lnTo>
                    <a:pt x="584" y="886"/>
                  </a:lnTo>
                  <a:lnTo>
                    <a:pt x="582" y="889"/>
                  </a:lnTo>
                  <a:lnTo>
                    <a:pt x="582" y="891"/>
                  </a:lnTo>
                  <a:lnTo>
                    <a:pt x="582" y="894"/>
                  </a:lnTo>
                  <a:lnTo>
                    <a:pt x="579" y="894"/>
                  </a:lnTo>
                  <a:lnTo>
                    <a:pt x="574" y="898"/>
                  </a:lnTo>
                  <a:lnTo>
                    <a:pt x="573" y="899"/>
                  </a:lnTo>
                  <a:lnTo>
                    <a:pt x="571" y="901"/>
                  </a:lnTo>
                  <a:lnTo>
                    <a:pt x="568" y="900"/>
                  </a:lnTo>
                  <a:lnTo>
                    <a:pt x="566" y="898"/>
                  </a:lnTo>
                  <a:lnTo>
                    <a:pt x="560" y="895"/>
                  </a:lnTo>
                  <a:lnTo>
                    <a:pt x="555" y="894"/>
                  </a:lnTo>
                  <a:lnTo>
                    <a:pt x="554" y="892"/>
                  </a:lnTo>
                  <a:lnTo>
                    <a:pt x="547" y="888"/>
                  </a:lnTo>
                  <a:lnTo>
                    <a:pt x="544" y="888"/>
                  </a:lnTo>
                  <a:lnTo>
                    <a:pt x="542" y="886"/>
                  </a:lnTo>
                  <a:lnTo>
                    <a:pt x="542" y="884"/>
                  </a:lnTo>
                  <a:lnTo>
                    <a:pt x="540" y="882"/>
                  </a:lnTo>
                  <a:lnTo>
                    <a:pt x="537" y="881"/>
                  </a:lnTo>
                  <a:lnTo>
                    <a:pt x="535" y="881"/>
                  </a:lnTo>
                  <a:lnTo>
                    <a:pt x="533" y="877"/>
                  </a:lnTo>
                  <a:lnTo>
                    <a:pt x="531" y="877"/>
                  </a:lnTo>
                  <a:lnTo>
                    <a:pt x="531" y="876"/>
                  </a:lnTo>
                  <a:lnTo>
                    <a:pt x="529" y="872"/>
                  </a:lnTo>
                  <a:lnTo>
                    <a:pt x="525" y="866"/>
                  </a:lnTo>
                  <a:lnTo>
                    <a:pt x="520" y="860"/>
                  </a:lnTo>
                  <a:lnTo>
                    <a:pt x="520" y="858"/>
                  </a:lnTo>
                  <a:lnTo>
                    <a:pt x="523" y="857"/>
                  </a:lnTo>
                  <a:lnTo>
                    <a:pt x="525" y="856"/>
                  </a:lnTo>
                  <a:lnTo>
                    <a:pt x="525" y="851"/>
                  </a:lnTo>
                  <a:lnTo>
                    <a:pt x="521" y="848"/>
                  </a:lnTo>
                  <a:lnTo>
                    <a:pt x="520" y="845"/>
                  </a:lnTo>
                  <a:lnTo>
                    <a:pt x="519" y="845"/>
                  </a:lnTo>
                  <a:lnTo>
                    <a:pt x="516" y="842"/>
                  </a:lnTo>
                  <a:lnTo>
                    <a:pt x="515" y="835"/>
                  </a:lnTo>
                  <a:lnTo>
                    <a:pt x="512" y="830"/>
                  </a:lnTo>
                  <a:lnTo>
                    <a:pt x="509" y="828"/>
                  </a:lnTo>
                  <a:lnTo>
                    <a:pt x="504" y="827"/>
                  </a:lnTo>
                  <a:lnTo>
                    <a:pt x="505" y="824"/>
                  </a:lnTo>
                  <a:lnTo>
                    <a:pt x="507" y="822"/>
                  </a:lnTo>
                  <a:lnTo>
                    <a:pt x="501" y="817"/>
                  </a:lnTo>
                  <a:lnTo>
                    <a:pt x="497" y="816"/>
                  </a:lnTo>
                  <a:lnTo>
                    <a:pt x="498" y="813"/>
                  </a:lnTo>
                  <a:lnTo>
                    <a:pt x="494" y="808"/>
                  </a:lnTo>
                  <a:lnTo>
                    <a:pt x="491" y="808"/>
                  </a:lnTo>
                  <a:lnTo>
                    <a:pt x="491" y="805"/>
                  </a:lnTo>
                  <a:lnTo>
                    <a:pt x="488" y="802"/>
                  </a:lnTo>
                  <a:lnTo>
                    <a:pt x="484" y="795"/>
                  </a:lnTo>
                  <a:lnTo>
                    <a:pt x="477" y="791"/>
                  </a:lnTo>
                  <a:lnTo>
                    <a:pt x="427" y="790"/>
                  </a:lnTo>
                  <a:lnTo>
                    <a:pt x="426" y="801"/>
                  </a:lnTo>
                  <a:lnTo>
                    <a:pt x="336" y="799"/>
                  </a:lnTo>
                  <a:lnTo>
                    <a:pt x="229" y="749"/>
                  </a:lnTo>
                  <a:lnTo>
                    <a:pt x="230" y="747"/>
                  </a:lnTo>
                  <a:lnTo>
                    <a:pt x="229" y="744"/>
                  </a:lnTo>
                  <a:lnTo>
                    <a:pt x="153" y="746"/>
                  </a:lnTo>
                  <a:lnTo>
                    <a:pt x="153" y="741"/>
                  </a:lnTo>
                  <a:lnTo>
                    <a:pt x="154" y="733"/>
                  </a:lnTo>
                  <a:lnTo>
                    <a:pt x="153" y="723"/>
                  </a:lnTo>
                  <a:lnTo>
                    <a:pt x="142" y="707"/>
                  </a:lnTo>
                  <a:lnTo>
                    <a:pt x="135" y="699"/>
                  </a:lnTo>
                  <a:lnTo>
                    <a:pt x="131" y="700"/>
                  </a:lnTo>
                  <a:lnTo>
                    <a:pt x="128" y="700"/>
                  </a:lnTo>
                  <a:lnTo>
                    <a:pt x="126" y="699"/>
                  </a:lnTo>
                  <a:lnTo>
                    <a:pt x="126" y="694"/>
                  </a:lnTo>
                  <a:lnTo>
                    <a:pt x="125" y="690"/>
                  </a:lnTo>
                  <a:lnTo>
                    <a:pt x="117" y="688"/>
                  </a:lnTo>
                  <a:lnTo>
                    <a:pt x="112" y="688"/>
                  </a:lnTo>
                  <a:lnTo>
                    <a:pt x="103" y="684"/>
                  </a:lnTo>
                  <a:lnTo>
                    <a:pt x="103" y="678"/>
                  </a:lnTo>
                  <a:lnTo>
                    <a:pt x="100" y="674"/>
                  </a:lnTo>
                  <a:lnTo>
                    <a:pt x="91" y="674"/>
                  </a:lnTo>
                  <a:lnTo>
                    <a:pt x="86" y="673"/>
                  </a:lnTo>
                  <a:lnTo>
                    <a:pt x="81" y="670"/>
                  </a:lnTo>
                  <a:lnTo>
                    <a:pt x="75" y="668"/>
                  </a:lnTo>
                  <a:lnTo>
                    <a:pt x="65" y="668"/>
                  </a:lnTo>
                  <a:lnTo>
                    <a:pt x="61" y="666"/>
                  </a:lnTo>
                  <a:lnTo>
                    <a:pt x="59" y="661"/>
                  </a:lnTo>
                  <a:lnTo>
                    <a:pt x="61" y="660"/>
                  </a:lnTo>
                  <a:lnTo>
                    <a:pt x="62" y="655"/>
                  </a:lnTo>
                  <a:lnTo>
                    <a:pt x="65" y="645"/>
                  </a:lnTo>
                  <a:lnTo>
                    <a:pt x="62" y="639"/>
                  </a:lnTo>
                  <a:lnTo>
                    <a:pt x="58" y="633"/>
                  </a:lnTo>
                  <a:lnTo>
                    <a:pt x="57" y="631"/>
                  </a:lnTo>
                  <a:lnTo>
                    <a:pt x="58" y="629"/>
                  </a:lnTo>
                  <a:lnTo>
                    <a:pt x="56" y="627"/>
                  </a:lnTo>
                  <a:lnTo>
                    <a:pt x="51" y="620"/>
                  </a:lnTo>
                  <a:lnTo>
                    <a:pt x="45" y="606"/>
                  </a:lnTo>
                  <a:lnTo>
                    <a:pt x="43" y="595"/>
                  </a:lnTo>
                  <a:lnTo>
                    <a:pt x="38" y="592"/>
                  </a:lnTo>
                  <a:lnTo>
                    <a:pt x="37" y="589"/>
                  </a:lnTo>
                  <a:lnTo>
                    <a:pt x="37" y="582"/>
                  </a:lnTo>
                  <a:lnTo>
                    <a:pt x="36" y="575"/>
                  </a:lnTo>
                  <a:lnTo>
                    <a:pt x="36" y="573"/>
                  </a:lnTo>
                  <a:lnTo>
                    <a:pt x="39" y="573"/>
                  </a:lnTo>
                  <a:lnTo>
                    <a:pt x="43" y="569"/>
                  </a:lnTo>
                  <a:lnTo>
                    <a:pt x="43" y="563"/>
                  </a:lnTo>
                  <a:lnTo>
                    <a:pt x="39" y="560"/>
                  </a:lnTo>
                  <a:lnTo>
                    <a:pt x="35" y="558"/>
                  </a:lnTo>
                  <a:lnTo>
                    <a:pt x="33" y="551"/>
                  </a:lnTo>
                  <a:lnTo>
                    <a:pt x="31" y="550"/>
                  </a:lnTo>
                  <a:lnTo>
                    <a:pt x="30" y="545"/>
                  </a:lnTo>
                  <a:lnTo>
                    <a:pt x="32" y="539"/>
                  </a:lnTo>
                  <a:lnTo>
                    <a:pt x="31" y="536"/>
                  </a:lnTo>
                  <a:lnTo>
                    <a:pt x="34" y="533"/>
                  </a:lnTo>
                  <a:lnTo>
                    <a:pt x="33" y="529"/>
                  </a:lnTo>
                  <a:lnTo>
                    <a:pt x="35" y="526"/>
                  </a:lnTo>
                  <a:lnTo>
                    <a:pt x="38" y="528"/>
                  </a:lnTo>
                  <a:lnTo>
                    <a:pt x="40" y="534"/>
                  </a:lnTo>
                  <a:lnTo>
                    <a:pt x="46" y="536"/>
                  </a:lnTo>
                  <a:lnTo>
                    <a:pt x="44" y="534"/>
                  </a:lnTo>
                  <a:lnTo>
                    <a:pt x="42" y="529"/>
                  </a:lnTo>
                  <a:lnTo>
                    <a:pt x="40" y="521"/>
                  </a:lnTo>
                  <a:lnTo>
                    <a:pt x="38" y="519"/>
                  </a:lnTo>
                  <a:lnTo>
                    <a:pt x="38" y="514"/>
                  </a:lnTo>
                  <a:lnTo>
                    <a:pt x="42" y="514"/>
                  </a:lnTo>
                  <a:lnTo>
                    <a:pt x="44" y="516"/>
                  </a:lnTo>
                  <a:lnTo>
                    <a:pt x="49" y="515"/>
                  </a:lnTo>
                  <a:lnTo>
                    <a:pt x="55" y="514"/>
                  </a:lnTo>
                  <a:lnTo>
                    <a:pt x="47" y="513"/>
                  </a:lnTo>
                  <a:lnTo>
                    <a:pt x="45" y="511"/>
                  </a:lnTo>
                  <a:lnTo>
                    <a:pt x="40" y="511"/>
                  </a:lnTo>
                  <a:lnTo>
                    <a:pt x="39" y="508"/>
                  </a:lnTo>
                  <a:lnTo>
                    <a:pt x="38" y="510"/>
                  </a:lnTo>
                  <a:lnTo>
                    <a:pt x="34" y="506"/>
                  </a:lnTo>
                  <a:lnTo>
                    <a:pt x="34" y="514"/>
                  </a:lnTo>
                  <a:lnTo>
                    <a:pt x="34" y="521"/>
                  </a:lnTo>
                  <a:lnTo>
                    <a:pt x="32" y="520"/>
                  </a:lnTo>
                  <a:lnTo>
                    <a:pt x="30" y="520"/>
                  </a:lnTo>
                  <a:lnTo>
                    <a:pt x="28" y="516"/>
                  </a:lnTo>
                  <a:lnTo>
                    <a:pt x="21" y="510"/>
                  </a:lnTo>
                  <a:lnTo>
                    <a:pt x="20" y="505"/>
                  </a:lnTo>
                  <a:lnTo>
                    <a:pt x="22" y="501"/>
                  </a:lnTo>
                  <a:lnTo>
                    <a:pt x="21" y="496"/>
                  </a:lnTo>
                  <a:lnTo>
                    <a:pt x="8" y="475"/>
                  </a:lnTo>
                  <a:lnTo>
                    <a:pt x="7" y="471"/>
                  </a:lnTo>
                  <a:lnTo>
                    <a:pt x="8" y="467"/>
                  </a:lnTo>
                  <a:lnTo>
                    <a:pt x="10" y="463"/>
                  </a:lnTo>
                  <a:lnTo>
                    <a:pt x="9" y="456"/>
                  </a:lnTo>
                  <a:lnTo>
                    <a:pt x="7" y="451"/>
                  </a:lnTo>
                  <a:lnTo>
                    <a:pt x="7" y="449"/>
                  </a:lnTo>
                  <a:lnTo>
                    <a:pt x="10" y="442"/>
                  </a:lnTo>
                  <a:lnTo>
                    <a:pt x="11" y="435"/>
                  </a:lnTo>
                  <a:lnTo>
                    <a:pt x="11" y="422"/>
                  </a:lnTo>
                  <a:lnTo>
                    <a:pt x="5" y="411"/>
                  </a:lnTo>
                  <a:lnTo>
                    <a:pt x="0" y="404"/>
                  </a:lnTo>
                  <a:lnTo>
                    <a:pt x="0" y="397"/>
                  </a:lnTo>
                  <a:lnTo>
                    <a:pt x="3" y="389"/>
                  </a:lnTo>
                  <a:lnTo>
                    <a:pt x="13" y="383"/>
                  </a:lnTo>
                  <a:lnTo>
                    <a:pt x="16" y="375"/>
                  </a:lnTo>
                  <a:lnTo>
                    <a:pt x="14" y="373"/>
                  </a:lnTo>
                  <a:lnTo>
                    <a:pt x="13" y="370"/>
                  </a:lnTo>
                  <a:lnTo>
                    <a:pt x="16" y="365"/>
                  </a:lnTo>
                  <a:lnTo>
                    <a:pt x="20" y="359"/>
                  </a:lnTo>
                  <a:lnTo>
                    <a:pt x="22" y="346"/>
                  </a:lnTo>
                  <a:lnTo>
                    <a:pt x="20" y="338"/>
                  </a:lnTo>
                  <a:lnTo>
                    <a:pt x="20" y="334"/>
                  </a:lnTo>
                  <a:lnTo>
                    <a:pt x="22" y="329"/>
                  </a:lnTo>
                  <a:lnTo>
                    <a:pt x="18" y="323"/>
                  </a:lnTo>
                  <a:lnTo>
                    <a:pt x="19" y="315"/>
                  </a:lnTo>
                  <a:lnTo>
                    <a:pt x="22" y="303"/>
                  </a:lnTo>
                  <a:lnTo>
                    <a:pt x="21" y="291"/>
                  </a:lnTo>
                  <a:lnTo>
                    <a:pt x="23" y="285"/>
                  </a:lnTo>
                  <a:lnTo>
                    <a:pt x="31" y="275"/>
                  </a:lnTo>
                  <a:lnTo>
                    <a:pt x="33" y="268"/>
                  </a:lnTo>
                  <a:lnTo>
                    <a:pt x="36" y="265"/>
                  </a:lnTo>
                  <a:lnTo>
                    <a:pt x="39" y="255"/>
                  </a:lnTo>
                  <a:lnTo>
                    <a:pt x="46" y="248"/>
                  </a:lnTo>
                  <a:lnTo>
                    <a:pt x="49" y="240"/>
                  </a:lnTo>
                  <a:lnTo>
                    <a:pt x="51" y="223"/>
                  </a:lnTo>
                  <a:lnTo>
                    <a:pt x="59" y="208"/>
                  </a:lnTo>
                  <a:lnTo>
                    <a:pt x="61" y="194"/>
                  </a:lnTo>
                  <a:lnTo>
                    <a:pt x="70" y="175"/>
                  </a:lnTo>
                  <a:lnTo>
                    <a:pt x="72" y="168"/>
                  </a:lnTo>
                  <a:lnTo>
                    <a:pt x="78" y="160"/>
                  </a:lnTo>
                  <a:lnTo>
                    <a:pt x="77" y="155"/>
                  </a:lnTo>
                  <a:lnTo>
                    <a:pt x="77" y="150"/>
                  </a:lnTo>
                  <a:lnTo>
                    <a:pt x="83" y="142"/>
                  </a:lnTo>
                  <a:lnTo>
                    <a:pt x="83" y="137"/>
                  </a:lnTo>
                  <a:lnTo>
                    <a:pt x="85" y="136"/>
                  </a:lnTo>
                  <a:lnTo>
                    <a:pt x="89" y="138"/>
                  </a:lnTo>
                  <a:lnTo>
                    <a:pt x="100" y="139"/>
                  </a:lnTo>
                  <a:lnTo>
                    <a:pt x="104" y="142"/>
                  </a:lnTo>
                  <a:lnTo>
                    <a:pt x="108" y="141"/>
                  </a:lnTo>
                  <a:lnTo>
                    <a:pt x="114" y="144"/>
                  </a:lnTo>
                  <a:lnTo>
                    <a:pt x="116" y="152"/>
                  </a:lnTo>
                  <a:lnTo>
                    <a:pt x="115" y="144"/>
                  </a:lnTo>
                  <a:lnTo>
                    <a:pt x="112" y="140"/>
                  </a:lnTo>
                  <a:lnTo>
                    <a:pt x="105" y="139"/>
                  </a:lnTo>
                  <a:lnTo>
                    <a:pt x="101" y="134"/>
                  </a:lnTo>
                  <a:lnTo>
                    <a:pt x="92" y="133"/>
                  </a:lnTo>
                  <a:lnTo>
                    <a:pt x="83" y="131"/>
                  </a:lnTo>
                  <a:lnTo>
                    <a:pt x="82" y="128"/>
                  </a:lnTo>
                  <a:lnTo>
                    <a:pt x="84" y="126"/>
                  </a:lnTo>
                  <a:lnTo>
                    <a:pt x="86" y="127"/>
                  </a:lnTo>
                  <a:lnTo>
                    <a:pt x="91" y="122"/>
                  </a:lnTo>
                  <a:lnTo>
                    <a:pt x="91" y="116"/>
                  </a:lnTo>
                  <a:lnTo>
                    <a:pt x="92" y="112"/>
                  </a:lnTo>
                  <a:lnTo>
                    <a:pt x="88" y="109"/>
                  </a:lnTo>
                  <a:lnTo>
                    <a:pt x="85" y="106"/>
                  </a:lnTo>
                  <a:lnTo>
                    <a:pt x="86" y="102"/>
                  </a:lnTo>
                  <a:lnTo>
                    <a:pt x="90" y="102"/>
                  </a:lnTo>
                  <a:lnTo>
                    <a:pt x="92" y="98"/>
                  </a:lnTo>
                  <a:lnTo>
                    <a:pt x="92" y="95"/>
                  </a:lnTo>
                  <a:lnTo>
                    <a:pt x="88" y="94"/>
                  </a:lnTo>
                  <a:lnTo>
                    <a:pt x="88" y="91"/>
                  </a:lnTo>
                  <a:lnTo>
                    <a:pt x="89" y="82"/>
                  </a:lnTo>
                  <a:lnTo>
                    <a:pt x="88" y="74"/>
                  </a:lnTo>
                  <a:lnTo>
                    <a:pt x="91" y="58"/>
                  </a:lnTo>
                  <a:lnTo>
                    <a:pt x="86" y="47"/>
                  </a:lnTo>
                  <a:lnTo>
                    <a:pt x="86" y="42"/>
                  </a:lnTo>
                  <a:lnTo>
                    <a:pt x="92" y="29"/>
                  </a:lnTo>
                  <a:lnTo>
                    <a:pt x="93" y="23"/>
                  </a:lnTo>
                  <a:lnTo>
                    <a:pt x="95" y="23"/>
                  </a:lnTo>
                  <a:lnTo>
                    <a:pt x="109" y="35"/>
                  </a:lnTo>
                  <a:lnTo>
                    <a:pt x="117" y="40"/>
                  </a:lnTo>
                  <a:lnTo>
                    <a:pt x="131" y="42"/>
                  </a:lnTo>
                  <a:lnTo>
                    <a:pt x="136" y="44"/>
                  </a:lnTo>
                  <a:lnTo>
                    <a:pt x="139" y="49"/>
                  </a:lnTo>
                  <a:lnTo>
                    <a:pt x="142" y="48"/>
                  </a:lnTo>
                  <a:lnTo>
                    <a:pt x="144" y="48"/>
                  </a:lnTo>
                  <a:lnTo>
                    <a:pt x="147" y="51"/>
                  </a:lnTo>
                  <a:lnTo>
                    <a:pt x="146" y="56"/>
                  </a:lnTo>
                  <a:lnTo>
                    <a:pt x="139" y="58"/>
                  </a:lnTo>
                  <a:lnTo>
                    <a:pt x="132" y="63"/>
                  </a:lnTo>
                  <a:lnTo>
                    <a:pt x="132" y="67"/>
                  </a:lnTo>
                  <a:lnTo>
                    <a:pt x="138" y="67"/>
                  </a:lnTo>
                  <a:lnTo>
                    <a:pt x="140" y="63"/>
                  </a:lnTo>
                  <a:lnTo>
                    <a:pt x="147" y="58"/>
                  </a:lnTo>
                  <a:lnTo>
                    <a:pt x="150" y="57"/>
                  </a:lnTo>
                  <a:lnTo>
                    <a:pt x="150" y="62"/>
                  </a:lnTo>
                  <a:lnTo>
                    <a:pt x="146" y="67"/>
                  </a:lnTo>
                  <a:lnTo>
                    <a:pt x="142" y="73"/>
                  </a:lnTo>
                  <a:lnTo>
                    <a:pt x="141" y="81"/>
                  </a:lnTo>
                  <a:lnTo>
                    <a:pt x="139" y="83"/>
                  </a:lnTo>
                  <a:lnTo>
                    <a:pt x="139" y="79"/>
                  </a:lnTo>
                  <a:lnTo>
                    <a:pt x="135" y="82"/>
                  </a:lnTo>
                  <a:lnTo>
                    <a:pt x="133" y="80"/>
                  </a:lnTo>
                  <a:lnTo>
                    <a:pt x="129" y="85"/>
                  </a:lnTo>
                  <a:lnTo>
                    <a:pt x="130" y="89"/>
                  </a:lnTo>
                  <a:lnTo>
                    <a:pt x="136" y="92"/>
                  </a:lnTo>
                  <a:lnTo>
                    <a:pt x="142" y="86"/>
                  </a:lnTo>
                  <a:lnTo>
                    <a:pt x="144" y="81"/>
                  </a:lnTo>
                  <a:lnTo>
                    <a:pt x="148" y="78"/>
                  </a:lnTo>
                  <a:lnTo>
                    <a:pt x="148" y="70"/>
                  </a:lnTo>
                  <a:lnTo>
                    <a:pt x="152" y="68"/>
                  </a:lnTo>
                  <a:lnTo>
                    <a:pt x="153" y="59"/>
                  </a:lnTo>
                  <a:lnTo>
                    <a:pt x="159" y="56"/>
                  </a:lnTo>
                  <a:lnTo>
                    <a:pt x="164" y="49"/>
                  </a:lnTo>
                  <a:lnTo>
                    <a:pt x="161" y="46"/>
                  </a:lnTo>
                  <a:lnTo>
                    <a:pt x="161" y="42"/>
                  </a:lnTo>
                  <a:lnTo>
                    <a:pt x="159" y="40"/>
                  </a:lnTo>
                  <a:lnTo>
                    <a:pt x="162" y="35"/>
                  </a:lnTo>
                  <a:lnTo>
                    <a:pt x="164" y="33"/>
                  </a:lnTo>
                  <a:lnTo>
                    <a:pt x="160" y="29"/>
                  </a:lnTo>
                  <a:lnTo>
                    <a:pt x="159" y="24"/>
                  </a:lnTo>
                  <a:lnTo>
                    <a:pt x="164" y="20"/>
                  </a:lnTo>
                  <a:lnTo>
                    <a:pt x="165" y="15"/>
                  </a:lnTo>
                  <a:lnTo>
                    <a:pt x="158" y="11"/>
                  </a:lnTo>
                  <a:lnTo>
                    <a:pt x="155" y="0"/>
                  </a:lnTo>
                  <a:lnTo>
                    <a:pt x="155" y="0"/>
                  </a:lnTo>
                  <a:close/>
                  <a:moveTo>
                    <a:pt x="1633" y="446"/>
                  </a:moveTo>
                  <a:lnTo>
                    <a:pt x="1636" y="449"/>
                  </a:lnTo>
                  <a:lnTo>
                    <a:pt x="1639" y="449"/>
                  </a:lnTo>
                  <a:lnTo>
                    <a:pt x="1641" y="446"/>
                  </a:lnTo>
                  <a:lnTo>
                    <a:pt x="1645" y="446"/>
                  </a:lnTo>
                  <a:lnTo>
                    <a:pt x="1643" y="443"/>
                  </a:lnTo>
                  <a:lnTo>
                    <a:pt x="1638" y="443"/>
                  </a:lnTo>
                  <a:lnTo>
                    <a:pt x="1637" y="445"/>
                  </a:lnTo>
                  <a:lnTo>
                    <a:pt x="1633" y="446"/>
                  </a:lnTo>
                  <a:lnTo>
                    <a:pt x="1633" y="446"/>
                  </a:lnTo>
                  <a:close/>
                  <a:moveTo>
                    <a:pt x="1538" y="473"/>
                  </a:moveTo>
                  <a:lnTo>
                    <a:pt x="1536" y="475"/>
                  </a:lnTo>
                  <a:lnTo>
                    <a:pt x="1540" y="474"/>
                  </a:lnTo>
                  <a:lnTo>
                    <a:pt x="1543" y="471"/>
                  </a:lnTo>
                  <a:lnTo>
                    <a:pt x="1549" y="470"/>
                  </a:lnTo>
                  <a:lnTo>
                    <a:pt x="1556" y="469"/>
                  </a:lnTo>
                  <a:lnTo>
                    <a:pt x="1566" y="468"/>
                  </a:lnTo>
                  <a:lnTo>
                    <a:pt x="1571" y="466"/>
                  </a:lnTo>
                  <a:lnTo>
                    <a:pt x="1580" y="466"/>
                  </a:lnTo>
                  <a:lnTo>
                    <a:pt x="1582" y="464"/>
                  </a:lnTo>
                  <a:lnTo>
                    <a:pt x="1585" y="465"/>
                  </a:lnTo>
                  <a:lnTo>
                    <a:pt x="1593" y="462"/>
                  </a:lnTo>
                  <a:lnTo>
                    <a:pt x="1596" y="459"/>
                  </a:lnTo>
                  <a:lnTo>
                    <a:pt x="1592" y="461"/>
                  </a:lnTo>
                  <a:lnTo>
                    <a:pt x="1588" y="459"/>
                  </a:lnTo>
                  <a:lnTo>
                    <a:pt x="1582" y="462"/>
                  </a:lnTo>
                  <a:lnTo>
                    <a:pt x="1584" y="458"/>
                  </a:lnTo>
                  <a:lnTo>
                    <a:pt x="1586" y="456"/>
                  </a:lnTo>
                  <a:lnTo>
                    <a:pt x="1586" y="454"/>
                  </a:lnTo>
                  <a:lnTo>
                    <a:pt x="1578" y="459"/>
                  </a:lnTo>
                  <a:lnTo>
                    <a:pt x="1568" y="459"/>
                  </a:lnTo>
                  <a:lnTo>
                    <a:pt x="1560" y="462"/>
                  </a:lnTo>
                  <a:lnTo>
                    <a:pt x="1553" y="461"/>
                  </a:lnTo>
                  <a:lnTo>
                    <a:pt x="1544" y="464"/>
                  </a:lnTo>
                  <a:lnTo>
                    <a:pt x="1537" y="465"/>
                  </a:lnTo>
                  <a:lnTo>
                    <a:pt x="1534" y="469"/>
                  </a:lnTo>
                  <a:lnTo>
                    <a:pt x="1535" y="473"/>
                  </a:lnTo>
                  <a:lnTo>
                    <a:pt x="1538" y="473"/>
                  </a:lnTo>
                  <a:lnTo>
                    <a:pt x="1538" y="473"/>
                  </a:lnTo>
                  <a:close/>
                  <a:moveTo>
                    <a:pt x="155" y="31"/>
                  </a:moveTo>
                  <a:lnTo>
                    <a:pt x="150" y="36"/>
                  </a:lnTo>
                  <a:lnTo>
                    <a:pt x="150" y="45"/>
                  </a:lnTo>
                  <a:lnTo>
                    <a:pt x="154" y="55"/>
                  </a:lnTo>
                  <a:lnTo>
                    <a:pt x="156" y="52"/>
                  </a:lnTo>
                  <a:lnTo>
                    <a:pt x="153" y="40"/>
                  </a:lnTo>
                  <a:lnTo>
                    <a:pt x="154" y="35"/>
                  </a:lnTo>
                  <a:lnTo>
                    <a:pt x="158" y="34"/>
                  </a:lnTo>
                  <a:lnTo>
                    <a:pt x="155" y="31"/>
                  </a:lnTo>
                  <a:lnTo>
                    <a:pt x="155" y="31"/>
                  </a:lnTo>
                  <a:close/>
                  <a:moveTo>
                    <a:pt x="753" y="949"/>
                  </a:moveTo>
                  <a:lnTo>
                    <a:pt x="755" y="946"/>
                  </a:lnTo>
                  <a:lnTo>
                    <a:pt x="761" y="939"/>
                  </a:lnTo>
                  <a:lnTo>
                    <a:pt x="766" y="932"/>
                  </a:lnTo>
                  <a:lnTo>
                    <a:pt x="759" y="938"/>
                  </a:lnTo>
                  <a:lnTo>
                    <a:pt x="753" y="949"/>
                  </a:lnTo>
                  <a:lnTo>
                    <a:pt x="753" y="949"/>
                  </a:lnTo>
                  <a:close/>
                  <a:moveTo>
                    <a:pt x="745" y="965"/>
                  </a:moveTo>
                  <a:lnTo>
                    <a:pt x="747" y="963"/>
                  </a:lnTo>
                  <a:lnTo>
                    <a:pt x="750" y="955"/>
                  </a:lnTo>
                  <a:lnTo>
                    <a:pt x="749" y="953"/>
                  </a:lnTo>
                  <a:lnTo>
                    <a:pt x="745" y="965"/>
                  </a:lnTo>
                  <a:lnTo>
                    <a:pt x="745" y="965"/>
                  </a:lnTo>
                  <a:close/>
                  <a:moveTo>
                    <a:pt x="742" y="1008"/>
                  </a:moveTo>
                  <a:lnTo>
                    <a:pt x="740" y="997"/>
                  </a:lnTo>
                  <a:lnTo>
                    <a:pt x="741" y="982"/>
                  </a:lnTo>
                  <a:lnTo>
                    <a:pt x="744" y="968"/>
                  </a:lnTo>
                  <a:lnTo>
                    <a:pt x="738" y="981"/>
                  </a:lnTo>
                  <a:lnTo>
                    <a:pt x="737" y="996"/>
                  </a:lnTo>
                  <a:lnTo>
                    <a:pt x="737" y="996"/>
                  </a:lnTo>
                  <a:lnTo>
                    <a:pt x="742" y="1008"/>
                  </a:lnTo>
                  <a:lnTo>
                    <a:pt x="742" y="100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30" name="Freeform 178"/>
            <p:cNvSpPr>
              <a:spLocks noEditPoints="1"/>
            </p:cNvSpPr>
            <p:nvPr/>
          </p:nvSpPr>
          <p:spPr bwMode="auto">
            <a:xfrm>
              <a:off x="1824" y="3509"/>
              <a:ext cx="363" cy="65"/>
            </a:xfrm>
            <a:custGeom>
              <a:avLst/>
              <a:gdLst/>
              <a:ahLst/>
              <a:cxnLst>
                <a:cxn ang="0">
                  <a:pos x="708" y="121"/>
                </a:cxn>
                <a:cxn ang="0">
                  <a:pos x="702" y="113"/>
                </a:cxn>
                <a:cxn ang="0">
                  <a:pos x="695" y="108"/>
                </a:cxn>
                <a:cxn ang="0">
                  <a:pos x="688" y="105"/>
                </a:cxn>
                <a:cxn ang="0">
                  <a:pos x="703" y="107"/>
                </a:cxn>
                <a:cxn ang="0">
                  <a:pos x="703" y="109"/>
                </a:cxn>
                <a:cxn ang="0">
                  <a:pos x="707" y="110"/>
                </a:cxn>
                <a:cxn ang="0">
                  <a:pos x="714" y="116"/>
                </a:cxn>
                <a:cxn ang="0">
                  <a:pos x="721" y="123"/>
                </a:cxn>
                <a:cxn ang="0">
                  <a:pos x="723" y="128"/>
                </a:cxn>
                <a:cxn ang="0">
                  <a:pos x="715" y="130"/>
                </a:cxn>
                <a:cxn ang="0">
                  <a:pos x="710" y="130"/>
                </a:cxn>
                <a:cxn ang="0">
                  <a:pos x="33" y="1"/>
                </a:cxn>
                <a:cxn ang="0">
                  <a:pos x="45" y="4"/>
                </a:cxn>
                <a:cxn ang="0">
                  <a:pos x="33" y="1"/>
                </a:cxn>
                <a:cxn ang="0">
                  <a:pos x="25" y="8"/>
                </a:cxn>
                <a:cxn ang="0">
                  <a:pos x="22" y="4"/>
                </a:cxn>
                <a:cxn ang="0">
                  <a:pos x="0" y="30"/>
                </a:cxn>
                <a:cxn ang="0">
                  <a:pos x="8" y="30"/>
                </a:cxn>
                <a:cxn ang="0">
                  <a:pos x="3" y="35"/>
                </a:cxn>
                <a:cxn ang="0">
                  <a:pos x="0" y="30"/>
                </a:cxn>
                <a:cxn ang="0">
                  <a:pos x="49" y="41"/>
                </a:cxn>
                <a:cxn ang="0">
                  <a:pos x="58" y="50"/>
                </a:cxn>
                <a:cxn ang="0">
                  <a:pos x="55" y="42"/>
                </a:cxn>
                <a:cxn ang="0">
                  <a:pos x="62" y="43"/>
                </a:cxn>
                <a:cxn ang="0">
                  <a:pos x="62" y="39"/>
                </a:cxn>
                <a:cxn ang="0">
                  <a:pos x="68" y="36"/>
                </a:cxn>
                <a:cxn ang="0">
                  <a:pos x="73" y="32"/>
                </a:cxn>
                <a:cxn ang="0">
                  <a:pos x="66" y="30"/>
                </a:cxn>
                <a:cxn ang="0">
                  <a:pos x="74" y="30"/>
                </a:cxn>
                <a:cxn ang="0">
                  <a:pos x="86" y="24"/>
                </a:cxn>
                <a:cxn ang="0">
                  <a:pos x="92" y="18"/>
                </a:cxn>
                <a:cxn ang="0">
                  <a:pos x="87" y="16"/>
                </a:cxn>
                <a:cxn ang="0">
                  <a:pos x="95" y="14"/>
                </a:cxn>
                <a:cxn ang="0">
                  <a:pos x="85" y="8"/>
                </a:cxn>
                <a:cxn ang="0">
                  <a:pos x="82" y="13"/>
                </a:cxn>
                <a:cxn ang="0">
                  <a:pos x="74" y="9"/>
                </a:cxn>
                <a:cxn ang="0">
                  <a:pos x="64" y="3"/>
                </a:cxn>
                <a:cxn ang="0">
                  <a:pos x="59" y="9"/>
                </a:cxn>
                <a:cxn ang="0">
                  <a:pos x="59" y="17"/>
                </a:cxn>
                <a:cxn ang="0">
                  <a:pos x="63" y="27"/>
                </a:cxn>
                <a:cxn ang="0">
                  <a:pos x="56" y="26"/>
                </a:cxn>
                <a:cxn ang="0">
                  <a:pos x="45" y="40"/>
                </a:cxn>
                <a:cxn ang="0">
                  <a:pos x="41" y="13"/>
                </a:cxn>
                <a:cxn ang="0">
                  <a:pos x="47" y="9"/>
                </a:cxn>
                <a:cxn ang="0">
                  <a:pos x="55" y="13"/>
                </a:cxn>
                <a:cxn ang="0">
                  <a:pos x="43" y="26"/>
                </a:cxn>
                <a:cxn ang="0">
                  <a:pos x="36" y="36"/>
                </a:cxn>
                <a:cxn ang="0">
                  <a:pos x="22" y="38"/>
                </a:cxn>
                <a:cxn ang="0">
                  <a:pos x="24" y="47"/>
                </a:cxn>
                <a:cxn ang="0">
                  <a:pos x="15" y="45"/>
                </a:cxn>
                <a:cxn ang="0">
                  <a:pos x="9" y="39"/>
                </a:cxn>
                <a:cxn ang="0">
                  <a:pos x="19" y="33"/>
                </a:cxn>
                <a:cxn ang="0">
                  <a:pos x="22" y="27"/>
                </a:cxn>
                <a:cxn ang="0">
                  <a:pos x="29" y="24"/>
                </a:cxn>
                <a:cxn ang="0">
                  <a:pos x="14" y="13"/>
                </a:cxn>
                <a:cxn ang="0">
                  <a:pos x="23" y="15"/>
                </a:cxn>
                <a:cxn ang="0">
                  <a:pos x="32" y="9"/>
                </a:cxn>
              </a:cxnLst>
              <a:rect l="0" t="0" r="r" b="b"/>
              <a:pathLst>
                <a:path w="725" h="131">
                  <a:moveTo>
                    <a:pt x="710" y="130"/>
                  </a:moveTo>
                  <a:lnTo>
                    <a:pt x="708" y="121"/>
                  </a:lnTo>
                  <a:lnTo>
                    <a:pt x="703" y="119"/>
                  </a:lnTo>
                  <a:lnTo>
                    <a:pt x="702" y="113"/>
                  </a:lnTo>
                  <a:lnTo>
                    <a:pt x="697" y="111"/>
                  </a:lnTo>
                  <a:lnTo>
                    <a:pt x="695" y="108"/>
                  </a:lnTo>
                  <a:lnTo>
                    <a:pt x="688" y="106"/>
                  </a:lnTo>
                  <a:lnTo>
                    <a:pt x="688" y="105"/>
                  </a:lnTo>
                  <a:lnTo>
                    <a:pt x="696" y="103"/>
                  </a:lnTo>
                  <a:lnTo>
                    <a:pt x="703" y="107"/>
                  </a:lnTo>
                  <a:lnTo>
                    <a:pt x="703" y="109"/>
                  </a:lnTo>
                  <a:lnTo>
                    <a:pt x="703" y="109"/>
                  </a:lnTo>
                  <a:lnTo>
                    <a:pt x="707" y="110"/>
                  </a:lnTo>
                  <a:lnTo>
                    <a:pt x="707" y="110"/>
                  </a:lnTo>
                  <a:lnTo>
                    <a:pt x="712" y="114"/>
                  </a:lnTo>
                  <a:lnTo>
                    <a:pt x="714" y="116"/>
                  </a:lnTo>
                  <a:lnTo>
                    <a:pt x="716" y="122"/>
                  </a:lnTo>
                  <a:lnTo>
                    <a:pt x="721" y="123"/>
                  </a:lnTo>
                  <a:lnTo>
                    <a:pt x="725" y="124"/>
                  </a:lnTo>
                  <a:lnTo>
                    <a:pt x="723" y="128"/>
                  </a:lnTo>
                  <a:lnTo>
                    <a:pt x="718" y="128"/>
                  </a:lnTo>
                  <a:lnTo>
                    <a:pt x="715" y="130"/>
                  </a:lnTo>
                  <a:lnTo>
                    <a:pt x="712" y="131"/>
                  </a:lnTo>
                  <a:lnTo>
                    <a:pt x="710" y="130"/>
                  </a:lnTo>
                  <a:lnTo>
                    <a:pt x="710" y="130"/>
                  </a:lnTo>
                  <a:close/>
                  <a:moveTo>
                    <a:pt x="33" y="1"/>
                  </a:moveTo>
                  <a:lnTo>
                    <a:pt x="41" y="0"/>
                  </a:lnTo>
                  <a:lnTo>
                    <a:pt x="45" y="4"/>
                  </a:lnTo>
                  <a:lnTo>
                    <a:pt x="33" y="1"/>
                  </a:lnTo>
                  <a:lnTo>
                    <a:pt x="33" y="1"/>
                  </a:lnTo>
                  <a:close/>
                  <a:moveTo>
                    <a:pt x="22" y="4"/>
                  </a:moveTo>
                  <a:lnTo>
                    <a:pt x="25" y="8"/>
                  </a:lnTo>
                  <a:lnTo>
                    <a:pt x="29" y="6"/>
                  </a:lnTo>
                  <a:lnTo>
                    <a:pt x="22" y="4"/>
                  </a:lnTo>
                  <a:lnTo>
                    <a:pt x="22" y="4"/>
                  </a:lnTo>
                  <a:close/>
                  <a:moveTo>
                    <a:pt x="0" y="30"/>
                  </a:moveTo>
                  <a:lnTo>
                    <a:pt x="3" y="28"/>
                  </a:lnTo>
                  <a:lnTo>
                    <a:pt x="8" y="30"/>
                  </a:lnTo>
                  <a:lnTo>
                    <a:pt x="11" y="31"/>
                  </a:lnTo>
                  <a:lnTo>
                    <a:pt x="3" y="35"/>
                  </a:lnTo>
                  <a:lnTo>
                    <a:pt x="0" y="30"/>
                  </a:lnTo>
                  <a:lnTo>
                    <a:pt x="0" y="30"/>
                  </a:lnTo>
                  <a:close/>
                  <a:moveTo>
                    <a:pt x="45" y="40"/>
                  </a:moveTo>
                  <a:lnTo>
                    <a:pt x="49" y="41"/>
                  </a:lnTo>
                  <a:lnTo>
                    <a:pt x="54" y="49"/>
                  </a:lnTo>
                  <a:lnTo>
                    <a:pt x="58" y="50"/>
                  </a:lnTo>
                  <a:lnTo>
                    <a:pt x="58" y="48"/>
                  </a:lnTo>
                  <a:lnTo>
                    <a:pt x="55" y="42"/>
                  </a:lnTo>
                  <a:lnTo>
                    <a:pt x="57" y="40"/>
                  </a:lnTo>
                  <a:lnTo>
                    <a:pt x="62" y="43"/>
                  </a:lnTo>
                  <a:lnTo>
                    <a:pt x="64" y="42"/>
                  </a:lnTo>
                  <a:lnTo>
                    <a:pt x="62" y="39"/>
                  </a:lnTo>
                  <a:lnTo>
                    <a:pt x="61" y="35"/>
                  </a:lnTo>
                  <a:lnTo>
                    <a:pt x="68" y="36"/>
                  </a:lnTo>
                  <a:lnTo>
                    <a:pt x="73" y="35"/>
                  </a:lnTo>
                  <a:lnTo>
                    <a:pt x="73" y="32"/>
                  </a:lnTo>
                  <a:lnTo>
                    <a:pt x="69" y="32"/>
                  </a:lnTo>
                  <a:lnTo>
                    <a:pt x="66" y="30"/>
                  </a:lnTo>
                  <a:lnTo>
                    <a:pt x="69" y="28"/>
                  </a:lnTo>
                  <a:lnTo>
                    <a:pt x="74" y="30"/>
                  </a:lnTo>
                  <a:lnTo>
                    <a:pt x="81" y="28"/>
                  </a:lnTo>
                  <a:lnTo>
                    <a:pt x="86" y="24"/>
                  </a:lnTo>
                  <a:lnTo>
                    <a:pt x="93" y="21"/>
                  </a:lnTo>
                  <a:lnTo>
                    <a:pt x="92" y="18"/>
                  </a:lnTo>
                  <a:lnTo>
                    <a:pt x="89" y="17"/>
                  </a:lnTo>
                  <a:lnTo>
                    <a:pt x="87" y="16"/>
                  </a:lnTo>
                  <a:lnTo>
                    <a:pt x="91" y="13"/>
                  </a:lnTo>
                  <a:lnTo>
                    <a:pt x="95" y="14"/>
                  </a:lnTo>
                  <a:lnTo>
                    <a:pt x="93" y="10"/>
                  </a:lnTo>
                  <a:lnTo>
                    <a:pt x="85" y="8"/>
                  </a:lnTo>
                  <a:lnTo>
                    <a:pt x="81" y="9"/>
                  </a:lnTo>
                  <a:lnTo>
                    <a:pt x="82" y="13"/>
                  </a:lnTo>
                  <a:lnTo>
                    <a:pt x="79" y="15"/>
                  </a:lnTo>
                  <a:lnTo>
                    <a:pt x="74" y="9"/>
                  </a:lnTo>
                  <a:lnTo>
                    <a:pt x="74" y="4"/>
                  </a:lnTo>
                  <a:lnTo>
                    <a:pt x="64" y="3"/>
                  </a:lnTo>
                  <a:lnTo>
                    <a:pt x="63" y="7"/>
                  </a:lnTo>
                  <a:lnTo>
                    <a:pt x="59" y="9"/>
                  </a:lnTo>
                  <a:lnTo>
                    <a:pt x="61" y="14"/>
                  </a:lnTo>
                  <a:lnTo>
                    <a:pt x="59" y="17"/>
                  </a:lnTo>
                  <a:lnTo>
                    <a:pt x="64" y="25"/>
                  </a:lnTo>
                  <a:lnTo>
                    <a:pt x="63" y="27"/>
                  </a:lnTo>
                  <a:lnTo>
                    <a:pt x="60" y="25"/>
                  </a:lnTo>
                  <a:lnTo>
                    <a:pt x="56" y="26"/>
                  </a:lnTo>
                  <a:lnTo>
                    <a:pt x="45" y="40"/>
                  </a:lnTo>
                  <a:lnTo>
                    <a:pt x="45" y="40"/>
                  </a:lnTo>
                  <a:close/>
                  <a:moveTo>
                    <a:pt x="37" y="8"/>
                  </a:moveTo>
                  <a:lnTo>
                    <a:pt x="41" y="13"/>
                  </a:lnTo>
                  <a:lnTo>
                    <a:pt x="45" y="13"/>
                  </a:lnTo>
                  <a:lnTo>
                    <a:pt x="47" y="9"/>
                  </a:lnTo>
                  <a:lnTo>
                    <a:pt x="51" y="7"/>
                  </a:lnTo>
                  <a:lnTo>
                    <a:pt x="55" y="13"/>
                  </a:lnTo>
                  <a:lnTo>
                    <a:pt x="51" y="19"/>
                  </a:lnTo>
                  <a:lnTo>
                    <a:pt x="43" y="26"/>
                  </a:lnTo>
                  <a:lnTo>
                    <a:pt x="43" y="32"/>
                  </a:lnTo>
                  <a:lnTo>
                    <a:pt x="36" y="36"/>
                  </a:lnTo>
                  <a:lnTo>
                    <a:pt x="27" y="35"/>
                  </a:lnTo>
                  <a:lnTo>
                    <a:pt x="22" y="38"/>
                  </a:lnTo>
                  <a:lnTo>
                    <a:pt x="28" y="41"/>
                  </a:lnTo>
                  <a:lnTo>
                    <a:pt x="24" y="47"/>
                  </a:lnTo>
                  <a:lnTo>
                    <a:pt x="19" y="42"/>
                  </a:lnTo>
                  <a:lnTo>
                    <a:pt x="15" y="45"/>
                  </a:lnTo>
                  <a:lnTo>
                    <a:pt x="9" y="42"/>
                  </a:lnTo>
                  <a:lnTo>
                    <a:pt x="9" y="39"/>
                  </a:lnTo>
                  <a:lnTo>
                    <a:pt x="13" y="40"/>
                  </a:lnTo>
                  <a:lnTo>
                    <a:pt x="19" y="33"/>
                  </a:lnTo>
                  <a:lnTo>
                    <a:pt x="17" y="29"/>
                  </a:lnTo>
                  <a:lnTo>
                    <a:pt x="22" y="27"/>
                  </a:lnTo>
                  <a:lnTo>
                    <a:pt x="29" y="27"/>
                  </a:lnTo>
                  <a:lnTo>
                    <a:pt x="29" y="24"/>
                  </a:lnTo>
                  <a:lnTo>
                    <a:pt x="22" y="23"/>
                  </a:lnTo>
                  <a:lnTo>
                    <a:pt x="14" y="13"/>
                  </a:lnTo>
                  <a:lnTo>
                    <a:pt x="16" y="9"/>
                  </a:lnTo>
                  <a:lnTo>
                    <a:pt x="23" y="15"/>
                  </a:lnTo>
                  <a:lnTo>
                    <a:pt x="29" y="16"/>
                  </a:lnTo>
                  <a:lnTo>
                    <a:pt x="32" y="9"/>
                  </a:lnTo>
                  <a:lnTo>
                    <a:pt x="37" y="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31" name="Freeform 179"/>
            <p:cNvSpPr>
              <a:spLocks/>
            </p:cNvSpPr>
            <p:nvPr/>
          </p:nvSpPr>
          <p:spPr bwMode="auto">
            <a:xfrm>
              <a:off x="1398" y="2440"/>
              <a:ext cx="88" cy="40"/>
            </a:xfrm>
            <a:custGeom>
              <a:avLst/>
              <a:gdLst/>
              <a:ahLst/>
              <a:cxnLst>
                <a:cxn ang="0">
                  <a:pos x="151" y="71"/>
                </a:cxn>
                <a:cxn ang="0">
                  <a:pos x="141" y="52"/>
                </a:cxn>
                <a:cxn ang="0">
                  <a:pos x="149" y="42"/>
                </a:cxn>
                <a:cxn ang="0">
                  <a:pos x="154" y="39"/>
                </a:cxn>
                <a:cxn ang="0">
                  <a:pos x="150" y="35"/>
                </a:cxn>
                <a:cxn ang="0">
                  <a:pos x="143" y="41"/>
                </a:cxn>
                <a:cxn ang="0">
                  <a:pos x="138" y="33"/>
                </a:cxn>
                <a:cxn ang="0">
                  <a:pos x="128" y="25"/>
                </a:cxn>
                <a:cxn ang="0">
                  <a:pos x="119" y="17"/>
                </a:cxn>
                <a:cxn ang="0">
                  <a:pos x="102" y="23"/>
                </a:cxn>
                <a:cxn ang="0">
                  <a:pos x="103" y="30"/>
                </a:cxn>
                <a:cxn ang="0">
                  <a:pos x="94" y="41"/>
                </a:cxn>
                <a:cxn ang="0">
                  <a:pos x="79" y="46"/>
                </a:cxn>
                <a:cxn ang="0">
                  <a:pos x="81" y="54"/>
                </a:cxn>
                <a:cxn ang="0">
                  <a:pos x="91" y="63"/>
                </a:cxn>
                <a:cxn ang="0">
                  <a:pos x="87" y="70"/>
                </a:cxn>
                <a:cxn ang="0">
                  <a:pos x="76" y="74"/>
                </a:cxn>
                <a:cxn ang="0">
                  <a:pos x="64" y="79"/>
                </a:cxn>
                <a:cxn ang="0">
                  <a:pos x="63" y="70"/>
                </a:cxn>
                <a:cxn ang="0">
                  <a:pos x="63" y="61"/>
                </a:cxn>
                <a:cxn ang="0">
                  <a:pos x="57" y="57"/>
                </a:cxn>
                <a:cxn ang="0">
                  <a:pos x="57" y="63"/>
                </a:cxn>
                <a:cxn ang="0">
                  <a:pos x="50" y="67"/>
                </a:cxn>
                <a:cxn ang="0">
                  <a:pos x="40" y="56"/>
                </a:cxn>
                <a:cxn ang="0">
                  <a:pos x="28" y="46"/>
                </a:cxn>
                <a:cxn ang="0">
                  <a:pos x="25" y="42"/>
                </a:cxn>
                <a:cxn ang="0">
                  <a:pos x="19" y="42"/>
                </a:cxn>
                <a:cxn ang="0">
                  <a:pos x="7" y="42"/>
                </a:cxn>
                <a:cxn ang="0">
                  <a:pos x="1" y="39"/>
                </a:cxn>
                <a:cxn ang="0">
                  <a:pos x="3" y="31"/>
                </a:cxn>
                <a:cxn ang="0">
                  <a:pos x="4" y="22"/>
                </a:cxn>
                <a:cxn ang="0">
                  <a:pos x="1" y="16"/>
                </a:cxn>
                <a:cxn ang="0">
                  <a:pos x="4" y="6"/>
                </a:cxn>
                <a:cxn ang="0">
                  <a:pos x="13" y="4"/>
                </a:cxn>
                <a:cxn ang="0">
                  <a:pos x="17" y="12"/>
                </a:cxn>
                <a:cxn ang="0">
                  <a:pos x="24" y="13"/>
                </a:cxn>
                <a:cxn ang="0">
                  <a:pos x="24" y="15"/>
                </a:cxn>
                <a:cxn ang="0">
                  <a:pos x="24" y="19"/>
                </a:cxn>
                <a:cxn ang="0">
                  <a:pos x="34" y="21"/>
                </a:cxn>
                <a:cxn ang="0">
                  <a:pos x="30" y="15"/>
                </a:cxn>
                <a:cxn ang="0">
                  <a:pos x="39" y="17"/>
                </a:cxn>
                <a:cxn ang="0">
                  <a:pos x="61" y="25"/>
                </a:cxn>
                <a:cxn ang="0">
                  <a:pos x="72" y="19"/>
                </a:cxn>
                <a:cxn ang="0">
                  <a:pos x="100" y="7"/>
                </a:cxn>
                <a:cxn ang="0">
                  <a:pos x="112" y="0"/>
                </a:cxn>
                <a:cxn ang="0">
                  <a:pos x="119" y="5"/>
                </a:cxn>
                <a:cxn ang="0">
                  <a:pos x="138" y="6"/>
                </a:cxn>
                <a:cxn ang="0">
                  <a:pos x="158" y="16"/>
                </a:cxn>
                <a:cxn ang="0">
                  <a:pos x="165" y="26"/>
                </a:cxn>
                <a:cxn ang="0">
                  <a:pos x="172" y="30"/>
                </a:cxn>
                <a:cxn ang="0">
                  <a:pos x="172" y="40"/>
                </a:cxn>
                <a:cxn ang="0">
                  <a:pos x="170" y="56"/>
                </a:cxn>
                <a:cxn ang="0">
                  <a:pos x="164" y="67"/>
                </a:cxn>
                <a:cxn ang="0">
                  <a:pos x="157" y="76"/>
                </a:cxn>
              </a:cxnLst>
              <a:rect l="0" t="0" r="r" b="b"/>
              <a:pathLst>
                <a:path w="175" h="80">
                  <a:moveTo>
                    <a:pt x="157" y="76"/>
                  </a:moveTo>
                  <a:lnTo>
                    <a:pt x="151" y="71"/>
                  </a:lnTo>
                  <a:lnTo>
                    <a:pt x="143" y="61"/>
                  </a:lnTo>
                  <a:lnTo>
                    <a:pt x="141" y="52"/>
                  </a:lnTo>
                  <a:lnTo>
                    <a:pt x="143" y="50"/>
                  </a:lnTo>
                  <a:lnTo>
                    <a:pt x="149" y="42"/>
                  </a:lnTo>
                  <a:lnTo>
                    <a:pt x="152" y="41"/>
                  </a:lnTo>
                  <a:lnTo>
                    <a:pt x="154" y="39"/>
                  </a:lnTo>
                  <a:lnTo>
                    <a:pt x="153" y="35"/>
                  </a:lnTo>
                  <a:lnTo>
                    <a:pt x="150" y="35"/>
                  </a:lnTo>
                  <a:lnTo>
                    <a:pt x="145" y="40"/>
                  </a:lnTo>
                  <a:lnTo>
                    <a:pt x="143" y="41"/>
                  </a:lnTo>
                  <a:lnTo>
                    <a:pt x="140" y="39"/>
                  </a:lnTo>
                  <a:lnTo>
                    <a:pt x="138" y="33"/>
                  </a:lnTo>
                  <a:lnTo>
                    <a:pt x="132" y="26"/>
                  </a:lnTo>
                  <a:lnTo>
                    <a:pt x="128" y="25"/>
                  </a:lnTo>
                  <a:lnTo>
                    <a:pt x="122" y="19"/>
                  </a:lnTo>
                  <a:lnTo>
                    <a:pt x="119" y="17"/>
                  </a:lnTo>
                  <a:lnTo>
                    <a:pt x="111" y="17"/>
                  </a:lnTo>
                  <a:lnTo>
                    <a:pt x="102" y="23"/>
                  </a:lnTo>
                  <a:lnTo>
                    <a:pt x="100" y="29"/>
                  </a:lnTo>
                  <a:lnTo>
                    <a:pt x="103" y="30"/>
                  </a:lnTo>
                  <a:lnTo>
                    <a:pt x="103" y="34"/>
                  </a:lnTo>
                  <a:lnTo>
                    <a:pt x="94" y="41"/>
                  </a:lnTo>
                  <a:lnTo>
                    <a:pt x="84" y="44"/>
                  </a:lnTo>
                  <a:lnTo>
                    <a:pt x="79" y="46"/>
                  </a:lnTo>
                  <a:lnTo>
                    <a:pt x="77" y="50"/>
                  </a:lnTo>
                  <a:lnTo>
                    <a:pt x="81" y="54"/>
                  </a:lnTo>
                  <a:lnTo>
                    <a:pt x="85" y="59"/>
                  </a:lnTo>
                  <a:lnTo>
                    <a:pt x="91" y="63"/>
                  </a:lnTo>
                  <a:lnTo>
                    <a:pt x="89" y="70"/>
                  </a:lnTo>
                  <a:lnTo>
                    <a:pt x="87" y="70"/>
                  </a:lnTo>
                  <a:lnTo>
                    <a:pt x="81" y="70"/>
                  </a:lnTo>
                  <a:lnTo>
                    <a:pt x="76" y="74"/>
                  </a:lnTo>
                  <a:lnTo>
                    <a:pt x="73" y="80"/>
                  </a:lnTo>
                  <a:lnTo>
                    <a:pt x="64" y="79"/>
                  </a:lnTo>
                  <a:lnTo>
                    <a:pt x="62" y="75"/>
                  </a:lnTo>
                  <a:lnTo>
                    <a:pt x="63" y="70"/>
                  </a:lnTo>
                  <a:lnTo>
                    <a:pt x="62" y="64"/>
                  </a:lnTo>
                  <a:lnTo>
                    <a:pt x="63" y="61"/>
                  </a:lnTo>
                  <a:lnTo>
                    <a:pt x="61" y="58"/>
                  </a:lnTo>
                  <a:lnTo>
                    <a:pt x="57" y="57"/>
                  </a:lnTo>
                  <a:lnTo>
                    <a:pt x="54" y="61"/>
                  </a:lnTo>
                  <a:lnTo>
                    <a:pt x="57" y="63"/>
                  </a:lnTo>
                  <a:lnTo>
                    <a:pt x="54" y="67"/>
                  </a:lnTo>
                  <a:lnTo>
                    <a:pt x="50" y="67"/>
                  </a:lnTo>
                  <a:lnTo>
                    <a:pt x="45" y="64"/>
                  </a:lnTo>
                  <a:lnTo>
                    <a:pt x="40" y="56"/>
                  </a:lnTo>
                  <a:lnTo>
                    <a:pt x="39" y="48"/>
                  </a:lnTo>
                  <a:lnTo>
                    <a:pt x="28" y="46"/>
                  </a:lnTo>
                  <a:lnTo>
                    <a:pt x="24" y="45"/>
                  </a:lnTo>
                  <a:lnTo>
                    <a:pt x="25" y="42"/>
                  </a:lnTo>
                  <a:lnTo>
                    <a:pt x="22" y="40"/>
                  </a:lnTo>
                  <a:lnTo>
                    <a:pt x="19" y="42"/>
                  </a:lnTo>
                  <a:lnTo>
                    <a:pt x="13" y="44"/>
                  </a:lnTo>
                  <a:lnTo>
                    <a:pt x="7" y="42"/>
                  </a:lnTo>
                  <a:lnTo>
                    <a:pt x="3" y="42"/>
                  </a:lnTo>
                  <a:lnTo>
                    <a:pt x="1" y="39"/>
                  </a:lnTo>
                  <a:lnTo>
                    <a:pt x="1" y="36"/>
                  </a:lnTo>
                  <a:lnTo>
                    <a:pt x="3" y="31"/>
                  </a:lnTo>
                  <a:lnTo>
                    <a:pt x="7" y="27"/>
                  </a:lnTo>
                  <a:lnTo>
                    <a:pt x="4" y="22"/>
                  </a:lnTo>
                  <a:lnTo>
                    <a:pt x="0" y="21"/>
                  </a:lnTo>
                  <a:lnTo>
                    <a:pt x="1" y="16"/>
                  </a:lnTo>
                  <a:lnTo>
                    <a:pt x="5" y="12"/>
                  </a:lnTo>
                  <a:lnTo>
                    <a:pt x="4" y="6"/>
                  </a:lnTo>
                  <a:lnTo>
                    <a:pt x="7" y="4"/>
                  </a:lnTo>
                  <a:lnTo>
                    <a:pt x="13" y="4"/>
                  </a:lnTo>
                  <a:lnTo>
                    <a:pt x="14" y="7"/>
                  </a:lnTo>
                  <a:lnTo>
                    <a:pt x="17" y="12"/>
                  </a:lnTo>
                  <a:lnTo>
                    <a:pt x="22" y="13"/>
                  </a:lnTo>
                  <a:lnTo>
                    <a:pt x="24" y="13"/>
                  </a:lnTo>
                  <a:lnTo>
                    <a:pt x="26" y="14"/>
                  </a:lnTo>
                  <a:lnTo>
                    <a:pt x="24" y="15"/>
                  </a:lnTo>
                  <a:lnTo>
                    <a:pt x="23" y="16"/>
                  </a:lnTo>
                  <a:lnTo>
                    <a:pt x="24" y="19"/>
                  </a:lnTo>
                  <a:lnTo>
                    <a:pt x="29" y="22"/>
                  </a:lnTo>
                  <a:lnTo>
                    <a:pt x="34" y="21"/>
                  </a:lnTo>
                  <a:lnTo>
                    <a:pt x="34" y="17"/>
                  </a:lnTo>
                  <a:lnTo>
                    <a:pt x="30" y="15"/>
                  </a:lnTo>
                  <a:lnTo>
                    <a:pt x="33" y="14"/>
                  </a:lnTo>
                  <a:lnTo>
                    <a:pt x="39" y="17"/>
                  </a:lnTo>
                  <a:lnTo>
                    <a:pt x="50" y="25"/>
                  </a:lnTo>
                  <a:lnTo>
                    <a:pt x="61" y="25"/>
                  </a:lnTo>
                  <a:lnTo>
                    <a:pt x="67" y="24"/>
                  </a:lnTo>
                  <a:lnTo>
                    <a:pt x="72" y="19"/>
                  </a:lnTo>
                  <a:lnTo>
                    <a:pt x="91" y="10"/>
                  </a:lnTo>
                  <a:lnTo>
                    <a:pt x="100" y="7"/>
                  </a:lnTo>
                  <a:lnTo>
                    <a:pt x="109" y="1"/>
                  </a:lnTo>
                  <a:lnTo>
                    <a:pt x="112" y="0"/>
                  </a:lnTo>
                  <a:lnTo>
                    <a:pt x="117" y="2"/>
                  </a:lnTo>
                  <a:lnTo>
                    <a:pt x="119" y="5"/>
                  </a:lnTo>
                  <a:lnTo>
                    <a:pt x="123" y="6"/>
                  </a:lnTo>
                  <a:lnTo>
                    <a:pt x="138" y="6"/>
                  </a:lnTo>
                  <a:lnTo>
                    <a:pt x="145" y="9"/>
                  </a:lnTo>
                  <a:lnTo>
                    <a:pt x="158" y="16"/>
                  </a:lnTo>
                  <a:lnTo>
                    <a:pt x="164" y="23"/>
                  </a:lnTo>
                  <a:lnTo>
                    <a:pt x="165" y="26"/>
                  </a:lnTo>
                  <a:lnTo>
                    <a:pt x="169" y="28"/>
                  </a:lnTo>
                  <a:lnTo>
                    <a:pt x="172" y="30"/>
                  </a:lnTo>
                  <a:lnTo>
                    <a:pt x="170" y="36"/>
                  </a:lnTo>
                  <a:lnTo>
                    <a:pt x="172" y="40"/>
                  </a:lnTo>
                  <a:lnTo>
                    <a:pt x="175" y="48"/>
                  </a:lnTo>
                  <a:lnTo>
                    <a:pt x="170" y="56"/>
                  </a:lnTo>
                  <a:lnTo>
                    <a:pt x="168" y="63"/>
                  </a:lnTo>
                  <a:lnTo>
                    <a:pt x="164" y="67"/>
                  </a:lnTo>
                  <a:lnTo>
                    <a:pt x="161" y="67"/>
                  </a:lnTo>
                  <a:lnTo>
                    <a:pt x="157" y="7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32" name="Freeform 180"/>
            <p:cNvSpPr>
              <a:spLocks/>
            </p:cNvSpPr>
            <p:nvPr/>
          </p:nvSpPr>
          <p:spPr bwMode="auto">
            <a:xfrm>
              <a:off x="1352" y="2415"/>
              <a:ext cx="53" cy="50"/>
            </a:xfrm>
            <a:custGeom>
              <a:avLst/>
              <a:gdLst/>
              <a:ahLst/>
              <a:cxnLst>
                <a:cxn ang="0">
                  <a:pos x="94" y="91"/>
                </a:cxn>
                <a:cxn ang="0">
                  <a:pos x="96" y="94"/>
                </a:cxn>
                <a:cxn ang="0">
                  <a:pos x="95" y="101"/>
                </a:cxn>
                <a:cxn ang="0">
                  <a:pos x="88" y="99"/>
                </a:cxn>
                <a:cxn ang="0">
                  <a:pos x="85" y="97"/>
                </a:cxn>
                <a:cxn ang="0">
                  <a:pos x="80" y="85"/>
                </a:cxn>
                <a:cxn ang="0">
                  <a:pos x="74" y="83"/>
                </a:cxn>
                <a:cxn ang="0">
                  <a:pos x="80" y="87"/>
                </a:cxn>
                <a:cxn ang="0">
                  <a:pos x="82" y="97"/>
                </a:cxn>
                <a:cxn ang="0">
                  <a:pos x="74" y="94"/>
                </a:cxn>
                <a:cxn ang="0">
                  <a:pos x="64" y="88"/>
                </a:cxn>
                <a:cxn ang="0">
                  <a:pos x="68" y="78"/>
                </a:cxn>
                <a:cxn ang="0">
                  <a:pos x="60" y="67"/>
                </a:cxn>
                <a:cxn ang="0">
                  <a:pos x="50" y="59"/>
                </a:cxn>
                <a:cxn ang="0">
                  <a:pos x="41" y="50"/>
                </a:cxn>
                <a:cxn ang="0">
                  <a:pos x="35" y="40"/>
                </a:cxn>
                <a:cxn ang="0">
                  <a:pos x="24" y="32"/>
                </a:cxn>
                <a:cxn ang="0">
                  <a:pos x="23" y="38"/>
                </a:cxn>
                <a:cxn ang="0">
                  <a:pos x="33" y="50"/>
                </a:cxn>
                <a:cxn ang="0">
                  <a:pos x="26" y="56"/>
                </a:cxn>
                <a:cxn ang="0">
                  <a:pos x="18" y="47"/>
                </a:cxn>
                <a:cxn ang="0">
                  <a:pos x="2" y="40"/>
                </a:cxn>
                <a:cxn ang="0">
                  <a:pos x="3" y="27"/>
                </a:cxn>
                <a:cxn ang="0">
                  <a:pos x="7" y="17"/>
                </a:cxn>
                <a:cxn ang="0">
                  <a:pos x="1" y="15"/>
                </a:cxn>
                <a:cxn ang="0">
                  <a:pos x="4" y="6"/>
                </a:cxn>
                <a:cxn ang="0">
                  <a:pos x="6" y="5"/>
                </a:cxn>
                <a:cxn ang="0">
                  <a:pos x="16" y="0"/>
                </a:cxn>
                <a:cxn ang="0">
                  <a:pos x="39" y="5"/>
                </a:cxn>
                <a:cxn ang="0">
                  <a:pos x="51" y="9"/>
                </a:cxn>
                <a:cxn ang="0">
                  <a:pos x="56" y="13"/>
                </a:cxn>
                <a:cxn ang="0">
                  <a:pos x="65" y="17"/>
                </a:cxn>
                <a:cxn ang="0">
                  <a:pos x="67" y="19"/>
                </a:cxn>
                <a:cxn ang="0">
                  <a:pos x="74" y="17"/>
                </a:cxn>
                <a:cxn ang="0">
                  <a:pos x="80" y="21"/>
                </a:cxn>
                <a:cxn ang="0">
                  <a:pos x="84" y="34"/>
                </a:cxn>
                <a:cxn ang="0">
                  <a:pos x="93" y="46"/>
                </a:cxn>
                <a:cxn ang="0">
                  <a:pos x="100" y="52"/>
                </a:cxn>
                <a:cxn ang="0">
                  <a:pos x="106" y="56"/>
                </a:cxn>
                <a:cxn ang="0">
                  <a:pos x="97" y="58"/>
                </a:cxn>
                <a:cxn ang="0">
                  <a:pos x="94" y="68"/>
                </a:cxn>
                <a:cxn ang="0">
                  <a:pos x="97" y="74"/>
                </a:cxn>
                <a:cxn ang="0">
                  <a:pos x="96" y="83"/>
                </a:cxn>
                <a:cxn ang="0">
                  <a:pos x="94" y="91"/>
                </a:cxn>
                <a:cxn ang="0">
                  <a:pos x="95" y="92"/>
                </a:cxn>
              </a:cxnLst>
              <a:rect l="0" t="0" r="r" b="b"/>
              <a:pathLst>
                <a:path w="106" h="101">
                  <a:moveTo>
                    <a:pt x="95" y="92"/>
                  </a:moveTo>
                  <a:lnTo>
                    <a:pt x="94" y="91"/>
                  </a:lnTo>
                  <a:lnTo>
                    <a:pt x="96" y="94"/>
                  </a:lnTo>
                  <a:lnTo>
                    <a:pt x="96" y="94"/>
                  </a:lnTo>
                  <a:lnTo>
                    <a:pt x="96" y="99"/>
                  </a:lnTo>
                  <a:lnTo>
                    <a:pt x="95" y="101"/>
                  </a:lnTo>
                  <a:lnTo>
                    <a:pt x="91" y="101"/>
                  </a:lnTo>
                  <a:lnTo>
                    <a:pt x="88" y="99"/>
                  </a:lnTo>
                  <a:lnTo>
                    <a:pt x="87" y="98"/>
                  </a:lnTo>
                  <a:lnTo>
                    <a:pt x="85" y="97"/>
                  </a:lnTo>
                  <a:lnTo>
                    <a:pt x="85" y="91"/>
                  </a:lnTo>
                  <a:lnTo>
                    <a:pt x="80" y="85"/>
                  </a:lnTo>
                  <a:lnTo>
                    <a:pt x="76" y="81"/>
                  </a:lnTo>
                  <a:lnTo>
                    <a:pt x="74" y="83"/>
                  </a:lnTo>
                  <a:lnTo>
                    <a:pt x="74" y="85"/>
                  </a:lnTo>
                  <a:lnTo>
                    <a:pt x="80" y="87"/>
                  </a:lnTo>
                  <a:lnTo>
                    <a:pt x="82" y="91"/>
                  </a:lnTo>
                  <a:lnTo>
                    <a:pt x="82" y="97"/>
                  </a:lnTo>
                  <a:lnTo>
                    <a:pt x="80" y="98"/>
                  </a:lnTo>
                  <a:lnTo>
                    <a:pt x="74" y="94"/>
                  </a:lnTo>
                  <a:lnTo>
                    <a:pt x="67" y="92"/>
                  </a:lnTo>
                  <a:lnTo>
                    <a:pt x="64" y="88"/>
                  </a:lnTo>
                  <a:lnTo>
                    <a:pt x="64" y="83"/>
                  </a:lnTo>
                  <a:lnTo>
                    <a:pt x="68" y="78"/>
                  </a:lnTo>
                  <a:lnTo>
                    <a:pt x="67" y="75"/>
                  </a:lnTo>
                  <a:lnTo>
                    <a:pt x="60" y="67"/>
                  </a:lnTo>
                  <a:lnTo>
                    <a:pt x="56" y="65"/>
                  </a:lnTo>
                  <a:lnTo>
                    <a:pt x="50" y="59"/>
                  </a:lnTo>
                  <a:lnTo>
                    <a:pt x="44" y="55"/>
                  </a:lnTo>
                  <a:lnTo>
                    <a:pt x="41" y="50"/>
                  </a:lnTo>
                  <a:lnTo>
                    <a:pt x="35" y="45"/>
                  </a:lnTo>
                  <a:lnTo>
                    <a:pt x="35" y="40"/>
                  </a:lnTo>
                  <a:lnTo>
                    <a:pt x="29" y="36"/>
                  </a:lnTo>
                  <a:lnTo>
                    <a:pt x="24" y="32"/>
                  </a:lnTo>
                  <a:lnTo>
                    <a:pt x="21" y="34"/>
                  </a:lnTo>
                  <a:lnTo>
                    <a:pt x="23" y="38"/>
                  </a:lnTo>
                  <a:lnTo>
                    <a:pt x="32" y="44"/>
                  </a:lnTo>
                  <a:lnTo>
                    <a:pt x="33" y="50"/>
                  </a:lnTo>
                  <a:lnTo>
                    <a:pt x="29" y="56"/>
                  </a:lnTo>
                  <a:lnTo>
                    <a:pt x="26" y="56"/>
                  </a:lnTo>
                  <a:lnTo>
                    <a:pt x="23" y="51"/>
                  </a:lnTo>
                  <a:lnTo>
                    <a:pt x="18" y="47"/>
                  </a:lnTo>
                  <a:lnTo>
                    <a:pt x="10" y="47"/>
                  </a:lnTo>
                  <a:lnTo>
                    <a:pt x="2" y="40"/>
                  </a:lnTo>
                  <a:lnTo>
                    <a:pt x="0" y="34"/>
                  </a:lnTo>
                  <a:lnTo>
                    <a:pt x="3" y="27"/>
                  </a:lnTo>
                  <a:lnTo>
                    <a:pt x="9" y="23"/>
                  </a:lnTo>
                  <a:lnTo>
                    <a:pt x="7" y="17"/>
                  </a:lnTo>
                  <a:lnTo>
                    <a:pt x="2" y="16"/>
                  </a:lnTo>
                  <a:lnTo>
                    <a:pt x="1" y="15"/>
                  </a:lnTo>
                  <a:lnTo>
                    <a:pt x="3" y="12"/>
                  </a:lnTo>
                  <a:lnTo>
                    <a:pt x="4" y="6"/>
                  </a:lnTo>
                  <a:lnTo>
                    <a:pt x="4" y="5"/>
                  </a:lnTo>
                  <a:lnTo>
                    <a:pt x="6" y="5"/>
                  </a:lnTo>
                  <a:lnTo>
                    <a:pt x="6" y="3"/>
                  </a:lnTo>
                  <a:lnTo>
                    <a:pt x="16" y="0"/>
                  </a:lnTo>
                  <a:lnTo>
                    <a:pt x="34" y="6"/>
                  </a:lnTo>
                  <a:lnTo>
                    <a:pt x="39" y="5"/>
                  </a:lnTo>
                  <a:lnTo>
                    <a:pt x="48" y="5"/>
                  </a:lnTo>
                  <a:lnTo>
                    <a:pt x="51" y="9"/>
                  </a:lnTo>
                  <a:lnTo>
                    <a:pt x="56" y="10"/>
                  </a:lnTo>
                  <a:lnTo>
                    <a:pt x="56" y="13"/>
                  </a:lnTo>
                  <a:lnTo>
                    <a:pt x="62" y="19"/>
                  </a:lnTo>
                  <a:lnTo>
                    <a:pt x="65" y="17"/>
                  </a:lnTo>
                  <a:lnTo>
                    <a:pt x="69" y="17"/>
                  </a:lnTo>
                  <a:lnTo>
                    <a:pt x="67" y="19"/>
                  </a:lnTo>
                  <a:lnTo>
                    <a:pt x="73" y="19"/>
                  </a:lnTo>
                  <a:lnTo>
                    <a:pt x="74" y="17"/>
                  </a:lnTo>
                  <a:lnTo>
                    <a:pt x="77" y="16"/>
                  </a:lnTo>
                  <a:lnTo>
                    <a:pt x="80" y="21"/>
                  </a:lnTo>
                  <a:lnTo>
                    <a:pt x="81" y="29"/>
                  </a:lnTo>
                  <a:lnTo>
                    <a:pt x="84" y="34"/>
                  </a:lnTo>
                  <a:lnTo>
                    <a:pt x="91" y="41"/>
                  </a:lnTo>
                  <a:lnTo>
                    <a:pt x="93" y="46"/>
                  </a:lnTo>
                  <a:lnTo>
                    <a:pt x="96" y="50"/>
                  </a:lnTo>
                  <a:lnTo>
                    <a:pt x="100" y="52"/>
                  </a:lnTo>
                  <a:lnTo>
                    <a:pt x="106" y="55"/>
                  </a:lnTo>
                  <a:lnTo>
                    <a:pt x="106" y="56"/>
                  </a:lnTo>
                  <a:lnTo>
                    <a:pt x="100" y="56"/>
                  </a:lnTo>
                  <a:lnTo>
                    <a:pt x="97" y="58"/>
                  </a:lnTo>
                  <a:lnTo>
                    <a:pt x="98" y="64"/>
                  </a:lnTo>
                  <a:lnTo>
                    <a:pt x="94" y="68"/>
                  </a:lnTo>
                  <a:lnTo>
                    <a:pt x="93" y="73"/>
                  </a:lnTo>
                  <a:lnTo>
                    <a:pt x="97" y="74"/>
                  </a:lnTo>
                  <a:lnTo>
                    <a:pt x="100" y="79"/>
                  </a:lnTo>
                  <a:lnTo>
                    <a:pt x="96" y="83"/>
                  </a:lnTo>
                  <a:lnTo>
                    <a:pt x="94" y="88"/>
                  </a:lnTo>
                  <a:lnTo>
                    <a:pt x="94" y="91"/>
                  </a:lnTo>
                  <a:lnTo>
                    <a:pt x="94" y="91"/>
                  </a:lnTo>
                  <a:lnTo>
                    <a:pt x="95" y="9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33" name="Freeform 181"/>
            <p:cNvSpPr>
              <a:spLocks/>
            </p:cNvSpPr>
            <p:nvPr/>
          </p:nvSpPr>
          <p:spPr bwMode="auto">
            <a:xfrm>
              <a:off x="1327" y="2353"/>
              <a:ext cx="72" cy="71"/>
            </a:xfrm>
            <a:custGeom>
              <a:avLst/>
              <a:gdLst/>
              <a:ahLst/>
              <a:cxnLst>
                <a:cxn ang="0">
                  <a:pos x="57" y="128"/>
                </a:cxn>
                <a:cxn ang="0">
                  <a:pos x="67" y="123"/>
                </a:cxn>
                <a:cxn ang="0">
                  <a:pos x="90" y="128"/>
                </a:cxn>
                <a:cxn ang="0">
                  <a:pos x="102" y="132"/>
                </a:cxn>
                <a:cxn ang="0">
                  <a:pos x="107" y="136"/>
                </a:cxn>
                <a:cxn ang="0">
                  <a:pos x="116" y="140"/>
                </a:cxn>
                <a:cxn ang="0">
                  <a:pos x="120" y="140"/>
                </a:cxn>
                <a:cxn ang="0">
                  <a:pos x="122" y="133"/>
                </a:cxn>
                <a:cxn ang="0">
                  <a:pos x="116" y="122"/>
                </a:cxn>
                <a:cxn ang="0">
                  <a:pos x="123" y="110"/>
                </a:cxn>
                <a:cxn ang="0">
                  <a:pos x="121" y="107"/>
                </a:cxn>
                <a:cxn ang="0">
                  <a:pos x="118" y="111"/>
                </a:cxn>
                <a:cxn ang="0">
                  <a:pos x="119" y="103"/>
                </a:cxn>
                <a:cxn ang="0">
                  <a:pos x="121" y="92"/>
                </a:cxn>
                <a:cxn ang="0">
                  <a:pos x="124" y="77"/>
                </a:cxn>
                <a:cxn ang="0">
                  <a:pos x="126" y="81"/>
                </a:cxn>
                <a:cxn ang="0">
                  <a:pos x="126" y="86"/>
                </a:cxn>
                <a:cxn ang="0">
                  <a:pos x="126" y="93"/>
                </a:cxn>
                <a:cxn ang="0">
                  <a:pos x="130" y="88"/>
                </a:cxn>
                <a:cxn ang="0">
                  <a:pos x="132" y="62"/>
                </a:cxn>
                <a:cxn ang="0">
                  <a:pos x="131" y="56"/>
                </a:cxn>
                <a:cxn ang="0">
                  <a:pos x="128" y="51"/>
                </a:cxn>
                <a:cxn ang="0">
                  <a:pos x="133" y="49"/>
                </a:cxn>
                <a:cxn ang="0">
                  <a:pos x="135" y="43"/>
                </a:cxn>
                <a:cxn ang="0">
                  <a:pos x="143" y="33"/>
                </a:cxn>
                <a:cxn ang="0">
                  <a:pos x="141" y="27"/>
                </a:cxn>
                <a:cxn ang="0">
                  <a:pos x="142" y="20"/>
                </a:cxn>
                <a:cxn ang="0">
                  <a:pos x="142" y="6"/>
                </a:cxn>
                <a:cxn ang="0">
                  <a:pos x="145" y="1"/>
                </a:cxn>
                <a:cxn ang="0">
                  <a:pos x="137" y="2"/>
                </a:cxn>
                <a:cxn ang="0">
                  <a:pos x="133" y="0"/>
                </a:cxn>
                <a:cxn ang="0">
                  <a:pos x="128" y="5"/>
                </a:cxn>
                <a:cxn ang="0">
                  <a:pos x="119" y="12"/>
                </a:cxn>
                <a:cxn ang="0">
                  <a:pos x="112" y="15"/>
                </a:cxn>
                <a:cxn ang="0">
                  <a:pos x="102" y="15"/>
                </a:cxn>
                <a:cxn ang="0">
                  <a:pos x="97" y="10"/>
                </a:cxn>
                <a:cxn ang="0">
                  <a:pos x="93" y="15"/>
                </a:cxn>
                <a:cxn ang="0">
                  <a:pos x="83" y="23"/>
                </a:cxn>
                <a:cxn ang="0">
                  <a:pos x="79" y="28"/>
                </a:cxn>
                <a:cxn ang="0">
                  <a:pos x="66" y="37"/>
                </a:cxn>
                <a:cxn ang="0">
                  <a:pos x="60" y="38"/>
                </a:cxn>
                <a:cxn ang="0">
                  <a:pos x="53" y="36"/>
                </a:cxn>
                <a:cxn ang="0">
                  <a:pos x="35" y="40"/>
                </a:cxn>
                <a:cxn ang="0">
                  <a:pos x="26" y="47"/>
                </a:cxn>
                <a:cxn ang="0">
                  <a:pos x="26" y="60"/>
                </a:cxn>
                <a:cxn ang="0">
                  <a:pos x="15" y="65"/>
                </a:cxn>
                <a:cxn ang="0">
                  <a:pos x="9" y="70"/>
                </a:cxn>
                <a:cxn ang="0">
                  <a:pos x="2" y="68"/>
                </a:cxn>
                <a:cxn ang="0">
                  <a:pos x="11" y="84"/>
                </a:cxn>
                <a:cxn ang="0">
                  <a:pos x="17" y="92"/>
                </a:cxn>
                <a:cxn ang="0">
                  <a:pos x="34" y="110"/>
                </a:cxn>
                <a:cxn ang="0">
                  <a:pos x="53" y="127"/>
                </a:cxn>
              </a:cxnLst>
              <a:rect l="0" t="0" r="r" b="b"/>
              <a:pathLst>
                <a:path w="145" h="142">
                  <a:moveTo>
                    <a:pt x="55" y="128"/>
                  </a:moveTo>
                  <a:lnTo>
                    <a:pt x="57" y="128"/>
                  </a:lnTo>
                  <a:lnTo>
                    <a:pt x="57" y="126"/>
                  </a:lnTo>
                  <a:lnTo>
                    <a:pt x="67" y="123"/>
                  </a:lnTo>
                  <a:lnTo>
                    <a:pt x="85" y="129"/>
                  </a:lnTo>
                  <a:lnTo>
                    <a:pt x="90" y="128"/>
                  </a:lnTo>
                  <a:lnTo>
                    <a:pt x="99" y="128"/>
                  </a:lnTo>
                  <a:lnTo>
                    <a:pt x="102" y="132"/>
                  </a:lnTo>
                  <a:lnTo>
                    <a:pt x="107" y="133"/>
                  </a:lnTo>
                  <a:lnTo>
                    <a:pt x="107" y="136"/>
                  </a:lnTo>
                  <a:lnTo>
                    <a:pt x="113" y="142"/>
                  </a:lnTo>
                  <a:lnTo>
                    <a:pt x="116" y="140"/>
                  </a:lnTo>
                  <a:lnTo>
                    <a:pt x="120" y="140"/>
                  </a:lnTo>
                  <a:lnTo>
                    <a:pt x="120" y="140"/>
                  </a:lnTo>
                  <a:lnTo>
                    <a:pt x="123" y="138"/>
                  </a:lnTo>
                  <a:lnTo>
                    <a:pt x="122" y="133"/>
                  </a:lnTo>
                  <a:lnTo>
                    <a:pt x="119" y="129"/>
                  </a:lnTo>
                  <a:lnTo>
                    <a:pt x="116" y="122"/>
                  </a:lnTo>
                  <a:lnTo>
                    <a:pt x="121" y="115"/>
                  </a:lnTo>
                  <a:lnTo>
                    <a:pt x="123" y="110"/>
                  </a:lnTo>
                  <a:lnTo>
                    <a:pt x="123" y="104"/>
                  </a:lnTo>
                  <a:lnTo>
                    <a:pt x="121" y="107"/>
                  </a:lnTo>
                  <a:lnTo>
                    <a:pt x="120" y="110"/>
                  </a:lnTo>
                  <a:lnTo>
                    <a:pt x="118" y="111"/>
                  </a:lnTo>
                  <a:lnTo>
                    <a:pt x="118" y="107"/>
                  </a:lnTo>
                  <a:lnTo>
                    <a:pt x="119" y="103"/>
                  </a:lnTo>
                  <a:lnTo>
                    <a:pt x="122" y="95"/>
                  </a:lnTo>
                  <a:lnTo>
                    <a:pt x="121" y="92"/>
                  </a:lnTo>
                  <a:lnTo>
                    <a:pt x="121" y="87"/>
                  </a:lnTo>
                  <a:lnTo>
                    <a:pt x="124" y="77"/>
                  </a:lnTo>
                  <a:lnTo>
                    <a:pt x="127" y="78"/>
                  </a:lnTo>
                  <a:lnTo>
                    <a:pt x="126" y="81"/>
                  </a:lnTo>
                  <a:lnTo>
                    <a:pt x="126" y="81"/>
                  </a:lnTo>
                  <a:lnTo>
                    <a:pt x="126" y="86"/>
                  </a:lnTo>
                  <a:lnTo>
                    <a:pt x="126" y="86"/>
                  </a:lnTo>
                  <a:lnTo>
                    <a:pt x="126" y="93"/>
                  </a:lnTo>
                  <a:lnTo>
                    <a:pt x="127" y="93"/>
                  </a:lnTo>
                  <a:lnTo>
                    <a:pt x="130" y="88"/>
                  </a:lnTo>
                  <a:lnTo>
                    <a:pt x="132" y="76"/>
                  </a:lnTo>
                  <a:lnTo>
                    <a:pt x="132" y="62"/>
                  </a:lnTo>
                  <a:lnTo>
                    <a:pt x="133" y="59"/>
                  </a:lnTo>
                  <a:lnTo>
                    <a:pt x="131" y="56"/>
                  </a:lnTo>
                  <a:lnTo>
                    <a:pt x="128" y="54"/>
                  </a:lnTo>
                  <a:lnTo>
                    <a:pt x="128" y="51"/>
                  </a:lnTo>
                  <a:lnTo>
                    <a:pt x="131" y="49"/>
                  </a:lnTo>
                  <a:lnTo>
                    <a:pt x="133" y="49"/>
                  </a:lnTo>
                  <a:lnTo>
                    <a:pt x="134" y="51"/>
                  </a:lnTo>
                  <a:lnTo>
                    <a:pt x="135" y="43"/>
                  </a:lnTo>
                  <a:lnTo>
                    <a:pt x="141" y="37"/>
                  </a:lnTo>
                  <a:lnTo>
                    <a:pt x="143" y="33"/>
                  </a:lnTo>
                  <a:lnTo>
                    <a:pt x="144" y="29"/>
                  </a:lnTo>
                  <a:lnTo>
                    <a:pt x="141" y="27"/>
                  </a:lnTo>
                  <a:lnTo>
                    <a:pt x="141" y="24"/>
                  </a:lnTo>
                  <a:lnTo>
                    <a:pt x="142" y="20"/>
                  </a:lnTo>
                  <a:lnTo>
                    <a:pt x="141" y="15"/>
                  </a:lnTo>
                  <a:lnTo>
                    <a:pt x="142" y="6"/>
                  </a:lnTo>
                  <a:lnTo>
                    <a:pt x="144" y="3"/>
                  </a:lnTo>
                  <a:lnTo>
                    <a:pt x="145" y="1"/>
                  </a:lnTo>
                  <a:lnTo>
                    <a:pt x="142" y="2"/>
                  </a:lnTo>
                  <a:lnTo>
                    <a:pt x="137" y="2"/>
                  </a:lnTo>
                  <a:lnTo>
                    <a:pt x="136" y="0"/>
                  </a:lnTo>
                  <a:lnTo>
                    <a:pt x="133" y="0"/>
                  </a:lnTo>
                  <a:lnTo>
                    <a:pt x="130" y="1"/>
                  </a:lnTo>
                  <a:lnTo>
                    <a:pt x="128" y="5"/>
                  </a:lnTo>
                  <a:lnTo>
                    <a:pt x="124" y="7"/>
                  </a:lnTo>
                  <a:lnTo>
                    <a:pt x="119" y="12"/>
                  </a:lnTo>
                  <a:lnTo>
                    <a:pt x="113" y="12"/>
                  </a:lnTo>
                  <a:lnTo>
                    <a:pt x="112" y="15"/>
                  </a:lnTo>
                  <a:lnTo>
                    <a:pt x="108" y="14"/>
                  </a:lnTo>
                  <a:lnTo>
                    <a:pt x="102" y="15"/>
                  </a:lnTo>
                  <a:lnTo>
                    <a:pt x="101" y="13"/>
                  </a:lnTo>
                  <a:lnTo>
                    <a:pt x="97" y="10"/>
                  </a:lnTo>
                  <a:lnTo>
                    <a:pt x="95" y="10"/>
                  </a:lnTo>
                  <a:lnTo>
                    <a:pt x="93" y="15"/>
                  </a:lnTo>
                  <a:lnTo>
                    <a:pt x="87" y="15"/>
                  </a:lnTo>
                  <a:lnTo>
                    <a:pt x="83" y="23"/>
                  </a:lnTo>
                  <a:lnTo>
                    <a:pt x="81" y="26"/>
                  </a:lnTo>
                  <a:lnTo>
                    <a:pt x="79" y="28"/>
                  </a:lnTo>
                  <a:lnTo>
                    <a:pt x="73" y="34"/>
                  </a:lnTo>
                  <a:lnTo>
                    <a:pt x="66" y="37"/>
                  </a:lnTo>
                  <a:lnTo>
                    <a:pt x="64" y="40"/>
                  </a:lnTo>
                  <a:lnTo>
                    <a:pt x="60" y="38"/>
                  </a:lnTo>
                  <a:lnTo>
                    <a:pt x="56" y="39"/>
                  </a:lnTo>
                  <a:lnTo>
                    <a:pt x="53" y="36"/>
                  </a:lnTo>
                  <a:lnTo>
                    <a:pt x="45" y="35"/>
                  </a:lnTo>
                  <a:lnTo>
                    <a:pt x="35" y="40"/>
                  </a:lnTo>
                  <a:lnTo>
                    <a:pt x="26" y="41"/>
                  </a:lnTo>
                  <a:lnTo>
                    <a:pt x="26" y="47"/>
                  </a:lnTo>
                  <a:lnTo>
                    <a:pt x="26" y="52"/>
                  </a:lnTo>
                  <a:lnTo>
                    <a:pt x="26" y="60"/>
                  </a:lnTo>
                  <a:lnTo>
                    <a:pt x="22" y="64"/>
                  </a:lnTo>
                  <a:lnTo>
                    <a:pt x="15" y="65"/>
                  </a:lnTo>
                  <a:lnTo>
                    <a:pt x="10" y="66"/>
                  </a:lnTo>
                  <a:lnTo>
                    <a:pt x="9" y="70"/>
                  </a:lnTo>
                  <a:lnTo>
                    <a:pt x="7" y="70"/>
                  </a:lnTo>
                  <a:lnTo>
                    <a:pt x="2" y="68"/>
                  </a:lnTo>
                  <a:lnTo>
                    <a:pt x="0" y="70"/>
                  </a:lnTo>
                  <a:lnTo>
                    <a:pt x="11" y="84"/>
                  </a:lnTo>
                  <a:lnTo>
                    <a:pt x="17" y="87"/>
                  </a:lnTo>
                  <a:lnTo>
                    <a:pt x="17" y="92"/>
                  </a:lnTo>
                  <a:lnTo>
                    <a:pt x="27" y="99"/>
                  </a:lnTo>
                  <a:lnTo>
                    <a:pt x="34" y="110"/>
                  </a:lnTo>
                  <a:lnTo>
                    <a:pt x="49" y="127"/>
                  </a:lnTo>
                  <a:lnTo>
                    <a:pt x="53" y="127"/>
                  </a:lnTo>
                  <a:lnTo>
                    <a:pt x="55" y="12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34" name="Freeform 182"/>
            <p:cNvSpPr>
              <a:spLocks/>
            </p:cNvSpPr>
            <p:nvPr/>
          </p:nvSpPr>
          <p:spPr bwMode="auto">
            <a:xfrm>
              <a:off x="1295" y="2335"/>
              <a:ext cx="105" cy="51"/>
            </a:xfrm>
            <a:custGeom>
              <a:avLst/>
              <a:gdLst/>
              <a:ahLst/>
              <a:cxnLst>
                <a:cxn ang="0">
                  <a:pos x="78" y="100"/>
                </a:cxn>
                <a:cxn ang="0">
                  <a:pos x="89" y="95"/>
                </a:cxn>
                <a:cxn ang="0">
                  <a:pos x="89" y="82"/>
                </a:cxn>
                <a:cxn ang="0">
                  <a:pos x="98" y="75"/>
                </a:cxn>
                <a:cxn ang="0">
                  <a:pos x="116" y="71"/>
                </a:cxn>
                <a:cxn ang="0">
                  <a:pos x="123" y="73"/>
                </a:cxn>
                <a:cxn ang="0">
                  <a:pos x="129" y="72"/>
                </a:cxn>
                <a:cxn ang="0">
                  <a:pos x="142" y="63"/>
                </a:cxn>
                <a:cxn ang="0">
                  <a:pos x="146" y="58"/>
                </a:cxn>
                <a:cxn ang="0">
                  <a:pos x="156" y="50"/>
                </a:cxn>
                <a:cxn ang="0">
                  <a:pos x="160" y="45"/>
                </a:cxn>
                <a:cxn ang="0">
                  <a:pos x="165" y="50"/>
                </a:cxn>
                <a:cxn ang="0">
                  <a:pos x="175" y="50"/>
                </a:cxn>
                <a:cxn ang="0">
                  <a:pos x="182" y="47"/>
                </a:cxn>
                <a:cxn ang="0">
                  <a:pos x="191" y="40"/>
                </a:cxn>
                <a:cxn ang="0">
                  <a:pos x="196" y="35"/>
                </a:cxn>
                <a:cxn ang="0">
                  <a:pos x="200" y="37"/>
                </a:cxn>
                <a:cxn ang="0">
                  <a:pos x="208" y="36"/>
                </a:cxn>
                <a:cxn ang="0">
                  <a:pos x="208" y="31"/>
                </a:cxn>
                <a:cxn ang="0">
                  <a:pos x="195" y="22"/>
                </a:cxn>
                <a:cxn ang="0">
                  <a:pos x="197" y="28"/>
                </a:cxn>
                <a:cxn ang="0">
                  <a:pos x="182" y="27"/>
                </a:cxn>
                <a:cxn ang="0">
                  <a:pos x="173" y="24"/>
                </a:cxn>
                <a:cxn ang="0">
                  <a:pos x="168" y="22"/>
                </a:cxn>
                <a:cxn ang="0">
                  <a:pos x="172" y="17"/>
                </a:cxn>
                <a:cxn ang="0">
                  <a:pos x="181" y="18"/>
                </a:cxn>
                <a:cxn ang="0">
                  <a:pos x="189" y="19"/>
                </a:cxn>
                <a:cxn ang="0">
                  <a:pos x="176" y="11"/>
                </a:cxn>
                <a:cxn ang="0">
                  <a:pos x="165" y="12"/>
                </a:cxn>
                <a:cxn ang="0">
                  <a:pos x="161" y="14"/>
                </a:cxn>
                <a:cxn ang="0">
                  <a:pos x="143" y="10"/>
                </a:cxn>
                <a:cxn ang="0">
                  <a:pos x="123" y="3"/>
                </a:cxn>
                <a:cxn ang="0">
                  <a:pos x="114" y="3"/>
                </a:cxn>
                <a:cxn ang="0">
                  <a:pos x="112" y="7"/>
                </a:cxn>
                <a:cxn ang="0">
                  <a:pos x="104" y="7"/>
                </a:cxn>
                <a:cxn ang="0">
                  <a:pos x="80" y="10"/>
                </a:cxn>
                <a:cxn ang="0">
                  <a:pos x="53" y="14"/>
                </a:cxn>
                <a:cxn ang="0">
                  <a:pos x="48" y="14"/>
                </a:cxn>
                <a:cxn ang="0">
                  <a:pos x="42" y="22"/>
                </a:cxn>
                <a:cxn ang="0">
                  <a:pos x="28" y="27"/>
                </a:cxn>
                <a:cxn ang="0">
                  <a:pos x="15" y="40"/>
                </a:cxn>
                <a:cxn ang="0">
                  <a:pos x="13" y="54"/>
                </a:cxn>
                <a:cxn ang="0">
                  <a:pos x="4" y="62"/>
                </a:cxn>
                <a:cxn ang="0">
                  <a:pos x="3" y="64"/>
                </a:cxn>
                <a:cxn ang="0">
                  <a:pos x="5" y="88"/>
                </a:cxn>
                <a:cxn ang="0">
                  <a:pos x="19" y="93"/>
                </a:cxn>
                <a:cxn ang="0">
                  <a:pos x="30" y="95"/>
                </a:cxn>
                <a:cxn ang="0">
                  <a:pos x="27" y="92"/>
                </a:cxn>
                <a:cxn ang="0">
                  <a:pos x="38" y="98"/>
                </a:cxn>
                <a:cxn ang="0">
                  <a:pos x="56" y="101"/>
                </a:cxn>
                <a:cxn ang="0">
                  <a:pos x="58" y="93"/>
                </a:cxn>
                <a:cxn ang="0">
                  <a:pos x="63" y="93"/>
                </a:cxn>
                <a:cxn ang="0">
                  <a:pos x="68" y="95"/>
                </a:cxn>
                <a:cxn ang="0">
                  <a:pos x="71" y="94"/>
                </a:cxn>
                <a:cxn ang="0">
                  <a:pos x="73" y="100"/>
                </a:cxn>
              </a:cxnLst>
              <a:rect l="0" t="0" r="r" b="b"/>
              <a:pathLst>
                <a:path w="210" h="101">
                  <a:moveTo>
                    <a:pt x="73" y="101"/>
                  </a:moveTo>
                  <a:lnTo>
                    <a:pt x="78" y="100"/>
                  </a:lnTo>
                  <a:lnTo>
                    <a:pt x="85" y="99"/>
                  </a:lnTo>
                  <a:lnTo>
                    <a:pt x="89" y="95"/>
                  </a:lnTo>
                  <a:lnTo>
                    <a:pt x="89" y="87"/>
                  </a:lnTo>
                  <a:lnTo>
                    <a:pt x="89" y="82"/>
                  </a:lnTo>
                  <a:lnTo>
                    <a:pt x="89" y="76"/>
                  </a:lnTo>
                  <a:lnTo>
                    <a:pt x="98" y="75"/>
                  </a:lnTo>
                  <a:lnTo>
                    <a:pt x="108" y="70"/>
                  </a:lnTo>
                  <a:lnTo>
                    <a:pt x="116" y="71"/>
                  </a:lnTo>
                  <a:lnTo>
                    <a:pt x="119" y="74"/>
                  </a:lnTo>
                  <a:lnTo>
                    <a:pt x="123" y="73"/>
                  </a:lnTo>
                  <a:lnTo>
                    <a:pt x="127" y="75"/>
                  </a:lnTo>
                  <a:lnTo>
                    <a:pt x="129" y="72"/>
                  </a:lnTo>
                  <a:lnTo>
                    <a:pt x="136" y="69"/>
                  </a:lnTo>
                  <a:lnTo>
                    <a:pt x="142" y="63"/>
                  </a:lnTo>
                  <a:lnTo>
                    <a:pt x="144" y="61"/>
                  </a:lnTo>
                  <a:lnTo>
                    <a:pt x="146" y="58"/>
                  </a:lnTo>
                  <a:lnTo>
                    <a:pt x="150" y="50"/>
                  </a:lnTo>
                  <a:lnTo>
                    <a:pt x="156" y="50"/>
                  </a:lnTo>
                  <a:lnTo>
                    <a:pt x="158" y="45"/>
                  </a:lnTo>
                  <a:lnTo>
                    <a:pt x="160" y="45"/>
                  </a:lnTo>
                  <a:lnTo>
                    <a:pt x="164" y="48"/>
                  </a:lnTo>
                  <a:lnTo>
                    <a:pt x="165" y="50"/>
                  </a:lnTo>
                  <a:lnTo>
                    <a:pt x="171" y="49"/>
                  </a:lnTo>
                  <a:lnTo>
                    <a:pt x="175" y="50"/>
                  </a:lnTo>
                  <a:lnTo>
                    <a:pt x="176" y="47"/>
                  </a:lnTo>
                  <a:lnTo>
                    <a:pt x="182" y="47"/>
                  </a:lnTo>
                  <a:lnTo>
                    <a:pt x="187" y="42"/>
                  </a:lnTo>
                  <a:lnTo>
                    <a:pt x="191" y="40"/>
                  </a:lnTo>
                  <a:lnTo>
                    <a:pt x="193" y="36"/>
                  </a:lnTo>
                  <a:lnTo>
                    <a:pt x="196" y="35"/>
                  </a:lnTo>
                  <a:lnTo>
                    <a:pt x="199" y="35"/>
                  </a:lnTo>
                  <a:lnTo>
                    <a:pt x="200" y="37"/>
                  </a:lnTo>
                  <a:lnTo>
                    <a:pt x="205" y="37"/>
                  </a:lnTo>
                  <a:lnTo>
                    <a:pt x="208" y="36"/>
                  </a:lnTo>
                  <a:lnTo>
                    <a:pt x="210" y="34"/>
                  </a:lnTo>
                  <a:lnTo>
                    <a:pt x="208" y="31"/>
                  </a:lnTo>
                  <a:lnTo>
                    <a:pt x="201" y="25"/>
                  </a:lnTo>
                  <a:lnTo>
                    <a:pt x="195" y="22"/>
                  </a:lnTo>
                  <a:lnTo>
                    <a:pt x="194" y="23"/>
                  </a:lnTo>
                  <a:lnTo>
                    <a:pt x="197" y="28"/>
                  </a:lnTo>
                  <a:lnTo>
                    <a:pt x="189" y="28"/>
                  </a:lnTo>
                  <a:lnTo>
                    <a:pt x="182" y="27"/>
                  </a:lnTo>
                  <a:lnTo>
                    <a:pt x="178" y="25"/>
                  </a:lnTo>
                  <a:lnTo>
                    <a:pt x="173" y="24"/>
                  </a:lnTo>
                  <a:lnTo>
                    <a:pt x="167" y="24"/>
                  </a:lnTo>
                  <a:lnTo>
                    <a:pt x="168" y="22"/>
                  </a:lnTo>
                  <a:lnTo>
                    <a:pt x="173" y="20"/>
                  </a:lnTo>
                  <a:lnTo>
                    <a:pt x="172" y="17"/>
                  </a:lnTo>
                  <a:lnTo>
                    <a:pt x="175" y="17"/>
                  </a:lnTo>
                  <a:lnTo>
                    <a:pt x="181" y="18"/>
                  </a:lnTo>
                  <a:lnTo>
                    <a:pt x="188" y="20"/>
                  </a:lnTo>
                  <a:lnTo>
                    <a:pt x="189" y="19"/>
                  </a:lnTo>
                  <a:lnTo>
                    <a:pt x="184" y="15"/>
                  </a:lnTo>
                  <a:lnTo>
                    <a:pt x="176" y="11"/>
                  </a:lnTo>
                  <a:lnTo>
                    <a:pt x="171" y="11"/>
                  </a:lnTo>
                  <a:lnTo>
                    <a:pt x="165" y="12"/>
                  </a:lnTo>
                  <a:lnTo>
                    <a:pt x="162" y="10"/>
                  </a:lnTo>
                  <a:lnTo>
                    <a:pt x="161" y="14"/>
                  </a:lnTo>
                  <a:lnTo>
                    <a:pt x="156" y="11"/>
                  </a:lnTo>
                  <a:lnTo>
                    <a:pt x="143" y="10"/>
                  </a:lnTo>
                  <a:lnTo>
                    <a:pt x="129" y="8"/>
                  </a:lnTo>
                  <a:lnTo>
                    <a:pt x="123" y="3"/>
                  </a:lnTo>
                  <a:lnTo>
                    <a:pt x="116" y="0"/>
                  </a:lnTo>
                  <a:lnTo>
                    <a:pt x="114" y="3"/>
                  </a:lnTo>
                  <a:lnTo>
                    <a:pt x="117" y="5"/>
                  </a:lnTo>
                  <a:lnTo>
                    <a:pt x="112" y="7"/>
                  </a:lnTo>
                  <a:lnTo>
                    <a:pt x="108" y="10"/>
                  </a:lnTo>
                  <a:lnTo>
                    <a:pt x="104" y="7"/>
                  </a:lnTo>
                  <a:lnTo>
                    <a:pt x="93" y="11"/>
                  </a:lnTo>
                  <a:lnTo>
                    <a:pt x="80" y="10"/>
                  </a:lnTo>
                  <a:lnTo>
                    <a:pt x="61" y="10"/>
                  </a:lnTo>
                  <a:lnTo>
                    <a:pt x="53" y="14"/>
                  </a:lnTo>
                  <a:lnTo>
                    <a:pt x="49" y="11"/>
                  </a:lnTo>
                  <a:lnTo>
                    <a:pt x="48" y="14"/>
                  </a:lnTo>
                  <a:lnTo>
                    <a:pt x="44" y="16"/>
                  </a:lnTo>
                  <a:lnTo>
                    <a:pt x="42" y="22"/>
                  </a:lnTo>
                  <a:lnTo>
                    <a:pt x="33" y="27"/>
                  </a:lnTo>
                  <a:lnTo>
                    <a:pt x="28" y="27"/>
                  </a:lnTo>
                  <a:lnTo>
                    <a:pt x="20" y="36"/>
                  </a:lnTo>
                  <a:lnTo>
                    <a:pt x="15" y="40"/>
                  </a:lnTo>
                  <a:lnTo>
                    <a:pt x="16" y="46"/>
                  </a:lnTo>
                  <a:lnTo>
                    <a:pt x="13" y="54"/>
                  </a:lnTo>
                  <a:lnTo>
                    <a:pt x="4" y="61"/>
                  </a:lnTo>
                  <a:lnTo>
                    <a:pt x="4" y="62"/>
                  </a:lnTo>
                  <a:lnTo>
                    <a:pt x="4" y="64"/>
                  </a:lnTo>
                  <a:lnTo>
                    <a:pt x="3" y="64"/>
                  </a:lnTo>
                  <a:lnTo>
                    <a:pt x="0" y="81"/>
                  </a:lnTo>
                  <a:lnTo>
                    <a:pt x="5" y="88"/>
                  </a:lnTo>
                  <a:lnTo>
                    <a:pt x="8" y="87"/>
                  </a:lnTo>
                  <a:lnTo>
                    <a:pt x="19" y="93"/>
                  </a:lnTo>
                  <a:lnTo>
                    <a:pt x="28" y="98"/>
                  </a:lnTo>
                  <a:lnTo>
                    <a:pt x="30" y="95"/>
                  </a:lnTo>
                  <a:lnTo>
                    <a:pt x="25" y="93"/>
                  </a:lnTo>
                  <a:lnTo>
                    <a:pt x="27" y="92"/>
                  </a:lnTo>
                  <a:lnTo>
                    <a:pt x="33" y="92"/>
                  </a:lnTo>
                  <a:lnTo>
                    <a:pt x="38" y="98"/>
                  </a:lnTo>
                  <a:lnTo>
                    <a:pt x="42" y="100"/>
                  </a:lnTo>
                  <a:lnTo>
                    <a:pt x="56" y="101"/>
                  </a:lnTo>
                  <a:lnTo>
                    <a:pt x="59" y="96"/>
                  </a:lnTo>
                  <a:lnTo>
                    <a:pt x="58" y="93"/>
                  </a:lnTo>
                  <a:lnTo>
                    <a:pt x="60" y="91"/>
                  </a:lnTo>
                  <a:lnTo>
                    <a:pt x="63" y="93"/>
                  </a:lnTo>
                  <a:lnTo>
                    <a:pt x="65" y="95"/>
                  </a:lnTo>
                  <a:lnTo>
                    <a:pt x="68" y="95"/>
                  </a:lnTo>
                  <a:lnTo>
                    <a:pt x="69" y="93"/>
                  </a:lnTo>
                  <a:lnTo>
                    <a:pt x="71" y="94"/>
                  </a:lnTo>
                  <a:lnTo>
                    <a:pt x="71" y="97"/>
                  </a:lnTo>
                  <a:lnTo>
                    <a:pt x="73" y="100"/>
                  </a:lnTo>
                  <a:lnTo>
                    <a:pt x="73" y="10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35" name="Freeform 183"/>
            <p:cNvSpPr>
              <a:spLocks/>
            </p:cNvSpPr>
            <p:nvPr/>
          </p:nvSpPr>
          <p:spPr bwMode="auto">
            <a:xfrm>
              <a:off x="1286" y="2363"/>
              <a:ext cx="40" cy="23"/>
            </a:xfrm>
            <a:custGeom>
              <a:avLst/>
              <a:gdLst/>
              <a:ahLst/>
              <a:cxnLst>
                <a:cxn ang="0">
                  <a:pos x="29" y="0"/>
                </a:cxn>
                <a:cxn ang="0">
                  <a:pos x="35" y="2"/>
                </a:cxn>
                <a:cxn ang="0">
                  <a:pos x="36" y="3"/>
                </a:cxn>
                <a:cxn ang="0">
                  <a:pos x="39" y="4"/>
                </a:cxn>
                <a:cxn ang="0">
                  <a:pos x="42" y="7"/>
                </a:cxn>
                <a:cxn ang="0">
                  <a:pos x="48" y="6"/>
                </a:cxn>
                <a:cxn ang="0">
                  <a:pos x="54" y="8"/>
                </a:cxn>
                <a:cxn ang="0">
                  <a:pos x="59" y="13"/>
                </a:cxn>
                <a:cxn ang="0">
                  <a:pos x="60" y="17"/>
                </a:cxn>
                <a:cxn ang="0">
                  <a:pos x="63" y="19"/>
                </a:cxn>
                <a:cxn ang="0">
                  <a:pos x="64" y="16"/>
                </a:cxn>
                <a:cxn ang="0">
                  <a:pos x="65" y="13"/>
                </a:cxn>
                <a:cxn ang="0">
                  <a:pos x="71" y="13"/>
                </a:cxn>
                <a:cxn ang="0">
                  <a:pos x="74" y="14"/>
                </a:cxn>
                <a:cxn ang="0">
                  <a:pos x="78" y="15"/>
                </a:cxn>
                <a:cxn ang="0">
                  <a:pos x="78" y="20"/>
                </a:cxn>
                <a:cxn ang="0">
                  <a:pos x="77" y="26"/>
                </a:cxn>
                <a:cxn ang="0">
                  <a:pos x="77" y="28"/>
                </a:cxn>
                <a:cxn ang="0">
                  <a:pos x="76" y="33"/>
                </a:cxn>
                <a:cxn ang="0">
                  <a:pos x="77" y="36"/>
                </a:cxn>
                <a:cxn ang="0">
                  <a:pos x="75" y="38"/>
                </a:cxn>
                <a:cxn ang="0">
                  <a:pos x="76" y="41"/>
                </a:cxn>
                <a:cxn ang="0">
                  <a:pos x="73" y="46"/>
                </a:cxn>
                <a:cxn ang="0">
                  <a:pos x="59" y="45"/>
                </a:cxn>
                <a:cxn ang="0">
                  <a:pos x="55" y="43"/>
                </a:cxn>
                <a:cxn ang="0">
                  <a:pos x="50" y="37"/>
                </a:cxn>
                <a:cxn ang="0">
                  <a:pos x="44" y="37"/>
                </a:cxn>
                <a:cxn ang="0">
                  <a:pos x="42" y="38"/>
                </a:cxn>
                <a:cxn ang="0">
                  <a:pos x="47" y="40"/>
                </a:cxn>
                <a:cxn ang="0">
                  <a:pos x="45" y="43"/>
                </a:cxn>
                <a:cxn ang="0">
                  <a:pos x="36" y="38"/>
                </a:cxn>
                <a:cxn ang="0">
                  <a:pos x="25" y="32"/>
                </a:cxn>
                <a:cxn ang="0">
                  <a:pos x="21" y="33"/>
                </a:cxn>
                <a:cxn ang="0">
                  <a:pos x="14" y="31"/>
                </a:cxn>
                <a:cxn ang="0">
                  <a:pos x="8" y="27"/>
                </a:cxn>
                <a:cxn ang="0">
                  <a:pos x="3" y="27"/>
                </a:cxn>
                <a:cxn ang="0">
                  <a:pos x="0" y="26"/>
                </a:cxn>
                <a:cxn ang="0">
                  <a:pos x="2" y="22"/>
                </a:cxn>
                <a:cxn ang="0">
                  <a:pos x="3" y="19"/>
                </a:cxn>
                <a:cxn ang="0">
                  <a:pos x="8" y="13"/>
                </a:cxn>
                <a:cxn ang="0">
                  <a:pos x="16" y="10"/>
                </a:cxn>
                <a:cxn ang="0">
                  <a:pos x="21" y="9"/>
                </a:cxn>
                <a:cxn ang="0">
                  <a:pos x="21" y="6"/>
                </a:cxn>
                <a:cxn ang="0">
                  <a:pos x="29" y="0"/>
                </a:cxn>
              </a:cxnLst>
              <a:rect l="0" t="0" r="r" b="b"/>
              <a:pathLst>
                <a:path w="78" h="46">
                  <a:moveTo>
                    <a:pt x="29" y="0"/>
                  </a:moveTo>
                  <a:lnTo>
                    <a:pt x="35" y="2"/>
                  </a:lnTo>
                  <a:lnTo>
                    <a:pt x="36" y="3"/>
                  </a:lnTo>
                  <a:lnTo>
                    <a:pt x="39" y="4"/>
                  </a:lnTo>
                  <a:lnTo>
                    <a:pt x="42" y="7"/>
                  </a:lnTo>
                  <a:lnTo>
                    <a:pt x="48" y="6"/>
                  </a:lnTo>
                  <a:lnTo>
                    <a:pt x="54" y="8"/>
                  </a:lnTo>
                  <a:lnTo>
                    <a:pt x="59" y="13"/>
                  </a:lnTo>
                  <a:lnTo>
                    <a:pt x="60" y="17"/>
                  </a:lnTo>
                  <a:lnTo>
                    <a:pt x="63" y="19"/>
                  </a:lnTo>
                  <a:lnTo>
                    <a:pt x="64" y="16"/>
                  </a:lnTo>
                  <a:lnTo>
                    <a:pt x="65" y="13"/>
                  </a:lnTo>
                  <a:lnTo>
                    <a:pt x="71" y="13"/>
                  </a:lnTo>
                  <a:lnTo>
                    <a:pt x="74" y="14"/>
                  </a:lnTo>
                  <a:lnTo>
                    <a:pt x="78" y="15"/>
                  </a:lnTo>
                  <a:lnTo>
                    <a:pt x="78" y="20"/>
                  </a:lnTo>
                  <a:lnTo>
                    <a:pt x="77" y="26"/>
                  </a:lnTo>
                  <a:lnTo>
                    <a:pt x="77" y="28"/>
                  </a:lnTo>
                  <a:lnTo>
                    <a:pt x="76" y="33"/>
                  </a:lnTo>
                  <a:lnTo>
                    <a:pt x="77" y="36"/>
                  </a:lnTo>
                  <a:lnTo>
                    <a:pt x="75" y="38"/>
                  </a:lnTo>
                  <a:lnTo>
                    <a:pt x="76" y="41"/>
                  </a:lnTo>
                  <a:lnTo>
                    <a:pt x="73" y="46"/>
                  </a:lnTo>
                  <a:lnTo>
                    <a:pt x="59" y="45"/>
                  </a:lnTo>
                  <a:lnTo>
                    <a:pt x="55" y="43"/>
                  </a:lnTo>
                  <a:lnTo>
                    <a:pt x="50" y="37"/>
                  </a:lnTo>
                  <a:lnTo>
                    <a:pt x="44" y="37"/>
                  </a:lnTo>
                  <a:lnTo>
                    <a:pt x="42" y="38"/>
                  </a:lnTo>
                  <a:lnTo>
                    <a:pt x="47" y="40"/>
                  </a:lnTo>
                  <a:lnTo>
                    <a:pt x="45" y="43"/>
                  </a:lnTo>
                  <a:lnTo>
                    <a:pt x="36" y="38"/>
                  </a:lnTo>
                  <a:lnTo>
                    <a:pt x="25" y="32"/>
                  </a:lnTo>
                  <a:lnTo>
                    <a:pt x="21" y="33"/>
                  </a:lnTo>
                  <a:lnTo>
                    <a:pt x="14" y="31"/>
                  </a:lnTo>
                  <a:lnTo>
                    <a:pt x="8" y="27"/>
                  </a:lnTo>
                  <a:lnTo>
                    <a:pt x="3" y="27"/>
                  </a:lnTo>
                  <a:lnTo>
                    <a:pt x="0" y="26"/>
                  </a:lnTo>
                  <a:lnTo>
                    <a:pt x="2" y="22"/>
                  </a:lnTo>
                  <a:lnTo>
                    <a:pt x="3" y="19"/>
                  </a:lnTo>
                  <a:lnTo>
                    <a:pt x="8" y="13"/>
                  </a:lnTo>
                  <a:lnTo>
                    <a:pt x="16" y="10"/>
                  </a:lnTo>
                  <a:lnTo>
                    <a:pt x="21" y="9"/>
                  </a:lnTo>
                  <a:lnTo>
                    <a:pt x="21" y="6"/>
                  </a:lnTo>
                  <a:lnTo>
                    <a:pt x="29"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36" name="Freeform 184"/>
            <p:cNvSpPr>
              <a:spLocks/>
            </p:cNvSpPr>
            <p:nvPr/>
          </p:nvSpPr>
          <p:spPr bwMode="auto">
            <a:xfrm>
              <a:off x="1304" y="2298"/>
              <a:ext cx="18" cy="40"/>
            </a:xfrm>
            <a:custGeom>
              <a:avLst/>
              <a:gdLst/>
              <a:ahLst/>
              <a:cxnLst>
                <a:cxn ang="0">
                  <a:pos x="0" y="21"/>
                </a:cxn>
                <a:cxn ang="0">
                  <a:pos x="0" y="21"/>
                </a:cxn>
                <a:cxn ang="0">
                  <a:pos x="1" y="16"/>
                </a:cxn>
                <a:cxn ang="0">
                  <a:pos x="4" y="13"/>
                </a:cxn>
                <a:cxn ang="0">
                  <a:pos x="8" y="13"/>
                </a:cxn>
                <a:cxn ang="0">
                  <a:pos x="8" y="17"/>
                </a:cxn>
                <a:cxn ang="0">
                  <a:pos x="9" y="18"/>
                </a:cxn>
                <a:cxn ang="0">
                  <a:pos x="12" y="16"/>
                </a:cxn>
                <a:cxn ang="0">
                  <a:pos x="14" y="16"/>
                </a:cxn>
                <a:cxn ang="0">
                  <a:pos x="14" y="13"/>
                </a:cxn>
                <a:cxn ang="0">
                  <a:pos x="18" y="8"/>
                </a:cxn>
                <a:cxn ang="0">
                  <a:pos x="19" y="4"/>
                </a:cxn>
                <a:cxn ang="0">
                  <a:pos x="20" y="1"/>
                </a:cxn>
                <a:cxn ang="0">
                  <a:pos x="25" y="0"/>
                </a:cxn>
                <a:cxn ang="0">
                  <a:pos x="27" y="0"/>
                </a:cxn>
                <a:cxn ang="0">
                  <a:pos x="28" y="2"/>
                </a:cxn>
                <a:cxn ang="0">
                  <a:pos x="31" y="0"/>
                </a:cxn>
                <a:cxn ang="0">
                  <a:pos x="36" y="0"/>
                </a:cxn>
                <a:cxn ang="0">
                  <a:pos x="36" y="4"/>
                </a:cxn>
                <a:cxn ang="0">
                  <a:pos x="35" y="7"/>
                </a:cxn>
                <a:cxn ang="0">
                  <a:pos x="35" y="22"/>
                </a:cxn>
                <a:cxn ang="0">
                  <a:pos x="30" y="28"/>
                </a:cxn>
                <a:cxn ang="0">
                  <a:pos x="29" y="38"/>
                </a:cxn>
                <a:cxn ang="0">
                  <a:pos x="32" y="41"/>
                </a:cxn>
                <a:cxn ang="0">
                  <a:pos x="32" y="51"/>
                </a:cxn>
                <a:cxn ang="0">
                  <a:pos x="29" y="59"/>
                </a:cxn>
                <a:cxn ang="0">
                  <a:pos x="20" y="71"/>
                </a:cxn>
                <a:cxn ang="0">
                  <a:pos x="17" y="69"/>
                </a:cxn>
                <a:cxn ang="0">
                  <a:pos x="12" y="75"/>
                </a:cxn>
                <a:cxn ang="0">
                  <a:pos x="8" y="80"/>
                </a:cxn>
                <a:cxn ang="0">
                  <a:pos x="8" y="80"/>
                </a:cxn>
                <a:cxn ang="0">
                  <a:pos x="5" y="80"/>
                </a:cxn>
                <a:cxn ang="0">
                  <a:pos x="4" y="79"/>
                </a:cxn>
                <a:cxn ang="0">
                  <a:pos x="0" y="79"/>
                </a:cxn>
                <a:cxn ang="0">
                  <a:pos x="0" y="21"/>
                </a:cxn>
                <a:cxn ang="0">
                  <a:pos x="0" y="21"/>
                </a:cxn>
              </a:cxnLst>
              <a:rect l="0" t="0" r="r" b="b"/>
              <a:pathLst>
                <a:path w="36" h="80">
                  <a:moveTo>
                    <a:pt x="0" y="21"/>
                  </a:moveTo>
                  <a:lnTo>
                    <a:pt x="0" y="21"/>
                  </a:lnTo>
                  <a:lnTo>
                    <a:pt x="1" y="16"/>
                  </a:lnTo>
                  <a:lnTo>
                    <a:pt x="4" y="13"/>
                  </a:lnTo>
                  <a:lnTo>
                    <a:pt x="8" y="13"/>
                  </a:lnTo>
                  <a:lnTo>
                    <a:pt x="8" y="17"/>
                  </a:lnTo>
                  <a:lnTo>
                    <a:pt x="9" y="18"/>
                  </a:lnTo>
                  <a:lnTo>
                    <a:pt x="12" y="16"/>
                  </a:lnTo>
                  <a:lnTo>
                    <a:pt x="14" y="16"/>
                  </a:lnTo>
                  <a:lnTo>
                    <a:pt x="14" y="13"/>
                  </a:lnTo>
                  <a:lnTo>
                    <a:pt x="18" y="8"/>
                  </a:lnTo>
                  <a:lnTo>
                    <a:pt x="19" y="4"/>
                  </a:lnTo>
                  <a:lnTo>
                    <a:pt x="20" y="1"/>
                  </a:lnTo>
                  <a:lnTo>
                    <a:pt x="25" y="0"/>
                  </a:lnTo>
                  <a:lnTo>
                    <a:pt x="27" y="0"/>
                  </a:lnTo>
                  <a:lnTo>
                    <a:pt x="28" y="2"/>
                  </a:lnTo>
                  <a:lnTo>
                    <a:pt x="31" y="0"/>
                  </a:lnTo>
                  <a:lnTo>
                    <a:pt x="36" y="0"/>
                  </a:lnTo>
                  <a:lnTo>
                    <a:pt x="36" y="4"/>
                  </a:lnTo>
                  <a:lnTo>
                    <a:pt x="35" y="7"/>
                  </a:lnTo>
                  <a:lnTo>
                    <a:pt x="35" y="22"/>
                  </a:lnTo>
                  <a:lnTo>
                    <a:pt x="30" y="28"/>
                  </a:lnTo>
                  <a:lnTo>
                    <a:pt x="29" y="38"/>
                  </a:lnTo>
                  <a:lnTo>
                    <a:pt x="32" y="41"/>
                  </a:lnTo>
                  <a:lnTo>
                    <a:pt x="32" y="51"/>
                  </a:lnTo>
                  <a:lnTo>
                    <a:pt x="29" y="59"/>
                  </a:lnTo>
                  <a:lnTo>
                    <a:pt x="20" y="71"/>
                  </a:lnTo>
                  <a:lnTo>
                    <a:pt x="17" y="69"/>
                  </a:lnTo>
                  <a:lnTo>
                    <a:pt x="12" y="75"/>
                  </a:lnTo>
                  <a:lnTo>
                    <a:pt x="8" y="80"/>
                  </a:lnTo>
                  <a:lnTo>
                    <a:pt x="8" y="80"/>
                  </a:lnTo>
                  <a:lnTo>
                    <a:pt x="5" y="80"/>
                  </a:lnTo>
                  <a:lnTo>
                    <a:pt x="4" y="79"/>
                  </a:lnTo>
                  <a:lnTo>
                    <a:pt x="0" y="79"/>
                  </a:lnTo>
                  <a:lnTo>
                    <a:pt x="0" y="21"/>
                  </a:lnTo>
                  <a:lnTo>
                    <a:pt x="0" y="21"/>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37" name="Freeform 185"/>
            <p:cNvSpPr>
              <a:spLocks/>
            </p:cNvSpPr>
            <p:nvPr/>
          </p:nvSpPr>
          <p:spPr bwMode="auto">
            <a:xfrm>
              <a:off x="1255" y="2308"/>
              <a:ext cx="65" cy="68"/>
            </a:xfrm>
            <a:custGeom>
              <a:avLst/>
              <a:gdLst/>
              <a:ahLst/>
              <a:cxnLst>
                <a:cxn ang="0">
                  <a:pos x="64" y="136"/>
                </a:cxn>
                <a:cxn ang="0">
                  <a:pos x="66" y="132"/>
                </a:cxn>
                <a:cxn ang="0">
                  <a:pos x="67" y="129"/>
                </a:cxn>
                <a:cxn ang="0">
                  <a:pos x="72" y="123"/>
                </a:cxn>
                <a:cxn ang="0">
                  <a:pos x="80" y="120"/>
                </a:cxn>
                <a:cxn ang="0">
                  <a:pos x="85" y="119"/>
                </a:cxn>
                <a:cxn ang="0">
                  <a:pos x="85" y="116"/>
                </a:cxn>
                <a:cxn ang="0">
                  <a:pos x="94" y="109"/>
                </a:cxn>
                <a:cxn ang="0">
                  <a:pos x="97" y="101"/>
                </a:cxn>
                <a:cxn ang="0">
                  <a:pos x="96" y="95"/>
                </a:cxn>
                <a:cxn ang="0">
                  <a:pos x="101" y="91"/>
                </a:cxn>
                <a:cxn ang="0">
                  <a:pos x="109" y="82"/>
                </a:cxn>
                <a:cxn ang="0">
                  <a:pos x="114" y="82"/>
                </a:cxn>
                <a:cxn ang="0">
                  <a:pos x="123" y="77"/>
                </a:cxn>
                <a:cxn ang="0">
                  <a:pos x="125" y="71"/>
                </a:cxn>
                <a:cxn ang="0">
                  <a:pos x="129" y="69"/>
                </a:cxn>
                <a:cxn ang="0">
                  <a:pos x="130" y="66"/>
                </a:cxn>
                <a:cxn ang="0">
                  <a:pos x="128" y="63"/>
                </a:cxn>
                <a:cxn ang="0">
                  <a:pos x="122" y="63"/>
                </a:cxn>
                <a:cxn ang="0">
                  <a:pos x="120" y="67"/>
                </a:cxn>
                <a:cxn ang="0">
                  <a:pos x="115" y="63"/>
                </a:cxn>
                <a:cxn ang="0">
                  <a:pos x="111" y="63"/>
                </a:cxn>
                <a:cxn ang="0">
                  <a:pos x="108" y="60"/>
                </a:cxn>
                <a:cxn ang="0">
                  <a:pos x="105" y="60"/>
                </a:cxn>
                <a:cxn ang="0">
                  <a:pos x="104" y="59"/>
                </a:cxn>
                <a:cxn ang="0">
                  <a:pos x="100" y="59"/>
                </a:cxn>
                <a:cxn ang="0">
                  <a:pos x="100" y="1"/>
                </a:cxn>
                <a:cxn ang="0">
                  <a:pos x="100" y="1"/>
                </a:cxn>
                <a:cxn ang="0">
                  <a:pos x="45" y="0"/>
                </a:cxn>
                <a:cxn ang="0">
                  <a:pos x="44" y="16"/>
                </a:cxn>
                <a:cxn ang="0">
                  <a:pos x="31" y="18"/>
                </a:cxn>
                <a:cxn ang="0">
                  <a:pos x="35" y="21"/>
                </a:cxn>
                <a:cxn ang="0">
                  <a:pos x="37" y="24"/>
                </a:cxn>
                <a:cxn ang="0">
                  <a:pos x="43" y="31"/>
                </a:cxn>
                <a:cxn ang="0">
                  <a:pos x="47" y="34"/>
                </a:cxn>
                <a:cxn ang="0">
                  <a:pos x="50" y="34"/>
                </a:cxn>
                <a:cxn ang="0">
                  <a:pos x="54" y="38"/>
                </a:cxn>
                <a:cxn ang="0">
                  <a:pos x="54" y="43"/>
                </a:cxn>
                <a:cxn ang="0">
                  <a:pos x="56" y="45"/>
                </a:cxn>
                <a:cxn ang="0">
                  <a:pos x="61" y="46"/>
                </a:cxn>
                <a:cxn ang="0">
                  <a:pos x="65" y="47"/>
                </a:cxn>
                <a:cxn ang="0">
                  <a:pos x="65" y="51"/>
                </a:cxn>
                <a:cxn ang="0">
                  <a:pos x="61" y="55"/>
                </a:cxn>
                <a:cxn ang="0">
                  <a:pos x="22" y="56"/>
                </a:cxn>
                <a:cxn ang="0">
                  <a:pos x="2" y="85"/>
                </a:cxn>
                <a:cxn ang="0">
                  <a:pos x="3" y="91"/>
                </a:cxn>
                <a:cxn ang="0">
                  <a:pos x="3" y="92"/>
                </a:cxn>
                <a:cxn ang="0">
                  <a:pos x="3" y="95"/>
                </a:cxn>
                <a:cxn ang="0">
                  <a:pos x="4" y="97"/>
                </a:cxn>
                <a:cxn ang="0">
                  <a:pos x="6" y="98"/>
                </a:cxn>
                <a:cxn ang="0">
                  <a:pos x="6" y="101"/>
                </a:cxn>
                <a:cxn ang="0">
                  <a:pos x="2" y="103"/>
                </a:cxn>
                <a:cxn ang="0">
                  <a:pos x="1" y="107"/>
                </a:cxn>
                <a:cxn ang="0">
                  <a:pos x="0" y="107"/>
                </a:cxn>
                <a:cxn ang="0">
                  <a:pos x="6" y="114"/>
                </a:cxn>
                <a:cxn ang="0">
                  <a:pos x="9" y="120"/>
                </a:cxn>
                <a:cxn ang="0">
                  <a:pos x="13" y="120"/>
                </a:cxn>
                <a:cxn ang="0">
                  <a:pos x="18" y="126"/>
                </a:cxn>
                <a:cxn ang="0">
                  <a:pos x="34" y="132"/>
                </a:cxn>
                <a:cxn ang="0">
                  <a:pos x="44" y="132"/>
                </a:cxn>
                <a:cxn ang="0">
                  <a:pos x="51" y="131"/>
                </a:cxn>
                <a:cxn ang="0">
                  <a:pos x="64" y="136"/>
                </a:cxn>
              </a:cxnLst>
              <a:rect l="0" t="0" r="r" b="b"/>
              <a:pathLst>
                <a:path w="130" h="136">
                  <a:moveTo>
                    <a:pt x="64" y="136"/>
                  </a:moveTo>
                  <a:lnTo>
                    <a:pt x="66" y="132"/>
                  </a:lnTo>
                  <a:lnTo>
                    <a:pt x="67" y="129"/>
                  </a:lnTo>
                  <a:lnTo>
                    <a:pt x="72" y="123"/>
                  </a:lnTo>
                  <a:lnTo>
                    <a:pt x="80" y="120"/>
                  </a:lnTo>
                  <a:lnTo>
                    <a:pt x="85" y="119"/>
                  </a:lnTo>
                  <a:lnTo>
                    <a:pt x="85" y="116"/>
                  </a:lnTo>
                  <a:lnTo>
                    <a:pt x="94" y="109"/>
                  </a:lnTo>
                  <a:lnTo>
                    <a:pt x="97" y="101"/>
                  </a:lnTo>
                  <a:lnTo>
                    <a:pt x="96" y="95"/>
                  </a:lnTo>
                  <a:lnTo>
                    <a:pt x="101" y="91"/>
                  </a:lnTo>
                  <a:lnTo>
                    <a:pt x="109" y="82"/>
                  </a:lnTo>
                  <a:lnTo>
                    <a:pt x="114" y="82"/>
                  </a:lnTo>
                  <a:lnTo>
                    <a:pt x="123" y="77"/>
                  </a:lnTo>
                  <a:lnTo>
                    <a:pt x="125" y="71"/>
                  </a:lnTo>
                  <a:lnTo>
                    <a:pt x="129" y="69"/>
                  </a:lnTo>
                  <a:lnTo>
                    <a:pt x="130" y="66"/>
                  </a:lnTo>
                  <a:lnTo>
                    <a:pt x="128" y="63"/>
                  </a:lnTo>
                  <a:lnTo>
                    <a:pt x="122" y="63"/>
                  </a:lnTo>
                  <a:lnTo>
                    <a:pt x="120" y="67"/>
                  </a:lnTo>
                  <a:lnTo>
                    <a:pt x="115" y="63"/>
                  </a:lnTo>
                  <a:lnTo>
                    <a:pt x="111" y="63"/>
                  </a:lnTo>
                  <a:lnTo>
                    <a:pt x="108" y="60"/>
                  </a:lnTo>
                  <a:lnTo>
                    <a:pt x="105" y="60"/>
                  </a:lnTo>
                  <a:lnTo>
                    <a:pt x="104" y="59"/>
                  </a:lnTo>
                  <a:lnTo>
                    <a:pt x="100" y="59"/>
                  </a:lnTo>
                  <a:lnTo>
                    <a:pt x="100" y="1"/>
                  </a:lnTo>
                  <a:lnTo>
                    <a:pt x="100" y="1"/>
                  </a:lnTo>
                  <a:lnTo>
                    <a:pt x="45" y="0"/>
                  </a:lnTo>
                  <a:lnTo>
                    <a:pt x="44" y="16"/>
                  </a:lnTo>
                  <a:lnTo>
                    <a:pt x="31" y="18"/>
                  </a:lnTo>
                  <a:lnTo>
                    <a:pt x="35" y="21"/>
                  </a:lnTo>
                  <a:lnTo>
                    <a:pt x="37" y="24"/>
                  </a:lnTo>
                  <a:lnTo>
                    <a:pt x="43" y="31"/>
                  </a:lnTo>
                  <a:lnTo>
                    <a:pt x="47" y="34"/>
                  </a:lnTo>
                  <a:lnTo>
                    <a:pt x="50" y="34"/>
                  </a:lnTo>
                  <a:lnTo>
                    <a:pt x="54" y="38"/>
                  </a:lnTo>
                  <a:lnTo>
                    <a:pt x="54" y="43"/>
                  </a:lnTo>
                  <a:lnTo>
                    <a:pt x="56" y="45"/>
                  </a:lnTo>
                  <a:lnTo>
                    <a:pt x="61" y="46"/>
                  </a:lnTo>
                  <a:lnTo>
                    <a:pt x="65" y="47"/>
                  </a:lnTo>
                  <a:lnTo>
                    <a:pt x="65" y="51"/>
                  </a:lnTo>
                  <a:lnTo>
                    <a:pt x="61" y="55"/>
                  </a:lnTo>
                  <a:lnTo>
                    <a:pt x="22" y="56"/>
                  </a:lnTo>
                  <a:lnTo>
                    <a:pt x="2" y="85"/>
                  </a:lnTo>
                  <a:lnTo>
                    <a:pt x="3" y="91"/>
                  </a:lnTo>
                  <a:lnTo>
                    <a:pt x="3" y="92"/>
                  </a:lnTo>
                  <a:lnTo>
                    <a:pt x="3" y="95"/>
                  </a:lnTo>
                  <a:lnTo>
                    <a:pt x="4" y="97"/>
                  </a:lnTo>
                  <a:lnTo>
                    <a:pt x="6" y="98"/>
                  </a:lnTo>
                  <a:lnTo>
                    <a:pt x="6" y="101"/>
                  </a:lnTo>
                  <a:lnTo>
                    <a:pt x="2" y="103"/>
                  </a:lnTo>
                  <a:lnTo>
                    <a:pt x="1" y="107"/>
                  </a:lnTo>
                  <a:lnTo>
                    <a:pt x="0" y="107"/>
                  </a:lnTo>
                  <a:lnTo>
                    <a:pt x="6" y="114"/>
                  </a:lnTo>
                  <a:lnTo>
                    <a:pt x="9" y="120"/>
                  </a:lnTo>
                  <a:lnTo>
                    <a:pt x="13" y="120"/>
                  </a:lnTo>
                  <a:lnTo>
                    <a:pt x="18" y="126"/>
                  </a:lnTo>
                  <a:lnTo>
                    <a:pt x="34" y="132"/>
                  </a:lnTo>
                  <a:lnTo>
                    <a:pt x="44" y="132"/>
                  </a:lnTo>
                  <a:lnTo>
                    <a:pt x="51" y="131"/>
                  </a:lnTo>
                  <a:lnTo>
                    <a:pt x="64" y="136"/>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38" name="Freeform 186"/>
            <p:cNvSpPr>
              <a:spLocks noEditPoints="1"/>
            </p:cNvSpPr>
            <p:nvPr/>
          </p:nvSpPr>
          <p:spPr bwMode="auto">
            <a:xfrm>
              <a:off x="900" y="2028"/>
              <a:ext cx="450" cy="334"/>
            </a:xfrm>
            <a:custGeom>
              <a:avLst/>
              <a:gdLst/>
              <a:ahLst/>
              <a:cxnLst>
                <a:cxn ang="0">
                  <a:pos x="338" y="61"/>
                </a:cxn>
                <a:cxn ang="0">
                  <a:pos x="362" y="91"/>
                </a:cxn>
                <a:cxn ang="0">
                  <a:pos x="376" y="128"/>
                </a:cxn>
                <a:cxn ang="0">
                  <a:pos x="401" y="148"/>
                </a:cxn>
                <a:cxn ang="0">
                  <a:pos x="429" y="145"/>
                </a:cxn>
                <a:cxn ang="0">
                  <a:pos x="467" y="126"/>
                </a:cxn>
                <a:cxn ang="0">
                  <a:pos x="498" y="169"/>
                </a:cxn>
                <a:cxn ang="0">
                  <a:pos x="524" y="223"/>
                </a:cxn>
                <a:cxn ang="0">
                  <a:pos x="561" y="269"/>
                </a:cxn>
                <a:cxn ang="0">
                  <a:pos x="583" y="281"/>
                </a:cxn>
                <a:cxn ang="0">
                  <a:pos x="568" y="311"/>
                </a:cxn>
                <a:cxn ang="0">
                  <a:pos x="556" y="394"/>
                </a:cxn>
                <a:cxn ang="0">
                  <a:pos x="565" y="445"/>
                </a:cxn>
                <a:cxn ang="0">
                  <a:pos x="615" y="524"/>
                </a:cxn>
                <a:cxn ang="0">
                  <a:pos x="684" y="536"/>
                </a:cxn>
                <a:cxn ang="0">
                  <a:pos x="738" y="544"/>
                </a:cxn>
                <a:cxn ang="0">
                  <a:pos x="768" y="494"/>
                </a:cxn>
                <a:cxn ang="0">
                  <a:pos x="848" y="433"/>
                </a:cxn>
                <a:cxn ang="0">
                  <a:pos x="888" y="463"/>
                </a:cxn>
                <a:cxn ang="0">
                  <a:pos x="867" y="513"/>
                </a:cxn>
                <a:cxn ang="0">
                  <a:pos x="851" y="525"/>
                </a:cxn>
                <a:cxn ang="0">
                  <a:pos x="821" y="555"/>
                </a:cxn>
                <a:cxn ang="0">
                  <a:pos x="746" y="583"/>
                </a:cxn>
                <a:cxn ang="0">
                  <a:pos x="731" y="615"/>
                </a:cxn>
                <a:cxn ang="0">
                  <a:pos x="704" y="661"/>
                </a:cxn>
                <a:cxn ang="0">
                  <a:pos x="642" y="610"/>
                </a:cxn>
                <a:cxn ang="0">
                  <a:pos x="639" y="610"/>
                </a:cxn>
                <a:cxn ang="0">
                  <a:pos x="629" y="615"/>
                </a:cxn>
                <a:cxn ang="0">
                  <a:pos x="525" y="612"/>
                </a:cxn>
                <a:cxn ang="0">
                  <a:pos x="455" y="585"/>
                </a:cxn>
                <a:cxn ang="0">
                  <a:pos x="378" y="546"/>
                </a:cxn>
                <a:cxn ang="0">
                  <a:pos x="325" y="510"/>
                </a:cxn>
                <a:cxn ang="0">
                  <a:pos x="311" y="464"/>
                </a:cxn>
                <a:cxn ang="0">
                  <a:pos x="308" y="397"/>
                </a:cxn>
                <a:cxn ang="0">
                  <a:pos x="242" y="315"/>
                </a:cxn>
                <a:cxn ang="0">
                  <a:pos x="208" y="277"/>
                </a:cxn>
                <a:cxn ang="0">
                  <a:pos x="211" y="245"/>
                </a:cxn>
                <a:cxn ang="0">
                  <a:pos x="176" y="199"/>
                </a:cxn>
                <a:cxn ang="0">
                  <a:pos x="146" y="166"/>
                </a:cxn>
                <a:cxn ang="0">
                  <a:pos x="121" y="112"/>
                </a:cxn>
                <a:cxn ang="0">
                  <a:pos x="103" y="56"/>
                </a:cxn>
                <a:cxn ang="0">
                  <a:pos x="66" y="61"/>
                </a:cxn>
                <a:cxn ang="0">
                  <a:pos x="89" y="144"/>
                </a:cxn>
                <a:cxn ang="0">
                  <a:pos x="119" y="196"/>
                </a:cxn>
                <a:cxn ang="0">
                  <a:pos x="140" y="230"/>
                </a:cxn>
                <a:cxn ang="0">
                  <a:pos x="156" y="289"/>
                </a:cxn>
                <a:cxn ang="0">
                  <a:pos x="172" y="324"/>
                </a:cxn>
                <a:cxn ang="0">
                  <a:pos x="180" y="374"/>
                </a:cxn>
                <a:cxn ang="0">
                  <a:pos x="134" y="319"/>
                </a:cxn>
                <a:cxn ang="0">
                  <a:pos x="112" y="249"/>
                </a:cxn>
                <a:cxn ang="0">
                  <a:pos x="77" y="224"/>
                </a:cxn>
                <a:cxn ang="0">
                  <a:pos x="49" y="189"/>
                </a:cxn>
                <a:cxn ang="0">
                  <a:pos x="70" y="175"/>
                </a:cxn>
                <a:cxn ang="0">
                  <a:pos x="33" y="116"/>
                </a:cxn>
                <a:cxn ang="0">
                  <a:pos x="20" y="59"/>
                </a:cxn>
                <a:cxn ang="0">
                  <a:pos x="166" y="301"/>
                </a:cxn>
                <a:cxn ang="0">
                  <a:pos x="169" y="317"/>
                </a:cxn>
                <a:cxn ang="0">
                  <a:pos x="570" y="312"/>
                </a:cxn>
              </a:cxnLst>
              <a:rect l="0" t="0" r="r" b="b"/>
              <a:pathLst>
                <a:path w="901" h="666">
                  <a:moveTo>
                    <a:pt x="0" y="2"/>
                  </a:moveTo>
                  <a:lnTo>
                    <a:pt x="76" y="0"/>
                  </a:lnTo>
                  <a:lnTo>
                    <a:pt x="77" y="3"/>
                  </a:lnTo>
                  <a:lnTo>
                    <a:pt x="76" y="5"/>
                  </a:lnTo>
                  <a:lnTo>
                    <a:pt x="183" y="55"/>
                  </a:lnTo>
                  <a:lnTo>
                    <a:pt x="273" y="57"/>
                  </a:lnTo>
                  <a:lnTo>
                    <a:pt x="274" y="46"/>
                  </a:lnTo>
                  <a:lnTo>
                    <a:pt x="324" y="47"/>
                  </a:lnTo>
                  <a:lnTo>
                    <a:pt x="331" y="51"/>
                  </a:lnTo>
                  <a:lnTo>
                    <a:pt x="335" y="58"/>
                  </a:lnTo>
                  <a:lnTo>
                    <a:pt x="338" y="61"/>
                  </a:lnTo>
                  <a:lnTo>
                    <a:pt x="338" y="64"/>
                  </a:lnTo>
                  <a:lnTo>
                    <a:pt x="341" y="64"/>
                  </a:lnTo>
                  <a:lnTo>
                    <a:pt x="345" y="69"/>
                  </a:lnTo>
                  <a:lnTo>
                    <a:pt x="344" y="72"/>
                  </a:lnTo>
                  <a:lnTo>
                    <a:pt x="348" y="73"/>
                  </a:lnTo>
                  <a:lnTo>
                    <a:pt x="354" y="78"/>
                  </a:lnTo>
                  <a:lnTo>
                    <a:pt x="352" y="80"/>
                  </a:lnTo>
                  <a:lnTo>
                    <a:pt x="351" y="83"/>
                  </a:lnTo>
                  <a:lnTo>
                    <a:pt x="356" y="84"/>
                  </a:lnTo>
                  <a:lnTo>
                    <a:pt x="359" y="86"/>
                  </a:lnTo>
                  <a:lnTo>
                    <a:pt x="362" y="91"/>
                  </a:lnTo>
                  <a:lnTo>
                    <a:pt x="363" y="98"/>
                  </a:lnTo>
                  <a:lnTo>
                    <a:pt x="366" y="101"/>
                  </a:lnTo>
                  <a:lnTo>
                    <a:pt x="367" y="101"/>
                  </a:lnTo>
                  <a:lnTo>
                    <a:pt x="368" y="104"/>
                  </a:lnTo>
                  <a:lnTo>
                    <a:pt x="372" y="107"/>
                  </a:lnTo>
                  <a:lnTo>
                    <a:pt x="372" y="112"/>
                  </a:lnTo>
                  <a:lnTo>
                    <a:pt x="370" y="113"/>
                  </a:lnTo>
                  <a:lnTo>
                    <a:pt x="367" y="114"/>
                  </a:lnTo>
                  <a:lnTo>
                    <a:pt x="367" y="116"/>
                  </a:lnTo>
                  <a:lnTo>
                    <a:pt x="372" y="122"/>
                  </a:lnTo>
                  <a:lnTo>
                    <a:pt x="376" y="128"/>
                  </a:lnTo>
                  <a:lnTo>
                    <a:pt x="378" y="132"/>
                  </a:lnTo>
                  <a:lnTo>
                    <a:pt x="378" y="133"/>
                  </a:lnTo>
                  <a:lnTo>
                    <a:pt x="380" y="133"/>
                  </a:lnTo>
                  <a:lnTo>
                    <a:pt x="382" y="137"/>
                  </a:lnTo>
                  <a:lnTo>
                    <a:pt x="384" y="137"/>
                  </a:lnTo>
                  <a:lnTo>
                    <a:pt x="387" y="138"/>
                  </a:lnTo>
                  <a:lnTo>
                    <a:pt x="389" y="140"/>
                  </a:lnTo>
                  <a:lnTo>
                    <a:pt x="389" y="142"/>
                  </a:lnTo>
                  <a:lnTo>
                    <a:pt x="391" y="144"/>
                  </a:lnTo>
                  <a:lnTo>
                    <a:pt x="394" y="144"/>
                  </a:lnTo>
                  <a:lnTo>
                    <a:pt x="401" y="148"/>
                  </a:lnTo>
                  <a:lnTo>
                    <a:pt x="402" y="150"/>
                  </a:lnTo>
                  <a:lnTo>
                    <a:pt x="407" y="151"/>
                  </a:lnTo>
                  <a:lnTo>
                    <a:pt x="413" y="154"/>
                  </a:lnTo>
                  <a:lnTo>
                    <a:pt x="415" y="156"/>
                  </a:lnTo>
                  <a:lnTo>
                    <a:pt x="418" y="157"/>
                  </a:lnTo>
                  <a:lnTo>
                    <a:pt x="420" y="155"/>
                  </a:lnTo>
                  <a:lnTo>
                    <a:pt x="421" y="154"/>
                  </a:lnTo>
                  <a:lnTo>
                    <a:pt x="426" y="150"/>
                  </a:lnTo>
                  <a:lnTo>
                    <a:pt x="429" y="150"/>
                  </a:lnTo>
                  <a:lnTo>
                    <a:pt x="429" y="147"/>
                  </a:lnTo>
                  <a:lnTo>
                    <a:pt x="429" y="145"/>
                  </a:lnTo>
                  <a:lnTo>
                    <a:pt x="431" y="142"/>
                  </a:lnTo>
                  <a:lnTo>
                    <a:pt x="436" y="133"/>
                  </a:lnTo>
                  <a:lnTo>
                    <a:pt x="439" y="130"/>
                  </a:lnTo>
                  <a:lnTo>
                    <a:pt x="443" y="129"/>
                  </a:lnTo>
                  <a:lnTo>
                    <a:pt x="445" y="129"/>
                  </a:lnTo>
                  <a:lnTo>
                    <a:pt x="445" y="130"/>
                  </a:lnTo>
                  <a:lnTo>
                    <a:pt x="449" y="130"/>
                  </a:lnTo>
                  <a:lnTo>
                    <a:pt x="450" y="126"/>
                  </a:lnTo>
                  <a:lnTo>
                    <a:pt x="456" y="126"/>
                  </a:lnTo>
                  <a:lnTo>
                    <a:pt x="461" y="127"/>
                  </a:lnTo>
                  <a:lnTo>
                    <a:pt x="467" y="126"/>
                  </a:lnTo>
                  <a:lnTo>
                    <a:pt x="469" y="128"/>
                  </a:lnTo>
                  <a:lnTo>
                    <a:pt x="471" y="129"/>
                  </a:lnTo>
                  <a:lnTo>
                    <a:pt x="475" y="129"/>
                  </a:lnTo>
                  <a:lnTo>
                    <a:pt x="479" y="130"/>
                  </a:lnTo>
                  <a:lnTo>
                    <a:pt x="482" y="136"/>
                  </a:lnTo>
                  <a:lnTo>
                    <a:pt x="488" y="140"/>
                  </a:lnTo>
                  <a:lnTo>
                    <a:pt x="492" y="148"/>
                  </a:lnTo>
                  <a:lnTo>
                    <a:pt x="496" y="154"/>
                  </a:lnTo>
                  <a:lnTo>
                    <a:pt x="497" y="157"/>
                  </a:lnTo>
                  <a:lnTo>
                    <a:pt x="498" y="162"/>
                  </a:lnTo>
                  <a:lnTo>
                    <a:pt x="498" y="169"/>
                  </a:lnTo>
                  <a:lnTo>
                    <a:pt x="501" y="171"/>
                  </a:lnTo>
                  <a:lnTo>
                    <a:pt x="503" y="175"/>
                  </a:lnTo>
                  <a:lnTo>
                    <a:pt x="508" y="187"/>
                  </a:lnTo>
                  <a:lnTo>
                    <a:pt x="510" y="188"/>
                  </a:lnTo>
                  <a:lnTo>
                    <a:pt x="511" y="192"/>
                  </a:lnTo>
                  <a:lnTo>
                    <a:pt x="517" y="195"/>
                  </a:lnTo>
                  <a:lnTo>
                    <a:pt x="518" y="201"/>
                  </a:lnTo>
                  <a:lnTo>
                    <a:pt x="521" y="207"/>
                  </a:lnTo>
                  <a:lnTo>
                    <a:pt x="525" y="212"/>
                  </a:lnTo>
                  <a:lnTo>
                    <a:pt x="525" y="218"/>
                  </a:lnTo>
                  <a:lnTo>
                    <a:pt x="524" y="223"/>
                  </a:lnTo>
                  <a:lnTo>
                    <a:pt x="524" y="225"/>
                  </a:lnTo>
                  <a:lnTo>
                    <a:pt x="525" y="226"/>
                  </a:lnTo>
                  <a:lnTo>
                    <a:pt x="532" y="245"/>
                  </a:lnTo>
                  <a:lnTo>
                    <a:pt x="531" y="254"/>
                  </a:lnTo>
                  <a:lnTo>
                    <a:pt x="534" y="257"/>
                  </a:lnTo>
                  <a:lnTo>
                    <a:pt x="534" y="257"/>
                  </a:lnTo>
                  <a:lnTo>
                    <a:pt x="538" y="259"/>
                  </a:lnTo>
                  <a:lnTo>
                    <a:pt x="542" y="258"/>
                  </a:lnTo>
                  <a:lnTo>
                    <a:pt x="546" y="260"/>
                  </a:lnTo>
                  <a:lnTo>
                    <a:pt x="552" y="266"/>
                  </a:lnTo>
                  <a:lnTo>
                    <a:pt x="561" y="269"/>
                  </a:lnTo>
                  <a:lnTo>
                    <a:pt x="568" y="272"/>
                  </a:lnTo>
                  <a:lnTo>
                    <a:pt x="573" y="273"/>
                  </a:lnTo>
                  <a:lnTo>
                    <a:pt x="576" y="277"/>
                  </a:lnTo>
                  <a:lnTo>
                    <a:pt x="578" y="279"/>
                  </a:lnTo>
                  <a:lnTo>
                    <a:pt x="577" y="283"/>
                  </a:lnTo>
                  <a:lnTo>
                    <a:pt x="582" y="280"/>
                  </a:lnTo>
                  <a:lnTo>
                    <a:pt x="583" y="270"/>
                  </a:lnTo>
                  <a:lnTo>
                    <a:pt x="588" y="267"/>
                  </a:lnTo>
                  <a:lnTo>
                    <a:pt x="587" y="270"/>
                  </a:lnTo>
                  <a:lnTo>
                    <a:pt x="587" y="278"/>
                  </a:lnTo>
                  <a:lnTo>
                    <a:pt x="583" y="281"/>
                  </a:lnTo>
                  <a:lnTo>
                    <a:pt x="582" y="288"/>
                  </a:lnTo>
                  <a:lnTo>
                    <a:pt x="577" y="294"/>
                  </a:lnTo>
                  <a:lnTo>
                    <a:pt x="576" y="300"/>
                  </a:lnTo>
                  <a:lnTo>
                    <a:pt x="572" y="301"/>
                  </a:lnTo>
                  <a:lnTo>
                    <a:pt x="573" y="298"/>
                  </a:lnTo>
                  <a:lnTo>
                    <a:pt x="575" y="292"/>
                  </a:lnTo>
                  <a:lnTo>
                    <a:pt x="569" y="291"/>
                  </a:lnTo>
                  <a:lnTo>
                    <a:pt x="569" y="300"/>
                  </a:lnTo>
                  <a:lnTo>
                    <a:pt x="566" y="305"/>
                  </a:lnTo>
                  <a:lnTo>
                    <a:pt x="569" y="308"/>
                  </a:lnTo>
                  <a:lnTo>
                    <a:pt x="568" y="311"/>
                  </a:lnTo>
                  <a:lnTo>
                    <a:pt x="566" y="319"/>
                  </a:lnTo>
                  <a:lnTo>
                    <a:pt x="562" y="323"/>
                  </a:lnTo>
                  <a:lnTo>
                    <a:pt x="562" y="330"/>
                  </a:lnTo>
                  <a:lnTo>
                    <a:pt x="565" y="334"/>
                  </a:lnTo>
                  <a:lnTo>
                    <a:pt x="562" y="338"/>
                  </a:lnTo>
                  <a:lnTo>
                    <a:pt x="562" y="342"/>
                  </a:lnTo>
                  <a:lnTo>
                    <a:pt x="559" y="358"/>
                  </a:lnTo>
                  <a:lnTo>
                    <a:pt x="561" y="368"/>
                  </a:lnTo>
                  <a:lnTo>
                    <a:pt x="559" y="383"/>
                  </a:lnTo>
                  <a:lnTo>
                    <a:pt x="555" y="389"/>
                  </a:lnTo>
                  <a:lnTo>
                    <a:pt x="556" y="394"/>
                  </a:lnTo>
                  <a:lnTo>
                    <a:pt x="558" y="406"/>
                  </a:lnTo>
                  <a:lnTo>
                    <a:pt x="557" y="412"/>
                  </a:lnTo>
                  <a:lnTo>
                    <a:pt x="566" y="426"/>
                  </a:lnTo>
                  <a:lnTo>
                    <a:pt x="566" y="435"/>
                  </a:lnTo>
                  <a:lnTo>
                    <a:pt x="564" y="436"/>
                  </a:lnTo>
                  <a:lnTo>
                    <a:pt x="562" y="426"/>
                  </a:lnTo>
                  <a:lnTo>
                    <a:pt x="556" y="417"/>
                  </a:lnTo>
                  <a:lnTo>
                    <a:pt x="555" y="423"/>
                  </a:lnTo>
                  <a:lnTo>
                    <a:pt x="559" y="428"/>
                  </a:lnTo>
                  <a:lnTo>
                    <a:pt x="564" y="441"/>
                  </a:lnTo>
                  <a:lnTo>
                    <a:pt x="565" y="445"/>
                  </a:lnTo>
                  <a:lnTo>
                    <a:pt x="562" y="450"/>
                  </a:lnTo>
                  <a:lnTo>
                    <a:pt x="566" y="455"/>
                  </a:lnTo>
                  <a:lnTo>
                    <a:pt x="568" y="461"/>
                  </a:lnTo>
                  <a:lnTo>
                    <a:pt x="584" y="479"/>
                  </a:lnTo>
                  <a:lnTo>
                    <a:pt x="588" y="487"/>
                  </a:lnTo>
                  <a:lnTo>
                    <a:pt x="593" y="494"/>
                  </a:lnTo>
                  <a:lnTo>
                    <a:pt x="593" y="500"/>
                  </a:lnTo>
                  <a:lnTo>
                    <a:pt x="594" y="504"/>
                  </a:lnTo>
                  <a:lnTo>
                    <a:pt x="607" y="521"/>
                  </a:lnTo>
                  <a:lnTo>
                    <a:pt x="612" y="525"/>
                  </a:lnTo>
                  <a:lnTo>
                    <a:pt x="615" y="524"/>
                  </a:lnTo>
                  <a:lnTo>
                    <a:pt x="624" y="524"/>
                  </a:lnTo>
                  <a:lnTo>
                    <a:pt x="626" y="526"/>
                  </a:lnTo>
                  <a:lnTo>
                    <a:pt x="635" y="531"/>
                  </a:lnTo>
                  <a:lnTo>
                    <a:pt x="642" y="540"/>
                  </a:lnTo>
                  <a:lnTo>
                    <a:pt x="645" y="548"/>
                  </a:lnTo>
                  <a:lnTo>
                    <a:pt x="652" y="545"/>
                  </a:lnTo>
                  <a:lnTo>
                    <a:pt x="662" y="543"/>
                  </a:lnTo>
                  <a:lnTo>
                    <a:pt x="665" y="546"/>
                  </a:lnTo>
                  <a:lnTo>
                    <a:pt x="669" y="546"/>
                  </a:lnTo>
                  <a:lnTo>
                    <a:pt x="682" y="538"/>
                  </a:lnTo>
                  <a:lnTo>
                    <a:pt x="684" y="536"/>
                  </a:lnTo>
                  <a:lnTo>
                    <a:pt x="695" y="535"/>
                  </a:lnTo>
                  <a:lnTo>
                    <a:pt x="703" y="534"/>
                  </a:lnTo>
                  <a:lnTo>
                    <a:pt x="708" y="529"/>
                  </a:lnTo>
                  <a:lnTo>
                    <a:pt x="716" y="529"/>
                  </a:lnTo>
                  <a:lnTo>
                    <a:pt x="723" y="532"/>
                  </a:lnTo>
                  <a:lnTo>
                    <a:pt x="725" y="527"/>
                  </a:lnTo>
                  <a:lnTo>
                    <a:pt x="734" y="531"/>
                  </a:lnTo>
                  <a:lnTo>
                    <a:pt x="729" y="534"/>
                  </a:lnTo>
                  <a:lnTo>
                    <a:pt x="727" y="537"/>
                  </a:lnTo>
                  <a:lnTo>
                    <a:pt x="734" y="540"/>
                  </a:lnTo>
                  <a:lnTo>
                    <a:pt x="738" y="544"/>
                  </a:lnTo>
                  <a:lnTo>
                    <a:pt x="739" y="540"/>
                  </a:lnTo>
                  <a:lnTo>
                    <a:pt x="743" y="540"/>
                  </a:lnTo>
                  <a:lnTo>
                    <a:pt x="748" y="533"/>
                  </a:lnTo>
                  <a:lnTo>
                    <a:pt x="748" y="524"/>
                  </a:lnTo>
                  <a:lnTo>
                    <a:pt x="751" y="519"/>
                  </a:lnTo>
                  <a:lnTo>
                    <a:pt x="744" y="523"/>
                  </a:lnTo>
                  <a:lnTo>
                    <a:pt x="743" y="522"/>
                  </a:lnTo>
                  <a:lnTo>
                    <a:pt x="757" y="514"/>
                  </a:lnTo>
                  <a:lnTo>
                    <a:pt x="762" y="513"/>
                  </a:lnTo>
                  <a:lnTo>
                    <a:pt x="768" y="505"/>
                  </a:lnTo>
                  <a:lnTo>
                    <a:pt x="768" y="494"/>
                  </a:lnTo>
                  <a:lnTo>
                    <a:pt x="779" y="482"/>
                  </a:lnTo>
                  <a:lnTo>
                    <a:pt x="779" y="480"/>
                  </a:lnTo>
                  <a:lnTo>
                    <a:pt x="779" y="461"/>
                  </a:lnTo>
                  <a:lnTo>
                    <a:pt x="791" y="447"/>
                  </a:lnTo>
                  <a:lnTo>
                    <a:pt x="787" y="447"/>
                  </a:lnTo>
                  <a:lnTo>
                    <a:pt x="787" y="443"/>
                  </a:lnTo>
                  <a:lnTo>
                    <a:pt x="806" y="438"/>
                  </a:lnTo>
                  <a:lnTo>
                    <a:pt x="834" y="439"/>
                  </a:lnTo>
                  <a:lnTo>
                    <a:pt x="838" y="432"/>
                  </a:lnTo>
                  <a:lnTo>
                    <a:pt x="846" y="431"/>
                  </a:lnTo>
                  <a:lnTo>
                    <a:pt x="848" y="433"/>
                  </a:lnTo>
                  <a:lnTo>
                    <a:pt x="856" y="430"/>
                  </a:lnTo>
                  <a:lnTo>
                    <a:pt x="856" y="427"/>
                  </a:lnTo>
                  <a:lnTo>
                    <a:pt x="868" y="427"/>
                  </a:lnTo>
                  <a:lnTo>
                    <a:pt x="882" y="430"/>
                  </a:lnTo>
                  <a:lnTo>
                    <a:pt x="886" y="429"/>
                  </a:lnTo>
                  <a:lnTo>
                    <a:pt x="885" y="426"/>
                  </a:lnTo>
                  <a:lnTo>
                    <a:pt x="891" y="424"/>
                  </a:lnTo>
                  <a:lnTo>
                    <a:pt x="899" y="436"/>
                  </a:lnTo>
                  <a:lnTo>
                    <a:pt x="901" y="443"/>
                  </a:lnTo>
                  <a:lnTo>
                    <a:pt x="895" y="451"/>
                  </a:lnTo>
                  <a:lnTo>
                    <a:pt x="888" y="463"/>
                  </a:lnTo>
                  <a:lnTo>
                    <a:pt x="874" y="475"/>
                  </a:lnTo>
                  <a:lnTo>
                    <a:pt x="872" y="480"/>
                  </a:lnTo>
                  <a:lnTo>
                    <a:pt x="871" y="488"/>
                  </a:lnTo>
                  <a:lnTo>
                    <a:pt x="864" y="492"/>
                  </a:lnTo>
                  <a:lnTo>
                    <a:pt x="863" y="494"/>
                  </a:lnTo>
                  <a:lnTo>
                    <a:pt x="867" y="498"/>
                  </a:lnTo>
                  <a:lnTo>
                    <a:pt x="872" y="498"/>
                  </a:lnTo>
                  <a:lnTo>
                    <a:pt x="871" y="502"/>
                  </a:lnTo>
                  <a:lnTo>
                    <a:pt x="864" y="510"/>
                  </a:lnTo>
                  <a:lnTo>
                    <a:pt x="864" y="512"/>
                  </a:lnTo>
                  <a:lnTo>
                    <a:pt x="867" y="513"/>
                  </a:lnTo>
                  <a:lnTo>
                    <a:pt x="870" y="511"/>
                  </a:lnTo>
                  <a:lnTo>
                    <a:pt x="873" y="510"/>
                  </a:lnTo>
                  <a:lnTo>
                    <a:pt x="870" y="515"/>
                  </a:lnTo>
                  <a:lnTo>
                    <a:pt x="864" y="535"/>
                  </a:lnTo>
                  <a:lnTo>
                    <a:pt x="859" y="545"/>
                  </a:lnTo>
                  <a:lnTo>
                    <a:pt x="858" y="546"/>
                  </a:lnTo>
                  <a:lnTo>
                    <a:pt x="855" y="540"/>
                  </a:lnTo>
                  <a:lnTo>
                    <a:pt x="848" y="536"/>
                  </a:lnTo>
                  <a:lnTo>
                    <a:pt x="848" y="534"/>
                  </a:lnTo>
                  <a:lnTo>
                    <a:pt x="850" y="532"/>
                  </a:lnTo>
                  <a:lnTo>
                    <a:pt x="851" y="525"/>
                  </a:lnTo>
                  <a:lnTo>
                    <a:pt x="848" y="526"/>
                  </a:lnTo>
                  <a:lnTo>
                    <a:pt x="841" y="534"/>
                  </a:lnTo>
                  <a:lnTo>
                    <a:pt x="836" y="539"/>
                  </a:lnTo>
                  <a:lnTo>
                    <a:pt x="836" y="539"/>
                  </a:lnTo>
                  <a:lnTo>
                    <a:pt x="834" y="539"/>
                  </a:lnTo>
                  <a:lnTo>
                    <a:pt x="829" y="540"/>
                  </a:lnTo>
                  <a:lnTo>
                    <a:pt x="828" y="543"/>
                  </a:lnTo>
                  <a:lnTo>
                    <a:pt x="827" y="547"/>
                  </a:lnTo>
                  <a:lnTo>
                    <a:pt x="823" y="552"/>
                  </a:lnTo>
                  <a:lnTo>
                    <a:pt x="823" y="555"/>
                  </a:lnTo>
                  <a:lnTo>
                    <a:pt x="821" y="555"/>
                  </a:lnTo>
                  <a:lnTo>
                    <a:pt x="818" y="557"/>
                  </a:lnTo>
                  <a:lnTo>
                    <a:pt x="817" y="556"/>
                  </a:lnTo>
                  <a:lnTo>
                    <a:pt x="817" y="552"/>
                  </a:lnTo>
                  <a:lnTo>
                    <a:pt x="813" y="552"/>
                  </a:lnTo>
                  <a:lnTo>
                    <a:pt x="810" y="555"/>
                  </a:lnTo>
                  <a:lnTo>
                    <a:pt x="809" y="560"/>
                  </a:lnTo>
                  <a:lnTo>
                    <a:pt x="754" y="559"/>
                  </a:lnTo>
                  <a:lnTo>
                    <a:pt x="753" y="575"/>
                  </a:lnTo>
                  <a:lnTo>
                    <a:pt x="740" y="577"/>
                  </a:lnTo>
                  <a:lnTo>
                    <a:pt x="744" y="580"/>
                  </a:lnTo>
                  <a:lnTo>
                    <a:pt x="746" y="583"/>
                  </a:lnTo>
                  <a:lnTo>
                    <a:pt x="752" y="590"/>
                  </a:lnTo>
                  <a:lnTo>
                    <a:pt x="756" y="593"/>
                  </a:lnTo>
                  <a:lnTo>
                    <a:pt x="759" y="593"/>
                  </a:lnTo>
                  <a:lnTo>
                    <a:pt x="763" y="597"/>
                  </a:lnTo>
                  <a:lnTo>
                    <a:pt x="763" y="602"/>
                  </a:lnTo>
                  <a:lnTo>
                    <a:pt x="765" y="604"/>
                  </a:lnTo>
                  <a:lnTo>
                    <a:pt x="770" y="605"/>
                  </a:lnTo>
                  <a:lnTo>
                    <a:pt x="774" y="606"/>
                  </a:lnTo>
                  <a:lnTo>
                    <a:pt x="774" y="610"/>
                  </a:lnTo>
                  <a:lnTo>
                    <a:pt x="770" y="614"/>
                  </a:lnTo>
                  <a:lnTo>
                    <a:pt x="731" y="615"/>
                  </a:lnTo>
                  <a:lnTo>
                    <a:pt x="711" y="644"/>
                  </a:lnTo>
                  <a:lnTo>
                    <a:pt x="712" y="650"/>
                  </a:lnTo>
                  <a:lnTo>
                    <a:pt x="712" y="651"/>
                  </a:lnTo>
                  <a:lnTo>
                    <a:pt x="712" y="654"/>
                  </a:lnTo>
                  <a:lnTo>
                    <a:pt x="713" y="656"/>
                  </a:lnTo>
                  <a:lnTo>
                    <a:pt x="715" y="657"/>
                  </a:lnTo>
                  <a:lnTo>
                    <a:pt x="715" y="660"/>
                  </a:lnTo>
                  <a:lnTo>
                    <a:pt x="711" y="662"/>
                  </a:lnTo>
                  <a:lnTo>
                    <a:pt x="710" y="666"/>
                  </a:lnTo>
                  <a:lnTo>
                    <a:pt x="709" y="666"/>
                  </a:lnTo>
                  <a:lnTo>
                    <a:pt x="704" y="661"/>
                  </a:lnTo>
                  <a:lnTo>
                    <a:pt x="695" y="654"/>
                  </a:lnTo>
                  <a:lnTo>
                    <a:pt x="695" y="650"/>
                  </a:lnTo>
                  <a:lnTo>
                    <a:pt x="687" y="648"/>
                  </a:lnTo>
                  <a:lnTo>
                    <a:pt x="665" y="630"/>
                  </a:lnTo>
                  <a:lnTo>
                    <a:pt x="663" y="627"/>
                  </a:lnTo>
                  <a:lnTo>
                    <a:pt x="663" y="624"/>
                  </a:lnTo>
                  <a:lnTo>
                    <a:pt x="658" y="617"/>
                  </a:lnTo>
                  <a:lnTo>
                    <a:pt x="652" y="612"/>
                  </a:lnTo>
                  <a:lnTo>
                    <a:pt x="646" y="610"/>
                  </a:lnTo>
                  <a:lnTo>
                    <a:pt x="645" y="609"/>
                  </a:lnTo>
                  <a:lnTo>
                    <a:pt x="642" y="610"/>
                  </a:lnTo>
                  <a:lnTo>
                    <a:pt x="643" y="612"/>
                  </a:lnTo>
                  <a:lnTo>
                    <a:pt x="653" y="616"/>
                  </a:lnTo>
                  <a:lnTo>
                    <a:pt x="661" y="624"/>
                  </a:lnTo>
                  <a:lnTo>
                    <a:pt x="661" y="626"/>
                  </a:lnTo>
                  <a:lnTo>
                    <a:pt x="657" y="621"/>
                  </a:lnTo>
                  <a:lnTo>
                    <a:pt x="647" y="616"/>
                  </a:lnTo>
                  <a:lnTo>
                    <a:pt x="641" y="614"/>
                  </a:lnTo>
                  <a:lnTo>
                    <a:pt x="637" y="614"/>
                  </a:lnTo>
                  <a:lnTo>
                    <a:pt x="635" y="613"/>
                  </a:lnTo>
                  <a:lnTo>
                    <a:pt x="636" y="612"/>
                  </a:lnTo>
                  <a:lnTo>
                    <a:pt x="639" y="610"/>
                  </a:lnTo>
                  <a:lnTo>
                    <a:pt x="639" y="608"/>
                  </a:lnTo>
                  <a:lnTo>
                    <a:pt x="635" y="608"/>
                  </a:lnTo>
                  <a:lnTo>
                    <a:pt x="631" y="610"/>
                  </a:lnTo>
                  <a:lnTo>
                    <a:pt x="631" y="607"/>
                  </a:lnTo>
                  <a:lnTo>
                    <a:pt x="629" y="606"/>
                  </a:lnTo>
                  <a:lnTo>
                    <a:pt x="622" y="609"/>
                  </a:lnTo>
                  <a:lnTo>
                    <a:pt x="622" y="613"/>
                  </a:lnTo>
                  <a:lnTo>
                    <a:pt x="627" y="613"/>
                  </a:lnTo>
                  <a:lnTo>
                    <a:pt x="632" y="614"/>
                  </a:lnTo>
                  <a:lnTo>
                    <a:pt x="632" y="616"/>
                  </a:lnTo>
                  <a:lnTo>
                    <a:pt x="629" y="615"/>
                  </a:lnTo>
                  <a:lnTo>
                    <a:pt x="622" y="616"/>
                  </a:lnTo>
                  <a:lnTo>
                    <a:pt x="615" y="617"/>
                  </a:lnTo>
                  <a:lnTo>
                    <a:pt x="606" y="622"/>
                  </a:lnTo>
                  <a:lnTo>
                    <a:pt x="600" y="622"/>
                  </a:lnTo>
                  <a:lnTo>
                    <a:pt x="584" y="630"/>
                  </a:lnTo>
                  <a:lnTo>
                    <a:pt x="578" y="630"/>
                  </a:lnTo>
                  <a:lnTo>
                    <a:pt x="561" y="625"/>
                  </a:lnTo>
                  <a:lnTo>
                    <a:pt x="554" y="620"/>
                  </a:lnTo>
                  <a:lnTo>
                    <a:pt x="543" y="620"/>
                  </a:lnTo>
                  <a:lnTo>
                    <a:pt x="531" y="616"/>
                  </a:lnTo>
                  <a:lnTo>
                    <a:pt x="525" y="612"/>
                  </a:lnTo>
                  <a:lnTo>
                    <a:pt x="523" y="613"/>
                  </a:lnTo>
                  <a:lnTo>
                    <a:pt x="518" y="612"/>
                  </a:lnTo>
                  <a:lnTo>
                    <a:pt x="510" y="608"/>
                  </a:lnTo>
                  <a:lnTo>
                    <a:pt x="506" y="602"/>
                  </a:lnTo>
                  <a:lnTo>
                    <a:pt x="503" y="601"/>
                  </a:lnTo>
                  <a:lnTo>
                    <a:pt x="499" y="602"/>
                  </a:lnTo>
                  <a:lnTo>
                    <a:pt x="490" y="598"/>
                  </a:lnTo>
                  <a:lnTo>
                    <a:pt x="482" y="597"/>
                  </a:lnTo>
                  <a:lnTo>
                    <a:pt x="478" y="591"/>
                  </a:lnTo>
                  <a:lnTo>
                    <a:pt x="471" y="587"/>
                  </a:lnTo>
                  <a:lnTo>
                    <a:pt x="455" y="585"/>
                  </a:lnTo>
                  <a:lnTo>
                    <a:pt x="441" y="580"/>
                  </a:lnTo>
                  <a:lnTo>
                    <a:pt x="432" y="570"/>
                  </a:lnTo>
                  <a:lnTo>
                    <a:pt x="428" y="570"/>
                  </a:lnTo>
                  <a:lnTo>
                    <a:pt x="413" y="555"/>
                  </a:lnTo>
                  <a:lnTo>
                    <a:pt x="410" y="551"/>
                  </a:lnTo>
                  <a:lnTo>
                    <a:pt x="406" y="551"/>
                  </a:lnTo>
                  <a:lnTo>
                    <a:pt x="405" y="554"/>
                  </a:lnTo>
                  <a:lnTo>
                    <a:pt x="401" y="554"/>
                  </a:lnTo>
                  <a:lnTo>
                    <a:pt x="387" y="548"/>
                  </a:lnTo>
                  <a:lnTo>
                    <a:pt x="384" y="548"/>
                  </a:lnTo>
                  <a:lnTo>
                    <a:pt x="378" y="546"/>
                  </a:lnTo>
                  <a:lnTo>
                    <a:pt x="375" y="547"/>
                  </a:lnTo>
                  <a:lnTo>
                    <a:pt x="369" y="544"/>
                  </a:lnTo>
                  <a:lnTo>
                    <a:pt x="364" y="537"/>
                  </a:lnTo>
                  <a:lnTo>
                    <a:pt x="359" y="528"/>
                  </a:lnTo>
                  <a:lnTo>
                    <a:pt x="351" y="521"/>
                  </a:lnTo>
                  <a:lnTo>
                    <a:pt x="344" y="519"/>
                  </a:lnTo>
                  <a:lnTo>
                    <a:pt x="344" y="515"/>
                  </a:lnTo>
                  <a:lnTo>
                    <a:pt x="346" y="512"/>
                  </a:lnTo>
                  <a:lnTo>
                    <a:pt x="343" y="511"/>
                  </a:lnTo>
                  <a:lnTo>
                    <a:pt x="336" y="512"/>
                  </a:lnTo>
                  <a:lnTo>
                    <a:pt x="325" y="510"/>
                  </a:lnTo>
                  <a:lnTo>
                    <a:pt x="324" y="506"/>
                  </a:lnTo>
                  <a:lnTo>
                    <a:pt x="319" y="506"/>
                  </a:lnTo>
                  <a:lnTo>
                    <a:pt x="316" y="504"/>
                  </a:lnTo>
                  <a:lnTo>
                    <a:pt x="314" y="496"/>
                  </a:lnTo>
                  <a:lnTo>
                    <a:pt x="308" y="488"/>
                  </a:lnTo>
                  <a:lnTo>
                    <a:pt x="308" y="484"/>
                  </a:lnTo>
                  <a:lnTo>
                    <a:pt x="304" y="480"/>
                  </a:lnTo>
                  <a:lnTo>
                    <a:pt x="300" y="468"/>
                  </a:lnTo>
                  <a:lnTo>
                    <a:pt x="300" y="466"/>
                  </a:lnTo>
                  <a:lnTo>
                    <a:pt x="303" y="464"/>
                  </a:lnTo>
                  <a:lnTo>
                    <a:pt x="311" y="464"/>
                  </a:lnTo>
                  <a:lnTo>
                    <a:pt x="313" y="461"/>
                  </a:lnTo>
                  <a:lnTo>
                    <a:pt x="310" y="457"/>
                  </a:lnTo>
                  <a:lnTo>
                    <a:pt x="306" y="456"/>
                  </a:lnTo>
                  <a:lnTo>
                    <a:pt x="308" y="453"/>
                  </a:lnTo>
                  <a:lnTo>
                    <a:pt x="315" y="446"/>
                  </a:lnTo>
                  <a:lnTo>
                    <a:pt x="319" y="441"/>
                  </a:lnTo>
                  <a:lnTo>
                    <a:pt x="317" y="434"/>
                  </a:lnTo>
                  <a:lnTo>
                    <a:pt x="311" y="417"/>
                  </a:lnTo>
                  <a:lnTo>
                    <a:pt x="308" y="408"/>
                  </a:lnTo>
                  <a:lnTo>
                    <a:pt x="305" y="404"/>
                  </a:lnTo>
                  <a:lnTo>
                    <a:pt x="308" y="397"/>
                  </a:lnTo>
                  <a:lnTo>
                    <a:pt x="306" y="392"/>
                  </a:lnTo>
                  <a:lnTo>
                    <a:pt x="294" y="377"/>
                  </a:lnTo>
                  <a:lnTo>
                    <a:pt x="294" y="371"/>
                  </a:lnTo>
                  <a:lnTo>
                    <a:pt x="285" y="360"/>
                  </a:lnTo>
                  <a:lnTo>
                    <a:pt x="277" y="347"/>
                  </a:lnTo>
                  <a:lnTo>
                    <a:pt x="268" y="335"/>
                  </a:lnTo>
                  <a:lnTo>
                    <a:pt x="259" y="327"/>
                  </a:lnTo>
                  <a:lnTo>
                    <a:pt x="256" y="326"/>
                  </a:lnTo>
                  <a:lnTo>
                    <a:pt x="256" y="322"/>
                  </a:lnTo>
                  <a:lnTo>
                    <a:pt x="246" y="318"/>
                  </a:lnTo>
                  <a:lnTo>
                    <a:pt x="242" y="315"/>
                  </a:lnTo>
                  <a:lnTo>
                    <a:pt x="241" y="313"/>
                  </a:lnTo>
                  <a:lnTo>
                    <a:pt x="245" y="311"/>
                  </a:lnTo>
                  <a:lnTo>
                    <a:pt x="247" y="305"/>
                  </a:lnTo>
                  <a:lnTo>
                    <a:pt x="245" y="302"/>
                  </a:lnTo>
                  <a:lnTo>
                    <a:pt x="243" y="295"/>
                  </a:lnTo>
                  <a:lnTo>
                    <a:pt x="241" y="292"/>
                  </a:lnTo>
                  <a:lnTo>
                    <a:pt x="238" y="292"/>
                  </a:lnTo>
                  <a:lnTo>
                    <a:pt x="230" y="290"/>
                  </a:lnTo>
                  <a:lnTo>
                    <a:pt x="218" y="281"/>
                  </a:lnTo>
                  <a:lnTo>
                    <a:pt x="213" y="278"/>
                  </a:lnTo>
                  <a:lnTo>
                    <a:pt x="208" y="277"/>
                  </a:lnTo>
                  <a:lnTo>
                    <a:pt x="203" y="273"/>
                  </a:lnTo>
                  <a:lnTo>
                    <a:pt x="203" y="267"/>
                  </a:lnTo>
                  <a:lnTo>
                    <a:pt x="206" y="258"/>
                  </a:lnTo>
                  <a:lnTo>
                    <a:pt x="210" y="253"/>
                  </a:lnTo>
                  <a:lnTo>
                    <a:pt x="215" y="250"/>
                  </a:lnTo>
                  <a:lnTo>
                    <a:pt x="218" y="255"/>
                  </a:lnTo>
                  <a:lnTo>
                    <a:pt x="220" y="252"/>
                  </a:lnTo>
                  <a:lnTo>
                    <a:pt x="220" y="247"/>
                  </a:lnTo>
                  <a:lnTo>
                    <a:pt x="218" y="245"/>
                  </a:lnTo>
                  <a:lnTo>
                    <a:pt x="216" y="247"/>
                  </a:lnTo>
                  <a:lnTo>
                    <a:pt x="211" y="245"/>
                  </a:lnTo>
                  <a:lnTo>
                    <a:pt x="210" y="241"/>
                  </a:lnTo>
                  <a:lnTo>
                    <a:pt x="206" y="234"/>
                  </a:lnTo>
                  <a:lnTo>
                    <a:pt x="200" y="234"/>
                  </a:lnTo>
                  <a:lnTo>
                    <a:pt x="195" y="233"/>
                  </a:lnTo>
                  <a:lnTo>
                    <a:pt x="193" y="227"/>
                  </a:lnTo>
                  <a:lnTo>
                    <a:pt x="194" y="222"/>
                  </a:lnTo>
                  <a:lnTo>
                    <a:pt x="189" y="221"/>
                  </a:lnTo>
                  <a:lnTo>
                    <a:pt x="186" y="221"/>
                  </a:lnTo>
                  <a:lnTo>
                    <a:pt x="175" y="211"/>
                  </a:lnTo>
                  <a:lnTo>
                    <a:pt x="174" y="202"/>
                  </a:lnTo>
                  <a:lnTo>
                    <a:pt x="176" y="199"/>
                  </a:lnTo>
                  <a:lnTo>
                    <a:pt x="176" y="191"/>
                  </a:lnTo>
                  <a:lnTo>
                    <a:pt x="173" y="189"/>
                  </a:lnTo>
                  <a:lnTo>
                    <a:pt x="169" y="190"/>
                  </a:lnTo>
                  <a:lnTo>
                    <a:pt x="166" y="189"/>
                  </a:lnTo>
                  <a:lnTo>
                    <a:pt x="162" y="189"/>
                  </a:lnTo>
                  <a:lnTo>
                    <a:pt x="161" y="186"/>
                  </a:lnTo>
                  <a:lnTo>
                    <a:pt x="157" y="183"/>
                  </a:lnTo>
                  <a:lnTo>
                    <a:pt x="156" y="177"/>
                  </a:lnTo>
                  <a:lnTo>
                    <a:pt x="152" y="169"/>
                  </a:lnTo>
                  <a:lnTo>
                    <a:pt x="148" y="168"/>
                  </a:lnTo>
                  <a:lnTo>
                    <a:pt x="146" y="166"/>
                  </a:lnTo>
                  <a:lnTo>
                    <a:pt x="145" y="159"/>
                  </a:lnTo>
                  <a:lnTo>
                    <a:pt x="142" y="153"/>
                  </a:lnTo>
                  <a:lnTo>
                    <a:pt x="138" y="152"/>
                  </a:lnTo>
                  <a:lnTo>
                    <a:pt x="135" y="141"/>
                  </a:lnTo>
                  <a:lnTo>
                    <a:pt x="133" y="138"/>
                  </a:lnTo>
                  <a:lnTo>
                    <a:pt x="130" y="138"/>
                  </a:lnTo>
                  <a:lnTo>
                    <a:pt x="128" y="133"/>
                  </a:lnTo>
                  <a:lnTo>
                    <a:pt x="130" y="131"/>
                  </a:lnTo>
                  <a:lnTo>
                    <a:pt x="130" y="128"/>
                  </a:lnTo>
                  <a:lnTo>
                    <a:pt x="123" y="117"/>
                  </a:lnTo>
                  <a:lnTo>
                    <a:pt x="121" y="112"/>
                  </a:lnTo>
                  <a:lnTo>
                    <a:pt x="122" y="107"/>
                  </a:lnTo>
                  <a:lnTo>
                    <a:pt x="121" y="99"/>
                  </a:lnTo>
                  <a:lnTo>
                    <a:pt x="118" y="95"/>
                  </a:lnTo>
                  <a:lnTo>
                    <a:pt x="117" y="84"/>
                  </a:lnTo>
                  <a:lnTo>
                    <a:pt x="114" y="76"/>
                  </a:lnTo>
                  <a:lnTo>
                    <a:pt x="113" y="71"/>
                  </a:lnTo>
                  <a:lnTo>
                    <a:pt x="117" y="66"/>
                  </a:lnTo>
                  <a:lnTo>
                    <a:pt x="117" y="62"/>
                  </a:lnTo>
                  <a:lnTo>
                    <a:pt x="111" y="59"/>
                  </a:lnTo>
                  <a:lnTo>
                    <a:pt x="105" y="59"/>
                  </a:lnTo>
                  <a:lnTo>
                    <a:pt x="103" y="56"/>
                  </a:lnTo>
                  <a:lnTo>
                    <a:pt x="98" y="50"/>
                  </a:lnTo>
                  <a:lnTo>
                    <a:pt x="94" y="52"/>
                  </a:lnTo>
                  <a:lnTo>
                    <a:pt x="90" y="54"/>
                  </a:lnTo>
                  <a:lnTo>
                    <a:pt x="85" y="50"/>
                  </a:lnTo>
                  <a:lnTo>
                    <a:pt x="80" y="41"/>
                  </a:lnTo>
                  <a:lnTo>
                    <a:pt x="72" y="37"/>
                  </a:lnTo>
                  <a:lnTo>
                    <a:pt x="68" y="31"/>
                  </a:lnTo>
                  <a:lnTo>
                    <a:pt x="70" y="37"/>
                  </a:lnTo>
                  <a:lnTo>
                    <a:pt x="71" y="44"/>
                  </a:lnTo>
                  <a:lnTo>
                    <a:pt x="68" y="55"/>
                  </a:lnTo>
                  <a:lnTo>
                    <a:pt x="66" y="61"/>
                  </a:lnTo>
                  <a:lnTo>
                    <a:pt x="67" y="74"/>
                  </a:lnTo>
                  <a:lnTo>
                    <a:pt x="68" y="96"/>
                  </a:lnTo>
                  <a:lnTo>
                    <a:pt x="66" y="102"/>
                  </a:lnTo>
                  <a:lnTo>
                    <a:pt x="69" y="106"/>
                  </a:lnTo>
                  <a:lnTo>
                    <a:pt x="73" y="115"/>
                  </a:lnTo>
                  <a:lnTo>
                    <a:pt x="72" y="120"/>
                  </a:lnTo>
                  <a:lnTo>
                    <a:pt x="76" y="121"/>
                  </a:lnTo>
                  <a:lnTo>
                    <a:pt x="79" y="126"/>
                  </a:lnTo>
                  <a:lnTo>
                    <a:pt x="88" y="131"/>
                  </a:lnTo>
                  <a:lnTo>
                    <a:pt x="90" y="140"/>
                  </a:lnTo>
                  <a:lnTo>
                    <a:pt x="89" y="144"/>
                  </a:lnTo>
                  <a:lnTo>
                    <a:pt x="90" y="150"/>
                  </a:lnTo>
                  <a:lnTo>
                    <a:pt x="95" y="152"/>
                  </a:lnTo>
                  <a:lnTo>
                    <a:pt x="100" y="156"/>
                  </a:lnTo>
                  <a:lnTo>
                    <a:pt x="100" y="163"/>
                  </a:lnTo>
                  <a:lnTo>
                    <a:pt x="103" y="166"/>
                  </a:lnTo>
                  <a:lnTo>
                    <a:pt x="106" y="166"/>
                  </a:lnTo>
                  <a:lnTo>
                    <a:pt x="112" y="175"/>
                  </a:lnTo>
                  <a:lnTo>
                    <a:pt x="111" y="182"/>
                  </a:lnTo>
                  <a:lnTo>
                    <a:pt x="112" y="189"/>
                  </a:lnTo>
                  <a:lnTo>
                    <a:pt x="117" y="195"/>
                  </a:lnTo>
                  <a:lnTo>
                    <a:pt x="119" y="196"/>
                  </a:lnTo>
                  <a:lnTo>
                    <a:pt x="125" y="203"/>
                  </a:lnTo>
                  <a:lnTo>
                    <a:pt x="127" y="217"/>
                  </a:lnTo>
                  <a:lnTo>
                    <a:pt x="129" y="217"/>
                  </a:lnTo>
                  <a:lnTo>
                    <a:pt x="131" y="220"/>
                  </a:lnTo>
                  <a:lnTo>
                    <a:pt x="129" y="224"/>
                  </a:lnTo>
                  <a:lnTo>
                    <a:pt x="129" y="229"/>
                  </a:lnTo>
                  <a:lnTo>
                    <a:pt x="136" y="237"/>
                  </a:lnTo>
                  <a:lnTo>
                    <a:pt x="138" y="235"/>
                  </a:lnTo>
                  <a:lnTo>
                    <a:pt x="137" y="231"/>
                  </a:lnTo>
                  <a:lnTo>
                    <a:pt x="138" y="229"/>
                  </a:lnTo>
                  <a:lnTo>
                    <a:pt x="140" y="230"/>
                  </a:lnTo>
                  <a:lnTo>
                    <a:pt x="141" y="234"/>
                  </a:lnTo>
                  <a:lnTo>
                    <a:pt x="146" y="240"/>
                  </a:lnTo>
                  <a:lnTo>
                    <a:pt x="148" y="252"/>
                  </a:lnTo>
                  <a:lnTo>
                    <a:pt x="146" y="256"/>
                  </a:lnTo>
                  <a:lnTo>
                    <a:pt x="147" y="264"/>
                  </a:lnTo>
                  <a:lnTo>
                    <a:pt x="149" y="267"/>
                  </a:lnTo>
                  <a:lnTo>
                    <a:pt x="149" y="273"/>
                  </a:lnTo>
                  <a:lnTo>
                    <a:pt x="152" y="277"/>
                  </a:lnTo>
                  <a:lnTo>
                    <a:pt x="152" y="282"/>
                  </a:lnTo>
                  <a:lnTo>
                    <a:pt x="154" y="285"/>
                  </a:lnTo>
                  <a:lnTo>
                    <a:pt x="156" y="289"/>
                  </a:lnTo>
                  <a:lnTo>
                    <a:pt x="153" y="293"/>
                  </a:lnTo>
                  <a:lnTo>
                    <a:pt x="159" y="300"/>
                  </a:lnTo>
                  <a:lnTo>
                    <a:pt x="159" y="306"/>
                  </a:lnTo>
                  <a:lnTo>
                    <a:pt x="156" y="313"/>
                  </a:lnTo>
                  <a:lnTo>
                    <a:pt x="157" y="317"/>
                  </a:lnTo>
                  <a:lnTo>
                    <a:pt x="162" y="324"/>
                  </a:lnTo>
                  <a:lnTo>
                    <a:pt x="166" y="327"/>
                  </a:lnTo>
                  <a:lnTo>
                    <a:pt x="168" y="331"/>
                  </a:lnTo>
                  <a:lnTo>
                    <a:pt x="170" y="330"/>
                  </a:lnTo>
                  <a:lnTo>
                    <a:pt x="170" y="326"/>
                  </a:lnTo>
                  <a:lnTo>
                    <a:pt x="172" y="324"/>
                  </a:lnTo>
                  <a:lnTo>
                    <a:pt x="174" y="326"/>
                  </a:lnTo>
                  <a:lnTo>
                    <a:pt x="177" y="330"/>
                  </a:lnTo>
                  <a:lnTo>
                    <a:pt x="180" y="334"/>
                  </a:lnTo>
                  <a:lnTo>
                    <a:pt x="184" y="337"/>
                  </a:lnTo>
                  <a:lnTo>
                    <a:pt x="186" y="342"/>
                  </a:lnTo>
                  <a:lnTo>
                    <a:pt x="189" y="346"/>
                  </a:lnTo>
                  <a:lnTo>
                    <a:pt x="191" y="351"/>
                  </a:lnTo>
                  <a:lnTo>
                    <a:pt x="195" y="353"/>
                  </a:lnTo>
                  <a:lnTo>
                    <a:pt x="195" y="361"/>
                  </a:lnTo>
                  <a:lnTo>
                    <a:pt x="188" y="370"/>
                  </a:lnTo>
                  <a:lnTo>
                    <a:pt x="180" y="374"/>
                  </a:lnTo>
                  <a:lnTo>
                    <a:pt x="175" y="373"/>
                  </a:lnTo>
                  <a:lnTo>
                    <a:pt x="173" y="366"/>
                  </a:lnTo>
                  <a:lnTo>
                    <a:pt x="172" y="362"/>
                  </a:lnTo>
                  <a:lnTo>
                    <a:pt x="169" y="359"/>
                  </a:lnTo>
                  <a:lnTo>
                    <a:pt x="168" y="351"/>
                  </a:lnTo>
                  <a:lnTo>
                    <a:pt x="165" y="347"/>
                  </a:lnTo>
                  <a:lnTo>
                    <a:pt x="159" y="346"/>
                  </a:lnTo>
                  <a:lnTo>
                    <a:pt x="153" y="340"/>
                  </a:lnTo>
                  <a:lnTo>
                    <a:pt x="151" y="336"/>
                  </a:lnTo>
                  <a:lnTo>
                    <a:pt x="147" y="334"/>
                  </a:lnTo>
                  <a:lnTo>
                    <a:pt x="134" y="319"/>
                  </a:lnTo>
                  <a:lnTo>
                    <a:pt x="130" y="313"/>
                  </a:lnTo>
                  <a:lnTo>
                    <a:pt x="124" y="312"/>
                  </a:lnTo>
                  <a:lnTo>
                    <a:pt x="123" y="307"/>
                  </a:lnTo>
                  <a:lnTo>
                    <a:pt x="119" y="308"/>
                  </a:lnTo>
                  <a:lnTo>
                    <a:pt x="114" y="303"/>
                  </a:lnTo>
                  <a:lnTo>
                    <a:pt x="113" y="299"/>
                  </a:lnTo>
                  <a:lnTo>
                    <a:pt x="118" y="290"/>
                  </a:lnTo>
                  <a:lnTo>
                    <a:pt x="121" y="279"/>
                  </a:lnTo>
                  <a:lnTo>
                    <a:pt x="119" y="267"/>
                  </a:lnTo>
                  <a:lnTo>
                    <a:pt x="115" y="255"/>
                  </a:lnTo>
                  <a:lnTo>
                    <a:pt x="112" y="249"/>
                  </a:lnTo>
                  <a:lnTo>
                    <a:pt x="110" y="250"/>
                  </a:lnTo>
                  <a:lnTo>
                    <a:pt x="104" y="248"/>
                  </a:lnTo>
                  <a:lnTo>
                    <a:pt x="93" y="238"/>
                  </a:lnTo>
                  <a:lnTo>
                    <a:pt x="92" y="229"/>
                  </a:lnTo>
                  <a:lnTo>
                    <a:pt x="94" y="223"/>
                  </a:lnTo>
                  <a:lnTo>
                    <a:pt x="92" y="222"/>
                  </a:lnTo>
                  <a:lnTo>
                    <a:pt x="87" y="229"/>
                  </a:lnTo>
                  <a:lnTo>
                    <a:pt x="82" y="229"/>
                  </a:lnTo>
                  <a:lnTo>
                    <a:pt x="78" y="231"/>
                  </a:lnTo>
                  <a:lnTo>
                    <a:pt x="76" y="226"/>
                  </a:lnTo>
                  <a:lnTo>
                    <a:pt x="77" y="224"/>
                  </a:lnTo>
                  <a:lnTo>
                    <a:pt x="72" y="222"/>
                  </a:lnTo>
                  <a:lnTo>
                    <a:pt x="68" y="222"/>
                  </a:lnTo>
                  <a:lnTo>
                    <a:pt x="68" y="219"/>
                  </a:lnTo>
                  <a:lnTo>
                    <a:pt x="61" y="215"/>
                  </a:lnTo>
                  <a:lnTo>
                    <a:pt x="56" y="214"/>
                  </a:lnTo>
                  <a:lnTo>
                    <a:pt x="53" y="209"/>
                  </a:lnTo>
                  <a:lnTo>
                    <a:pt x="53" y="202"/>
                  </a:lnTo>
                  <a:lnTo>
                    <a:pt x="46" y="200"/>
                  </a:lnTo>
                  <a:lnTo>
                    <a:pt x="41" y="191"/>
                  </a:lnTo>
                  <a:lnTo>
                    <a:pt x="42" y="189"/>
                  </a:lnTo>
                  <a:lnTo>
                    <a:pt x="49" y="189"/>
                  </a:lnTo>
                  <a:lnTo>
                    <a:pt x="55" y="190"/>
                  </a:lnTo>
                  <a:lnTo>
                    <a:pt x="63" y="192"/>
                  </a:lnTo>
                  <a:lnTo>
                    <a:pt x="67" y="195"/>
                  </a:lnTo>
                  <a:lnTo>
                    <a:pt x="69" y="191"/>
                  </a:lnTo>
                  <a:lnTo>
                    <a:pt x="70" y="188"/>
                  </a:lnTo>
                  <a:lnTo>
                    <a:pt x="65" y="187"/>
                  </a:lnTo>
                  <a:lnTo>
                    <a:pt x="64" y="185"/>
                  </a:lnTo>
                  <a:lnTo>
                    <a:pt x="67" y="182"/>
                  </a:lnTo>
                  <a:lnTo>
                    <a:pt x="71" y="184"/>
                  </a:lnTo>
                  <a:lnTo>
                    <a:pt x="72" y="178"/>
                  </a:lnTo>
                  <a:lnTo>
                    <a:pt x="70" y="175"/>
                  </a:lnTo>
                  <a:lnTo>
                    <a:pt x="70" y="172"/>
                  </a:lnTo>
                  <a:lnTo>
                    <a:pt x="73" y="166"/>
                  </a:lnTo>
                  <a:lnTo>
                    <a:pt x="70" y="160"/>
                  </a:lnTo>
                  <a:lnTo>
                    <a:pt x="67" y="159"/>
                  </a:lnTo>
                  <a:lnTo>
                    <a:pt x="64" y="149"/>
                  </a:lnTo>
                  <a:lnTo>
                    <a:pt x="56" y="141"/>
                  </a:lnTo>
                  <a:lnTo>
                    <a:pt x="55" y="137"/>
                  </a:lnTo>
                  <a:lnTo>
                    <a:pt x="50" y="130"/>
                  </a:lnTo>
                  <a:lnTo>
                    <a:pt x="42" y="121"/>
                  </a:lnTo>
                  <a:lnTo>
                    <a:pt x="38" y="121"/>
                  </a:lnTo>
                  <a:lnTo>
                    <a:pt x="33" y="116"/>
                  </a:lnTo>
                  <a:lnTo>
                    <a:pt x="30" y="108"/>
                  </a:lnTo>
                  <a:lnTo>
                    <a:pt x="30" y="97"/>
                  </a:lnTo>
                  <a:lnTo>
                    <a:pt x="28" y="94"/>
                  </a:lnTo>
                  <a:lnTo>
                    <a:pt x="23" y="90"/>
                  </a:lnTo>
                  <a:lnTo>
                    <a:pt x="24" y="84"/>
                  </a:lnTo>
                  <a:lnTo>
                    <a:pt x="26" y="81"/>
                  </a:lnTo>
                  <a:lnTo>
                    <a:pt x="25" y="74"/>
                  </a:lnTo>
                  <a:lnTo>
                    <a:pt x="19" y="69"/>
                  </a:lnTo>
                  <a:lnTo>
                    <a:pt x="18" y="64"/>
                  </a:lnTo>
                  <a:lnTo>
                    <a:pt x="20" y="63"/>
                  </a:lnTo>
                  <a:lnTo>
                    <a:pt x="20" y="59"/>
                  </a:lnTo>
                  <a:lnTo>
                    <a:pt x="11" y="49"/>
                  </a:lnTo>
                  <a:lnTo>
                    <a:pt x="9" y="44"/>
                  </a:lnTo>
                  <a:lnTo>
                    <a:pt x="10" y="38"/>
                  </a:lnTo>
                  <a:lnTo>
                    <a:pt x="12" y="37"/>
                  </a:lnTo>
                  <a:lnTo>
                    <a:pt x="9" y="32"/>
                  </a:lnTo>
                  <a:lnTo>
                    <a:pt x="6" y="25"/>
                  </a:lnTo>
                  <a:lnTo>
                    <a:pt x="1" y="10"/>
                  </a:lnTo>
                  <a:lnTo>
                    <a:pt x="0" y="2"/>
                  </a:lnTo>
                  <a:lnTo>
                    <a:pt x="0" y="2"/>
                  </a:lnTo>
                  <a:close/>
                  <a:moveTo>
                    <a:pt x="163" y="303"/>
                  </a:moveTo>
                  <a:lnTo>
                    <a:pt x="166" y="301"/>
                  </a:lnTo>
                  <a:lnTo>
                    <a:pt x="165" y="296"/>
                  </a:lnTo>
                  <a:lnTo>
                    <a:pt x="162" y="292"/>
                  </a:lnTo>
                  <a:lnTo>
                    <a:pt x="160" y="294"/>
                  </a:lnTo>
                  <a:lnTo>
                    <a:pt x="162" y="298"/>
                  </a:lnTo>
                  <a:lnTo>
                    <a:pt x="163" y="303"/>
                  </a:lnTo>
                  <a:lnTo>
                    <a:pt x="163" y="303"/>
                  </a:lnTo>
                  <a:close/>
                  <a:moveTo>
                    <a:pt x="169" y="317"/>
                  </a:moveTo>
                  <a:lnTo>
                    <a:pt x="169" y="322"/>
                  </a:lnTo>
                  <a:lnTo>
                    <a:pt x="171" y="322"/>
                  </a:lnTo>
                  <a:lnTo>
                    <a:pt x="172" y="318"/>
                  </a:lnTo>
                  <a:lnTo>
                    <a:pt x="169" y="317"/>
                  </a:lnTo>
                  <a:lnTo>
                    <a:pt x="169" y="317"/>
                  </a:lnTo>
                  <a:close/>
                  <a:moveTo>
                    <a:pt x="571" y="308"/>
                  </a:moveTo>
                  <a:lnTo>
                    <a:pt x="573" y="307"/>
                  </a:lnTo>
                  <a:lnTo>
                    <a:pt x="575" y="304"/>
                  </a:lnTo>
                  <a:lnTo>
                    <a:pt x="572" y="304"/>
                  </a:lnTo>
                  <a:lnTo>
                    <a:pt x="571" y="308"/>
                  </a:lnTo>
                  <a:lnTo>
                    <a:pt x="571" y="308"/>
                  </a:lnTo>
                  <a:close/>
                  <a:moveTo>
                    <a:pt x="570" y="316"/>
                  </a:moveTo>
                  <a:lnTo>
                    <a:pt x="570" y="317"/>
                  </a:lnTo>
                  <a:lnTo>
                    <a:pt x="572" y="312"/>
                  </a:lnTo>
                  <a:lnTo>
                    <a:pt x="570" y="312"/>
                  </a:lnTo>
                  <a:lnTo>
                    <a:pt x="570" y="316"/>
                  </a:lnTo>
                  <a:lnTo>
                    <a:pt x="570" y="316"/>
                  </a:lnTo>
                  <a:close/>
                  <a:moveTo>
                    <a:pt x="566" y="329"/>
                  </a:moveTo>
                  <a:lnTo>
                    <a:pt x="569" y="324"/>
                  </a:lnTo>
                  <a:lnTo>
                    <a:pt x="569" y="319"/>
                  </a:lnTo>
                  <a:lnTo>
                    <a:pt x="566" y="32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39" name="Freeform 187"/>
            <p:cNvSpPr>
              <a:spLocks noEditPoints="1"/>
            </p:cNvSpPr>
            <p:nvPr/>
          </p:nvSpPr>
          <p:spPr bwMode="auto">
            <a:xfrm>
              <a:off x="1540" y="2511"/>
              <a:ext cx="615" cy="647"/>
            </a:xfrm>
            <a:custGeom>
              <a:avLst/>
              <a:gdLst/>
              <a:ahLst/>
              <a:cxnLst>
                <a:cxn ang="0">
                  <a:pos x="733" y="174"/>
                </a:cxn>
                <a:cxn ang="0">
                  <a:pos x="741" y="167"/>
                </a:cxn>
                <a:cxn ang="0">
                  <a:pos x="746" y="166"/>
                </a:cxn>
                <a:cxn ang="0">
                  <a:pos x="775" y="171"/>
                </a:cxn>
                <a:cxn ang="0">
                  <a:pos x="742" y="107"/>
                </a:cxn>
                <a:cxn ang="0">
                  <a:pos x="676" y="73"/>
                </a:cxn>
                <a:cxn ang="0">
                  <a:pos x="628" y="106"/>
                </a:cxn>
                <a:cxn ang="0">
                  <a:pos x="561" y="92"/>
                </a:cxn>
                <a:cxn ang="0">
                  <a:pos x="524" y="106"/>
                </a:cxn>
                <a:cxn ang="0">
                  <a:pos x="451" y="111"/>
                </a:cxn>
                <a:cxn ang="0">
                  <a:pos x="445" y="33"/>
                </a:cxn>
                <a:cxn ang="0">
                  <a:pos x="398" y="25"/>
                </a:cxn>
                <a:cxn ang="0">
                  <a:pos x="293" y="44"/>
                </a:cxn>
                <a:cxn ang="0">
                  <a:pos x="283" y="127"/>
                </a:cxn>
                <a:cxn ang="0">
                  <a:pos x="185" y="114"/>
                </a:cxn>
                <a:cxn ang="0">
                  <a:pos x="119" y="161"/>
                </a:cxn>
                <a:cxn ang="0">
                  <a:pos x="104" y="305"/>
                </a:cxn>
                <a:cxn ang="0">
                  <a:pos x="18" y="365"/>
                </a:cxn>
                <a:cxn ang="0">
                  <a:pos x="25" y="462"/>
                </a:cxn>
                <a:cxn ang="0">
                  <a:pos x="109" y="516"/>
                </a:cxn>
                <a:cxn ang="0">
                  <a:pos x="190" y="515"/>
                </a:cxn>
                <a:cxn ang="0">
                  <a:pos x="274" y="527"/>
                </a:cxn>
                <a:cxn ang="0">
                  <a:pos x="374" y="593"/>
                </a:cxn>
                <a:cxn ang="0">
                  <a:pos x="500" y="712"/>
                </a:cxn>
                <a:cxn ang="0">
                  <a:pos x="527" y="875"/>
                </a:cxn>
                <a:cxn ang="0">
                  <a:pos x="630" y="942"/>
                </a:cxn>
                <a:cxn ang="0">
                  <a:pos x="665" y="1019"/>
                </a:cxn>
                <a:cxn ang="0">
                  <a:pos x="608" y="1092"/>
                </a:cxn>
                <a:cxn ang="0">
                  <a:pos x="558" y="1164"/>
                </a:cxn>
                <a:cxn ang="0">
                  <a:pos x="650" y="1210"/>
                </a:cxn>
                <a:cxn ang="0">
                  <a:pos x="700" y="1292"/>
                </a:cxn>
                <a:cxn ang="0">
                  <a:pos x="741" y="1202"/>
                </a:cxn>
                <a:cxn ang="0">
                  <a:pos x="765" y="1167"/>
                </a:cxn>
                <a:cxn ang="0">
                  <a:pos x="737" y="1221"/>
                </a:cxn>
                <a:cxn ang="0">
                  <a:pos x="822" y="1093"/>
                </a:cxn>
                <a:cxn ang="0">
                  <a:pos x="816" y="1023"/>
                </a:cxn>
                <a:cxn ang="0">
                  <a:pos x="858" y="972"/>
                </a:cxn>
                <a:cxn ang="0">
                  <a:pos x="941" y="916"/>
                </a:cxn>
                <a:cxn ang="0">
                  <a:pos x="964" y="910"/>
                </a:cxn>
                <a:cxn ang="0">
                  <a:pos x="1024" y="904"/>
                </a:cxn>
                <a:cxn ang="0">
                  <a:pos x="1068" y="835"/>
                </a:cxn>
                <a:cxn ang="0">
                  <a:pos x="1104" y="711"/>
                </a:cxn>
                <a:cxn ang="0">
                  <a:pos x="1103" y="591"/>
                </a:cxn>
                <a:cxn ang="0">
                  <a:pos x="1118" y="579"/>
                </a:cxn>
                <a:cxn ang="0">
                  <a:pos x="1183" y="499"/>
                </a:cxn>
                <a:cxn ang="0">
                  <a:pos x="1225" y="382"/>
                </a:cxn>
                <a:cxn ang="0">
                  <a:pos x="1106" y="280"/>
                </a:cxn>
                <a:cxn ang="0">
                  <a:pos x="1008" y="252"/>
                </a:cxn>
                <a:cxn ang="0">
                  <a:pos x="953" y="248"/>
                </a:cxn>
                <a:cxn ang="0">
                  <a:pos x="921" y="272"/>
                </a:cxn>
                <a:cxn ang="0">
                  <a:pos x="892" y="220"/>
                </a:cxn>
                <a:cxn ang="0">
                  <a:pos x="841" y="194"/>
                </a:cxn>
                <a:cxn ang="0">
                  <a:pos x="776" y="232"/>
                </a:cxn>
                <a:cxn ang="0">
                  <a:pos x="768" y="236"/>
                </a:cxn>
                <a:cxn ang="0">
                  <a:pos x="769" y="220"/>
                </a:cxn>
                <a:cxn ang="0">
                  <a:pos x="764" y="181"/>
                </a:cxn>
                <a:cxn ang="0">
                  <a:pos x="700" y="218"/>
                </a:cxn>
                <a:cxn ang="0">
                  <a:pos x="712" y="171"/>
                </a:cxn>
                <a:cxn ang="0">
                  <a:pos x="740" y="114"/>
                </a:cxn>
              </a:cxnLst>
              <a:rect l="0" t="0" r="r" b="b"/>
              <a:pathLst>
                <a:path w="1231" h="1292">
                  <a:moveTo>
                    <a:pt x="720" y="190"/>
                  </a:moveTo>
                  <a:lnTo>
                    <a:pt x="722" y="187"/>
                  </a:lnTo>
                  <a:lnTo>
                    <a:pt x="726" y="184"/>
                  </a:lnTo>
                  <a:lnTo>
                    <a:pt x="728" y="186"/>
                  </a:lnTo>
                  <a:lnTo>
                    <a:pt x="726" y="189"/>
                  </a:lnTo>
                  <a:lnTo>
                    <a:pt x="721" y="190"/>
                  </a:lnTo>
                  <a:lnTo>
                    <a:pt x="720" y="190"/>
                  </a:lnTo>
                  <a:lnTo>
                    <a:pt x="720" y="190"/>
                  </a:lnTo>
                  <a:close/>
                  <a:moveTo>
                    <a:pt x="714" y="189"/>
                  </a:moveTo>
                  <a:lnTo>
                    <a:pt x="717" y="189"/>
                  </a:lnTo>
                  <a:lnTo>
                    <a:pt x="718" y="187"/>
                  </a:lnTo>
                  <a:lnTo>
                    <a:pt x="724" y="181"/>
                  </a:lnTo>
                  <a:lnTo>
                    <a:pt x="728" y="179"/>
                  </a:lnTo>
                  <a:lnTo>
                    <a:pt x="733" y="174"/>
                  </a:lnTo>
                  <a:lnTo>
                    <a:pt x="732" y="172"/>
                  </a:lnTo>
                  <a:lnTo>
                    <a:pt x="730" y="173"/>
                  </a:lnTo>
                  <a:lnTo>
                    <a:pt x="726" y="173"/>
                  </a:lnTo>
                  <a:lnTo>
                    <a:pt x="723" y="174"/>
                  </a:lnTo>
                  <a:lnTo>
                    <a:pt x="718" y="179"/>
                  </a:lnTo>
                  <a:lnTo>
                    <a:pt x="714" y="189"/>
                  </a:lnTo>
                  <a:lnTo>
                    <a:pt x="714" y="189"/>
                  </a:lnTo>
                  <a:close/>
                  <a:moveTo>
                    <a:pt x="741" y="167"/>
                  </a:moveTo>
                  <a:lnTo>
                    <a:pt x="741" y="165"/>
                  </a:lnTo>
                  <a:lnTo>
                    <a:pt x="736" y="163"/>
                  </a:lnTo>
                  <a:lnTo>
                    <a:pt x="735" y="166"/>
                  </a:lnTo>
                  <a:lnTo>
                    <a:pt x="737" y="170"/>
                  </a:lnTo>
                  <a:lnTo>
                    <a:pt x="741" y="171"/>
                  </a:lnTo>
                  <a:lnTo>
                    <a:pt x="741" y="167"/>
                  </a:lnTo>
                  <a:lnTo>
                    <a:pt x="741" y="167"/>
                  </a:lnTo>
                  <a:close/>
                  <a:moveTo>
                    <a:pt x="741" y="161"/>
                  </a:moveTo>
                  <a:lnTo>
                    <a:pt x="740" y="155"/>
                  </a:lnTo>
                  <a:lnTo>
                    <a:pt x="744" y="151"/>
                  </a:lnTo>
                  <a:lnTo>
                    <a:pt x="746" y="150"/>
                  </a:lnTo>
                  <a:lnTo>
                    <a:pt x="751" y="147"/>
                  </a:lnTo>
                  <a:lnTo>
                    <a:pt x="754" y="147"/>
                  </a:lnTo>
                  <a:lnTo>
                    <a:pt x="751" y="152"/>
                  </a:lnTo>
                  <a:lnTo>
                    <a:pt x="747" y="153"/>
                  </a:lnTo>
                  <a:lnTo>
                    <a:pt x="744" y="158"/>
                  </a:lnTo>
                  <a:lnTo>
                    <a:pt x="741" y="161"/>
                  </a:lnTo>
                  <a:lnTo>
                    <a:pt x="741" y="161"/>
                  </a:lnTo>
                  <a:close/>
                  <a:moveTo>
                    <a:pt x="743" y="165"/>
                  </a:moveTo>
                  <a:lnTo>
                    <a:pt x="746" y="166"/>
                  </a:lnTo>
                  <a:lnTo>
                    <a:pt x="754" y="167"/>
                  </a:lnTo>
                  <a:lnTo>
                    <a:pt x="756" y="168"/>
                  </a:lnTo>
                  <a:lnTo>
                    <a:pt x="760" y="166"/>
                  </a:lnTo>
                  <a:lnTo>
                    <a:pt x="761" y="163"/>
                  </a:lnTo>
                  <a:lnTo>
                    <a:pt x="758" y="160"/>
                  </a:lnTo>
                  <a:lnTo>
                    <a:pt x="749" y="162"/>
                  </a:lnTo>
                  <a:lnTo>
                    <a:pt x="745" y="163"/>
                  </a:lnTo>
                  <a:lnTo>
                    <a:pt x="743" y="165"/>
                  </a:lnTo>
                  <a:lnTo>
                    <a:pt x="743" y="165"/>
                  </a:lnTo>
                  <a:close/>
                  <a:moveTo>
                    <a:pt x="761" y="173"/>
                  </a:moveTo>
                  <a:lnTo>
                    <a:pt x="766" y="171"/>
                  </a:lnTo>
                  <a:lnTo>
                    <a:pt x="767" y="167"/>
                  </a:lnTo>
                  <a:lnTo>
                    <a:pt x="771" y="167"/>
                  </a:lnTo>
                  <a:lnTo>
                    <a:pt x="775" y="171"/>
                  </a:lnTo>
                  <a:lnTo>
                    <a:pt x="772" y="174"/>
                  </a:lnTo>
                  <a:lnTo>
                    <a:pt x="766" y="174"/>
                  </a:lnTo>
                  <a:lnTo>
                    <a:pt x="761" y="173"/>
                  </a:lnTo>
                  <a:lnTo>
                    <a:pt x="761" y="173"/>
                  </a:lnTo>
                  <a:close/>
                  <a:moveTo>
                    <a:pt x="742" y="107"/>
                  </a:moveTo>
                  <a:lnTo>
                    <a:pt x="738" y="103"/>
                  </a:lnTo>
                  <a:lnTo>
                    <a:pt x="735" y="94"/>
                  </a:lnTo>
                  <a:lnTo>
                    <a:pt x="736" y="92"/>
                  </a:lnTo>
                  <a:lnTo>
                    <a:pt x="741" y="95"/>
                  </a:lnTo>
                  <a:lnTo>
                    <a:pt x="745" y="104"/>
                  </a:lnTo>
                  <a:lnTo>
                    <a:pt x="745" y="107"/>
                  </a:lnTo>
                  <a:lnTo>
                    <a:pt x="745" y="107"/>
                  </a:lnTo>
                  <a:lnTo>
                    <a:pt x="742" y="107"/>
                  </a:lnTo>
                  <a:lnTo>
                    <a:pt x="742" y="107"/>
                  </a:lnTo>
                  <a:close/>
                  <a:moveTo>
                    <a:pt x="713" y="45"/>
                  </a:moveTo>
                  <a:lnTo>
                    <a:pt x="711" y="43"/>
                  </a:lnTo>
                  <a:lnTo>
                    <a:pt x="710" y="36"/>
                  </a:lnTo>
                  <a:lnTo>
                    <a:pt x="706" y="28"/>
                  </a:lnTo>
                  <a:lnTo>
                    <a:pt x="705" y="30"/>
                  </a:lnTo>
                  <a:lnTo>
                    <a:pt x="705" y="35"/>
                  </a:lnTo>
                  <a:lnTo>
                    <a:pt x="702" y="38"/>
                  </a:lnTo>
                  <a:lnTo>
                    <a:pt x="695" y="44"/>
                  </a:lnTo>
                  <a:lnTo>
                    <a:pt x="695" y="44"/>
                  </a:lnTo>
                  <a:lnTo>
                    <a:pt x="695" y="44"/>
                  </a:lnTo>
                  <a:lnTo>
                    <a:pt x="693" y="47"/>
                  </a:lnTo>
                  <a:lnTo>
                    <a:pt x="685" y="57"/>
                  </a:lnTo>
                  <a:lnTo>
                    <a:pt x="676" y="68"/>
                  </a:lnTo>
                  <a:lnTo>
                    <a:pt x="676" y="73"/>
                  </a:lnTo>
                  <a:lnTo>
                    <a:pt x="671" y="86"/>
                  </a:lnTo>
                  <a:lnTo>
                    <a:pt x="665" y="94"/>
                  </a:lnTo>
                  <a:lnTo>
                    <a:pt x="662" y="102"/>
                  </a:lnTo>
                  <a:lnTo>
                    <a:pt x="656" y="103"/>
                  </a:lnTo>
                  <a:lnTo>
                    <a:pt x="653" y="105"/>
                  </a:lnTo>
                  <a:lnTo>
                    <a:pt x="652" y="111"/>
                  </a:lnTo>
                  <a:lnTo>
                    <a:pt x="645" y="115"/>
                  </a:lnTo>
                  <a:lnTo>
                    <a:pt x="642" y="114"/>
                  </a:lnTo>
                  <a:lnTo>
                    <a:pt x="642" y="105"/>
                  </a:lnTo>
                  <a:lnTo>
                    <a:pt x="640" y="104"/>
                  </a:lnTo>
                  <a:lnTo>
                    <a:pt x="639" y="102"/>
                  </a:lnTo>
                  <a:lnTo>
                    <a:pt x="636" y="101"/>
                  </a:lnTo>
                  <a:lnTo>
                    <a:pt x="631" y="103"/>
                  </a:lnTo>
                  <a:lnTo>
                    <a:pt x="628" y="106"/>
                  </a:lnTo>
                  <a:lnTo>
                    <a:pt x="623" y="106"/>
                  </a:lnTo>
                  <a:lnTo>
                    <a:pt x="618" y="101"/>
                  </a:lnTo>
                  <a:lnTo>
                    <a:pt x="618" y="97"/>
                  </a:lnTo>
                  <a:lnTo>
                    <a:pt x="616" y="96"/>
                  </a:lnTo>
                  <a:lnTo>
                    <a:pt x="614" y="91"/>
                  </a:lnTo>
                  <a:lnTo>
                    <a:pt x="613" y="89"/>
                  </a:lnTo>
                  <a:lnTo>
                    <a:pt x="609" y="88"/>
                  </a:lnTo>
                  <a:lnTo>
                    <a:pt x="603" y="81"/>
                  </a:lnTo>
                  <a:lnTo>
                    <a:pt x="594" y="81"/>
                  </a:lnTo>
                  <a:lnTo>
                    <a:pt x="589" y="84"/>
                  </a:lnTo>
                  <a:lnTo>
                    <a:pt x="575" y="84"/>
                  </a:lnTo>
                  <a:lnTo>
                    <a:pt x="569" y="82"/>
                  </a:lnTo>
                  <a:lnTo>
                    <a:pt x="562" y="86"/>
                  </a:lnTo>
                  <a:lnTo>
                    <a:pt x="561" y="92"/>
                  </a:lnTo>
                  <a:lnTo>
                    <a:pt x="567" y="98"/>
                  </a:lnTo>
                  <a:lnTo>
                    <a:pt x="569" y="102"/>
                  </a:lnTo>
                  <a:lnTo>
                    <a:pt x="571" y="108"/>
                  </a:lnTo>
                  <a:lnTo>
                    <a:pt x="570" y="111"/>
                  </a:lnTo>
                  <a:lnTo>
                    <a:pt x="565" y="112"/>
                  </a:lnTo>
                  <a:lnTo>
                    <a:pt x="557" y="109"/>
                  </a:lnTo>
                  <a:lnTo>
                    <a:pt x="555" y="107"/>
                  </a:lnTo>
                  <a:lnTo>
                    <a:pt x="553" y="107"/>
                  </a:lnTo>
                  <a:lnTo>
                    <a:pt x="553" y="107"/>
                  </a:lnTo>
                  <a:lnTo>
                    <a:pt x="553" y="107"/>
                  </a:lnTo>
                  <a:lnTo>
                    <a:pt x="542" y="107"/>
                  </a:lnTo>
                  <a:lnTo>
                    <a:pt x="536" y="108"/>
                  </a:lnTo>
                  <a:lnTo>
                    <a:pt x="534" y="105"/>
                  </a:lnTo>
                  <a:lnTo>
                    <a:pt x="524" y="106"/>
                  </a:lnTo>
                  <a:lnTo>
                    <a:pt x="517" y="108"/>
                  </a:lnTo>
                  <a:lnTo>
                    <a:pt x="514" y="118"/>
                  </a:lnTo>
                  <a:lnTo>
                    <a:pt x="501" y="118"/>
                  </a:lnTo>
                  <a:lnTo>
                    <a:pt x="495" y="120"/>
                  </a:lnTo>
                  <a:lnTo>
                    <a:pt x="493" y="124"/>
                  </a:lnTo>
                  <a:lnTo>
                    <a:pt x="490" y="128"/>
                  </a:lnTo>
                  <a:lnTo>
                    <a:pt x="482" y="129"/>
                  </a:lnTo>
                  <a:lnTo>
                    <a:pt x="481" y="127"/>
                  </a:lnTo>
                  <a:lnTo>
                    <a:pt x="477" y="128"/>
                  </a:lnTo>
                  <a:lnTo>
                    <a:pt x="474" y="133"/>
                  </a:lnTo>
                  <a:lnTo>
                    <a:pt x="468" y="131"/>
                  </a:lnTo>
                  <a:lnTo>
                    <a:pt x="456" y="120"/>
                  </a:lnTo>
                  <a:lnTo>
                    <a:pt x="452" y="115"/>
                  </a:lnTo>
                  <a:lnTo>
                    <a:pt x="451" y="111"/>
                  </a:lnTo>
                  <a:lnTo>
                    <a:pt x="444" y="104"/>
                  </a:lnTo>
                  <a:lnTo>
                    <a:pt x="439" y="97"/>
                  </a:lnTo>
                  <a:lnTo>
                    <a:pt x="438" y="91"/>
                  </a:lnTo>
                  <a:lnTo>
                    <a:pt x="440" y="86"/>
                  </a:lnTo>
                  <a:lnTo>
                    <a:pt x="438" y="84"/>
                  </a:lnTo>
                  <a:lnTo>
                    <a:pt x="439" y="78"/>
                  </a:lnTo>
                  <a:lnTo>
                    <a:pt x="441" y="73"/>
                  </a:lnTo>
                  <a:lnTo>
                    <a:pt x="441" y="67"/>
                  </a:lnTo>
                  <a:lnTo>
                    <a:pt x="446" y="56"/>
                  </a:lnTo>
                  <a:lnTo>
                    <a:pt x="449" y="47"/>
                  </a:lnTo>
                  <a:lnTo>
                    <a:pt x="454" y="40"/>
                  </a:lnTo>
                  <a:lnTo>
                    <a:pt x="454" y="37"/>
                  </a:lnTo>
                  <a:lnTo>
                    <a:pt x="449" y="37"/>
                  </a:lnTo>
                  <a:lnTo>
                    <a:pt x="445" y="33"/>
                  </a:lnTo>
                  <a:lnTo>
                    <a:pt x="443" y="28"/>
                  </a:lnTo>
                  <a:lnTo>
                    <a:pt x="437" y="28"/>
                  </a:lnTo>
                  <a:lnTo>
                    <a:pt x="431" y="26"/>
                  </a:lnTo>
                  <a:lnTo>
                    <a:pt x="434" y="22"/>
                  </a:lnTo>
                  <a:lnTo>
                    <a:pt x="438" y="16"/>
                  </a:lnTo>
                  <a:lnTo>
                    <a:pt x="438" y="8"/>
                  </a:lnTo>
                  <a:lnTo>
                    <a:pt x="432" y="1"/>
                  </a:lnTo>
                  <a:lnTo>
                    <a:pt x="426" y="1"/>
                  </a:lnTo>
                  <a:lnTo>
                    <a:pt x="422" y="3"/>
                  </a:lnTo>
                  <a:lnTo>
                    <a:pt x="420" y="0"/>
                  </a:lnTo>
                  <a:lnTo>
                    <a:pt x="417" y="0"/>
                  </a:lnTo>
                  <a:lnTo>
                    <a:pt x="417" y="7"/>
                  </a:lnTo>
                  <a:lnTo>
                    <a:pt x="415" y="14"/>
                  </a:lnTo>
                  <a:lnTo>
                    <a:pt x="398" y="25"/>
                  </a:lnTo>
                  <a:lnTo>
                    <a:pt x="387" y="26"/>
                  </a:lnTo>
                  <a:lnTo>
                    <a:pt x="374" y="32"/>
                  </a:lnTo>
                  <a:lnTo>
                    <a:pt x="369" y="30"/>
                  </a:lnTo>
                  <a:lnTo>
                    <a:pt x="360" y="31"/>
                  </a:lnTo>
                  <a:lnTo>
                    <a:pt x="349" y="39"/>
                  </a:lnTo>
                  <a:lnTo>
                    <a:pt x="339" y="43"/>
                  </a:lnTo>
                  <a:lnTo>
                    <a:pt x="336" y="40"/>
                  </a:lnTo>
                  <a:lnTo>
                    <a:pt x="322" y="43"/>
                  </a:lnTo>
                  <a:lnTo>
                    <a:pt x="311" y="43"/>
                  </a:lnTo>
                  <a:lnTo>
                    <a:pt x="301" y="37"/>
                  </a:lnTo>
                  <a:lnTo>
                    <a:pt x="292" y="36"/>
                  </a:lnTo>
                  <a:lnTo>
                    <a:pt x="282" y="34"/>
                  </a:lnTo>
                  <a:lnTo>
                    <a:pt x="287" y="42"/>
                  </a:lnTo>
                  <a:lnTo>
                    <a:pt x="293" y="44"/>
                  </a:lnTo>
                  <a:lnTo>
                    <a:pt x="300" y="50"/>
                  </a:lnTo>
                  <a:lnTo>
                    <a:pt x="302" y="56"/>
                  </a:lnTo>
                  <a:lnTo>
                    <a:pt x="293" y="69"/>
                  </a:lnTo>
                  <a:lnTo>
                    <a:pt x="297" y="75"/>
                  </a:lnTo>
                  <a:lnTo>
                    <a:pt x="294" y="86"/>
                  </a:lnTo>
                  <a:lnTo>
                    <a:pt x="310" y="91"/>
                  </a:lnTo>
                  <a:lnTo>
                    <a:pt x="319" y="90"/>
                  </a:lnTo>
                  <a:lnTo>
                    <a:pt x="329" y="92"/>
                  </a:lnTo>
                  <a:lnTo>
                    <a:pt x="329" y="98"/>
                  </a:lnTo>
                  <a:lnTo>
                    <a:pt x="323" y="102"/>
                  </a:lnTo>
                  <a:lnTo>
                    <a:pt x="307" y="105"/>
                  </a:lnTo>
                  <a:lnTo>
                    <a:pt x="303" y="111"/>
                  </a:lnTo>
                  <a:lnTo>
                    <a:pt x="300" y="118"/>
                  </a:lnTo>
                  <a:lnTo>
                    <a:pt x="283" y="127"/>
                  </a:lnTo>
                  <a:lnTo>
                    <a:pt x="278" y="132"/>
                  </a:lnTo>
                  <a:lnTo>
                    <a:pt x="267" y="140"/>
                  </a:lnTo>
                  <a:lnTo>
                    <a:pt x="260" y="149"/>
                  </a:lnTo>
                  <a:lnTo>
                    <a:pt x="247" y="150"/>
                  </a:lnTo>
                  <a:lnTo>
                    <a:pt x="240" y="149"/>
                  </a:lnTo>
                  <a:lnTo>
                    <a:pt x="228" y="139"/>
                  </a:lnTo>
                  <a:lnTo>
                    <a:pt x="216" y="130"/>
                  </a:lnTo>
                  <a:lnTo>
                    <a:pt x="207" y="131"/>
                  </a:lnTo>
                  <a:lnTo>
                    <a:pt x="208" y="123"/>
                  </a:lnTo>
                  <a:lnTo>
                    <a:pt x="206" y="116"/>
                  </a:lnTo>
                  <a:lnTo>
                    <a:pt x="201" y="109"/>
                  </a:lnTo>
                  <a:lnTo>
                    <a:pt x="199" y="105"/>
                  </a:lnTo>
                  <a:lnTo>
                    <a:pt x="190" y="107"/>
                  </a:lnTo>
                  <a:lnTo>
                    <a:pt x="185" y="114"/>
                  </a:lnTo>
                  <a:lnTo>
                    <a:pt x="181" y="115"/>
                  </a:lnTo>
                  <a:lnTo>
                    <a:pt x="177" y="112"/>
                  </a:lnTo>
                  <a:lnTo>
                    <a:pt x="171" y="112"/>
                  </a:lnTo>
                  <a:lnTo>
                    <a:pt x="167" y="116"/>
                  </a:lnTo>
                  <a:lnTo>
                    <a:pt x="131" y="116"/>
                  </a:lnTo>
                  <a:lnTo>
                    <a:pt x="129" y="126"/>
                  </a:lnTo>
                  <a:lnTo>
                    <a:pt x="132" y="133"/>
                  </a:lnTo>
                  <a:lnTo>
                    <a:pt x="144" y="137"/>
                  </a:lnTo>
                  <a:lnTo>
                    <a:pt x="149" y="146"/>
                  </a:lnTo>
                  <a:lnTo>
                    <a:pt x="146" y="149"/>
                  </a:lnTo>
                  <a:lnTo>
                    <a:pt x="149" y="153"/>
                  </a:lnTo>
                  <a:lnTo>
                    <a:pt x="148" y="158"/>
                  </a:lnTo>
                  <a:lnTo>
                    <a:pt x="140" y="153"/>
                  </a:lnTo>
                  <a:lnTo>
                    <a:pt x="119" y="161"/>
                  </a:lnTo>
                  <a:lnTo>
                    <a:pt x="120" y="177"/>
                  </a:lnTo>
                  <a:lnTo>
                    <a:pt x="126" y="185"/>
                  </a:lnTo>
                  <a:lnTo>
                    <a:pt x="137" y="194"/>
                  </a:lnTo>
                  <a:lnTo>
                    <a:pt x="144" y="207"/>
                  </a:lnTo>
                  <a:lnTo>
                    <a:pt x="144" y="218"/>
                  </a:lnTo>
                  <a:lnTo>
                    <a:pt x="144" y="222"/>
                  </a:lnTo>
                  <a:lnTo>
                    <a:pt x="127" y="288"/>
                  </a:lnTo>
                  <a:lnTo>
                    <a:pt x="121" y="305"/>
                  </a:lnTo>
                  <a:lnTo>
                    <a:pt x="121" y="309"/>
                  </a:lnTo>
                  <a:lnTo>
                    <a:pt x="119" y="313"/>
                  </a:lnTo>
                  <a:lnTo>
                    <a:pt x="113" y="312"/>
                  </a:lnTo>
                  <a:lnTo>
                    <a:pt x="113" y="310"/>
                  </a:lnTo>
                  <a:lnTo>
                    <a:pt x="106" y="305"/>
                  </a:lnTo>
                  <a:lnTo>
                    <a:pt x="104" y="305"/>
                  </a:lnTo>
                  <a:lnTo>
                    <a:pt x="97" y="305"/>
                  </a:lnTo>
                  <a:lnTo>
                    <a:pt x="95" y="304"/>
                  </a:lnTo>
                  <a:lnTo>
                    <a:pt x="93" y="310"/>
                  </a:lnTo>
                  <a:lnTo>
                    <a:pt x="71" y="316"/>
                  </a:lnTo>
                  <a:lnTo>
                    <a:pt x="55" y="319"/>
                  </a:lnTo>
                  <a:lnTo>
                    <a:pt x="50" y="324"/>
                  </a:lnTo>
                  <a:lnTo>
                    <a:pt x="47" y="325"/>
                  </a:lnTo>
                  <a:lnTo>
                    <a:pt x="41" y="332"/>
                  </a:lnTo>
                  <a:lnTo>
                    <a:pt x="33" y="335"/>
                  </a:lnTo>
                  <a:lnTo>
                    <a:pt x="27" y="338"/>
                  </a:lnTo>
                  <a:lnTo>
                    <a:pt x="28" y="347"/>
                  </a:lnTo>
                  <a:lnTo>
                    <a:pt x="25" y="351"/>
                  </a:lnTo>
                  <a:lnTo>
                    <a:pt x="26" y="357"/>
                  </a:lnTo>
                  <a:lnTo>
                    <a:pt x="18" y="365"/>
                  </a:lnTo>
                  <a:lnTo>
                    <a:pt x="21" y="376"/>
                  </a:lnTo>
                  <a:lnTo>
                    <a:pt x="24" y="382"/>
                  </a:lnTo>
                  <a:lnTo>
                    <a:pt x="19" y="386"/>
                  </a:lnTo>
                  <a:lnTo>
                    <a:pt x="14" y="386"/>
                  </a:lnTo>
                  <a:lnTo>
                    <a:pt x="6" y="392"/>
                  </a:lnTo>
                  <a:lnTo>
                    <a:pt x="4" y="398"/>
                  </a:lnTo>
                  <a:lnTo>
                    <a:pt x="2" y="402"/>
                  </a:lnTo>
                  <a:lnTo>
                    <a:pt x="3" y="406"/>
                  </a:lnTo>
                  <a:lnTo>
                    <a:pt x="2" y="412"/>
                  </a:lnTo>
                  <a:lnTo>
                    <a:pt x="0" y="418"/>
                  </a:lnTo>
                  <a:lnTo>
                    <a:pt x="2" y="423"/>
                  </a:lnTo>
                  <a:lnTo>
                    <a:pt x="1" y="428"/>
                  </a:lnTo>
                  <a:lnTo>
                    <a:pt x="10" y="437"/>
                  </a:lnTo>
                  <a:lnTo>
                    <a:pt x="25" y="462"/>
                  </a:lnTo>
                  <a:lnTo>
                    <a:pt x="16" y="472"/>
                  </a:lnTo>
                  <a:lnTo>
                    <a:pt x="36" y="470"/>
                  </a:lnTo>
                  <a:lnTo>
                    <a:pt x="46" y="472"/>
                  </a:lnTo>
                  <a:lnTo>
                    <a:pt x="53" y="481"/>
                  </a:lnTo>
                  <a:lnTo>
                    <a:pt x="55" y="490"/>
                  </a:lnTo>
                  <a:lnTo>
                    <a:pt x="68" y="491"/>
                  </a:lnTo>
                  <a:lnTo>
                    <a:pt x="84" y="492"/>
                  </a:lnTo>
                  <a:lnTo>
                    <a:pt x="97" y="480"/>
                  </a:lnTo>
                  <a:lnTo>
                    <a:pt x="108" y="474"/>
                  </a:lnTo>
                  <a:lnTo>
                    <a:pt x="112" y="477"/>
                  </a:lnTo>
                  <a:lnTo>
                    <a:pt x="111" y="484"/>
                  </a:lnTo>
                  <a:lnTo>
                    <a:pt x="108" y="486"/>
                  </a:lnTo>
                  <a:lnTo>
                    <a:pt x="107" y="498"/>
                  </a:lnTo>
                  <a:lnTo>
                    <a:pt x="109" y="516"/>
                  </a:lnTo>
                  <a:lnTo>
                    <a:pt x="109" y="523"/>
                  </a:lnTo>
                  <a:lnTo>
                    <a:pt x="114" y="527"/>
                  </a:lnTo>
                  <a:lnTo>
                    <a:pt x="120" y="526"/>
                  </a:lnTo>
                  <a:lnTo>
                    <a:pt x="126" y="524"/>
                  </a:lnTo>
                  <a:lnTo>
                    <a:pt x="132" y="524"/>
                  </a:lnTo>
                  <a:lnTo>
                    <a:pt x="136" y="523"/>
                  </a:lnTo>
                  <a:lnTo>
                    <a:pt x="139" y="525"/>
                  </a:lnTo>
                  <a:lnTo>
                    <a:pt x="140" y="525"/>
                  </a:lnTo>
                  <a:lnTo>
                    <a:pt x="140" y="525"/>
                  </a:lnTo>
                  <a:lnTo>
                    <a:pt x="160" y="525"/>
                  </a:lnTo>
                  <a:lnTo>
                    <a:pt x="170" y="525"/>
                  </a:lnTo>
                  <a:lnTo>
                    <a:pt x="178" y="521"/>
                  </a:lnTo>
                  <a:lnTo>
                    <a:pt x="183" y="521"/>
                  </a:lnTo>
                  <a:lnTo>
                    <a:pt x="190" y="515"/>
                  </a:lnTo>
                  <a:lnTo>
                    <a:pt x="198" y="515"/>
                  </a:lnTo>
                  <a:lnTo>
                    <a:pt x="207" y="512"/>
                  </a:lnTo>
                  <a:lnTo>
                    <a:pt x="212" y="499"/>
                  </a:lnTo>
                  <a:lnTo>
                    <a:pt x="228" y="489"/>
                  </a:lnTo>
                  <a:lnTo>
                    <a:pt x="237" y="487"/>
                  </a:lnTo>
                  <a:lnTo>
                    <a:pt x="247" y="482"/>
                  </a:lnTo>
                  <a:lnTo>
                    <a:pt x="255" y="482"/>
                  </a:lnTo>
                  <a:lnTo>
                    <a:pt x="260" y="487"/>
                  </a:lnTo>
                  <a:lnTo>
                    <a:pt x="268" y="482"/>
                  </a:lnTo>
                  <a:lnTo>
                    <a:pt x="271" y="486"/>
                  </a:lnTo>
                  <a:lnTo>
                    <a:pt x="270" y="492"/>
                  </a:lnTo>
                  <a:lnTo>
                    <a:pt x="275" y="504"/>
                  </a:lnTo>
                  <a:lnTo>
                    <a:pt x="269" y="513"/>
                  </a:lnTo>
                  <a:lnTo>
                    <a:pt x="274" y="527"/>
                  </a:lnTo>
                  <a:lnTo>
                    <a:pt x="270" y="534"/>
                  </a:lnTo>
                  <a:lnTo>
                    <a:pt x="276" y="546"/>
                  </a:lnTo>
                  <a:lnTo>
                    <a:pt x="283" y="549"/>
                  </a:lnTo>
                  <a:lnTo>
                    <a:pt x="286" y="558"/>
                  </a:lnTo>
                  <a:lnTo>
                    <a:pt x="293" y="562"/>
                  </a:lnTo>
                  <a:lnTo>
                    <a:pt x="303" y="568"/>
                  </a:lnTo>
                  <a:lnTo>
                    <a:pt x="310" y="574"/>
                  </a:lnTo>
                  <a:lnTo>
                    <a:pt x="313" y="571"/>
                  </a:lnTo>
                  <a:lnTo>
                    <a:pt x="326" y="568"/>
                  </a:lnTo>
                  <a:lnTo>
                    <a:pt x="337" y="579"/>
                  </a:lnTo>
                  <a:lnTo>
                    <a:pt x="345" y="577"/>
                  </a:lnTo>
                  <a:lnTo>
                    <a:pt x="356" y="590"/>
                  </a:lnTo>
                  <a:lnTo>
                    <a:pt x="361" y="589"/>
                  </a:lnTo>
                  <a:lnTo>
                    <a:pt x="374" y="593"/>
                  </a:lnTo>
                  <a:lnTo>
                    <a:pt x="383" y="596"/>
                  </a:lnTo>
                  <a:lnTo>
                    <a:pt x="385" y="605"/>
                  </a:lnTo>
                  <a:lnTo>
                    <a:pt x="392" y="607"/>
                  </a:lnTo>
                  <a:lnTo>
                    <a:pt x="399" y="612"/>
                  </a:lnTo>
                  <a:lnTo>
                    <a:pt x="418" y="611"/>
                  </a:lnTo>
                  <a:lnTo>
                    <a:pt x="430" y="617"/>
                  </a:lnTo>
                  <a:lnTo>
                    <a:pt x="433" y="623"/>
                  </a:lnTo>
                  <a:lnTo>
                    <a:pt x="431" y="637"/>
                  </a:lnTo>
                  <a:lnTo>
                    <a:pt x="434" y="649"/>
                  </a:lnTo>
                  <a:lnTo>
                    <a:pt x="430" y="656"/>
                  </a:lnTo>
                  <a:lnTo>
                    <a:pt x="442" y="676"/>
                  </a:lnTo>
                  <a:lnTo>
                    <a:pt x="441" y="690"/>
                  </a:lnTo>
                  <a:lnTo>
                    <a:pt x="497" y="691"/>
                  </a:lnTo>
                  <a:lnTo>
                    <a:pt x="500" y="712"/>
                  </a:lnTo>
                  <a:lnTo>
                    <a:pt x="499" y="724"/>
                  </a:lnTo>
                  <a:lnTo>
                    <a:pt x="515" y="728"/>
                  </a:lnTo>
                  <a:lnTo>
                    <a:pt x="532" y="757"/>
                  </a:lnTo>
                  <a:lnTo>
                    <a:pt x="532" y="772"/>
                  </a:lnTo>
                  <a:lnTo>
                    <a:pt x="516" y="803"/>
                  </a:lnTo>
                  <a:lnTo>
                    <a:pt x="517" y="807"/>
                  </a:lnTo>
                  <a:lnTo>
                    <a:pt x="513" y="814"/>
                  </a:lnTo>
                  <a:lnTo>
                    <a:pt x="516" y="817"/>
                  </a:lnTo>
                  <a:lnTo>
                    <a:pt x="514" y="824"/>
                  </a:lnTo>
                  <a:lnTo>
                    <a:pt x="522" y="829"/>
                  </a:lnTo>
                  <a:lnTo>
                    <a:pt x="523" y="839"/>
                  </a:lnTo>
                  <a:lnTo>
                    <a:pt x="528" y="849"/>
                  </a:lnTo>
                  <a:lnTo>
                    <a:pt x="526" y="868"/>
                  </a:lnTo>
                  <a:lnTo>
                    <a:pt x="527" y="875"/>
                  </a:lnTo>
                  <a:lnTo>
                    <a:pt x="525" y="882"/>
                  </a:lnTo>
                  <a:lnTo>
                    <a:pt x="527" y="890"/>
                  </a:lnTo>
                  <a:lnTo>
                    <a:pt x="539" y="888"/>
                  </a:lnTo>
                  <a:lnTo>
                    <a:pt x="545" y="891"/>
                  </a:lnTo>
                  <a:lnTo>
                    <a:pt x="559" y="890"/>
                  </a:lnTo>
                  <a:lnTo>
                    <a:pt x="568" y="893"/>
                  </a:lnTo>
                  <a:lnTo>
                    <a:pt x="582" y="887"/>
                  </a:lnTo>
                  <a:lnTo>
                    <a:pt x="590" y="893"/>
                  </a:lnTo>
                  <a:lnTo>
                    <a:pt x="596" y="894"/>
                  </a:lnTo>
                  <a:lnTo>
                    <a:pt x="598" y="902"/>
                  </a:lnTo>
                  <a:lnTo>
                    <a:pt x="606" y="935"/>
                  </a:lnTo>
                  <a:lnTo>
                    <a:pt x="612" y="947"/>
                  </a:lnTo>
                  <a:lnTo>
                    <a:pt x="617" y="950"/>
                  </a:lnTo>
                  <a:lnTo>
                    <a:pt x="630" y="942"/>
                  </a:lnTo>
                  <a:lnTo>
                    <a:pt x="637" y="945"/>
                  </a:lnTo>
                  <a:lnTo>
                    <a:pt x="641" y="950"/>
                  </a:lnTo>
                  <a:lnTo>
                    <a:pt x="647" y="951"/>
                  </a:lnTo>
                  <a:lnTo>
                    <a:pt x="643" y="955"/>
                  </a:lnTo>
                  <a:lnTo>
                    <a:pt x="642" y="985"/>
                  </a:lnTo>
                  <a:lnTo>
                    <a:pt x="641" y="988"/>
                  </a:lnTo>
                  <a:lnTo>
                    <a:pt x="640" y="989"/>
                  </a:lnTo>
                  <a:lnTo>
                    <a:pt x="640" y="993"/>
                  </a:lnTo>
                  <a:lnTo>
                    <a:pt x="639" y="997"/>
                  </a:lnTo>
                  <a:lnTo>
                    <a:pt x="639" y="1000"/>
                  </a:lnTo>
                  <a:lnTo>
                    <a:pt x="644" y="997"/>
                  </a:lnTo>
                  <a:lnTo>
                    <a:pt x="659" y="999"/>
                  </a:lnTo>
                  <a:lnTo>
                    <a:pt x="660" y="1005"/>
                  </a:lnTo>
                  <a:lnTo>
                    <a:pt x="665" y="1019"/>
                  </a:lnTo>
                  <a:lnTo>
                    <a:pt x="665" y="1030"/>
                  </a:lnTo>
                  <a:lnTo>
                    <a:pt x="666" y="1042"/>
                  </a:lnTo>
                  <a:lnTo>
                    <a:pt x="667" y="1053"/>
                  </a:lnTo>
                  <a:lnTo>
                    <a:pt x="665" y="1058"/>
                  </a:lnTo>
                  <a:lnTo>
                    <a:pt x="660" y="1057"/>
                  </a:lnTo>
                  <a:lnTo>
                    <a:pt x="652" y="1061"/>
                  </a:lnTo>
                  <a:lnTo>
                    <a:pt x="651" y="1063"/>
                  </a:lnTo>
                  <a:lnTo>
                    <a:pt x="645" y="1068"/>
                  </a:lnTo>
                  <a:lnTo>
                    <a:pt x="644" y="1067"/>
                  </a:lnTo>
                  <a:lnTo>
                    <a:pt x="631" y="1075"/>
                  </a:lnTo>
                  <a:lnTo>
                    <a:pt x="628" y="1079"/>
                  </a:lnTo>
                  <a:lnTo>
                    <a:pt x="624" y="1081"/>
                  </a:lnTo>
                  <a:lnTo>
                    <a:pt x="612" y="1091"/>
                  </a:lnTo>
                  <a:lnTo>
                    <a:pt x="608" y="1092"/>
                  </a:lnTo>
                  <a:lnTo>
                    <a:pt x="607" y="1100"/>
                  </a:lnTo>
                  <a:lnTo>
                    <a:pt x="603" y="1101"/>
                  </a:lnTo>
                  <a:lnTo>
                    <a:pt x="600" y="1100"/>
                  </a:lnTo>
                  <a:lnTo>
                    <a:pt x="590" y="1113"/>
                  </a:lnTo>
                  <a:lnTo>
                    <a:pt x="588" y="1117"/>
                  </a:lnTo>
                  <a:lnTo>
                    <a:pt x="588" y="1124"/>
                  </a:lnTo>
                  <a:lnTo>
                    <a:pt x="583" y="1126"/>
                  </a:lnTo>
                  <a:lnTo>
                    <a:pt x="581" y="1129"/>
                  </a:lnTo>
                  <a:lnTo>
                    <a:pt x="574" y="1141"/>
                  </a:lnTo>
                  <a:lnTo>
                    <a:pt x="570" y="1146"/>
                  </a:lnTo>
                  <a:lnTo>
                    <a:pt x="565" y="1154"/>
                  </a:lnTo>
                  <a:lnTo>
                    <a:pt x="565" y="1158"/>
                  </a:lnTo>
                  <a:lnTo>
                    <a:pt x="559" y="1161"/>
                  </a:lnTo>
                  <a:lnTo>
                    <a:pt x="558" y="1164"/>
                  </a:lnTo>
                  <a:lnTo>
                    <a:pt x="562" y="1164"/>
                  </a:lnTo>
                  <a:lnTo>
                    <a:pt x="566" y="1166"/>
                  </a:lnTo>
                  <a:lnTo>
                    <a:pt x="582" y="1161"/>
                  </a:lnTo>
                  <a:lnTo>
                    <a:pt x="589" y="1165"/>
                  </a:lnTo>
                  <a:lnTo>
                    <a:pt x="595" y="1175"/>
                  </a:lnTo>
                  <a:lnTo>
                    <a:pt x="602" y="1178"/>
                  </a:lnTo>
                  <a:lnTo>
                    <a:pt x="606" y="1187"/>
                  </a:lnTo>
                  <a:lnTo>
                    <a:pt x="614" y="1199"/>
                  </a:lnTo>
                  <a:lnTo>
                    <a:pt x="617" y="1199"/>
                  </a:lnTo>
                  <a:lnTo>
                    <a:pt x="624" y="1193"/>
                  </a:lnTo>
                  <a:lnTo>
                    <a:pt x="626" y="1193"/>
                  </a:lnTo>
                  <a:lnTo>
                    <a:pt x="633" y="1205"/>
                  </a:lnTo>
                  <a:lnTo>
                    <a:pt x="642" y="1209"/>
                  </a:lnTo>
                  <a:lnTo>
                    <a:pt x="650" y="1210"/>
                  </a:lnTo>
                  <a:lnTo>
                    <a:pt x="656" y="1218"/>
                  </a:lnTo>
                  <a:lnTo>
                    <a:pt x="658" y="1226"/>
                  </a:lnTo>
                  <a:lnTo>
                    <a:pt x="663" y="1224"/>
                  </a:lnTo>
                  <a:lnTo>
                    <a:pt x="676" y="1230"/>
                  </a:lnTo>
                  <a:lnTo>
                    <a:pt x="683" y="1240"/>
                  </a:lnTo>
                  <a:lnTo>
                    <a:pt x="690" y="1251"/>
                  </a:lnTo>
                  <a:lnTo>
                    <a:pt x="698" y="1256"/>
                  </a:lnTo>
                  <a:lnTo>
                    <a:pt x="696" y="1265"/>
                  </a:lnTo>
                  <a:lnTo>
                    <a:pt x="690" y="1272"/>
                  </a:lnTo>
                  <a:lnTo>
                    <a:pt x="694" y="1282"/>
                  </a:lnTo>
                  <a:lnTo>
                    <a:pt x="695" y="1284"/>
                  </a:lnTo>
                  <a:lnTo>
                    <a:pt x="696" y="1286"/>
                  </a:lnTo>
                  <a:lnTo>
                    <a:pt x="699" y="1291"/>
                  </a:lnTo>
                  <a:lnTo>
                    <a:pt x="700" y="1292"/>
                  </a:lnTo>
                  <a:lnTo>
                    <a:pt x="712" y="1282"/>
                  </a:lnTo>
                  <a:lnTo>
                    <a:pt x="717" y="1274"/>
                  </a:lnTo>
                  <a:lnTo>
                    <a:pt x="722" y="1251"/>
                  </a:lnTo>
                  <a:lnTo>
                    <a:pt x="726" y="1236"/>
                  </a:lnTo>
                  <a:lnTo>
                    <a:pt x="729" y="1233"/>
                  </a:lnTo>
                  <a:lnTo>
                    <a:pt x="726" y="1230"/>
                  </a:lnTo>
                  <a:lnTo>
                    <a:pt x="721" y="1222"/>
                  </a:lnTo>
                  <a:lnTo>
                    <a:pt x="724" y="1216"/>
                  </a:lnTo>
                  <a:lnTo>
                    <a:pt x="729" y="1213"/>
                  </a:lnTo>
                  <a:lnTo>
                    <a:pt x="729" y="1210"/>
                  </a:lnTo>
                  <a:lnTo>
                    <a:pt x="734" y="1204"/>
                  </a:lnTo>
                  <a:lnTo>
                    <a:pt x="734" y="1199"/>
                  </a:lnTo>
                  <a:lnTo>
                    <a:pt x="737" y="1201"/>
                  </a:lnTo>
                  <a:lnTo>
                    <a:pt x="741" y="1202"/>
                  </a:lnTo>
                  <a:lnTo>
                    <a:pt x="746" y="1196"/>
                  </a:lnTo>
                  <a:lnTo>
                    <a:pt x="747" y="1190"/>
                  </a:lnTo>
                  <a:lnTo>
                    <a:pt x="749" y="1188"/>
                  </a:lnTo>
                  <a:lnTo>
                    <a:pt x="749" y="1181"/>
                  </a:lnTo>
                  <a:lnTo>
                    <a:pt x="752" y="1177"/>
                  </a:lnTo>
                  <a:lnTo>
                    <a:pt x="755" y="1177"/>
                  </a:lnTo>
                  <a:lnTo>
                    <a:pt x="757" y="1172"/>
                  </a:lnTo>
                  <a:lnTo>
                    <a:pt x="756" y="1167"/>
                  </a:lnTo>
                  <a:lnTo>
                    <a:pt x="753" y="1163"/>
                  </a:lnTo>
                  <a:lnTo>
                    <a:pt x="753" y="1154"/>
                  </a:lnTo>
                  <a:lnTo>
                    <a:pt x="751" y="1151"/>
                  </a:lnTo>
                  <a:lnTo>
                    <a:pt x="753" y="1152"/>
                  </a:lnTo>
                  <a:lnTo>
                    <a:pt x="757" y="1160"/>
                  </a:lnTo>
                  <a:lnTo>
                    <a:pt x="765" y="1167"/>
                  </a:lnTo>
                  <a:lnTo>
                    <a:pt x="767" y="1167"/>
                  </a:lnTo>
                  <a:lnTo>
                    <a:pt x="770" y="1166"/>
                  </a:lnTo>
                  <a:lnTo>
                    <a:pt x="772" y="1168"/>
                  </a:lnTo>
                  <a:lnTo>
                    <a:pt x="773" y="1174"/>
                  </a:lnTo>
                  <a:lnTo>
                    <a:pt x="770" y="1174"/>
                  </a:lnTo>
                  <a:lnTo>
                    <a:pt x="768" y="1185"/>
                  </a:lnTo>
                  <a:lnTo>
                    <a:pt x="760" y="1198"/>
                  </a:lnTo>
                  <a:lnTo>
                    <a:pt x="754" y="1198"/>
                  </a:lnTo>
                  <a:lnTo>
                    <a:pt x="753" y="1206"/>
                  </a:lnTo>
                  <a:lnTo>
                    <a:pt x="751" y="1210"/>
                  </a:lnTo>
                  <a:lnTo>
                    <a:pt x="748" y="1209"/>
                  </a:lnTo>
                  <a:lnTo>
                    <a:pt x="742" y="1213"/>
                  </a:lnTo>
                  <a:lnTo>
                    <a:pt x="737" y="1217"/>
                  </a:lnTo>
                  <a:lnTo>
                    <a:pt x="737" y="1221"/>
                  </a:lnTo>
                  <a:lnTo>
                    <a:pt x="732" y="1221"/>
                  </a:lnTo>
                  <a:lnTo>
                    <a:pt x="729" y="1224"/>
                  </a:lnTo>
                  <a:lnTo>
                    <a:pt x="730" y="1228"/>
                  </a:lnTo>
                  <a:lnTo>
                    <a:pt x="735" y="1229"/>
                  </a:lnTo>
                  <a:lnTo>
                    <a:pt x="755" y="1213"/>
                  </a:lnTo>
                  <a:lnTo>
                    <a:pt x="766" y="1202"/>
                  </a:lnTo>
                  <a:lnTo>
                    <a:pt x="780" y="1177"/>
                  </a:lnTo>
                  <a:lnTo>
                    <a:pt x="786" y="1164"/>
                  </a:lnTo>
                  <a:lnTo>
                    <a:pt x="792" y="1148"/>
                  </a:lnTo>
                  <a:lnTo>
                    <a:pt x="806" y="1120"/>
                  </a:lnTo>
                  <a:lnTo>
                    <a:pt x="821" y="1104"/>
                  </a:lnTo>
                  <a:lnTo>
                    <a:pt x="823" y="1098"/>
                  </a:lnTo>
                  <a:lnTo>
                    <a:pt x="821" y="1097"/>
                  </a:lnTo>
                  <a:lnTo>
                    <a:pt x="822" y="1093"/>
                  </a:lnTo>
                  <a:lnTo>
                    <a:pt x="825" y="1092"/>
                  </a:lnTo>
                  <a:lnTo>
                    <a:pt x="827" y="1085"/>
                  </a:lnTo>
                  <a:lnTo>
                    <a:pt x="830" y="1082"/>
                  </a:lnTo>
                  <a:lnTo>
                    <a:pt x="829" y="1077"/>
                  </a:lnTo>
                  <a:lnTo>
                    <a:pt x="830" y="1072"/>
                  </a:lnTo>
                  <a:lnTo>
                    <a:pt x="829" y="1071"/>
                  </a:lnTo>
                  <a:lnTo>
                    <a:pt x="827" y="1069"/>
                  </a:lnTo>
                  <a:lnTo>
                    <a:pt x="827" y="1062"/>
                  </a:lnTo>
                  <a:lnTo>
                    <a:pt x="822" y="1054"/>
                  </a:lnTo>
                  <a:lnTo>
                    <a:pt x="822" y="1050"/>
                  </a:lnTo>
                  <a:lnTo>
                    <a:pt x="823" y="1046"/>
                  </a:lnTo>
                  <a:lnTo>
                    <a:pt x="822" y="1042"/>
                  </a:lnTo>
                  <a:lnTo>
                    <a:pt x="819" y="1033"/>
                  </a:lnTo>
                  <a:lnTo>
                    <a:pt x="816" y="1023"/>
                  </a:lnTo>
                  <a:lnTo>
                    <a:pt x="818" y="1021"/>
                  </a:lnTo>
                  <a:lnTo>
                    <a:pt x="827" y="1020"/>
                  </a:lnTo>
                  <a:lnTo>
                    <a:pt x="825" y="1014"/>
                  </a:lnTo>
                  <a:lnTo>
                    <a:pt x="821" y="1012"/>
                  </a:lnTo>
                  <a:lnTo>
                    <a:pt x="828" y="1010"/>
                  </a:lnTo>
                  <a:lnTo>
                    <a:pt x="828" y="1004"/>
                  </a:lnTo>
                  <a:lnTo>
                    <a:pt x="821" y="1001"/>
                  </a:lnTo>
                  <a:lnTo>
                    <a:pt x="827" y="999"/>
                  </a:lnTo>
                  <a:lnTo>
                    <a:pt x="831" y="993"/>
                  </a:lnTo>
                  <a:lnTo>
                    <a:pt x="835" y="996"/>
                  </a:lnTo>
                  <a:lnTo>
                    <a:pt x="845" y="986"/>
                  </a:lnTo>
                  <a:lnTo>
                    <a:pt x="850" y="982"/>
                  </a:lnTo>
                  <a:lnTo>
                    <a:pt x="850" y="979"/>
                  </a:lnTo>
                  <a:lnTo>
                    <a:pt x="858" y="972"/>
                  </a:lnTo>
                  <a:lnTo>
                    <a:pt x="868" y="966"/>
                  </a:lnTo>
                  <a:lnTo>
                    <a:pt x="881" y="951"/>
                  </a:lnTo>
                  <a:lnTo>
                    <a:pt x="893" y="950"/>
                  </a:lnTo>
                  <a:lnTo>
                    <a:pt x="898" y="944"/>
                  </a:lnTo>
                  <a:lnTo>
                    <a:pt x="905" y="939"/>
                  </a:lnTo>
                  <a:lnTo>
                    <a:pt x="911" y="939"/>
                  </a:lnTo>
                  <a:lnTo>
                    <a:pt x="916" y="942"/>
                  </a:lnTo>
                  <a:lnTo>
                    <a:pt x="920" y="943"/>
                  </a:lnTo>
                  <a:lnTo>
                    <a:pt x="920" y="939"/>
                  </a:lnTo>
                  <a:lnTo>
                    <a:pt x="926" y="930"/>
                  </a:lnTo>
                  <a:lnTo>
                    <a:pt x="939" y="921"/>
                  </a:lnTo>
                  <a:lnTo>
                    <a:pt x="944" y="920"/>
                  </a:lnTo>
                  <a:lnTo>
                    <a:pt x="944" y="917"/>
                  </a:lnTo>
                  <a:lnTo>
                    <a:pt x="941" y="916"/>
                  </a:lnTo>
                  <a:lnTo>
                    <a:pt x="936" y="915"/>
                  </a:lnTo>
                  <a:lnTo>
                    <a:pt x="934" y="910"/>
                  </a:lnTo>
                  <a:lnTo>
                    <a:pt x="939" y="909"/>
                  </a:lnTo>
                  <a:lnTo>
                    <a:pt x="947" y="905"/>
                  </a:lnTo>
                  <a:lnTo>
                    <a:pt x="952" y="906"/>
                  </a:lnTo>
                  <a:lnTo>
                    <a:pt x="957" y="906"/>
                  </a:lnTo>
                  <a:lnTo>
                    <a:pt x="962" y="903"/>
                  </a:lnTo>
                  <a:lnTo>
                    <a:pt x="966" y="903"/>
                  </a:lnTo>
                  <a:lnTo>
                    <a:pt x="966" y="905"/>
                  </a:lnTo>
                  <a:lnTo>
                    <a:pt x="958" y="909"/>
                  </a:lnTo>
                  <a:lnTo>
                    <a:pt x="951" y="911"/>
                  </a:lnTo>
                  <a:lnTo>
                    <a:pt x="950" y="912"/>
                  </a:lnTo>
                  <a:lnTo>
                    <a:pt x="952" y="915"/>
                  </a:lnTo>
                  <a:lnTo>
                    <a:pt x="964" y="910"/>
                  </a:lnTo>
                  <a:lnTo>
                    <a:pt x="978" y="905"/>
                  </a:lnTo>
                  <a:lnTo>
                    <a:pt x="977" y="903"/>
                  </a:lnTo>
                  <a:lnTo>
                    <a:pt x="981" y="899"/>
                  </a:lnTo>
                  <a:lnTo>
                    <a:pt x="985" y="899"/>
                  </a:lnTo>
                  <a:lnTo>
                    <a:pt x="984" y="903"/>
                  </a:lnTo>
                  <a:lnTo>
                    <a:pt x="984" y="903"/>
                  </a:lnTo>
                  <a:lnTo>
                    <a:pt x="984" y="906"/>
                  </a:lnTo>
                  <a:lnTo>
                    <a:pt x="985" y="908"/>
                  </a:lnTo>
                  <a:lnTo>
                    <a:pt x="985" y="908"/>
                  </a:lnTo>
                  <a:lnTo>
                    <a:pt x="993" y="910"/>
                  </a:lnTo>
                  <a:lnTo>
                    <a:pt x="999" y="907"/>
                  </a:lnTo>
                  <a:lnTo>
                    <a:pt x="1008" y="907"/>
                  </a:lnTo>
                  <a:lnTo>
                    <a:pt x="1017" y="908"/>
                  </a:lnTo>
                  <a:lnTo>
                    <a:pt x="1024" y="904"/>
                  </a:lnTo>
                  <a:lnTo>
                    <a:pt x="1024" y="900"/>
                  </a:lnTo>
                  <a:lnTo>
                    <a:pt x="1023" y="899"/>
                  </a:lnTo>
                  <a:lnTo>
                    <a:pt x="1024" y="896"/>
                  </a:lnTo>
                  <a:lnTo>
                    <a:pt x="1038" y="886"/>
                  </a:lnTo>
                  <a:lnTo>
                    <a:pt x="1049" y="882"/>
                  </a:lnTo>
                  <a:lnTo>
                    <a:pt x="1056" y="879"/>
                  </a:lnTo>
                  <a:lnTo>
                    <a:pt x="1058" y="874"/>
                  </a:lnTo>
                  <a:lnTo>
                    <a:pt x="1056" y="872"/>
                  </a:lnTo>
                  <a:lnTo>
                    <a:pt x="1050" y="860"/>
                  </a:lnTo>
                  <a:lnTo>
                    <a:pt x="1055" y="852"/>
                  </a:lnTo>
                  <a:lnTo>
                    <a:pt x="1059" y="847"/>
                  </a:lnTo>
                  <a:lnTo>
                    <a:pt x="1059" y="840"/>
                  </a:lnTo>
                  <a:lnTo>
                    <a:pt x="1062" y="838"/>
                  </a:lnTo>
                  <a:lnTo>
                    <a:pt x="1068" y="835"/>
                  </a:lnTo>
                  <a:lnTo>
                    <a:pt x="1069" y="828"/>
                  </a:lnTo>
                  <a:lnTo>
                    <a:pt x="1067" y="827"/>
                  </a:lnTo>
                  <a:lnTo>
                    <a:pt x="1075" y="813"/>
                  </a:lnTo>
                  <a:lnTo>
                    <a:pt x="1087" y="799"/>
                  </a:lnTo>
                  <a:lnTo>
                    <a:pt x="1087" y="792"/>
                  </a:lnTo>
                  <a:lnTo>
                    <a:pt x="1085" y="772"/>
                  </a:lnTo>
                  <a:lnTo>
                    <a:pt x="1083" y="768"/>
                  </a:lnTo>
                  <a:lnTo>
                    <a:pt x="1087" y="756"/>
                  </a:lnTo>
                  <a:lnTo>
                    <a:pt x="1091" y="752"/>
                  </a:lnTo>
                  <a:lnTo>
                    <a:pt x="1091" y="747"/>
                  </a:lnTo>
                  <a:lnTo>
                    <a:pt x="1101" y="741"/>
                  </a:lnTo>
                  <a:lnTo>
                    <a:pt x="1102" y="736"/>
                  </a:lnTo>
                  <a:lnTo>
                    <a:pt x="1099" y="725"/>
                  </a:lnTo>
                  <a:lnTo>
                    <a:pt x="1104" y="711"/>
                  </a:lnTo>
                  <a:lnTo>
                    <a:pt x="1103" y="700"/>
                  </a:lnTo>
                  <a:lnTo>
                    <a:pt x="1105" y="691"/>
                  </a:lnTo>
                  <a:lnTo>
                    <a:pt x="1104" y="687"/>
                  </a:lnTo>
                  <a:lnTo>
                    <a:pt x="1107" y="675"/>
                  </a:lnTo>
                  <a:lnTo>
                    <a:pt x="1104" y="632"/>
                  </a:lnTo>
                  <a:lnTo>
                    <a:pt x="1104" y="625"/>
                  </a:lnTo>
                  <a:lnTo>
                    <a:pt x="1106" y="619"/>
                  </a:lnTo>
                  <a:lnTo>
                    <a:pt x="1106" y="614"/>
                  </a:lnTo>
                  <a:lnTo>
                    <a:pt x="1104" y="616"/>
                  </a:lnTo>
                  <a:lnTo>
                    <a:pt x="1098" y="613"/>
                  </a:lnTo>
                  <a:lnTo>
                    <a:pt x="1098" y="609"/>
                  </a:lnTo>
                  <a:lnTo>
                    <a:pt x="1103" y="602"/>
                  </a:lnTo>
                  <a:lnTo>
                    <a:pt x="1102" y="595"/>
                  </a:lnTo>
                  <a:lnTo>
                    <a:pt x="1103" y="591"/>
                  </a:lnTo>
                  <a:lnTo>
                    <a:pt x="1107" y="589"/>
                  </a:lnTo>
                  <a:lnTo>
                    <a:pt x="1108" y="582"/>
                  </a:lnTo>
                  <a:lnTo>
                    <a:pt x="1104" y="574"/>
                  </a:lnTo>
                  <a:lnTo>
                    <a:pt x="1095" y="571"/>
                  </a:lnTo>
                  <a:lnTo>
                    <a:pt x="1097" y="570"/>
                  </a:lnTo>
                  <a:lnTo>
                    <a:pt x="1098" y="567"/>
                  </a:lnTo>
                  <a:lnTo>
                    <a:pt x="1101" y="570"/>
                  </a:lnTo>
                  <a:lnTo>
                    <a:pt x="1105" y="573"/>
                  </a:lnTo>
                  <a:lnTo>
                    <a:pt x="1110" y="575"/>
                  </a:lnTo>
                  <a:lnTo>
                    <a:pt x="1112" y="568"/>
                  </a:lnTo>
                  <a:lnTo>
                    <a:pt x="1116" y="569"/>
                  </a:lnTo>
                  <a:lnTo>
                    <a:pt x="1118" y="572"/>
                  </a:lnTo>
                  <a:lnTo>
                    <a:pt x="1121" y="574"/>
                  </a:lnTo>
                  <a:lnTo>
                    <a:pt x="1118" y="579"/>
                  </a:lnTo>
                  <a:lnTo>
                    <a:pt x="1113" y="582"/>
                  </a:lnTo>
                  <a:lnTo>
                    <a:pt x="1112" y="586"/>
                  </a:lnTo>
                  <a:lnTo>
                    <a:pt x="1115" y="586"/>
                  </a:lnTo>
                  <a:lnTo>
                    <a:pt x="1121" y="581"/>
                  </a:lnTo>
                  <a:lnTo>
                    <a:pt x="1130" y="577"/>
                  </a:lnTo>
                  <a:lnTo>
                    <a:pt x="1140" y="560"/>
                  </a:lnTo>
                  <a:lnTo>
                    <a:pt x="1145" y="548"/>
                  </a:lnTo>
                  <a:lnTo>
                    <a:pt x="1147" y="540"/>
                  </a:lnTo>
                  <a:lnTo>
                    <a:pt x="1151" y="537"/>
                  </a:lnTo>
                  <a:lnTo>
                    <a:pt x="1155" y="526"/>
                  </a:lnTo>
                  <a:lnTo>
                    <a:pt x="1160" y="516"/>
                  </a:lnTo>
                  <a:lnTo>
                    <a:pt x="1176" y="505"/>
                  </a:lnTo>
                  <a:lnTo>
                    <a:pt x="1178" y="500"/>
                  </a:lnTo>
                  <a:lnTo>
                    <a:pt x="1183" y="499"/>
                  </a:lnTo>
                  <a:lnTo>
                    <a:pt x="1187" y="492"/>
                  </a:lnTo>
                  <a:lnTo>
                    <a:pt x="1200" y="480"/>
                  </a:lnTo>
                  <a:lnTo>
                    <a:pt x="1213" y="463"/>
                  </a:lnTo>
                  <a:lnTo>
                    <a:pt x="1217" y="458"/>
                  </a:lnTo>
                  <a:lnTo>
                    <a:pt x="1224" y="442"/>
                  </a:lnTo>
                  <a:lnTo>
                    <a:pt x="1226" y="434"/>
                  </a:lnTo>
                  <a:lnTo>
                    <a:pt x="1230" y="429"/>
                  </a:lnTo>
                  <a:lnTo>
                    <a:pt x="1230" y="423"/>
                  </a:lnTo>
                  <a:lnTo>
                    <a:pt x="1225" y="417"/>
                  </a:lnTo>
                  <a:lnTo>
                    <a:pt x="1227" y="411"/>
                  </a:lnTo>
                  <a:lnTo>
                    <a:pt x="1231" y="407"/>
                  </a:lnTo>
                  <a:lnTo>
                    <a:pt x="1230" y="392"/>
                  </a:lnTo>
                  <a:lnTo>
                    <a:pt x="1226" y="389"/>
                  </a:lnTo>
                  <a:lnTo>
                    <a:pt x="1225" y="382"/>
                  </a:lnTo>
                  <a:lnTo>
                    <a:pt x="1214" y="358"/>
                  </a:lnTo>
                  <a:lnTo>
                    <a:pt x="1214" y="350"/>
                  </a:lnTo>
                  <a:lnTo>
                    <a:pt x="1212" y="340"/>
                  </a:lnTo>
                  <a:lnTo>
                    <a:pt x="1191" y="330"/>
                  </a:lnTo>
                  <a:lnTo>
                    <a:pt x="1180" y="332"/>
                  </a:lnTo>
                  <a:lnTo>
                    <a:pt x="1172" y="335"/>
                  </a:lnTo>
                  <a:lnTo>
                    <a:pt x="1165" y="326"/>
                  </a:lnTo>
                  <a:lnTo>
                    <a:pt x="1159" y="325"/>
                  </a:lnTo>
                  <a:lnTo>
                    <a:pt x="1152" y="317"/>
                  </a:lnTo>
                  <a:lnTo>
                    <a:pt x="1143" y="313"/>
                  </a:lnTo>
                  <a:lnTo>
                    <a:pt x="1137" y="312"/>
                  </a:lnTo>
                  <a:lnTo>
                    <a:pt x="1122" y="298"/>
                  </a:lnTo>
                  <a:lnTo>
                    <a:pt x="1112" y="281"/>
                  </a:lnTo>
                  <a:lnTo>
                    <a:pt x="1106" y="280"/>
                  </a:lnTo>
                  <a:lnTo>
                    <a:pt x="1098" y="272"/>
                  </a:lnTo>
                  <a:lnTo>
                    <a:pt x="1091" y="274"/>
                  </a:lnTo>
                  <a:lnTo>
                    <a:pt x="1072" y="259"/>
                  </a:lnTo>
                  <a:lnTo>
                    <a:pt x="1063" y="259"/>
                  </a:lnTo>
                  <a:lnTo>
                    <a:pt x="1054" y="255"/>
                  </a:lnTo>
                  <a:lnTo>
                    <a:pt x="1048" y="258"/>
                  </a:lnTo>
                  <a:lnTo>
                    <a:pt x="1039" y="258"/>
                  </a:lnTo>
                  <a:lnTo>
                    <a:pt x="1034" y="256"/>
                  </a:lnTo>
                  <a:lnTo>
                    <a:pt x="1027" y="258"/>
                  </a:lnTo>
                  <a:lnTo>
                    <a:pt x="1025" y="263"/>
                  </a:lnTo>
                  <a:lnTo>
                    <a:pt x="1021" y="259"/>
                  </a:lnTo>
                  <a:lnTo>
                    <a:pt x="1013" y="253"/>
                  </a:lnTo>
                  <a:lnTo>
                    <a:pt x="1011" y="255"/>
                  </a:lnTo>
                  <a:lnTo>
                    <a:pt x="1008" y="252"/>
                  </a:lnTo>
                  <a:lnTo>
                    <a:pt x="1007" y="256"/>
                  </a:lnTo>
                  <a:lnTo>
                    <a:pt x="1007" y="259"/>
                  </a:lnTo>
                  <a:lnTo>
                    <a:pt x="1001" y="255"/>
                  </a:lnTo>
                  <a:lnTo>
                    <a:pt x="1000" y="252"/>
                  </a:lnTo>
                  <a:lnTo>
                    <a:pt x="997" y="252"/>
                  </a:lnTo>
                  <a:lnTo>
                    <a:pt x="998" y="254"/>
                  </a:lnTo>
                  <a:lnTo>
                    <a:pt x="996" y="256"/>
                  </a:lnTo>
                  <a:lnTo>
                    <a:pt x="987" y="252"/>
                  </a:lnTo>
                  <a:lnTo>
                    <a:pt x="984" y="253"/>
                  </a:lnTo>
                  <a:lnTo>
                    <a:pt x="976" y="251"/>
                  </a:lnTo>
                  <a:lnTo>
                    <a:pt x="958" y="243"/>
                  </a:lnTo>
                  <a:lnTo>
                    <a:pt x="952" y="243"/>
                  </a:lnTo>
                  <a:lnTo>
                    <a:pt x="952" y="245"/>
                  </a:lnTo>
                  <a:lnTo>
                    <a:pt x="953" y="248"/>
                  </a:lnTo>
                  <a:lnTo>
                    <a:pt x="952" y="251"/>
                  </a:lnTo>
                  <a:lnTo>
                    <a:pt x="947" y="248"/>
                  </a:lnTo>
                  <a:lnTo>
                    <a:pt x="946" y="249"/>
                  </a:lnTo>
                  <a:lnTo>
                    <a:pt x="945" y="252"/>
                  </a:lnTo>
                  <a:lnTo>
                    <a:pt x="939" y="255"/>
                  </a:lnTo>
                  <a:lnTo>
                    <a:pt x="938" y="258"/>
                  </a:lnTo>
                  <a:lnTo>
                    <a:pt x="936" y="266"/>
                  </a:lnTo>
                  <a:lnTo>
                    <a:pt x="933" y="260"/>
                  </a:lnTo>
                  <a:lnTo>
                    <a:pt x="931" y="255"/>
                  </a:lnTo>
                  <a:lnTo>
                    <a:pt x="928" y="257"/>
                  </a:lnTo>
                  <a:lnTo>
                    <a:pt x="929" y="263"/>
                  </a:lnTo>
                  <a:lnTo>
                    <a:pt x="923" y="272"/>
                  </a:lnTo>
                  <a:lnTo>
                    <a:pt x="923" y="281"/>
                  </a:lnTo>
                  <a:lnTo>
                    <a:pt x="921" y="272"/>
                  </a:lnTo>
                  <a:lnTo>
                    <a:pt x="923" y="265"/>
                  </a:lnTo>
                  <a:lnTo>
                    <a:pt x="922" y="258"/>
                  </a:lnTo>
                  <a:lnTo>
                    <a:pt x="926" y="247"/>
                  </a:lnTo>
                  <a:lnTo>
                    <a:pt x="928" y="245"/>
                  </a:lnTo>
                  <a:lnTo>
                    <a:pt x="926" y="243"/>
                  </a:lnTo>
                  <a:lnTo>
                    <a:pt x="921" y="243"/>
                  </a:lnTo>
                  <a:lnTo>
                    <a:pt x="928" y="235"/>
                  </a:lnTo>
                  <a:lnTo>
                    <a:pt x="919" y="226"/>
                  </a:lnTo>
                  <a:lnTo>
                    <a:pt x="914" y="219"/>
                  </a:lnTo>
                  <a:lnTo>
                    <a:pt x="909" y="219"/>
                  </a:lnTo>
                  <a:lnTo>
                    <a:pt x="903" y="218"/>
                  </a:lnTo>
                  <a:lnTo>
                    <a:pt x="898" y="223"/>
                  </a:lnTo>
                  <a:lnTo>
                    <a:pt x="894" y="225"/>
                  </a:lnTo>
                  <a:lnTo>
                    <a:pt x="892" y="220"/>
                  </a:lnTo>
                  <a:lnTo>
                    <a:pt x="889" y="219"/>
                  </a:lnTo>
                  <a:lnTo>
                    <a:pt x="887" y="213"/>
                  </a:lnTo>
                  <a:lnTo>
                    <a:pt x="884" y="211"/>
                  </a:lnTo>
                  <a:lnTo>
                    <a:pt x="880" y="211"/>
                  </a:lnTo>
                  <a:lnTo>
                    <a:pt x="876" y="208"/>
                  </a:lnTo>
                  <a:lnTo>
                    <a:pt x="872" y="207"/>
                  </a:lnTo>
                  <a:lnTo>
                    <a:pt x="870" y="210"/>
                  </a:lnTo>
                  <a:lnTo>
                    <a:pt x="870" y="207"/>
                  </a:lnTo>
                  <a:lnTo>
                    <a:pt x="866" y="205"/>
                  </a:lnTo>
                  <a:lnTo>
                    <a:pt x="864" y="200"/>
                  </a:lnTo>
                  <a:lnTo>
                    <a:pt x="860" y="202"/>
                  </a:lnTo>
                  <a:lnTo>
                    <a:pt x="853" y="200"/>
                  </a:lnTo>
                  <a:lnTo>
                    <a:pt x="844" y="195"/>
                  </a:lnTo>
                  <a:lnTo>
                    <a:pt x="841" y="194"/>
                  </a:lnTo>
                  <a:lnTo>
                    <a:pt x="840" y="197"/>
                  </a:lnTo>
                  <a:lnTo>
                    <a:pt x="834" y="193"/>
                  </a:lnTo>
                  <a:lnTo>
                    <a:pt x="830" y="194"/>
                  </a:lnTo>
                  <a:lnTo>
                    <a:pt x="829" y="197"/>
                  </a:lnTo>
                  <a:lnTo>
                    <a:pt x="826" y="197"/>
                  </a:lnTo>
                  <a:lnTo>
                    <a:pt x="825" y="194"/>
                  </a:lnTo>
                  <a:lnTo>
                    <a:pt x="817" y="193"/>
                  </a:lnTo>
                  <a:lnTo>
                    <a:pt x="812" y="196"/>
                  </a:lnTo>
                  <a:lnTo>
                    <a:pt x="808" y="202"/>
                  </a:lnTo>
                  <a:lnTo>
                    <a:pt x="808" y="206"/>
                  </a:lnTo>
                  <a:lnTo>
                    <a:pt x="802" y="213"/>
                  </a:lnTo>
                  <a:lnTo>
                    <a:pt x="793" y="218"/>
                  </a:lnTo>
                  <a:lnTo>
                    <a:pt x="781" y="224"/>
                  </a:lnTo>
                  <a:lnTo>
                    <a:pt x="776" y="232"/>
                  </a:lnTo>
                  <a:lnTo>
                    <a:pt x="772" y="241"/>
                  </a:lnTo>
                  <a:lnTo>
                    <a:pt x="771" y="248"/>
                  </a:lnTo>
                  <a:lnTo>
                    <a:pt x="768" y="254"/>
                  </a:lnTo>
                  <a:lnTo>
                    <a:pt x="764" y="259"/>
                  </a:lnTo>
                  <a:lnTo>
                    <a:pt x="764" y="263"/>
                  </a:lnTo>
                  <a:lnTo>
                    <a:pt x="765" y="269"/>
                  </a:lnTo>
                  <a:lnTo>
                    <a:pt x="764" y="281"/>
                  </a:lnTo>
                  <a:lnTo>
                    <a:pt x="761" y="274"/>
                  </a:lnTo>
                  <a:lnTo>
                    <a:pt x="757" y="267"/>
                  </a:lnTo>
                  <a:lnTo>
                    <a:pt x="757" y="261"/>
                  </a:lnTo>
                  <a:lnTo>
                    <a:pt x="761" y="256"/>
                  </a:lnTo>
                  <a:lnTo>
                    <a:pt x="767" y="252"/>
                  </a:lnTo>
                  <a:lnTo>
                    <a:pt x="766" y="243"/>
                  </a:lnTo>
                  <a:lnTo>
                    <a:pt x="768" y="236"/>
                  </a:lnTo>
                  <a:lnTo>
                    <a:pt x="768" y="232"/>
                  </a:lnTo>
                  <a:lnTo>
                    <a:pt x="765" y="232"/>
                  </a:lnTo>
                  <a:lnTo>
                    <a:pt x="757" y="234"/>
                  </a:lnTo>
                  <a:lnTo>
                    <a:pt x="748" y="232"/>
                  </a:lnTo>
                  <a:lnTo>
                    <a:pt x="742" y="233"/>
                  </a:lnTo>
                  <a:lnTo>
                    <a:pt x="736" y="234"/>
                  </a:lnTo>
                  <a:lnTo>
                    <a:pt x="732" y="231"/>
                  </a:lnTo>
                  <a:lnTo>
                    <a:pt x="736" y="231"/>
                  </a:lnTo>
                  <a:lnTo>
                    <a:pt x="742" y="228"/>
                  </a:lnTo>
                  <a:lnTo>
                    <a:pt x="747" y="226"/>
                  </a:lnTo>
                  <a:lnTo>
                    <a:pt x="757" y="228"/>
                  </a:lnTo>
                  <a:lnTo>
                    <a:pt x="763" y="226"/>
                  </a:lnTo>
                  <a:lnTo>
                    <a:pt x="767" y="220"/>
                  </a:lnTo>
                  <a:lnTo>
                    <a:pt x="769" y="220"/>
                  </a:lnTo>
                  <a:lnTo>
                    <a:pt x="772" y="222"/>
                  </a:lnTo>
                  <a:lnTo>
                    <a:pt x="776" y="221"/>
                  </a:lnTo>
                  <a:lnTo>
                    <a:pt x="781" y="218"/>
                  </a:lnTo>
                  <a:lnTo>
                    <a:pt x="790" y="214"/>
                  </a:lnTo>
                  <a:lnTo>
                    <a:pt x="790" y="208"/>
                  </a:lnTo>
                  <a:lnTo>
                    <a:pt x="799" y="198"/>
                  </a:lnTo>
                  <a:lnTo>
                    <a:pt x="799" y="191"/>
                  </a:lnTo>
                  <a:lnTo>
                    <a:pt x="802" y="187"/>
                  </a:lnTo>
                  <a:lnTo>
                    <a:pt x="802" y="182"/>
                  </a:lnTo>
                  <a:lnTo>
                    <a:pt x="793" y="179"/>
                  </a:lnTo>
                  <a:lnTo>
                    <a:pt x="787" y="174"/>
                  </a:lnTo>
                  <a:lnTo>
                    <a:pt x="780" y="174"/>
                  </a:lnTo>
                  <a:lnTo>
                    <a:pt x="771" y="179"/>
                  </a:lnTo>
                  <a:lnTo>
                    <a:pt x="764" y="181"/>
                  </a:lnTo>
                  <a:lnTo>
                    <a:pt x="753" y="175"/>
                  </a:lnTo>
                  <a:lnTo>
                    <a:pt x="741" y="175"/>
                  </a:lnTo>
                  <a:lnTo>
                    <a:pt x="732" y="184"/>
                  </a:lnTo>
                  <a:lnTo>
                    <a:pt x="733" y="187"/>
                  </a:lnTo>
                  <a:lnTo>
                    <a:pt x="735" y="189"/>
                  </a:lnTo>
                  <a:lnTo>
                    <a:pt x="737" y="193"/>
                  </a:lnTo>
                  <a:lnTo>
                    <a:pt x="733" y="193"/>
                  </a:lnTo>
                  <a:lnTo>
                    <a:pt x="731" y="195"/>
                  </a:lnTo>
                  <a:lnTo>
                    <a:pt x="729" y="200"/>
                  </a:lnTo>
                  <a:lnTo>
                    <a:pt x="726" y="195"/>
                  </a:lnTo>
                  <a:lnTo>
                    <a:pt x="724" y="194"/>
                  </a:lnTo>
                  <a:lnTo>
                    <a:pt x="717" y="197"/>
                  </a:lnTo>
                  <a:lnTo>
                    <a:pt x="710" y="207"/>
                  </a:lnTo>
                  <a:lnTo>
                    <a:pt x="700" y="218"/>
                  </a:lnTo>
                  <a:lnTo>
                    <a:pt x="708" y="208"/>
                  </a:lnTo>
                  <a:lnTo>
                    <a:pt x="707" y="201"/>
                  </a:lnTo>
                  <a:lnTo>
                    <a:pt x="709" y="197"/>
                  </a:lnTo>
                  <a:lnTo>
                    <a:pt x="709" y="193"/>
                  </a:lnTo>
                  <a:lnTo>
                    <a:pt x="707" y="193"/>
                  </a:lnTo>
                  <a:lnTo>
                    <a:pt x="700" y="198"/>
                  </a:lnTo>
                  <a:lnTo>
                    <a:pt x="697" y="206"/>
                  </a:lnTo>
                  <a:lnTo>
                    <a:pt x="694" y="213"/>
                  </a:lnTo>
                  <a:lnTo>
                    <a:pt x="688" y="217"/>
                  </a:lnTo>
                  <a:lnTo>
                    <a:pt x="694" y="208"/>
                  </a:lnTo>
                  <a:lnTo>
                    <a:pt x="695" y="200"/>
                  </a:lnTo>
                  <a:lnTo>
                    <a:pt x="706" y="186"/>
                  </a:lnTo>
                  <a:lnTo>
                    <a:pt x="708" y="177"/>
                  </a:lnTo>
                  <a:lnTo>
                    <a:pt x="712" y="171"/>
                  </a:lnTo>
                  <a:lnTo>
                    <a:pt x="719" y="167"/>
                  </a:lnTo>
                  <a:lnTo>
                    <a:pt x="725" y="163"/>
                  </a:lnTo>
                  <a:lnTo>
                    <a:pt x="730" y="161"/>
                  </a:lnTo>
                  <a:lnTo>
                    <a:pt x="735" y="152"/>
                  </a:lnTo>
                  <a:lnTo>
                    <a:pt x="751" y="137"/>
                  </a:lnTo>
                  <a:lnTo>
                    <a:pt x="752" y="133"/>
                  </a:lnTo>
                  <a:lnTo>
                    <a:pt x="754" y="131"/>
                  </a:lnTo>
                  <a:lnTo>
                    <a:pt x="751" y="127"/>
                  </a:lnTo>
                  <a:lnTo>
                    <a:pt x="752" y="123"/>
                  </a:lnTo>
                  <a:lnTo>
                    <a:pt x="754" y="121"/>
                  </a:lnTo>
                  <a:lnTo>
                    <a:pt x="754" y="115"/>
                  </a:lnTo>
                  <a:lnTo>
                    <a:pt x="748" y="111"/>
                  </a:lnTo>
                  <a:lnTo>
                    <a:pt x="742" y="112"/>
                  </a:lnTo>
                  <a:lnTo>
                    <a:pt x="740" y="114"/>
                  </a:lnTo>
                  <a:lnTo>
                    <a:pt x="737" y="108"/>
                  </a:lnTo>
                  <a:lnTo>
                    <a:pt x="733" y="96"/>
                  </a:lnTo>
                  <a:lnTo>
                    <a:pt x="725" y="79"/>
                  </a:lnTo>
                  <a:lnTo>
                    <a:pt x="720" y="70"/>
                  </a:lnTo>
                  <a:lnTo>
                    <a:pt x="714" y="58"/>
                  </a:lnTo>
                  <a:lnTo>
                    <a:pt x="716" y="51"/>
                  </a:lnTo>
                  <a:lnTo>
                    <a:pt x="713" y="4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40" name="Freeform 188"/>
            <p:cNvSpPr>
              <a:spLocks/>
            </p:cNvSpPr>
            <p:nvPr/>
          </p:nvSpPr>
          <p:spPr bwMode="auto">
            <a:xfrm>
              <a:off x="1845" y="2505"/>
              <a:ext cx="45" cy="64"/>
            </a:xfrm>
            <a:custGeom>
              <a:avLst/>
              <a:gdLst/>
              <a:ahLst/>
              <a:cxnLst>
                <a:cxn ang="0">
                  <a:pos x="1" y="102"/>
                </a:cxn>
                <a:cxn ang="0">
                  <a:pos x="2" y="104"/>
                </a:cxn>
                <a:cxn ang="0">
                  <a:pos x="4" y="109"/>
                </a:cxn>
                <a:cxn ang="0">
                  <a:pos x="6" y="110"/>
                </a:cxn>
                <a:cxn ang="0">
                  <a:pos x="6" y="114"/>
                </a:cxn>
                <a:cxn ang="0">
                  <a:pos x="11" y="119"/>
                </a:cxn>
                <a:cxn ang="0">
                  <a:pos x="16" y="119"/>
                </a:cxn>
                <a:cxn ang="0">
                  <a:pos x="19" y="116"/>
                </a:cxn>
                <a:cxn ang="0">
                  <a:pos x="24" y="114"/>
                </a:cxn>
                <a:cxn ang="0">
                  <a:pos x="27" y="115"/>
                </a:cxn>
                <a:cxn ang="0">
                  <a:pos x="28" y="117"/>
                </a:cxn>
                <a:cxn ang="0">
                  <a:pos x="30" y="118"/>
                </a:cxn>
                <a:cxn ang="0">
                  <a:pos x="30" y="127"/>
                </a:cxn>
                <a:cxn ang="0">
                  <a:pos x="33" y="128"/>
                </a:cxn>
                <a:cxn ang="0">
                  <a:pos x="40" y="124"/>
                </a:cxn>
                <a:cxn ang="0">
                  <a:pos x="41" y="118"/>
                </a:cxn>
                <a:cxn ang="0">
                  <a:pos x="44" y="116"/>
                </a:cxn>
                <a:cxn ang="0">
                  <a:pos x="50" y="115"/>
                </a:cxn>
                <a:cxn ang="0">
                  <a:pos x="53" y="107"/>
                </a:cxn>
                <a:cxn ang="0">
                  <a:pos x="59" y="99"/>
                </a:cxn>
                <a:cxn ang="0">
                  <a:pos x="64" y="86"/>
                </a:cxn>
                <a:cxn ang="0">
                  <a:pos x="64" y="81"/>
                </a:cxn>
                <a:cxn ang="0">
                  <a:pos x="73" y="70"/>
                </a:cxn>
                <a:cxn ang="0">
                  <a:pos x="81" y="60"/>
                </a:cxn>
                <a:cxn ang="0">
                  <a:pos x="83" y="57"/>
                </a:cxn>
                <a:cxn ang="0">
                  <a:pos x="83" y="57"/>
                </a:cxn>
                <a:cxn ang="0">
                  <a:pos x="88" y="49"/>
                </a:cxn>
                <a:cxn ang="0">
                  <a:pos x="88" y="41"/>
                </a:cxn>
                <a:cxn ang="0">
                  <a:pos x="83" y="35"/>
                </a:cxn>
                <a:cxn ang="0">
                  <a:pos x="79" y="38"/>
                </a:cxn>
                <a:cxn ang="0">
                  <a:pos x="76" y="35"/>
                </a:cxn>
                <a:cxn ang="0">
                  <a:pos x="75" y="29"/>
                </a:cxn>
                <a:cxn ang="0">
                  <a:pos x="64" y="17"/>
                </a:cxn>
                <a:cxn ang="0">
                  <a:pos x="61" y="16"/>
                </a:cxn>
                <a:cxn ang="0">
                  <a:pos x="54" y="10"/>
                </a:cxn>
                <a:cxn ang="0">
                  <a:pos x="37" y="5"/>
                </a:cxn>
                <a:cxn ang="0">
                  <a:pos x="28" y="1"/>
                </a:cxn>
                <a:cxn ang="0">
                  <a:pos x="19" y="0"/>
                </a:cxn>
                <a:cxn ang="0">
                  <a:pos x="14" y="3"/>
                </a:cxn>
                <a:cxn ang="0">
                  <a:pos x="7" y="6"/>
                </a:cxn>
                <a:cxn ang="0">
                  <a:pos x="7" y="6"/>
                </a:cxn>
                <a:cxn ang="0">
                  <a:pos x="7" y="8"/>
                </a:cxn>
                <a:cxn ang="0">
                  <a:pos x="5" y="10"/>
                </a:cxn>
                <a:cxn ang="0">
                  <a:pos x="0" y="16"/>
                </a:cxn>
                <a:cxn ang="0">
                  <a:pos x="1" y="25"/>
                </a:cxn>
                <a:cxn ang="0">
                  <a:pos x="3" y="32"/>
                </a:cxn>
                <a:cxn ang="0">
                  <a:pos x="2" y="38"/>
                </a:cxn>
                <a:cxn ang="0">
                  <a:pos x="2" y="44"/>
                </a:cxn>
                <a:cxn ang="0">
                  <a:pos x="8" y="47"/>
                </a:cxn>
                <a:cxn ang="0">
                  <a:pos x="11" y="52"/>
                </a:cxn>
                <a:cxn ang="0">
                  <a:pos x="14" y="58"/>
                </a:cxn>
                <a:cxn ang="0">
                  <a:pos x="15" y="64"/>
                </a:cxn>
                <a:cxn ang="0">
                  <a:pos x="16" y="67"/>
                </a:cxn>
                <a:cxn ang="0">
                  <a:pos x="15" y="72"/>
                </a:cxn>
                <a:cxn ang="0">
                  <a:pos x="11" y="78"/>
                </a:cxn>
                <a:cxn ang="0">
                  <a:pos x="11" y="85"/>
                </a:cxn>
                <a:cxn ang="0">
                  <a:pos x="14" y="90"/>
                </a:cxn>
                <a:cxn ang="0">
                  <a:pos x="11" y="96"/>
                </a:cxn>
                <a:cxn ang="0">
                  <a:pos x="3" y="102"/>
                </a:cxn>
                <a:cxn ang="0">
                  <a:pos x="1" y="102"/>
                </a:cxn>
              </a:cxnLst>
              <a:rect l="0" t="0" r="r" b="b"/>
              <a:pathLst>
                <a:path w="88" h="128">
                  <a:moveTo>
                    <a:pt x="1" y="102"/>
                  </a:moveTo>
                  <a:lnTo>
                    <a:pt x="2" y="104"/>
                  </a:lnTo>
                  <a:lnTo>
                    <a:pt x="4" y="109"/>
                  </a:lnTo>
                  <a:lnTo>
                    <a:pt x="6" y="110"/>
                  </a:lnTo>
                  <a:lnTo>
                    <a:pt x="6" y="114"/>
                  </a:lnTo>
                  <a:lnTo>
                    <a:pt x="11" y="119"/>
                  </a:lnTo>
                  <a:lnTo>
                    <a:pt x="16" y="119"/>
                  </a:lnTo>
                  <a:lnTo>
                    <a:pt x="19" y="116"/>
                  </a:lnTo>
                  <a:lnTo>
                    <a:pt x="24" y="114"/>
                  </a:lnTo>
                  <a:lnTo>
                    <a:pt x="27" y="115"/>
                  </a:lnTo>
                  <a:lnTo>
                    <a:pt x="28" y="117"/>
                  </a:lnTo>
                  <a:lnTo>
                    <a:pt x="30" y="118"/>
                  </a:lnTo>
                  <a:lnTo>
                    <a:pt x="30" y="127"/>
                  </a:lnTo>
                  <a:lnTo>
                    <a:pt x="33" y="128"/>
                  </a:lnTo>
                  <a:lnTo>
                    <a:pt x="40" y="124"/>
                  </a:lnTo>
                  <a:lnTo>
                    <a:pt x="41" y="118"/>
                  </a:lnTo>
                  <a:lnTo>
                    <a:pt x="44" y="116"/>
                  </a:lnTo>
                  <a:lnTo>
                    <a:pt x="50" y="115"/>
                  </a:lnTo>
                  <a:lnTo>
                    <a:pt x="53" y="107"/>
                  </a:lnTo>
                  <a:lnTo>
                    <a:pt x="59" y="99"/>
                  </a:lnTo>
                  <a:lnTo>
                    <a:pt x="64" y="86"/>
                  </a:lnTo>
                  <a:lnTo>
                    <a:pt x="64" y="81"/>
                  </a:lnTo>
                  <a:lnTo>
                    <a:pt x="73" y="70"/>
                  </a:lnTo>
                  <a:lnTo>
                    <a:pt x="81" y="60"/>
                  </a:lnTo>
                  <a:lnTo>
                    <a:pt x="83" y="57"/>
                  </a:lnTo>
                  <a:lnTo>
                    <a:pt x="83" y="57"/>
                  </a:lnTo>
                  <a:lnTo>
                    <a:pt x="88" y="49"/>
                  </a:lnTo>
                  <a:lnTo>
                    <a:pt x="88" y="41"/>
                  </a:lnTo>
                  <a:lnTo>
                    <a:pt x="83" y="35"/>
                  </a:lnTo>
                  <a:lnTo>
                    <a:pt x="79" y="38"/>
                  </a:lnTo>
                  <a:lnTo>
                    <a:pt x="76" y="35"/>
                  </a:lnTo>
                  <a:lnTo>
                    <a:pt x="75" y="29"/>
                  </a:lnTo>
                  <a:lnTo>
                    <a:pt x="64" y="17"/>
                  </a:lnTo>
                  <a:lnTo>
                    <a:pt x="61" y="16"/>
                  </a:lnTo>
                  <a:lnTo>
                    <a:pt x="54" y="10"/>
                  </a:lnTo>
                  <a:lnTo>
                    <a:pt x="37" y="5"/>
                  </a:lnTo>
                  <a:lnTo>
                    <a:pt x="28" y="1"/>
                  </a:lnTo>
                  <a:lnTo>
                    <a:pt x="19" y="0"/>
                  </a:lnTo>
                  <a:lnTo>
                    <a:pt x="14" y="3"/>
                  </a:lnTo>
                  <a:lnTo>
                    <a:pt x="7" y="6"/>
                  </a:lnTo>
                  <a:lnTo>
                    <a:pt x="7" y="6"/>
                  </a:lnTo>
                  <a:lnTo>
                    <a:pt x="7" y="8"/>
                  </a:lnTo>
                  <a:lnTo>
                    <a:pt x="5" y="10"/>
                  </a:lnTo>
                  <a:lnTo>
                    <a:pt x="0" y="16"/>
                  </a:lnTo>
                  <a:lnTo>
                    <a:pt x="1" y="25"/>
                  </a:lnTo>
                  <a:lnTo>
                    <a:pt x="3" y="32"/>
                  </a:lnTo>
                  <a:lnTo>
                    <a:pt x="2" y="38"/>
                  </a:lnTo>
                  <a:lnTo>
                    <a:pt x="2" y="44"/>
                  </a:lnTo>
                  <a:lnTo>
                    <a:pt x="8" y="47"/>
                  </a:lnTo>
                  <a:lnTo>
                    <a:pt x="11" y="52"/>
                  </a:lnTo>
                  <a:lnTo>
                    <a:pt x="14" y="58"/>
                  </a:lnTo>
                  <a:lnTo>
                    <a:pt x="15" y="64"/>
                  </a:lnTo>
                  <a:lnTo>
                    <a:pt x="16" y="67"/>
                  </a:lnTo>
                  <a:lnTo>
                    <a:pt x="15" y="72"/>
                  </a:lnTo>
                  <a:lnTo>
                    <a:pt x="11" y="78"/>
                  </a:lnTo>
                  <a:lnTo>
                    <a:pt x="11" y="85"/>
                  </a:lnTo>
                  <a:lnTo>
                    <a:pt x="14" y="90"/>
                  </a:lnTo>
                  <a:lnTo>
                    <a:pt x="11" y="96"/>
                  </a:lnTo>
                  <a:lnTo>
                    <a:pt x="3" y="102"/>
                  </a:lnTo>
                  <a:lnTo>
                    <a:pt x="1" y="10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41" name="Freeform 189"/>
            <p:cNvSpPr>
              <a:spLocks/>
            </p:cNvSpPr>
            <p:nvPr/>
          </p:nvSpPr>
          <p:spPr bwMode="auto">
            <a:xfrm>
              <a:off x="1791" y="2498"/>
              <a:ext cx="62" cy="69"/>
            </a:xfrm>
            <a:custGeom>
              <a:avLst/>
              <a:gdLst/>
              <a:ahLst/>
              <a:cxnLst>
                <a:cxn ang="0">
                  <a:pos x="51" y="134"/>
                </a:cxn>
                <a:cxn ang="0">
                  <a:pos x="55" y="136"/>
                </a:cxn>
                <a:cxn ang="0">
                  <a:pos x="68" y="138"/>
                </a:cxn>
                <a:cxn ang="0">
                  <a:pos x="67" y="129"/>
                </a:cxn>
                <a:cxn ang="0">
                  <a:pos x="59" y="119"/>
                </a:cxn>
                <a:cxn ang="0">
                  <a:pos x="67" y="109"/>
                </a:cxn>
                <a:cxn ang="0">
                  <a:pos x="87" y="111"/>
                </a:cxn>
                <a:cxn ang="0">
                  <a:pos x="101" y="108"/>
                </a:cxn>
                <a:cxn ang="0">
                  <a:pos x="113" y="116"/>
                </a:cxn>
                <a:cxn ang="0">
                  <a:pos x="124" y="104"/>
                </a:cxn>
                <a:cxn ang="0">
                  <a:pos x="121" y="92"/>
                </a:cxn>
                <a:cxn ang="0">
                  <a:pos x="126" y="81"/>
                </a:cxn>
                <a:cxn ang="0">
                  <a:pos x="124" y="72"/>
                </a:cxn>
                <a:cxn ang="0">
                  <a:pos x="118" y="61"/>
                </a:cxn>
                <a:cxn ang="0">
                  <a:pos x="112" y="52"/>
                </a:cxn>
                <a:cxn ang="0">
                  <a:pos x="111" y="39"/>
                </a:cxn>
                <a:cxn ang="0">
                  <a:pos x="115" y="24"/>
                </a:cxn>
                <a:cxn ang="0">
                  <a:pos x="117" y="20"/>
                </a:cxn>
                <a:cxn ang="0">
                  <a:pos x="124" y="9"/>
                </a:cxn>
                <a:cxn ang="0">
                  <a:pos x="106" y="4"/>
                </a:cxn>
                <a:cxn ang="0">
                  <a:pos x="90" y="0"/>
                </a:cxn>
                <a:cxn ang="0">
                  <a:pos x="73" y="2"/>
                </a:cxn>
                <a:cxn ang="0">
                  <a:pos x="52" y="1"/>
                </a:cxn>
                <a:cxn ang="0">
                  <a:pos x="30" y="4"/>
                </a:cxn>
                <a:cxn ang="0">
                  <a:pos x="29" y="12"/>
                </a:cxn>
                <a:cxn ang="0">
                  <a:pos x="28" y="23"/>
                </a:cxn>
                <a:cxn ang="0">
                  <a:pos x="17" y="31"/>
                </a:cxn>
                <a:cxn ang="0">
                  <a:pos x="6" y="39"/>
                </a:cxn>
                <a:cxn ang="0">
                  <a:pos x="0" y="59"/>
                </a:cxn>
                <a:cxn ang="0">
                  <a:pos x="6" y="65"/>
                </a:cxn>
                <a:cxn ang="0">
                  <a:pos x="11" y="73"/>
                </a:cxn>
                <a:cxn ang="0">
                  <a:pos x="14" y="83"/>
                </a:cxn>
                <a:cxn ang="0">
                  <a:pos x="22" y="86"/>
                </a:cxn>
                <a:cxn ang="0">
                  <a:pos x="26" y="93"/>
                </a:cxn>
                <a:cxn ang="0">
                  <a:pos x="29" y="108"/>
                </a:cxn>
                <a:cxn ang="0">
                  <a:pos x="36" y="117"/>
                </a:cxn>
                <a:cxn ang="0">
                  <a:pos x="44" y="124"/>
                </a:cxn>
                <a:cxn ang="0">
                  <a:pos x="45" y="131"/>
                </a:cxn>
              </a:cxnLst>
              <a:rect l="0" t="0" r="r" b="b"/>
              <a:pathLst>
                <a:path w="126" h="139">
                  <a:moveTo>
                    <a:pt x="51" y="134"/>
                  </a:moveTo>
                  <a:lnTo>
                    <a:pt x="51" y="134"/>
                  </a:lnTo>
                  <a:lnTo>
                    <a:pt x="53" y="134"/>
                  </a:lnTo>
                  <a:lnTo>
                    <a:pt x="55" y="136"/>
                  </a:lnTo>
                  <a:lnTo>
                    <a:pt x="63" y="139"/>
                  </a:lnTo>
                  <a:lnTo>
                    <a:pt x="68" y="138"/>
                  </a:lnTo>
                  <a:lnTo>
                    <a:pt x="69" y="135"/>
                  </a:lnTo>
                  <a:lnTo>
                    <a:pt x="67" y="129"/>
                  </a:lnTo>
                  <a:lnTo>
                    <a:pt x="65" y="125"/>
                  </a:lnTo>
                  <a:lnTo>
                    <a:pt x="59" y="119"/>
                  </a:lnTo>
                  <a:lnTo>
                    <a:pt x="60" y="113"/>
                  </a:lnTo>
                  <a:lnTo>
                    <a:pt x="67" y="109"/>
                  </a:lnTo>
                  <a:lnTo>
                    <a:pt x="73" y="111"/>
                  </a:lnTo>
                  <a:lnTo>
                    <a:pt x="87" y="111"/>
                  </a:lnTo>
                  <a:lnTo>
                    <a:pt x="92" y="108"/>
                  </a:lnTo>
                  <a:lnTo>
                    <a:pt x="101" y="108"/>
                  </a:lnTo>
                  <a:lnTo>
                    <a:pt x="107" y="115"/>
                  </a:lnTo>
                  <a:lnTo>
                    <a:pt x="113" y="116"/>
                  </a:lnTo>
                  <a:lnTo>
                    <a:pt x="121" y="110"/>
                  </a:lnTo>
                  <a:lnTo>
                    <a:pt x="124" y="104"/>
                  </a:lnTo>
                  <a:lnTo>
                    <a:pt x="121" y="99"/>
                  </a:lnTo>
                  <a:lnTo>
                    <a:pt x="121" y="92"/>
                  </a:lnTo>
                  <a:lnTo>
                    <a:pt x="125" y="86"/>
                  </a:lnTo>
                  <a:lnTo>
                    <a:pt x="126" y="81"/>
                  </a:lnTo>
                  <a:lnTo>
                    <a:pt x="125" y="78"/>
                  </a:lnTo>
                  <a:lnTo>
                    <a:pt x="124" y="72"/>
                  </a:lnTo>
                  <a:lnTo>
                    <a:pt x="121" y="66"/>
                  </a:lnTo>
                  <a:lnTo>
                    <a:pt x="118" y="61"/>
                  </a:lnTo>
                  <a:lnTo>
                    <a:pt x="112" y="58"/>
                  </a:lnTo>
                  <a:lnTo>
                    <a:pt x="112" y="52"/>
                  </a:lnTo>
                  <a:lnTo>
                    <a:pt x="113" y="46"/>
                  </a:lnTo>
                  <a:lnTo>
                    <a:pt x="111" y="39"/>
                  </a:lnTo>
                  <a:lnTo>
                    <a:pt x="110" y="30"/>
                  </a:lnTo>
                  <a:lnTo>
                    <a:pt x="115" y="24"/>
                  </a:lnTo>
                  <a:lnTo>
                    <a:pt x="117" y="22"/>
                  </a:lnTo>
                  <a:lnTo>
                    <a:pt x="117" y="20"/>
                  </a:lnTo>
                  <a:lnTo>
                    <a:pt x="124" y="13"/>
                  </a:lnTo>
                  <a:lnTo>
                    <a:pt x="124" y="9"/>
                  </a:lnTo>
                  <a:lnTo>
                    <a:pt x="117" y="6"/>
                  </a:lnTo>
                  <a:lnTo>
                    <a:pt x="106" y="4"/>
                  </a:lnTo>
                  <a:lnTo>
                    <a:pt x="93" y="0"/>
                  </a:lnTo>
                  <a:lnTo>
                    <a:pt x="90" y="0"/>
                  </a:lnTo>
                  <a:lnTo>
                    <a:pt x="83" y="3"/>
                  </a:lnTo>
                  <a:lnTo>
                    <a:pt x="73" y="2"/>
                  </a:lnTo>
                  <a:lnTo>
                    <a:pt x="61" y="4"/>
                  </a:lnTo>
                  <a:lnTo>
                    <a:pt x="52" y="1"/>
                  </a:lnTo>
                  <a:lnTo>
                    <a:pt x="37" y="2"/>
                  </a:lnTo>
                  <a:lnTo>
                    <a:pt x="30" y="4"/>
                  </a:lnTo>
                  <a:lnTo>
                    <a:pt x="29" y="12"/>
                  </a:lnTo>
                  <a:lnTo>
                    <a:pt x="29" y="12"/>
                  </a:lnTo>
                  <a:lnTo>
                    <a:pt x="26" y="18"/>
                  </a:lnTo>
                  <a:lnTo>
                    <a:pt x="28" y="23"/>
                  </a:lnTo>
                  <a:lnTo>
                    <a:pt x="23" y="28"/>
                  </a:lnTo>
                  <a:lnTo>
                    <a:pt x="17" y="31"/>
                  </a:lnTo>
                  <a:lnTo>
                    <a:pt x="9" y="31"/>
                  </a:lnTo>
                  <a:lnTo>
                    <a:pt x="6" y="39"/>
                  </a:lnTo>
                  <a:lnTo>
                    <a:pt x="5" y="46"/>
                  </a:lnTo>
                  <a:lnTo>
                    <a:pt x="0" y="59"/>
                  </a:lnTo>
                  <a:lnTo>
                    <a:pt x="0" y="63"/>
                  </a:lnTo>
                  <a:lnTo>
                    <a:pt x="6" y="65"/>
                  </a:lnTo>
                  <a:lnTo>
                    <a:pt x="10" y="70"/>
                  </a:lnTo>
                  <a:lnTo>
                    <a:pt x="11" y="73"/>
                  </a:lnTo>
                  <a:lnTo>
                    <a:pt x="14" y="78"/>
                  </a:lnTo>
                  <a:lnTo>
                    <a:pt x="14" y="83"/>
                  </a:lnTo>
                  <a:lnTo>
                    <a:pt x="18" y="85"/>
                  </a:lnTo>
                  <a:lnTo>
                    <a:pt x="22" y="86"/>
                  </a:lnTo>
                  <a:lnTo>
                    <a:pt x="24" y="87"/>
                  </a:lnTo>
                  <a:lnTo>
                    <a:pt x="26" y="93"/>
                  </a:lnTo>
                  <a:lnTo>
                    <a:pt x="29" y="101"/>
                  </a:lnTo>
                  <a:lnTo>
                    <a:pt x="29" y="108"/>
                  </a:lnTo>
                  <a:lnTo>
                    <a:pt x="32" y="110"/>
                  </a:lnTo>
                  <a:lnTo>
                    <a:pt x="36" y="117"/>
                  </a:lnTo>
                  <a:lnTo>
                    <a:pt x="37" y="122"/>
                  </a:lnTo>
                  <a:lnTo>
                    <a:pt x="44" y="124"/>
                  </a:lnTo>
                  <a:lnTo>
                    <a:pt x="44" y="127"/>
                  </a:lnTo>
                  <a:lnTo>
                    <a:pt x="45" y="131"/>
                  </a:lnTo>
                  <a:lnTo>
                    <a:pt x="51" y="134"/>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42" name="Freeform 190"/>
            <p:cNvSpPr>
              <a:spLocks/>
            </p:cNvSpPr>
            <p:nvPr/>
          </p:nvSpPr>
          <p:spPr bwMode="auto">
            <a:xfrm>
              <a:off x="1736" y="2459"/>
              <a:ext cx="80" cy="119"/>
            </a:xfrm>
            <a:custGeom>
              <a:avLst/>
              <a:gdLst/>
              <a:ahLst/>
              <a:cxnLst>
                <a:cxn ang="0">
                  <a:pos x="26" y="105"/>
                </a:cxn>
                <a:cxn ang="0">
                  <a:pos x="32" y="106"/>
                </a:cxn>
                <a:cxn ang="0">
                  <a:pos x="44" y="113"/>
                </a:cxn>
                <a:cxn ang="0">
                  <a:pos x="40" y="127"/>
                </a:cxn>
                <a:cxn ang="0">
                  <a:pos x="43" y="133"/>
                </a:cxn>
                <a:cxn ang="0">
                  <a:pos x="51" y="138"/>
                </a:cxn>
                <a:cxn ang="0">
                  <a:pos x="60" y="142"/>
                </a:cxn>
                <a:cxn ang="0">
                  <a:pos x="55" y="152"/>
                </a:cxn>
                <a:cxn ang="0">
                  <a:pos x="47" y="172"/>
                </a:cxn>
                <a:cxn ang="0">
                  <a:pos x="45" y="183"/>
                </a:cxn>
                <a:cxn ang="0">
                  <a:pos x="46" y="191"/>
                </a:cxn>
                <a:cxn ang="0">
                  <a:pos x="45" y="202"/>
                </a:cxn>
                <a:cxn ang="0">
                  <a:pos x="57" y="216"/>
                </a:cxn>
                <a:cxn ang="0">
                  <a:pos x="62" y="225"/>
                </a:cxn>
                <a:cxn ang="0">
                  <a:pos x="80" y="238"/>
                </a:cxn>
                <a:cxn ang="0">
                  <a:pos x="87" y="232"/>
                </a:cxn>
                <a:cxn ang="0">
                  <a:pos x="96" y="233"/>
                </a:cxn>
                <a:cxn ang="0">
                  <a:pos x="101" y="225"/>
                </a:cxn>
                <a:cxn ang="0">
                  <a:pos x="120" y="223"/>
                </a:cxn>
                <a:cxn ang="0">
                  <a:pos x="130" y="211"/>
                </a:cxn>
                <a:cxn ang="0">
                  <a:pos x="142" y="213"/>
                </a:cxn>
                <a:cxn ang="0">
                  <a:pos x="159" y="212"/>
                </a:cxn>
                <a:cxn ang="0">
                  <a:pos x="152" y="205"/>
                </a:cxn>
                <a:cxn ang="0">
                  <a:pos x="145" y="200"/>
                </a:cxn>
                <a:cxn ang="0">
                  <a:pos x="140" y="188"/>
                </a:cxn>
                <a:cxn ang="0">
                  <a:pos x="137" y="179"/>
                </a:cxn>
                <a:cxn ang="0">
                  <a:pos x="132" y="165"/>
                </a:cxn>
                <a:cxn ang="0">
                  <a:pos x="126" y="163"/>
                </a:cxn>
                <a:cxn ang="0">
                  <a:pos x="122" y="156"/>
                </a:cxn>
                <a:cxn ang="0">
                  <a:pos x="118" y="148"/>
                </a:cxn>
                <a:cxn ang="0">
                  <a:pos x="108" y="141"/>
                </a:cxn>
                <a:cxn ang="0">
                  <a:pos x="113" y="124"/>
                </a:cxn>
                <a:cxn ang="0">
                  <a:pos x="117" y="109"/>
                </a:cxn>
                <a:cxn ang="0">
                  <a:pos x="131" y="106"/>
                </a:cxn>
                <a:cxn ang="0">
                  <a:pos x="134" y="96"/>
                </a:cxn>
                <a:cxn ang="0">
                  <a:pos x="137" y="90"/>
                </a:cxn>
                <a:cxn ang="0">
                  <a:pos x="134" y="83"/>
                </a:cxn>
                <a:cxn ang="0">
                  <a:pos x="132" y="71"/>
                </a:cxn>
                <a:cxn ang="0">
                  <a:pos x="110" y="57"/>
                </a:cxn>
                <a:cxn ang="0">
                  <a:pos x="101" y="55"/>
                </a:cxn>
                <a:cxn ang="0">
                  <a:pos x="91" y="61"/>
                </a:cxn>
                <a:cxn ang="0">
                  <a:pos x="87" y="60"/>
                </a:cxn>
                <a:cxn ang="0">
                  <a:pos x="92" y="45"/>
                </a:cxn>
                <a:cxn ang="0">
                  <a:pos x="83" y="31"/>
                </a:cxn>
                <a:cxn ang="0">
                  <a:pos x="62" y="13"/>
                </a:cxn>
                <a:cxn ang="0">
                  <a:pos x="56" y="2"/>
                </a:cxn>
                <a:cxn ang="0">
                  <a:pos x="48" y="0"/>
                </a:cxn>
                <a:cxn ang="0">
                  <a:pos x="38" y="14"/>
                </a:cxn>
                <a:cxn ang="0">
                  <a:pos x="27" y="19"/>
                </a:cxn>
                <a:cxn ang="0">
                  <a:pos x="21" y="33"/>
                </a:cxn>
                <a:cxn ang="0">
                  <a:pos x="32" y="40"/>
                </a:cxn>
                <a:cxn ang="0">
                  <a:pos x="37" y="52"/>
                </a:cxn>
                <a:cxn ang="0">
                  <a:pos x="21" y="55"/>
                </a:cxn>
                <a:cxn ang="0">
                  <a:pos x="12" y="55"/>
                </a:cxn>
                <a:cxn ang="0">
                  <a:pos x="6" y="69"/>
                </a:cxn>
                <a:cxn ang="0">
                  <a:pos x="2" y="83"/>
                </a:cxn>
                <a:cxn ang="0">
                  <a:pos x="23" y="104"/>
                </a:cxn>
              </a:cxnLst>
              <a:rect l="0" t="0" r="r" b="b"/>
              <a:pathLst>
                <a:path w="159" h="238">
                  <a:moveTo>
                    <a:pt x="23" y="105"/>
                  </a:moveTo>
                  <a:lnTo>
                    <a:pt x="26" y="105"/>
                  </a:lnTo>
                  <a:lnTo>
                    <a:pt x="28" y="108"/>
                  </a:lnTo>
                  <a:lnTo>
                    <a:pt x="32" y="106"/>
                  </a:lnTo>
                  <a:lnTo>
                    <a:pt x="38" y="106"/>
                  </a:lnTo>
                  <a:lnTo>
                    <a:pt x="44" y="113"/>
                  </a:lnTo>
                  <a:lnTo>
                    <a:pt x="44" y="121"/>
                  </a:lnTo>
                  <a:lnTo>
                    <a:pt x="40" y="127"/>
                  </a:lnTo>
                  <a:lnTo>
                    <a:pt x="37" y="131"/>
                  </a:lnTo>
                  <a:lnTo>
                    <a:pt x="43" y="133"/>
                  </a:lnTo>
                  <a:lnTo>
                    <a:pt x="49" y="133"/>
                  </a:lnTo>
                  <a:lnTo>
                    <a:pt x="51" y="138"/>
                  </a:lnTo>
                  <a:lnTo>
                    <a:pt x="55" y="142"/>
                  </a:lnTo>
                  <a:lnTo>
                    <a:pt x="60" y="142"/>
                  </a:lnTo>
                  <a:lnTo>
                    <a:pt x="60" y="145"/>
                  </a:lnTo>
                  <a:lnTo>
                    <a:pt x="55" y="152"/>
                  </a:lnTo>
                  <a:lnTo>
                    <a:pt x="52" y="161"/>
                  </a:lnTo>
                  <a:lnTo>
                    <a:pt x="47" y="172"/>
                  </a:lnTo>
                  <a:lnTo>
                    <a:pt x="47" y="178"/>
                  </a:lnTo>
                  <a:lnTo>
                    <a:pt x="45" y="183"/>
                  </a:lnTo>
                  <a:lnTo>
                    <a:pt x="44" y="189"/>
                  </a:lnTo>
                  <a:lnTo>
                    <a:pt x="46" y="191"/>
                  </a:lnTo>
                  <a:lnTo>
                    <a:pt x="44" y="196"/>
                  </a:lnTo>
                  <a:lnTo>
                    <a:pt x="45" y="202"/>
                  </a:lnTo>
                  <a:lnTo>
                    <a:pt x="50" y="209"/>
                  </a:lnTo>
                  <a:lnTo>
                    <a:pt x="57" y="216"/>
                  </a:lnTo>
                  <a:lnTo>
                    <a:pt x="58" y="220"/>
                  </a:lnTo>
                  <a:lnTo>
                    <a:pt x="62" y="225"/>
                  </a:lnTo>
                  <a:lnTo>
                    <a:pt x="74" y="236"/>
                  </a:lnTo>
                  <a:lnTo>
                    <a:pt x="80" y="238"/>
                  </a:lnTo>
                  <a:lnTo>
                    <a:pt x="83" y="233"/>
                  </a:lnTo>
                  <a:lnTo>
                    <a:pt x="87" y="232"/>
                  </a:lnTo>
                  <a:lnTo>
                    <a:pt x="88" y="234"/>
                  </a:lnTo>
                  <a:lnTo>
                    <a:pt x="96" y="233"/>
                  </a:lnTo>
                  <a:lnTo>
                    <a:pt x="99" y="229"/>
                  </a:lnTo>
                  <a:lnTo>
                    <a:pt x="101" y="225"/>
                  </a:lnTo>
                  <a:lnTo>
                    <a:pt x="107" y="223"/>
                  </a:lnTo>
                  <a:lnTo>
                    <a:pt x="120" y="223"/>
                  </a:lnTo>
                  <a:lnTo>
                    <a:pt x="123" y="213"/>
                  </a:lnTo>
                  <a:lnTo>
                    <a:pt x="130" y="211"/>
                  </a:lnTo>
                  <a:lnTo>
                    <a:pt x="140" y="210"/>
                  </a:lnTo>
                  <a:lnTo>
                    <a:pt x="142" y="213"/>
                  </a:lnTo>
                  <a:lnTo>
                    <a:pt x="148" y="212"/>
                  </a:lnTo>
                  <a:lnTo>
                    <a:pt x="159" y="212"/>
                  </a:lnTo>
                  <a:lnTo>
                    <a:pt x="153" y="209"/>
                  </a:lnTo>
                  <a:lnTo>
                    <a:pt x="152" y="205"/>
                  </a:lnTo>
                  <a:lnTo>
                    <a:pt x="152" y="202"/>
                  </a:lnTo>
                  <a:lnTo>
                    <a:pt x="145" y="200"/>
                  </a:lnTo>
                  <a:lnTo>
                    <a:pt x="144" y="195"/>
                  </a:lnTo>
                  <a:lnTo>
                    <a:pt x="140" y="188"/>
                  </a:lnTo>
                  <a:lnTo>
                    <a:pt x="137" y="186"/>
                  </a:lnTo>
                  <a:lnTo>
                    <a:pt x="137" y="179"/>
                  </a:lnTo>
                  <a:lnTo>
                    <a:pt x="134" y="171"/>
                  </a:lnTo>
                  <a:lnTo>
                    <a:pt x="132" y="165"/>
                  </a:lnTo>
                  <a:lnTo>
                    <a:pt x="130" y="164"/>
                  </a:lnTo>
                  <a:lnTo>
                    <a:pt x="126" y="163"/>
                  </a:lnTo>
                  <a:lnTo>
                    <a:pt x="122" y="161"/>
                  </a:lnTo>
                  <a:lnTo>
                    <a:pt x="122" y="156"/>
                  </a:lnTo>
                  <a:lnTo>
                    <a:pt x="119" y="151"/>
                  </a:lnTo>
                  <a:lnTo>
                    <a:pt x="118" y="148"/>
                  </a:lnTo>
                  <a:lnTo>
                    <a:pt x="114" y="143"/>
                  </a:lnTo>
                  <a:lnTo>
                    <a:pt x="108" y="141"/>
                  </a:lnTo>
                  <a:lnTo>
                    <a:pt x="108" y="137"/>
                  </a:lnTo>
                  <a:lnTo>
                    <a:pt x="113" y="124"/>
                  </a:lnTo>
                  <a:lnTo>
                    <a:pt x="114" y="117"/>
                  </a:lnTo>
                  <a:lnTo>
                    <a:pt x="117" y="109"/>
                  </a:lnTo>
                  <a:lnTo>
                    <a:pt x="125" y="109"/>
                  </a:lnTo>
                  <a:lnTo>
                    <a:pt x="131" y="106"/>
                  </a:lnTo>
                  <a:lnTo>
                    <a:pt x="136" y="101"/>
                  </a:lnTo>
                  <a:lnTo>
                    <a:pt x="134" y="96"/>
                  </a:lnTo>
                  <a:lnTo>
                    <a:pt x="137" y="90"/>
                  </a:lnTo>
                  <a:lnTo>
                    <a:pt x="137" y="90"/>
                  </a:lnTo>
                  <a:lnTo>
                    <a:pt x="137" y="90"/>
                  </a:lnTo>
                  <a:lnTo>
                    <a:pt x="134" y="83"/>
                  </a:lnTo>
                  <a:lnTo>
                    <a:pt x="134" y="75"/>
                  </a:lnTo>
                  <a:lnTo>
                    <a:pt x="132" y="71"/>
                  </a:lnTo>
                  <a:lnTo>
                    <a:pt x="121" y="68"/>
                  </a:lnTo>
                  <a:lnTo>
                    <a:pt x="110" y="57"/>
                  </a:lnTo>
                  <a:lnTo>
                    <a:pt x="105" y="52"/>
                  </a:lnTo>
                  <a:lnTo>
                    <a:pt x="101" y="55"/>
                  </a:lnTo>
                  <a:lnTo>
                    <a:pt x="95" y="57"/>
                  </a:lnTo>
                  <a:lnTo>
                    <a:pt x="91" y="61"/>
                  </a:lnTo>
                  <a:lnTo>
                    <a:pt x="88" y="68"/>
                  </a:lnTo>
                  <a:lnTo>
                    <a:pt x="87" y="60"/>
                  </a:lnTo>
                  <a:lnTo>
                    <a:pt x="90" y="50"/>
                  </a:lnTo>
                  <a:lnTo>
                    <a:pt x="92" y="45"/>
                  </a:lnTo>
                  <a:lnTo>
                    <a:pt x="88" y="34"/>
                  </a:lnTo>
                  <a:lnTo>
                    <a:pt x="83" y="31"/>
                  </a:lnTo>
                  <a:lnTo>
                    <a:pt x="71" y="23"/>
                  </a:lnTo>
                  <a:lnTo>
                    <a:pt x="62" y="13"/>
                  </a:lnTo>
                  <a:lnTo>
                    <a:pt x="62" y="9"/>
                  </a:lnTo>
                  <a:lnTo>
                    <a:pt x="56" y="2"/>
                  </a:lnTo>
                  <a:lnTo>
                    <a:pt x="50" y="1"/>
                  </a:lnTo>
                  <a:lnTo>
                    <a:pt x="48" y="0"/>
                  </a:lnTo>
                  <a:lnTo>
                    <a:pt x="47" y="3"/>
                  </a:lnTo>
                  <a:lnTo>
                    <a:pt x="38" y="14"/>
                  </a:lnTo>
                  <a:lnTo>
                    <a:pt x="32" y="20"/>
                  </a:lnTo>
                  <a:lnTo>
                    <a:pt x="27" y="19"/>
                  </a:lnTo>
                  <a:lnTo>
                    <a:pt x="18" y="30"/>
                  </a:lnTo>
                  <a:lnTo>
                    <a:pt x="21" y="33"/>
                  </a:lnTo>
                  <a:lnTo>
                    <a:pt x="23" y="40"/>
                  </a:lnTo>
                  <a:lnTo>
                    <a:pt x="32" y="40"/>
                  </a:lnTo>
                  <a:lnTo>
                    <a:pt x="37" y="45"/>
                  </a:lnTo>
                  <a:lnTo>
                    <a:pt x="37" y="52"/>
                  </a:lnTo>
                  <a:lnTo>
                    <a:pt x="26" y="57"/>
                  </a:lnTo>
                  <a:lnTo>
                    <a:pt x="21" y="55"/>
                  </a:lnTo>
                  <a:lnTo>
                    <a:pt x="16" y="57"/>
                  </a:lnTo>
                  <a:lnTo>
                    <a:pt x="12" y="55"/>
                  </a:lnTo>
                  <a:lnTo>
                    <a:pt x="8" y="59"/>
                  </a:lnTo>
                  <a:lnTo>
                    <a:pt x="6" y="69"/>
                  </a:lnTo>
                  <a:lnTo>
                    <a:pt x="0" y="75"/>
                  </a:lnTo>
                  <a:lnTo>
                    <a:pt x="2" y="83"/>
                  </a:lnTo>
                  <a:lnTo>
                    <a:pt x="11" y="94"/>
                  </a:lnTo>
                  <a:lnTo>
                    <a:pt x="23" y="104"/>
                  </a:lnTo>
                  <a:lnTo>
                    <a:pt x="23" y="10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43" name="Freeform 191"/>
            <p:cNvSpPr>
              <a:spLocks noEditPoints="1"/>
            </p:cNvSpPr>
            <p:nvPr/>
          </p:nvSpPr>
          <p:spPr bwMode="auto">
            <a:xfrm>
              <a:off x="1551" y="2393"/>
              <a:ext cx="210" cy="193"/>
            </a:xfrm>
            <a:custGeom>
              <a:avLst/>
              <a:gdLst/>
              <a:ahLst/>
              <a:cxnLst>
                <a:cxn ang="0">
                  <a:pos x="237" y="386"/>
                </a:cxn>
                <a:cxn ang="0">
                  <a:pos x="280" y="348"/>
                </a:cxn>
                <a:cxn ang="0">
                  <a:pos x="296" y="327"/>
                </a:cxn>
                <a:cxn ang="0">
                  <a:pos x="279" y="293"/>
                </a:cxn>
                <a:cxn ang="0">
                  <a:pos x="269" y="273"/>
                </a:cxn>
                <a:cxn ang="0">
                  <a:pos x="316" y="280"/>
                </a:cxn>
                <a:cxn ang="0">
                  <a:pos x="364" y="263"/>
                </a:cxn>
                <a:cxn ang="0">
                  <a:pos x="382" y="226"/>
                </a:cxn>
                <a:cxn ang="0">
                  <a:pos x="383" y="187"/>
                </a:cxn>
                <a:cxn ang="0">
                  <a:pos x="408" y="177"/>
                </a:cxn>
                <a:cxn ang="0">
                  <a:pos x="398" y="151"/>
                </a:cxn>
                <a:cxn ang="0">
                  <a:pos x="418" y="131"/>
                </a:cxn>
                <a:cxn ang="0">
                  <a:pos x="387" y="126"/>
                </a:cxn>
                <a:cxn ang="0">
                  <a:pos x="368" y="128"/>
                </a:cxn>
                <a:cxn ang="0">
                  <a:pos x="386" y="112"/>
                </a:cxn>
                <a:cxn ang="0">
                  <a:pos x="362" y="95"/>
                </a:cxn>
                <a:cxn ang="0">
                  <a:pos x="340" y="83"/>
                </a:cxn>
                <a:cxn ang="0">
                  <a:pos x="324" y="74"/>
                </a:cxn>
                <a:cxn ang="0">
                  <a:pos x="353" y="64"/>
                </a:cxn>
                <a:cxn ang="0">
                  <a:pos x="315" y="59"/>
                </a:cxn>
                <a:cxn ang="0">
                  <a:pos x="274" y="72"/>
                </a:cxn>
                <a:cxn ang="0">
                  <a:pos x="247" y="79"/>
                </a:cxn>
                <a:cxn ang="0">
                  <a:pos x="182" y="71"/>
                </a:cxn>
                <a:cxn ang="0">
                  <a:pos x="163" y="58"/>
                </a:cxn>
                <a:cxn ang="0">
                  <a:pos x="128" y="38"/>
                </a:cxn>
                <a:cxn ang="0">
                  <a:pos x="112" y="12"/>
                </a:cxn>
                <a:cxn ang="0">
                  <a:pos x="96" y="33"/>
                </a:cxn>
                <a:cxn ang="0">
                  <a:pos x="106" y="42"/>
                </a:cxn>
                <a:cxn ang="0">
                  <a:pos x="88" y="46"/>
                </a:cxn>
                <a:cxn ang="0">
                  <a:pos x="59" y="71"/>
                </a:cxn>
                <a:cxn ang="0">
                  <a:pos x="48" y="116"/>
                </a:cxn>
                <a:cxn ang="0">
                  <a:pos x="40" y="87"/>
                </a:cxn>
                <a:cxn ang="0">
                  <a:pos x="49" y="52"/>
                </a:cxn>
                <a:cxn ang="0">
                  <a:pos x="50" y="31"/>
                </a:cxn>
                <a:cxn ang="0">
                  <a:pos x="44" y="29"/>
                </a:cxn>
                <a:cxn ang="0">
                  <a:pos x="15" y="61"/>
                </a:cxn>
                <a:cxn ang="0">
                  <a:pos x="0" y="107"/>
                </a:cxn>
                <a:cxn ang="0">
                  <a:pos x="27" y="142"/>
                </a:cxn>
                <a:cxn ang="0">
                  <a:pos x="24" y="167"/>
                </a:cxn>
                <a:cxn ang="0">
                  <a:pos x="58" y="178"/>
                </a:cxn>
                <a:cxn ang="0">
                  <a:pos x="94" y="179"/>
                </a:cxn>
                <a:cxn ang="0">
                  <a:pos x="138" y="203"/>
                </a:cxn>
                <a:cxn ang="0">
                  <a:pos x="168" y="205"/>
                </a:cxn>
                <a:cxn ang="0">
                  <a:pos x="181" y="223"/>
                </a:cxn>
                <a:cxn ang="0">
                  <a:pos x="168" y="250"/>
                </a:cxn>
                <a:cxn ang="0">
                  <a:pos x="171" y="281"/>
                </a:cxn>
                <a:cxn ang="0">
                  <a:pos x="175" y="319"/>
                </a:cxn>
                <a:cxn ang="0">
                  <a:pos x="183" y="338"/>
                </a:cxn>
                <a:cxn ang="0">
                  <a:pos x="193" y="367"/>
                </a:cxn>
                <a:cxn ang="0">
                  <a:pos x="158" y="15"/>
                </a:cxn>
                <a:cxn ang="0">
                  <a:pos x="136" y="13"/>
                </a:cxn>
                <a:cxn ang="0">
                  <a:pos x="130" y="6"/>
                </a:cxn>
                <a:cxn ang="0">
                  <a:pos x="105" y="0"/>
                </a:cxn>
                <a:cxn ang="0">
                  <a:pos x="287" y="52"/>
                </a:cxn>
                <a:cxn ang="0">
                  <a:pos x="280" y="55"/>
                </a:cxn>
              </a:cxnLst>
              <a:rect l="0" t="0" r="r" b="b"/>
              <a:pathLst>
                <a:path w="419" h="387">
                  <a:moveTo>
                    <a:pt x="193" y="367"/>
                  </a:moveTo>
                  <a:lnTo>
                    <a:pt x="205" y="376"/>
                  </a:lnTo>
                  <a:lnTo>
                    <a:pt x="217" y="386"/>
                  </a:lnTo>
                  <a:lnTo>
                    <a:pt x="224" y="387"/>
                  </a:lnTo>
                  <a:lnTo>
                    <a:pt x="237" y="386"/>
                  </a:lnTo>
                  <a:lnTo>
                    <a:pt x="244" y="377"/>
                  </a:lnTo>
                  <a:lnTo>
                    <a:pt x="255" y="369"/>
                  </a:lnTo>
                  <a:lnTo>
                    <a:pt x="260" y="364"/>
                  </a:lnTo>
                  <a:lnTo>
                    <a:pt x="277" y="355"/>
                  </a:lnTo>
                  <a:lnTo>
                    <a:pt x="280" y="348"/>
                  </a:lnTo>
                  <a:lnTo>
                    <a:pt x="284" y="342"/>
                  </a:lnTo>
                  <a:lnTo>
                    <a:pt x="300" y="339"/>
                  </a:lnTo>
                  <a:lnTo>
                    <a:pt x="306" y="335"/>
                  </a:lnTo>
                  <a:lnTo>
                    <a:pt x="306" y="329"/>
                  </a:lnTo>
                  <a:lnTo>
                    <a:pt x="296" y="327"/>
                  </a:lnTo>
                  <a:lnTo>
                    <a:pt x="287" y="328"/>
                  </a:lnTo>
                  <a:lnTo>
                    <a:pt x="271" y="323"/>
                  </a:lnTo>
                  <a:lnTo>
                    <a:pt x="274" y="312"/>
                  </a:lnTo>
                  <a:lnTo>
                    <a:pt x="270" y="306"/>
                  </a:lnTo>
                  <a:lnTo>
                    <a:pt x="279" y="293"/>
                  </a:lnTo>
                  <a:lnTo>
                    <a:pt x="277" y="287"/>
                  </a:lnTo>
                  <a:lnTo>
                    <a:pt x="270" y="281"/>
                  </a:lnTo>
                  <a:lnTo>
                    <a:pt x="264" y="279"/>
                  </a:lnTo>
                  <a:lnTo>
                    <a:pt x="259" y="271"/>
                  </a:lnTo>
                  <a:lnTo>
                    <a:pt x="269" y="273"/>
                  </a:lnTo>
                  <a:lnTo>
                    <a:pt x="278" y="274"/>
                  </a:lnTo>
                  <a:lnTo>
                    <a:pt x="288" y="280"/>
                  </a:lnTo>
                  <a:lnTo>
                    <a:pt x="299" y="280"/>
                  </a:lnTo>
                  <a:lnTo>
                    <a:pt x="313" y="277"/>
                  </a:lnTo>
                  <a:lnTo>
                    <a:pt x="316" y="280"/>
                  </a:lnTo>
                  <a:lnTo>
                    <a:pt x="326" y="276"/>
                  </a:lnTo>
                  <a:lnTo>
                    <a:pt x="337" y="268"/>
                  </a:lnTo>
                  <a:lnTo>
                    <a:pt x="346" y="267"/>
                  </a:lnTo>
                  <a:lnTo>
                    <a:pt x="351" y="269"/>
                  </a:lnTo>
                  <a:lnTo>
                    <a:pt x="364" y="263"/>
                  </a:lnTo>
                  <a:lnTo>
                    <a:pt x="375" y="262"/>
                  </a:lnTo>
                  <a:lnTo>
                    <a:pt x="392" y="251"/>
                  </a:lnTo>
                  <a:lnTo>
                    <a:pt x="394" y="244"/>
                  </a:lnTo>
                  <a:lnTo>
                    <a:pt x="394" y="236"/>
                  </a:lnTo>
                  <a:lnTo>
                    <a:pt x="382" y="226"/>
                  </a:lnTo>
                  <a:lnTo>
                    <a:pt x="373" y="215"/>
                  </a:lnTo>
                  <a:lnTo>
                    <a:pt x="371" y="207"/>
                  </a:lnTo>
                  <a:lnTo>
                    <a:pt x="377" y="201"/>
                  </a:lnTo>
                  <a:lnTo>
                    <a:pt x="379" y="191"/>
                  </a:lnTo>
                  <a:lnTo>
                    <a:pt x="383" y="187"/>
                  </a:lnTo>
                  <a:lnTo>
                    <a:pt x="387" y="189"/>
                  </a:lnTo>
                  <a:lnTo>
                    <a:pt x="392" y="187"/>
                  </a:lnTo>
                  <a:lnTo>
                    <a:pt x="397" y="189"/>
                  </a:lnTo>
                  <a:lnTo>
                    <a:pt x="408" y="184"/>
                  </a:lnTo>
                  <a:lnTo>
                    <a:pt x="408" y="177"/>
                  </a:lnTo>
                  <a:lnTo>
                    <a:pt x="403" y="172"/>
                  </a:lnTo>
                  <a:lnTo>
                    <a:pt x="394" y="172"/>
                  </a:lnTo>
                  <a:lnTo>
                    <a:pt x="392" y="165"/>
                  </a:lnTo>
                  <a:lnTo>
                    <a:pt x="389" y="162"/>
                  </a:lnTo>
                  <a:lnTo>
                    <a:pt x="398" y="151"/>
                  </a:lnTo>
                  <a:lnTo>
                    <a:pt x="403" y="152"/>
                  </a:lnTo>
                  <a:lnTo>
                    <a:pt x="409" y="146"/>
                  </a:lnTo>
                  <a:lnTo>
                    <a:pt x="418" y="135"/>
                  </a:lnTo>
                  <a:lnTo>
                    <a:pt x="419" y="132"/>
                  </a:lnTo>
                  <a:lnTo>
                    <a:pt x="418" y="131"/>
                  </a:lnTo>
                  <a:lnTo>
                    <a:pt x="406" y="125"/>
                  </a:lnTo>
                  <a:lnTo>
                    <a:pt x="402" y="125"/>
                  </a:lnTo>
                  <a:lnTo>
                    <a:pt x="397" y="128"/>
                  </a:lnTo>
                  <a:lnTo>
                    <a:pt x="391" y="126"/>
                  </a:lnTo>
                  <a:lnTo>
                    <a:pt x="387" y="126"/>
                  </a:lnTo>
                  <a:lnTo>
                    <a:pt x="382" y="129"/>
                  </a:lnTo>
                  <a:lnTo>
                    <a:pt x="372" y="130"/>
                  </a:lnTo>
                  <a:lnTo>
                    <a:pt x="364" y="129"/>
                  </a:lnTo>
                  <a:lnTo>
                    <a:pt x="361" y="129"/>
                  </a:lnTo>
                  <a:lnTo>
                    <a:pt x="368" y="128"/>
                  </a:lnTo>
                  <a:lnTo>
                    <a:pt x="371" y="128"/>
                  </a:lnTo>
                  <a:lnTo>
                    <a:pt x="375" y="125"/>
                  </a:lnTo>
                  <a:lnTo>
                    <a:pt x="379" y="120"/>
                  </a:lnTo>
                  <a:lnTo>
                    <a:pt x="385" y="116"/>
                  </a:lnTo>
                  <a:lnTo>
                    <a:pt x="386" y="112"/>
                  </a:lnTo>
                  <a:lnTo>
                    <a:pt x="382" y="109"/>
                  </a:lnTo>
                  <a:lnTo>
                    <a:pt x="383" y="107"/>
                  </a:lnTo>
                  <a:lnTo>
                    <a:pt x="381" y="102"/>
                  </a:lnTo>
                  <a:lnTo>
                    <a:pt x="372" y="97"/>
                  </a:lnTo>
                  <a:lnTo>
                    <a:pt x="362" y="95"/>
                  </a:lnTo>
                  <a:lnTo>
                    <a:pt x="359" y="91"/>
                  </a:lnTo>
                  <a:lnTo>
                    <a:pt x="354" y="89"/>
                  </a:lnTo>
                  <a:lnTo>
                    <a:pt x="349" y="89"/>
                  </a:lnTo>
                  <a:lnTo>
                    <a:pt x="347" y="86"/>
                  </a:lnTo>
                  <a:lnTo>
                    <a:pt x="340" y="83"/>
                  </a:lnTo>
                  <a:lnTo>
                    <a:pt x="337" y="84"/>
                  </a:lnTo>
                  <a:lnTo>
                    <a:pt x="337" y="88"/>
                  </a:lnTo>
                  <a:lnTo>
                    <a:pt x="333" y="83"/>
                  </a:lnTo>
                  <a:lnTo>
                    <a:pt x="330" y="77"/>
                  </a:lnTo>
                  <a:lnTo>
                    <a:pt x="324" y="74"/>
                  </a:lnTo>
                  <a:lnTo>
                    <a:pt x="323" y="71"/>
                  </a:lnTo>
                  <a:lnTo>
                    <a:pt x="326" y="67"/>
                  </a:lnTo>
                  <a:lnTo>
                    <a:pt x="339" y="69"/>
                  </a:lnTo>
                  <a:lnTo>
                    <a:pt x="345" y="65"/>
                  </a:lnTo>
                  <a:lnTo>
                    <a:pt x="353" y="64"/>
                  </a:lnTo>
                  <a:lnTo>
                    <a:pt x="354" y="59"/>
                  </a:lnTo>
                  <a:lnTo>
                    <a:pt x="347" y="60"/>
                  </a:lnTo>
                  <a:lnTo>
                    <a:pt x="333" y="58"/>
                  </a:lnTo>
                  <a:lnTo>
                    <a:pt x="323" y="59"/>
                  </a:lnTo>
                  <a:lnTo>
                    <a:pt x="315" y="59"/>
                  </a:lnTo>
                  <a:lnTo>
                    <a:pt x="302" y="63"/>
                  </a:lnTo>
                  <a:lnTo>
                    <a:pt x="296" y="61"/>
                  </a:lnTo>
                  <a:lnTo>
                    <a:pt x="291" y="62"/>
                  </a:lnTo>
                  <a:lnTo>
                    <a:pt x="280" y="70"/>
                  </a:lnTo>
                  <a:lnTo>
                    <a:pt x="274" y="72"/>
                  </a:lnTo>
                  <a:lnTo>
                    <a:pt x="267" y="75"/>
                  </a:lnTo>
                  <a:lnTo>
                    <a:pt x="264" y="78"/>
                  </a:lnTo>
                  <a:lnTo>
                    <a:pt x="255" y="79"/>
                  </a:lnTo>
                  <a:lnTo>
                    <a:pt x="252" y="82"/>
                  </a:lnTo>
                  <a:lnTo>
                    <a:pt x="247" y="79"/>
                  </a:lnTo>
                  <a:lnTo>
                    <a:pt x="233" y="71"/>
                  </a:lnTo>
                  <a:lnTo>
                    <a:pt x="231" y="65"/>
                  </a:lnTo>
                  <a:lnTo>
                    <a:pt x="226" y="64"/>
                  </a:lnTo>
                  <a:lnTo>
                    <a:pt x="211" y="65"/>
                  </a:lnTo>
                  <a:lnTo>
                    <a:pt x="182" y="71"/>
                  </a:lnTo>
                  <a:lnTo>
                    <a:pt x="166" y="71"/>
                  </a:lnTo>
                  <a:lnTo>
                    <a:pt x="161" y="67"/>
                  </a:lnTo>
                  <a:lnTo>
                    <a:pt x="159" y="63"/>
                  </a:lnTo>
                  <a:lnTo>
                    <a:pt x="159" y="58"/>
                  </a:lnTo>
                  <a:lnTo>
                    <a:pt x="163" y="58"/>
                  </a:lnTo>
                  <a:lnTo>
                    <a:pt x="162" y="51"/>
                  </a:lnTo>
                  <a:lnTo>
                    <a:pt x="155" y="42"/>
                  </a:lnTo>
                  <a:lnTo>
                    <a:pt x="150" y="40"/>
                  </a:lnTo>
                  <a:lnTo>
                    <a:pt x="135" y="41"/>
                  </a:lnTo>
                  <a:lnTo>
                    <a:pt x="128" y="38"/>
                  </a:lnTo>
                  <a:lnTo>
                    <a:pt x="123" y="38"/>
                  </a:lnTo>
                  <a:lnTo>
                    <a:pt x="119" y="39"/>
                  </a:lnTo>
                  <a:lnTo>
                    <a:pt x="114" y="30"/>
                  </a:lnTo>
                  <a:lnTo>
                    <a:pt x="114" y="23"/>
                  </a:lnTo>
                  <a:lnTo>
                    <a:pt x="112" y="12"/>
                  </a:lnTo>
                  <a:lnTo>
                    <a:pt x="108" y="11"/>
                  </a:lnTo>
                  <a:lnTo>
                    <a:pt x="100" y="14"/>
                  </a:lnTo>
                  <a:lnTo>
                    <a:pt x="91" y="25"/>
                  </a:lnTo>
                  <a:lnTo>
                    <a:pt x="93" y="31"/>
                  </a:lnTo>
                  <a:lnTo>
                    <a:pt x="96" y="33"/>
                  </a:lnTo>
                  <a:lnTo>
                    <a:pt x="102" y="30"/>
                  </a:lnTo>
                  <a:lnTo>
                    <a:pt x="107" y="31"/>
                  </a:lnTo>
                  <a:lnTo>
                    <a:pt x="113" y="37"/>
                  </a:lnTo>
                  <a:lnTo>
                    <a:pt x="112" y="40"/>
                  </a:lnTo>
                  <a:lnTo>
                    <a:pt x="106" y="42"/>
                  </a:lnTo>
                  <a:lnTo>
                    <a:pt x="100" y="39"/>
                  </a:lnTo>
                  <a:lnTo>
                    <a:pt x="96" y="37"/>
                  </a:lnTo>
                  <a:lnTo>
                    <a:pt x="95" y="39"/>
                  </a:lnTo>
                  <a:lnTo>
                    <a:pt x="95" y="41"/>
                  </a:lnTo>
                  <a:lnTo>
                    <a:pt x="88" y="46"/>
                  </a:lnTo>
                  <a:lnTo>
                    <a:pt x="74" y="48"/>
                  </a:lnTo>
                  <a:lnTo>
                    <a:pt x="60" y="53"/>
                  </a:lnTo>
                  <a:lnTo>
                    <a:pt x="56" y="59"/>
                  </a:lnTo>
                  <a:lnTo>
                    <a:pt x="56" y="64"/>
                  </a:lnTo>
                  <a:lnTo>
                    <a:pt x="59" y="71"/>
                  </a:lnTo>
                  <a:lnTo>
                    <a:pt x="59" y="84"/>
                  </a:lnTo>
                  <a:lnTo>
                    <a:pt x="61" y="93"/>
                  </a:lnTo>
                  <a:lnTo>
                    <a:pt x="63" y="99"/>
                  </a:lnTo>
                  <a:lnTo>
                    <a:pt x="59" y="109"/>
                  </a:lnTo>
                  <a:lnTo>
                    <a:pt x="48" y="116"/>
                  </a:lnTo>
                  <a:lnTo>
                    <a:pt x="43" y="114"/>
                  </a:lnTo>
                  <a:lnTo>
                    <a:pt x="43" y="106"/>
                  </a:lnTo>
                  <a:lnTo>
                    <a:pt x="36" y="98"/>
                  </a:lnTo>
                  <a:lnTo>
                    <a:pt x="35" y="91"/>
                  </a:lnTo>
                  <a:lnTo>
                    <a:pt x="40" y="87"/>
                  </a:lnTo>
                  <a:lnTo>
                    <a:pt x="40" y="83"/>
                  </a:lnTo>
                  <a:lnTo>
                    <a:pt x="53" y="72"/>
                  </a:lnTo>
                  <a:lnTo>
                    <a:pt x="53" y="61"/>
                  </a:lnTo>
                  <a:lnTo>
                    <a:pt x="49" y="54"/>
                  </a:lnTo>
                  <a:lnTo>
                    <a:pt x="49" y="52"/>
                  </a:lnTo>
                  <a:lnTo>
                    <a:pt x="49" y="48"/>
                  </a:lnTo>
                  <a:lnTo>
                    <a:pt x="44" y="44"/>
                  </a:lnTo>
                  <a:lnTo>
                    <a:pt x="42" y="39"/>
                  </a:lnTo>
                  <a:lnTo>
                    <a:pt x="44" y="35"/>
                  </a:lnTo>
                  <a:lnTo>
                    <a:pt x="50" y="31"/>
                  </a:lnTo>
                  <a:lnTo>
                    <a:pt x="58" y="30"/>
                  </a:lnTo>
                  <a:lnTo>
                    <a:pt x="65" y="23"/>
                  </a:lnTo>
                  <a:lnTo>
                    <a:pt x="61" y="23"/>
                  </a:lnTo>
                  <a:lnTo>
                    <a:pt x="60" y="24"/>
                  </a:lnTo>
                  <a:lnTo>
                    <a:pt x="44" y="29"/>
                  </a:lnTo>
                  <a:lnTo>
                    <a:pt x="34" y="44"/>
                  </a:lnTo>
                  <a:lnTo>
                    <a:pt x="32" y="48"/>
                  </a:lnTo>
                  <a:lnTo>
                    <a:pt x="26" y="49"/>
                  </a:lnTo>
                  <a:lnTo>
                    <a:pt x="21" y="56"/>
                  </a:lnTo>
                  <a:lnTo>
                    <a:pt x="15" y="61"/>
                  </a:lnTo>
                  <a:lnTo>
                    <a:pt x="5" y="75"/>
                  </a:lnTo>
                  <a:lnTo>
                    <a:pt x="4" y="82"/>
                  </a:lnTo>
                  <a:lnTo>
                    <a:pt x="7" y="87"/>
                  </a:lnTo>
                  <a:lnTo>
                    <a:pt x="5" y="97"/>
                  </a:lnTo>
                  <a:lnTo>
                    <a:pt x="0" y="107"/>
                  </a:lnTo>
                  <a:lnTo>
                    <a:pt x="0" y="110"/>
                  </a:lnTo>
                  <a:lnTo>
                    <a:pt x="4" y="110"/>
                  </a:lnTo>
                  <a:lnTo>
                    <a:pt x="9" y="110"/>
                  </a:lnTo>
                  <a:lnTo>
                    <a:pt x="22" y="133"/>
                  </a:lnTo>
                  <a:lnTo>
                    <a:pt x="27" y="142"/>
                  </a:lnTo>
                  <a:lnTo>
                    <a:pt x="28" y="147"/>
                  </a:lnTo>
                  <a:lnTo>
                    <a:pt x="25" y="154"/>
                  </a:lnTo>
                  <a:lnTo>
                    <a:pt x="26" y="158"/>
                  </a:lnTo>
                  <a:lnTo>
                    <a:pt x="24" y="163"/>
                  </a:lnTo>
                  <a:lnTo>
                    <a:pt x="24" y="167"/>
                  </a:lnTo>
                  <a:lnTo>
                    <a:pt x="32" y="172"/>
                  </a:lnTo>
                  <a:lnTo>
                    <a:pt x="40" y="177"/>
                  </a:lnTo>
                  <a:lnTo>
                    <a:pt x="46" y="177"/>
                  </a:lnTo>
                  <a:lnTo>
                    <a:pt x="53" y="180"/>
                  </a:lnTo>
                  <a:lnTo>
                    <a:pt x="58" y="178"/>
                  </a:lnTo>
                  <a:lnTo>
                    <a:pt x="66" y="178"/>
                  </a:lnTo>
                  <a:lnTo>
                    <a:pt x="73" y="180"/>
                  </a:lnTo>
                  <a:lnTo>
                    <a:pt x="75" y="178"/>
                  </a:lnTo>
                  <a:lnTo>
                    <a:pt x="84" y="177"/>
                  </a:lnTo>
                  <a:lnTo>
                    <a:pt x="94" y="179"/>
                  </a:lnTo>
                  <a:lnTo>
                    <a:pt x="101" y="181"/>
                  </a:lnTo>
                  <a:lnTo>
                    <a:pt x="124" y="204"/>
                  </a:lnTo>
                  <a:lnTo>
                    <a:pt x="132" y="203"/>
                  </a:lnTo>
                  <a:lnTo>
                    <a:pt x="135" y="204"/>
                  </a:lnTo>
                  <a:lnTo>
                    <a:pt x="138" y="203"/>
                  </a:lnTo>
                  <a:lnTo>
                    <a:pt x="143" y="205"/>
                  </a:lnTo>
                  <a:lnTo>
                    <a:pt x="148" y="207"/>
                  </a:lnTo>
                  <a:lnTo>
                    <a:pt x="153" y="204"/>
                  </a:lnTo>
                  <a:lnTo>
                    <a:pt x="160" y="204"/>
                  </a:lnTo>
                  <a:lnTo>
                    <a:pt x="168" y="205"/>
                  </a:lnTo>
                  <a:lnTo>
                    <a:pt x="171" y="203"/>
                  </a:lnTo>
                  <a:lnTo>
                    <a:pt x="175" y="203"/>
                  </a:lnTo>
                  <a:lnTo>
                    <a:pt x="181" y="206"/>
                  </a:lnTo>
                  <a:lnTo>
                    <a:pt x="183" y="218"/>
                  </a:lnTo>
                  <a:lnTo>
                    <a:pt x="181" y="223"/>
                  </a:lnTo>
                  <a:lnTo>
                    <a:pt x="181" y="228"/>
                  </a:lnTo>
                  <a:lnTo>
                    <a:pt x="178" y="233"/>
                  </a:lnTo>
                  <a:lnTo>
                    <a:pt x="171" y="235"/>
                  </a:lnTo>
                  <a:lnTo>
                    <a:pt x="167" y="239"/>
                  </a:lnTo>
                  <a:lnTo>
                    <a:pt x="168" y="250"/>
                  </a:lnTo>
                  <a:lnTo>
                    <a:pt x="170" y="255"/>
                  </a:lnTo>
                  <a:lnTo>
                    <a:pt x="167" y="262"/>
                  </a:lnTo>
                  <a:lnTo>
                    <a:pt x="167" y="272"/>
                  </a:lnTo>
                  <a:lnTo>
                    <a:pt x="171" y="277"/>
                  </a:lnTo>
                  <a:lnTo>
                    <a:pt x="171" y="281"/>
                  </a:lnTo>
                  <a:lnTo>
                    <a:pt x="178" y="297"/>
                  </a:lnTo>
                  <a:lnTo>
                    <a:pt x="167" y="316"/>
                  </a:lnTo>
                  <a:lnTo>
                    <a:pt x="168" y="320"/>
                  </a:lnTo>
                  <a:lnTo>
                    <a:pt x="172" y="322"/>
                  </a:lnTo>
                  <a:lnTo>
                    <a:pt x="175" y="319"/>
                  </a:lnTo>
                  <a:lnTo>
                    <a:pt x="176" y="321"/>
                  </a:lnTo>
                  <a:lnTo>
                    <a:pt x="177" y="326"/>
                  </a:lnTo>
                  <a:lnTo>
                    <a:pt x="181" y="328"/>
                  </a:lnTo>
                  <a:lnTo>
                    <a:pt x="184" y="334"/>
                  </a:lnTo>
                  <a:lnTo>
                    <a:pt x="183" y="338"/>
                  </a:lnTo>
                  <a:lnTo>
                    <a:pt x="186" y="345"/>
                  </a:lnTo>
                  <a:lnTo>
                    <a:pt x="193" y="362"/>
                  </a:lnTo>
                  <a:lnTo>
                    <a:pt x="193" y="367"/>
                  </a:lnTo>
                  <a:lnTo>
                    <a:pt x="193" y="367"/>
                  </a:lnTo>
                  <a:lnTo>
                    <a:pt x="193" y="367"/>
                  </a:lnTo>
                  <a:close/>
                  <a:moveTo>
                    <a:pt x="151" y="9"/>
                  </a:moveTo>
                  <a:lnTo>
                    <a:pt x="156" y="8"/>
                  </a:lnTo>
                  <a:lnTo>
                    <a:pt x="163" y="14"/>
                  </a:lnTo>
                  <a:lnTo>
                    <a:pt x="162" y="19"/>
                  </a:lnTo>
                  <a:lnTo>
                    <a:pt x="158" y="15"/>
                  </a:lnTo>
                  <a:lnTo>
                    <a:pt x="153" y="14"/>
                  </a:lnTo>
                  <a:lnTo>
                    <a:pt x="151" y="9"/>
                  </a:lnTo>
                  <a:lnTo>
                    <a:pt x="151" y="9"/>
                  </a:lnTo>
                  <a:close/>
                  <a:moveTo>
                    <a:pt x="130" y="6"/>
                  </a:moveTo>
                  <a:lnTo>
                    <a:pt x="136" y="13"/>
                  </a:lnTo>
                  <a:lnTo>
                    <a:pt x="141" y="14"/>
                  </a:lnTo>
                  <a:lnTo>
                    <a:pt x="138" y="17"/>
                  </a:lnTo>
                  <a:lnTo>
                    <a:pt x="131" y="16"/>
                  </a:lnTo>
                  <a:lnTo>
                    <a:pt x="128" y="9"/>
                  </a:lnTo>
                  <a:lnTo>
                    <a:pt x="130" y="6"/>
                  </a:lnTo>
                  <a:lnTo>
                    <a:pt x="130" y="6"/>
                  </a:lnTo>
                  <a:close/>
                  <a:moveTo>
                    <a:pt x="100" y="0"/>
                  </a:moveTo>
                  <a:lnTo>
                    <a:pt x="104" y="5"/>
                  </a:lnTo>
                  <a:lnTo>
                    <a:pt x="111" y="5"/>
                  </a:lnTo>
                  <a:lnTo>
                    <a:pt x="105" y="0"/>
                  </a:lnTo>
                  <a:lnTo>
                    <a:pt x="100" y="0"/>
                  </a:lnTo>
                  <a:lnTo>
                    <a:pt x="100" y="0"/>
                  </a:lnTo>
                  <a:close/>
                  <a:moveTo>
                    <a:pt x="277" y="53"/>
                  </a:moveTo>
                  <a:lnTo>
                    <a:pt x="283" y="48"/>
                  </a:lnTo>
                  <a:lnTo>
                    <a:pt x="287" y="52"/>
                  </a:lnTo>
                  <a:lnTo>
                    <a:pt x="296" y="46"/>
                  </a:lnTo>
                  <a:lnTo>
                    <a:pt x="299" y="49"/>
                  </a:lnTo>
                  <a:lnTo>
                    <a:pt x="293" y="55"/>
                  </a:lnTo>
                  <a:lnTo>
                    <a:pt x="288" y="54"/>
                  </a:lnTo>
                  <a:lnTo>
                    <a:pt x="280" y="55"/>
                  </a:lnTo>
                  <a:lnTo>
                    <a:pt x="280" y="55"/>
                  </a:lnTo>
                  <a:lnTo>
                    <a:pt x="277" y="53"/>
                  </a:lnTo>
                  <a:lnTo>
                    <a:pt x="277" y="5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44" name="Freeform 192"/>
            <p:cNvSpPr>
              <a:spLocks/>
            </p:cNvSpPr>
            <p:nvPr/>
          </p:nvSpPr>
          <p:spPr bwMode="auto">
            <a:xfrm>
              <a:off x="1459" y="2395"/>
              <a:ext cx="188" cy="269"/>
            </a:xfrm>
            <a:custGeom>
              <a:avLst/>
              <a:gdLst/>
              <a:ahLst/>
              <a:cxnLst>
                <a:cxn ang="0">
                  <a:pos x="306" y="440"/>
                </a:cxn>
                <a:cxn ang="0">
                  <a:pos x="302" y="386"/>
                </a:cxn>
                <a:cxn ang="0">
                  <a:pos x="306" y="370"/>
                </a:cxn>
                <a:cxn ang="0">
                  <a:pos x="333" y="345"/>
                </a:cxn>
                <a:cxn ang="0">
                  <a:pos x="361" y="338"/>
                </a:cxn>
                <a:cxn ang="0">
                  <a:pos x="378" y="363"/>
                </a:cxn>
                <a:cxn ang="0">
                  <a:pos x="366" y="324"/>
                </a:cxn>
                <a:cxn ang="0">
                  <a:pos x="353" y="316"/>
                </a:cxn>
                <a:cxn ang="0">
                  <a:pos x="352" y="268"/>
                </a:cxn>
                <a:cxn ang="0">
                  <a:pos x="356" y="231"/>
                </a:cxn>
                <a:cxn ang="0">
                  <a:pos x="366" y="202"/>
                </a:cxn>
                <a:cxn ang="0">
                  <a:pos x="338" y="200"/>
                </a:cxn>
                <a:cxn ang="0">
                  <a:pos x="317" y="199"/>
                </a:cxn>
                <a:cxn ang="0">
                  <a:pos x="260" y="174"/>
                </a:cxn>
                <a:cxn ang="0">
                  <a:pos x="231" y="173"/>
                </a:cxn>
                <a:cxn ang="0">
                  <a:pos x="211" y="154"/>
                </a:cxn>
                <a:cxn ang="0">
                  <a:pos x="194" y="106"/>
                </a:cxn>
                <a:cxn ang="0">
                  <a:pos x="192" y="83"/>
                </a:cxn>
                <a:cxn ang="0">
                  <a:pos x="211" y="45"/>
                </a:cxn>
                <a:cxn ang="0">
                  <a:pos x="246" y="19"/>
                </a:cxn>
                <a:cxn ang="0">
                  <a:pos x="252" y="7"/>
                </a:cxn>
                <a:cxn ang="0">
                  <a:pos x="229" y="7"/>
                </a:cxn>
                <a:cxn ang="0">
                  <a:pos x="217" y="15"/>
                </a:cxn>
                <a:cxn ang="0">
                  <a:pos x="181" y="36"/>
                </a:cxn>
                <a:cxn ang="0">
                  <a:pos x="158" y="48"/>
                </a:cxn>
                <a:cxn ang="0">
                  <a:pos x="149" y="49"/>
                </a:cxn>
                <a:cxn ang="0">
                  <a:pos x="125" y="50"/>
                </a:cxn>
                <a:cxn ang="0">
                  <a:pos x="108" y="82"/>
                </a:cxn>
                <a:cxn ang="0">
                  <a:pos x="99" y="98"/>
                </a:cxn>
                <a:cxn ang="0">
                  <a:pos x="73" y="119"/>
                </a:cxn>
                <a:cxn ang="0">
                  <a:pos x="72" y="147"/>
                </a:cxn>
                <a:cxn ang="0">
                  <a:pos x="61" y="133"/>
                </a:cxn>
                <a:cxn ang="0">
                  <a:pos x="55" y="139"/>
                </a:cxn>
                <a:cxn ang="0">
                  <a:pos x="37" y="167"/>
                </a:cxn>
                <a:cxn ang="0">
                  <a:pos x="48" y="190"/>
                </a:cxn>
                <a:cxn ang="0">
                  <a:pos x="50" y="206"/>
                </a:cxn>
                <a:cxn ang="0">
                  <a:pos x="50" y="228"/>
                </a:cxn>
                <a:cxn ang="0">
                  <a:pos x="47" y="268"/>
                </a:cxn>
                <a:cxn ang="0">
                  <a:pos x="62" y="278"/>
                </a:cxn>
                <a:cxn ang="0">
                  <a:pos x="42" y="311"/>
                </a:cxn>
                <a:cxn ang="0">
                  <a:pos x="2" y="352"/>
                </a:cxn>
                <a:cxn ang="0">
                  <a:pos x="40" y="377"/>
                </a:cxn>
                <a:cxn ang="0">
                  <a:pos x="68" y="400"/>
                </a:cxn>
                <a:cxn ang="0">
                  <a:pos x="90" y="392"/>
                </a:cxn>
                <a:cxn ang="0">
                  <a:pos x="112" y="405"/>
                </a:cxn>
                <a:cxn ang="0">
                  <a:pos x="137" y="412"/>
                </a:cxn>
                <a:cxn ang="0">
                  <a:pos x="155" y="441"/>
                </a:cxn>
                <a:cxn ang="0">
                  <a:pos x="185" y="465"/>
                </a:cxn>
                <a:cxn ang="0">
                  <a:pos x="199" y="481"/>
                </a:cxn>
                <a:cxn ang="0">
                  <a:pos x="234" y="477"/>
                </a:cxn>
                <a:cxn ang="0">
                  <a:pos x="265" y="479"/>
                </a:cxn>
                <a:cxn ang="0">
                  <a:pos x="260" y="524"/>
                </a:cxn>
                <a:cxn ang="0">
                  <a:pos x="283" y="538"/>
                </a:cxn>
              </a:cxnLst>
              <a:rect l="0" t="0" r="r" b="b"/>
              <a:pathLst>
                <a:path w="378" h="538">
                  <a:moveTo>
                    <a:pt x="283" y="538"/>
                  </a:moveTo>
                  <a:lnTo>
                    <a:pt x="289" y="521"/>
                  </a:lnTo>
                  <a:lnTo>
                    <a:pt x="306" y="455"/>
                  </a:lnTo>
                  <a:lnTo>
                    <a:pt x="306" y="451"/>
                  </a:lnTo>
                  <a:lnTo>
                    <a:pt x="306" y="440"/>
                  </a:lnTo>
                  <a:lnTo>
                    <a:pt x="299" y="427"/>
                  </a:lnTo>
                  <a:lnTo>
                    <a:pt x="288" y="418"/>
                  </a:lnTo>
                  <a:lnTo>
                    <a:pt x="282" y="410"/>
                  </a:lnTo>
                  <a:lnTo>
                    <a:pt x="281" y="394"/>
                  </a:lnTo>
                  <a:lnTo>
                    <a:pt x="302" y="386"/>
                  </a:lnTo>
                  <a:lnTo>
                    <a:pt x="310" y="391"/>
                  </a:lnTo>
                  <a:lnTo>
                    <a:pt x="311" y="386"/>
                  </a:lnTo>
                  <a:lnTo>
                    <a:pt x="308" y="382"/>
                  </a:lnTo>
                  <a:lnTo>
                    <a:pt x="311" y="379"/>
                  </a:lnTo>
                  <a:lnTo>
                    <a:pt x="306" y="370"/>
                  </a:lnTo>
                  <a:lnTo>
                    <a:pt x="294" y="366"/>
                  </a:lnTo>
                  <a:lnTo>
                    <a:pt x="291" y="359"/>
                  </a:lnTo>
                  <a:lnTo>
                    <a:pt x="293" y="349"/>
                  </a:lnTo>
                  <a:lnTo>
                    <a:pt x="329" y="349"/>
                  </a:lnTo>
                  <a:lnTo>
                    <a:pt x="333" y="345"/>
                  </a:lnTo>
                  <a:lnTo>
                    <a:pt x="339" y="345"/>
                  </a:lnTo>
                  <a:lnTo>
                    <a:pt x="343" y="348"/>
                  </a:lnTo>
                  <a:lnTo>
                    <a:pt x="347" y="347"/>
                  </a:lnTo>
                  <a:lnTo>
                    <a:pt x="352" y="340"/>
                  </a:lnTo>
                  <a:lnTo>
                    <a:pt x="361" y="338"/>
                  </a:lnTo>
                  <a:lnTo>
                    <a:pt x="363" y="342"/>
                  </a:lnTo>
                  <a:lnTo>
                    <a:pt x="368" y="349"/>
                  </a:lnTo>
                  <a:lnTo>
                    <a:pt x="370" y="356"/>
                  </a:lnTo>
                  <a:lnTo>
                    <a:pt x="369" y="364"/>
                  </a:lnTo>
                  <a:lnTo>
                    <a:pt x="378" y="363"/>
                  </a:lnTo>
                  <a:lnTo>
                    <a:pt x="378" y="358"/>
                  </a:lnTo>
                  <a:lnTo>
                    <a:pt x="371" y="341"/>
                  </a:lnTo>
                  <a:lnTo>
                    <a:pt x="368" y="334"/>
                  </a:lnTo>
                  <a:lnTo>
                    <a:pt x="369" y="330"/>
                  </a:lnTo>
                  <a:lnTo>
                    <a:pt x="366" y="324"/>
                  </a:lnTo>
                  <a:lnTo>
                    <a:pt x="362" y="322"/>
                  </a:lnTo>
                  <a:lnTo>
                    <a:pt x="361" y="317"/>
                  </a:lnTo>
                  <a:lnTo>
                    <a:pt x="360" y="315"/>
                  </a:lnTo>
                  <a:lnTo>
                    <a:pt x="357" y="318"/>
                  </a:lnTo>
                  <a:lnTo>
                    <a:pt x="353" y="316"/>
                  </a:lnTo>
                  <a:lnTo>
                    <a:pt x="352" y="312"/>
                  </a:lnTo>
                  <a:lnTo>
                    <a:pt x="363" y="293"/>
                  </a:lnTo>
                  <a:lnTo>
                    <a:pt x="356" y="277"/>
                  </a:lnTo>
                  <a:lnTo>
                    <a:pt x="356" y="273"/>
                  </a:lnTo>
                  <a:lnTo>
                    <a:pt x="352" y="268"/>
                  </a:lnTo>
                  <a:lnTo>
                    <a:pt x="352" y="258"/>
                  </a:lnTo>
                  <a:lnTo>
                    <a:pt x="355" y="251"/>
                  </a:lnTo>
                  <a:lnTo>
                    <a:pt x="353" y="246"/>
                  </a:lnTo>
                  <a:lnTo>
                    <a:pt x="352" y="235"/>
                  </a:lnTo>
                  <a:lnTo>
                    <a:pt x="356" y="231"/>
                  </a:lnTo>
                  <a:lnTo>
                    <a:pt x="363" y="229"/>
                  </a:lnTo>
                  <a:lnTo>
                    <a:pt x="366" y="224"/>
                  </a:lnTo>
                  <a:lnTo>
                    <a:pt x="366" y="219"/>
                  </a:lnTo>
                  <a:lnTo>
                    <a:pt x="368" y="214"/>
                  </a:lnTo>
                  <a:lnTo>
                    <a:pt x="366" y="202"/>
                  </a:lnTo>
                  <a:lnTo>
                    <a:pt x="360" y="199"/>
                  </a:lnTo>
                  <a:lnTo>
                    <a:pt x="356" y="199"/>
                  </a:lnTo>
                  <a:lnTo>
                    <a:pt x="353" y="201"/>
                  </a:lnTo>
                  <a:lnTo>
                    <a:pt x="345" y="200"/>
                  </a:lnTo>
                  <a:lnTo>
                    <a:pt x="338" y="200"/>
                  </a:lnTo>
                  <a:lnTo>
                    <a:pt x="333" y="203"/>
                  </a:lnTo>
                  <a:lnTo>
                    <a:pt x="328" y="201"/>
                  </a:lnTo>
                  <a:lnTo>
                    <a:pt x="323" y="199"/>
                  </a:lnTo>
                  <a:lnTo>
                    <a:pt x="320" y="200"/>
                  </a:lnTo>
                  <a:lnTo>
                    <a:pt x="317" y="199"/>
                  </a:lnTo>
                  <a:lnTo>
                    <a:pt x="309" y="200"/>
                  </a:lnTo>
                  <a:lnTo>
                    <a:pt x="286" y="177"/>
                  </a:lnTo>
                  <a:lnTo>
                    <a:pt x="279" y="175"/>
                  </a:lnTo>
                  <a:lnTo>
                    <a:pt x="269" y="173"/>
                  </a:lnTo>
                  <a:lnTo>
                    <a:pt x="260" y="174"/>
                  </a:lnTo>
                  <a:lnTo>
                    <a:pt x="258" y="176"/>
                  </a:lnTo>
                  <a:lnTo>
                    <a:pt x="251" y="174"/>
                  </a:lnTo>
                  <a:lnTo>
                    <a:pt x="243" y="174"/>
                  </a:lnTo>
                  <a:lnTo>
                    <a:pt x="238" y="176"/>
                  </a:lnTo>
                  <a:lnTo>
                    <a:pt x="231" y="173"/>
                  </a:lnTo>
                  <a:lnTo>
                    <a:pt x="225" y="173"/>
                  </a:lnTo>
                  <a:lnTo>
                    <a:pt x="217" y="168"/>
                  </a:lnTo>
                  <a:lnTo>
                    <a:pt x="209" y="163"/>
                  </a:lnTo>
                  <a:lnTo>
                    <a:pt x="209" y="159"/>
                  </a:lnTo>
                  <a:lnTo>
                    <a:pt x="211" y="154"/>
                  </a:lnTo>
                  <a:lnTo>
                    <a:pt x="210" y="150"/>
                  </a:lnTo>
                  <a:lnTo>
                    <a:pt x="213" y="143"/>
                  </a:lnTo>
                  <a:lnTo>
                    <a:pt x="212" y="138"/>
                  </a:lnTo>
                  <a:lnTo>
                    <a:pt x="207" y="129"/>
                  </a:lnTo>
                  <a:lnTo>
                    <a:pt x="194" y="106"/>
                  </a:lnTo>
                  <a:lnTo>
                    <a:pt x="189" y="106"/>
                  </a:lnTo>
                  <a:lnTo>
                    <a:pt x="185" y="106"/>
                  </a:lnTo>
                  <a:lnTo>
                    <a:pt x="185" y="103"/>
                  </a:lnTo>
                  <a:lnTo>
                    <a:pt x="190" y="93"/>
                  </a:lnTo>
                  <a:lnTo>
                    <a:pt x="192" y="83"/>
                  </a:lnTo>
                  <a:lnTo>
                    <a:pt x="189" y="78"/>
                  </a:lnTo>
                  <a:lnTo>
                    <a:pt x="190" y="71"/>
                  </a:lnTo>
                  <a:lnTo>
                    <a:pt x="200" y="57"/>
                  </a:lnTo>
                  <a:lnTo>
                    <a:pt x="206" y="52"/>
                  </a:lnTo>
                  <a:lnTo>
                    <a:pt x="211" y="45"/>
                  </a:lnTo>
                  <a:lnTo>
                    <a:pt x="217" y="44"/>
                  </a:lnTo>
                  <a:lnTo>
                    <a:pt x="219" y="40"/>
                  </a:lnTo>
                  <a:lnTo>
                    <a:pt x="229" y="25"/>
                  </a:lnTo>
                  <a:lnTo>
                    <a:pt x="245" y="20"/>
                  </a:lnTo>
                  <a:lnTo>
                    <a:pt x="246" y="19"/>
                  </a:lnTo>
                  <a:lnTo>
                    <a:pt x="250" y="19"/>
                  </a:lnTo>
                  <a:lnTo>
                    <a:pt x="251" y="17"/>
                  </a:lnTo>
                  <a:lnTo>
                    <a:pt x="254" y="14"/>
                  </a:lnTo>
                  <a:lnTo>
                    <a:pt x="255" y="11"/>
                  </a:lnTo>
                  <a:lnTo>
                    <a:pt x="252" y="7"/>
                  </a:lnTo>
                  <a:lnTo>
                    <a:pt x="241" y="0"/>
                  </a:lnTo>
                  <a:lnTo>
                    <a:pt x="236" y="0"/>
                  </a:lnTo>
                  <a:lnTo>
                    <a:pt x="234" y="2"/>
                  </a:lnTo>
                  <a:lnTo>
                    <a:pt x="234" y="5"/>
                  </a:lnTo>
                  <a:lnTo>
                    <a:pt x="229" y="7"/>
                  </a:lnTo>
                  <a:lnTo>
                    <a:pt x="227" y="9"/>
                  </a:lnTo>
                  <a:lnTo>
                    <a:pt x="221" y="8"/>
                  </a:lnTo>
                  <a:lnTo>
                    <a:pt x="217" y="10"/>
                  </a:lnTo>
                  <a:lnTo>
                    <a:pt x="215" y="12"/>
                  </a:lnTo>
                  <a:lnTo>
                    <a:pt x="217" y="15"/>
                  </a:lnTo>
                  <a:lnTo>
                    <a:pt x="216" y="19"/>
                  </a:lnTo>
                  <a:lnTo>
                    <a:pt x="207" y="23"/>
                  </a:lnTo>
                  <a:lnTo>
                    <a:pt x="196" y="29"/>
                  </a:lnTo>
                  <a:lnTo>
                    <a:pt x="189" y="34"/>
                  </a:lnTo>
                  <a:lnTo>
                    <a:pt x="181" y="36"/>
                  </a:lnTo>
                  <a:lnTo>
                    <a:pt x="171" y="37"/>
                  </a:lnTo>
                  <a:lnTo>
                    <a:pt x="161" y="36"/>
                  </a:lnTo>
                  <a:lnTo>
                    <a:pt x="154" y="39"/>
                  </a:lnTo>
                  <a:lnTo>
                    <a:pt x="155" y="43"/>
                  </a:lnTo>
                  <a:lnTo>
                    <a:pt x="158" y="48"/>
                  </a:lnTo>
                  <a:lnTo>
                    <a:pt x="157" y="52"/>
                  </a:lnTo>
                  <a:lnTo>
                    <a:pt x="152" y="57"/>
                  </a:lnTo>
                  <a:lnTo>
                    <a:pt x="149" y="56"/>
                  </a:lnTo>
                  <a:lnTo>
                    <a:pt x="150" y="50"/>
                  </a:lnTo>
                  <a:lnTo>
                    <a:pt x="149" y="49"/>
                  </a:lnTo>
                  <a:lnTo>
                    <a:pt x="153" y="48"/>
                  </a:lnTo>
                  <a:lnTo>
                    <a:pt x="147" y="47"/>
                  </a:lnTo>
                  <a:lnTo>
                    <a:pt x="139" y="44"/>
                  </a:lnTo>
                  <a:lnTo>
                    <a:pt x="135" y="44"/>
                  </a:lnTo>
                  <a:lnTo>
                    <a:pt x="125" y="50"/>
                  </a:lnTo>
                  <a:lnTo>
                    <a:pt x="123" y="55"/>
                  </a:lnTo>
                  <a:lnTo>
                    <a:pt x="115" y="62"/>
                  </a:lnTo>
                  <a:lnTo>
                    <a:pt x="106" y="79"/>
                  </a:lnTo>
                  <a:lnTo>
                    <a:pt x="105" y="83"/>
                  </a:lnTo>
                  <a:lnTo>
                    <a:pt x="108" y="82"/>
                  </a:lnTo>
                  <a:lnTo>
                    <a:pt x="111" y="84"/>
                  </a:lnTo>
                  <a:lnTo>
                    <a:pt x="112" y="90"/>
                  </a:lnTo>
                  <a:lnTo>
                    <a:pt x="110" y="95"/>
                  </a:lnTo>
                  <a:lnTo>
                    <a:pt x="105" y="97"/>
                  </a:lnTo>
                  <a:lnTo>
                    <a:pt x="99" y="98"/>
                  </a:lnTo>
                  <a:lnTo>
                    <a:pt x="94" y="101"/>
                  </a:lnTo>
                  <a:lnTo>
                    <a:pt x="87" y="108"/>
                  </a:lnTo>
                  <a:lnTo>
                    <a:pt x="83" y="110"/>
                  </a:lnTo>
                  <a:lnTo>
                    <a:pt x="77" y="119"/>
                  </a:lnTo>
                  <a:lnTo>
                    <a:pt x="73" y="119"/>
                  </a:lnTo>
                  <a:lnTo>
                    <a:pt x="68" y="120"/>
                  </a:lnTo>
                  <a:lnTo>
                    <a:pt x="70" y="126"/>
                  </a:lnTo>
                  <a:lnTo>
                    <a:pt x="76" y="132"/>
                  </a:lnTo>
                  <a:lnTo>
                    <a:pt x="76" y="140"/>
                  </a:lnTo>
                  <a:lnTo>
                    <a:pt x="72" y="147"/>
                  </a:lnTo>
                  <a:lnTo>
                    <a:pt x="69" y="147"/>
                  </a:lnTo>
                  <a:lnTo>
                    <a:pt x="62" y="141"/>
                  </a:lnTo>
                  <a:lnTo>
                    <a:pt x="64" y="139"/>
                  </a:lnTo>
                  <a:lnTo>
                    <a:pt x="66" y="136"/>
                  </a:lnTo>
                  <a:lnTo>
                    <a:pt x="61" y="133"/>
                  </a:lnTo>
                  <a:lnTo>
                    <a:pt x="59" y="128"/>
                  </a:lnTo>
                  <a:lnTo>
                    <a:pt x="52" y="121"/>
                  </a:lnTo>
                  <a:lnTo>
                    <a:pt x="50" y="127"/>
                  </a:lnTo>
                  <a:lnTo>
                    <a:pt x="52" y="131"/>
                  </a:lnTo>
                  <a:lnTo>
                    <a:pt x="55" y="139"/>
                  </a:lnTo>
                  <a:lnTo>
                    <a:pt x="50" y="147"/>
                  </a:lnTo>
                  <a:lnTo>
                    <a:pt x="48" y="154"/>
                  </a:lnTo>
                  <a:lnTo>
                    <a:pt x="44" y="158"/>
                  </a:lnTo>
                  <a:lnTo>
                    <a:pt x="41" y="158"/>
                  </a:lnTo>
                  <a:lnTo>
                    <a:pt x="37" y="167"/>
                  </a:lnTo>
                  <a:lnTo>
                    <a:pt x="38" y="168"/>
                  </a:lnTo>
                  <a:lnTo>
                    <a:pt x="40" y="176"/>
                  </a:lnTo>
                  <a:lnTo>
                    <a:pt x="40" y="183"/>
                  </a:lnTo>
                  <a:lnTo>
                    <a:pt x="46" y="190"/>
                  </a:lnTo>
                  <a:lnTo>
                    <a:pt x="48" y="190"/>
                  </a:lnTo>
                  <a:lnTo>
                    <a:pt x="52" y="189"/>
                  </a:lnTo>
                  <a:lnTo>
                    <a:pt x="54" y="191"/>
                  </a:lnTo>
                  <a:lnTo>
                    <a:pt x="54" y="199"/>
                  </a:lnTo>
                  <a:lnTo>
                    <a:pt x="50" y="202"/>
                  </a:lnTo>
                  <a:lnTo>
                    <a:pt x="50" y="206"/>
                  </a:lnTo>
                  <a:lnTo>
                    <a:pt x="54" y="210"/>
                  </a:lnTo>
                  <a:lnTo>
                    <a:pt x="54" y="219"/>
                  </a:lnTo>
                  <a:lnTo>
                    <a:pt x="50" y="222"/>
                  </a:lnTo>
                  <a:lnTo>
                    <a:pt x="47" y="226"/>
                  </a:lnTo>
                  <a:lnTo>
                    <a:pt x="50" y="228"/>
                  </a:lnTo>
                  <a:lnTo>
                    <a:pt x="53" y="233"/>
                  </a:lnTo>
                  <a:lnTo>
                    <a:pt x="52" y="244"/>
                  </a:lnTo>
                  <a:lnTo>
                    <a:pt x="53" y="258"/>
                  </a:lnTo>
                  <a:lnTo>
                    <a:pt x="48" y="264"/>
                  </a:lnTo>
                  <a:lnTo>
                    <a:pt x="47" y="268"/>
                  </a:lnTo>
                  <a:lnTo>
                    <a:pt x="50" y="272"/>
                  </a:lnTo>
                  <a:lnTo>
                    <a:pt x="56" y="270"/>
                  </a:lnTo>
                  <a:lnTo>
                    <a:pt x="56" y="275"/>
                  </a:lnTo>
                  <a:lnTo>
                    <a:pt x="59" y="279"/>
                  </a:lnTo>
                  <a:lnTo>
                    <a:pt x="62" y="278"/>
                  </a:lnTo>
                  <a:lnTo>
                    <a:pt x="62" y="281"/>
                  </a:lnTo>
                  <a:lnTo>
                    <a:pt x="59" y="286"/>
                  </a:lnTo>
                  <a:lnTo>
                    <a:pt x="56" y="292"/>
                  </a:lnTo>
                  <a:lnTo>
                    <a:pt x="45" y="304"/>
                  </a:lnTo>
                  <a:lnTo>
                    <a:pt x="42" y="311"/>
                  </a:lnTo>
                  <a:lnTo>
                    <a:pt x="33" y="319"/>
                  </a:lnTo>
                  <a:lnTo>
                    <a:pt x="21" y="322"/>
                  </a:lnTo>
                  <a:lnTo>
                    <a:pt x="12" y="328"/>
                  </a:lnTo>
                  <a:lnTo>
                    <a:pt x="3" y="341"/>
                  </a:lnTo>
                  <a:lnTo>
                    <a:pt x="2" y="352"/>
                  </a:lnTo>
                  <a:lnTo>
                    <a:pt x="0" y="358"/>
                  </a:lnTo>
                  <a:lnTo>
                    <a:pt x="10" y="361"/>
                  </a:lnTo>
                  <a:lnTo>
                    <a:pt x="20" y="369"/>
                  </a:lnTo>
                  <a:lnTo>
                    <a:pt x="34" y="377"/>
                  </a:lnTo>
                  <a:lnTo>
                    <a:pt x="40" y="377"/>
                  </a:lnTo>
                  <a:lnTo>
                    <a:pt x="47" y="385"/>
                  </a:lnTo>
                  <a:lnTo>
                    <a:pt x="46" y="391"/>
                  </a:lnTo>
                  <a:lnTo>
                    <a:pt x="47" y="394"/>
                  </a:lnTo>
                  <a:lnTo>
                    <a:pt x="57" y="395"/>
                  </a:lnTo>
                  <a:lnTo>
                    <a:pt x="68" y="400"/>
                  </a:lnTo>
                  <a:lnTo>
                    <a:pt x="71" y="403"/>
                  </a:lnTo>
                  <a:lnTo>
                    <a:pt x="81" y="406"/>
                  </a:lnTo>
                  <a:lnTo>
                    <a:pt x="85" y="401"/>
                  </a:lnTo>
                  <a:lnTo>
                    <a:pt x="85" y="395"/>
                  </a:lnTo>
                  <a:lnTo>
                    <a:pt x="90" y="392"/>
                  </a:lnTo>
                  <a:lnTo>
                    <a:pt x="92" y="392"/>
                  </a:lnTo>
                  <a:lnTo>
                    <a:pt x="101" y="395"/>
                  </a:lnTo>
                  <a:lnTo>
                    <a:pt x="106" y="398"/>
                  </a:lnTo>
                  <a:lnTo>
                    <a:pt x="107" y="401"/>
                  </a:lnTo>
                  <a:lnTo>
                    <a:pt x="112" y="405"/>
                  </a:lnTo>
                  <a:lnTo>
                    <a:pt x="113" y="405"/>
                  </a:lnTo>
                  <a:lnTo>
                    <a:pt x="115" y="405"/>
                  </a:lnTo>
                  <a:lnTo>
                    <a:pt x="118" y="408"/>
                  </a:lnTo>
                  <a:lnTo>
                    <a:pt x="129" y="411"/>
                  </a:lnTo>
                  <a:lnTo>
                    <a:pt x="137" y="412"/>
                  </a:lnTo>
                  <a:lnTo>
                    <a:pt x="139" y="416"/>
                  </a:lnTo>
                  <a:lnTo>
                    <a:pt x="146" y="424"/>
                  </a:lnTo>
                  <a:lnTo>
                    <a:pt x="147" y="431"/>
                  </a:lnTo>
                  <a:lnTo>
                    <a:pt x="152" y="441"/>
                  </a:lnTo>
                  <a:lnTo>
                    <a:pt x="155" y="441"/>
                  </a:lnTo>
                  <a:lnTo>
                    <a:pt x="171" y="445"/>
                  </a:lnTo>
                  <a:lnTo>
                    <a:pt x="177" y="455"/>
                  </a:lnTo>
                  <a:lnTo>
                    <a:pt x="177" y="462"/>
                  </a:lnTo>
                  <a:lnTo>
                    <a:pt x="180" y="463"/>
                  </a:lnTo>
                  <a:lnTo>
                    <a:pt x="185" y="465"/>
                  </a:lnTo>
                  <a:lnTo>
                    <a:pt x="187" y="474"/>
                  </a:lnTo>
                  <a:lnTo>
                    <a:pt x="185" y="477"/>
                  </a:lnTo>
                  <a:lnTo>
                    <a:pt x="187" y="481"/>
                  </a:lnTo>
                  <a:lnTo>
                    <a:pt x="193" y="484"/>
                  </a:lnTo>
                  <a:lnTo>
                    <a:pt x="199" y="481"/>
                  </a:lnTo>
                  <a:lnTo>
                    <a:pt x="205" y="484"/>
                  </a:lnTo>
                  <a:lnTo>
                    <a:pt x="212" y="484"/>
                  </a:lnTo>
                  <a:lnTo>
                    <a:pt x="216" y="480"/>
                  </a:lnTo>
                  <a:lnTo>
                    <a:pt x="225" y="476"/>
                  </a:lnTo>
                  <a:lnTo>
                    <a:pt x="234" y="477"/>
                  </a:lnTo>
                  <a:lnTo>
                    <a:pt x="242" y="481"/>
                  </a:lnTo>
                  <a:lnTo>
                    <a:pt x="253" y="476"/>
                  </a:lnTo>
                  <a:lnTo>
                    <a:pt x="258" y="476"/>
                  </a:lnTo>
                  <a:lnTo>
                    <a:pt x="260" y="480"/>
                  </a:lnTo>
                  <a:lnTo>
                    <a:pt x="265" y="479"/>
                  </a:lnTo>
                  <a:lnTo>
                    <a:pt x="271" y="484"/>
                  </a:lnTo>
                  <a:lnTo>
                    <a:pt x="275" y="487"/>
                  </a:lnTo>
                  <a:lnTo>
                    <a:pt x="281" y="486"/>
                  </a:lnTo>
                  <a:lnTo>
                    <a:pt x="281" y="490"/>
                  </a:lnTo>
                  <a:lnTo>
                    <a:pt x="260" y="524"/>
                  </a:lnTo>
                  <a:lnTo>
                    <a:pt x="262" y="528"/>
                  </a:lnTo>
                  <a:lnTo>
                    <a:pt x="269" y="527"/>
                  </a:lnTo>
                  <a:lnTo>
                    <a:pt x="277" y="526"/>
                  </a:lnTo>
                  <a:lnTo>
                    <a:pt x="281" y="532"/>
                  </a:lnTo>
                  <a:lnTo>
                    <a:pt x="283" y="53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45" name="Freeform 193"/>
            <p:cNvSpPr>
              <a:spLocks noEditPoints="1"/>
            </p:cNvSpPr>
            <p:nvPr/>
          </p:nvSpPr>
          <p:spPr bwMode="auto">
            <a:xfrm>
              <a:off x="1426" y="2574"/>
              <a:ext cx="93" cy="103"/>
            </a:xfrm>
            <a:custGeom>
              <a:avLst/>
              <a:gdLst/>
              <a:ahLst/>
              <a:cxnLst>
                <a:cxn ang="0">
                  <a:pos x="178" y="47"/>
                </a:cxn>
                <a:cxn ang="0">
                  <a:pos x="172" y="40"/>
                </a:cxn>
                <a:cxn ang="0">
                  <a:pos x="158" y="34"/>
                </a:cxn>
                <a:cxn ang="0">
                  <a:pos x="151" y="37"/>
                </a:cxn>
                <a:cxn ang="0">
                  <a:pos x="147" y="48"/>
                </a:cxn>
                <a:cxn ang="0">
                  <a:pos x="134" y="42"/>
                </a:cxn>
                <a:cxn ang="0">
                  <a:pos x="113" y="36"/>
                </a:cxn>
                <a:cxn ang="0">
                  <a:pos x="113" y="27"/>
                </a:cxn>
                <a:cxn ang="0">
                  <a:pos x="100" y="19"/>
                </a:cxn>
                <a:cxn ang="0">
                  <a:pos x="76" y="3"/>
                </a:cxn>
                <a:cxn ang="0">
                  <a:pos x="65" y="7"/>
                </a:cxn>
                <a:cxn ang="0">
                  <a:pos x="41" y="18"/>
                </a:cxn>
                <a:cxn ang="0">
                  <a:pos x="25" y="23"/>
                </a:cxn>
                <a:cxn ang="0">
                  <a:pos x="29" y="35"/>
                </a:cxn>
                <a:cxn ang="0">
                  <a:pos x="30" y="48"/>
                </a:cxn>
                <a:cxn ang="0">
                  <a:pos x="18" y="66"/>
                </a:cxn>
                <a:cxn ang="0">
                  <a:pos x="15" y="79"/>
                </a:cxn>
                <a:cxn ang="0">
                  <a:pos x="2" y="87"/>
                </a:cxn>
                <a:cxn ang="0">
                  <a:pos x="7" y="98"/>
                </a:cxn>
                <a:cxn ang="0">
                  <a:pos x="7" y="112"/>
                </a:cxn>
                <a:cxn ang="0">
                  <a:pos x="0" y="121"/>
                </a:cxn>
                <a:cxn ang="0">
                  <a:pos x="11" y="129"/>
                </a:cxn>
                <a:cxn ang="0">
                  <a:pos x="22" y="139"/>
                </a:cxn>
                <a:cxn ang="0">
                  <a:pos x="28" y="130"/>
                </a:cxn>
                <a:cxn ang="0">
                  <a:pos x="34" y="121"/>
                </a:cxn>
                <a:cxn ang="0">
                  <a:pos x="35" y="131"/>
                </a:cxn>
                <a:cxn ang="0">
                  <a:pos x="35" y="123"/>
                </a:cxn>
                <a:cxn ang="0">
                  <a:pos x="40" y="132"/>
                </a:cxn>
                <a:cxn ang="0">
                  <a:pos x="39" y="145"/>
                </a:cxn>
                <a:cxn ang="0">
                  <a:pos x="28" y="161"/>
                </a:cxn>
                <a:cxn ang="0">
                  <a:pos x="33" y="170"/>
                </a:cxn>
                <a:cxn ang="0">
                  <a:pos x="21" y="180"/>
                </a:cxn>
                <a:cxn ang="0">
                  <a:pos x="29" y="186"/>
                </a:cxn>
                <a:cxn ang="0">
                  <a:pos x="39" y="188"/>
                </a:cxn>
                <a:cxn ang="0">
                  <a:pos x="54" y="192"/>
                </a:cxn>
                <a:cxn ang="0">
                  <a:pos x="67" y="205"/>
                </a:cxn>
                <a:cxn ang="0">
                  <a:pos x="98" y="149"/>
                </a:cxn>
                <a:cxn ang="0">
                  <a:pos x="134" y="133"/>
                </a:cxn>
                <a:cxn ang="0">
                  <a:pos x="170" y="104"/>
                </a:cxn>
                <a:cxn ang="0">
                  <a:pos x="184" y="83"/>
                </a:cxn>
                <a:cxn ang="0">
                  <a:pos x="186" y="73"/>
                </a:cxn>
                <a:cxn ang="0">
                  <a:pos x="180" y="54"/>
                </a:cxn>
                <a:cxn ang="0">
                  <a:pos x="179" y="47"/>
                </a:cxn>
                <a:cxn ang="0">
                  <a:pos x="179" y="47"/>
                </a:cxn>
                <a:cxn ang="0">
                  <a:pos x="22" y="146"/>
                </a:cxn>
                <a:cxn ang="0">
                  <a:pos x="31" y="135"/>
                </a:cxn>
                <a:cxn ang="0">
                  <a:pos x="30" y="141"/>
                </a:cxn>
                <a:cxn ang="0">
                  <a:pos x="28" y="150"/>
                </a:cxn>
                <a:cxn ang="0">
                  <a:pos x="22" y="149"/>
                </a:cxn>
              </a:cxnLst>
              <a:rect l="0" t="0" r="r" b="b"/>
              <a:pathLst>
                <a:path w="186" h="205">
                  <a:moveTo>
                    <a:pt x="179" y="47"/>
                  </a:moveTo>
                  <a:lnTo>
                    <a:pt x="178" y="47"/>
                  </a:lnTo>
                  <a:lnTo>
                    <a:pt x="173" y="43"/>
                  </a:lnTo>
                  <a:lnTo>
                    <a:pt x="172" y="40"/>
                  </a:lnTo>
                  <a:lnTo>
                    <a:pt x="167" y="37"/>
                  </a:lnTo>
                  <a:lnTo>
                    <a:pt x="158" y="34"/>
                  </a:lnTo>
                  <a:lnTo>
                    <a:pt x="156" y="34"/>
                  </a:lnTo>
                  <a:lnTo>
                    <a:pt x="151" y="37"/>
                  </a:lnTo>
                  <a:lnTo>
                    <a:pt x="151" y="43"/>
                  </a:lnTo>
                  <a:lnTo>
                    <a:pt x="147" y="48"/>
                  </a:lnTo>
                  <a:lnTo>
                    <a:pt x="137" y="45"/>
                  </a:lnTo>
                  <a:lnTo>
                    <a:pt x="134" y="42"/>
                  </a:lnTo>
                  <a:lnTo>
                    <a:pt x="123" y="37"/>
                  </a:lnTo>
                  <a:lnTo>
                    <a:pt x="113" y="36"/>
                  </a:lnTo>
                  <a:lnTo>
                    <a:pt x="112" y="33"/>
                  </a:lnTo>
                  <a:lnTo>
                    <a:pt x="113" y="27"/>
                  </a:lnTo>
                  <a:lnTo>
                    <a:pt x="106" y="19"/>
                  </a:lnTo>
                  <a:lnTo>
                    <a:pt x="100" y="19"/>
                  </a:lnTo>
                  <a:lnTo>
                    <a:pt x="86" y="11"/>
                  </a:lnTo>
                  <a:lnTo>
                    <a:pt x="76" y="3"/>
                  </a:lnTo>
                  <a:lnTo>
                    <a:pt x="66" y="0"/>
                  </a:lnTo>
                  <a:lnTo>
                    <a:pt x="65" y="7"/>
                  </a:lnTo>
                  <a:lnTo>
                    <a:pt x="55" y="7"/>
                  </a:lnTo>
                  <a:lnTo>
                    <a:pt x="41" y="18"/>
                  </a:lnTo>
                  <a:lnTo>
                    <a:pt x="33" y="18"/>
                  </a:lnTo>
                  <a:lnTo>
                    <a:pt x="25" y="23"/>
                  </a:lnTo>
                  <a:lnTo>
                    <a:pt x="29" y="30"/>
                  </a:lnTo>
                  <a:lnTo>
                    <a:pt x="29" y="35"/>
                  </a:lnTo>
                  <a:lnTo>
                    <a:pt x="32" y="39"/>
                  </a:lnTo>
                  <a:lnTo>
                    <a:pt x="30" y="48"/>
                  </a:lnTo>
                  <a:lnTo>
                    <a:pt x="18" y="61"/>
                  </a:lnTo>
                  <a:lnTo>
                    <a:pt x="18" y="66"/>
                  </a:lnTo>
                  <a:lnTo>
                    <a:pt x="20" y="70"/>
                  </a:lnTo>
                  <a:lnTo>
                    <a:pt x="15" y="79"/>
                  </a:lnTo>
                  <a:lnTo>
                    <a:pt x="7" y="80"/>
                  </a:lnTo>
                  <a:lnTo>
                    <a:pt x="2" y="87"/>
                  </a:lnTo>
                  <a:lnTo>
                    <a:pt x="4" y="92"/>
                  </a:lnTo>
                  <a:lnTo>
                    <a:pt x="7" y="98"/>
                  </a:lnTo>
                  <a:lnTo>
                    <a:pt x="6" y="104"/>
                  </a:lnTo>
                  <a:lnTo>
                    <a:pt x="7" y="112"/>
                  </a:lnTo>
                  <a:lnTo>
                    <a:pt x="4" y="119"/>
                  </a:lnTo>
                  <a:lnTo>
                    <a:pt x="0" y="121"/>
                  </a:lnTo>
                  <a:lnTo>
                    <a:pt x="4" y="127"/>
                  </a:lnTo>
                  <a:lnTo>
                    <a:pt x="11" y="129"/>
                  </a:lnTo>
                  <a:lnTo>
                    <a:pt x="17" y="135"/>
                  </a:lnTo>
                  <a:lnTo>
                    <a:pt x="22" y="139"/>
                  </a:lnTo>
                  <a:lnTo>
                    <a:pt x="25" y="136"/>
                  </a:lnTo>
                  <a:lnTo>
                    <a:pt x="28" y="130"/>
                  </a:lnTo>
                  <a:lnTo>
                    <a:pt x="30" y="126"/>
                  </a:lnTo>
                  <a:lnTo>
                    <a:pt x="34" y="121"/>
                  </a:lnTo>
                  <a:lnTo>
                    <a:pt x="34" y="127"/>
                  </a:lnTo>
                  <a:lnTo>
                    <a:pt x="35" y="131"/>
                  </a:lnTo>
                  <a:lnTo>
                    <a:pt x="37" y="129"/>
                  </a:lnTo>
                  <a:lnTo>
                    <a:pt x="35" y="123"/>
                  </a:lnTo>
                  <a:lnTo>
                    <a:pt x="38" y="123"/>
                  </a:lnTo>
                  <a:lnTo>
                    <a:pt x="40" y="132"/>
                  </a:lnTo>
                  <a:lnTo>
                    <a:pt x="39" y="141"/>
                  </a:lnTo>
                  <a:lnTo>
                    <a:pt x="39" y="145"/>
                  </a:lnTo>
                  <a:lnTo>
                    <a:pt x="37" y="154"/>
                  </a:lnTo>
                  <a:lnTo>
                    <a:pt x="28" y="161"/>
                  </a:lnTo>
                  <a:lnTo>
                    <a:pt x="31" y="162"/>
                  </a:lnTo>
                  <a:lnTo>
                    <a:pt x="33" y="170"/>
                  </a:lnTo>
                  <a:lnTo>
                    <a:pt x="27" y="174"/>
                  </a:lnTo>
                  <a:lnTo>
                    <a:pt x="21" y="180"/>
                  </a:lnTo>
                  <a:lnTo>
                    <a:pt x="22" y="186"/>
                  </a:lnTo>
                  <a:lnTo>
                    <a:pt x="29" y="186"/>
                  </a:lnTo>
                  <a:lnTo>
                    <a:pt x="35" y="184"/>
                  </a:lnTo>
                  <a:lnTo>
                    <a:pt x="39" y="188"/>
                  </a:lnTo>
                  <a:lnTo>
                    <a:pt x="49" y="190"/>
                  </a:lnTo>
                  <a:lnTo>
                    <a:pt x="54" y="192"/>
                  </a:lnTo>
                  <a:lnTo>
                    <a:pt x="63" y="205"/>
                  </a:lnTo>
                  <a:lnTo>
                    <a:pt x="67" y="205"/>
                  </a:lnTo>
                  <a:lnTo>
                    <a:pt x="73" y="199"/>
                  </a:lnTo>
                  <a:lnTo>
                    <a:pt x="98" y="149"/>
                  </a:lnTo>
                  <a:lnTo>
                    <a:pt x="102" y="144"/>
                  </a:lnTo>
                  <a:lnTo>
                    <a:pt x="134" y="133"/>
                  </a:lnTo>
                  <a:lnTo>
                    <a:pt x="148" y="123"/>
                  </a:lnTo>
                  <a:lnTo>
                    <a:pt x="170" y="104"/>
                  </a:lnTo>
                  <a:lnTo>
                    <a:pt x="179" y="83"/>
                  </a:lnTo>
                  <a:lnTo>
                    <a:pt x="184" y="83"/>
                  </a:lnTo>
                  <a:lnTo>
                    <a:pt x="185" y="81"/>
                  </a:lnTo>
                  <a:lnTo>
                    <a:pt x="186" y="73"/>
                  </a:lnTo>
                  <a:lnTo>
                    <a:pt x="186" y="66"/>
                  </a:lnTo>
                  <a:lnTo>
                    <a:pt x="180" y="54"/>
                  </a:lnTo>
                  <a:lnTo>
                    <a:pt x="180" y="51"/>
                  </a:lnTo>
                  <a:lnTo>
                    <a:pt x="179" y="47"/>
                  </a:lnTo>
                  <a:lnTo>
                    <a:pt x="179" y="47"/>
                  </a:lnTo>
                  <a:lnTo>
                    <a:pt x="179" y="47"/>
                  </a:lnTo>
                  <a:close/>
                  <a:moveTo>
                    <a:pt x="22" y="149"/>
                  </a:moveTo>
                  <a:lnTo>
                    <a:pt x="22" y="146"/>
                  </a:lnTo>
                  <a:lnTo>
                    <a:pt x="26" y="141"/>
                  </a:lnTo>
                  <a:lnTo>
                    <a:pt x="31" y="135"/>
                  </a:lnTo>
                  <a:lnTo>
                    <a:pt x="32" y="136"/>
                  </a:lnTo>
                  <a:lnTo>
                    <a:pt x="30" y="141"/>
                  </a:lnTo>
                  <a:lnTo>
                    <a:pt x="31" y="145"/>
                  </a:lnTo>
                  <a:lnTo>
                    <a:pt x="28" y="150"/>
                  </a:lnTo>
                  <a:lnTo>
                    <a:pt x="25" y="151"/>
                  </a:lnTo>
                  <a:lnTo>
                    <a:pt x="22" y="149"/>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46" name="Freeform 194"/>
            <p:cNvSpPr>
              <a:spLocks/>
            </p:cNvSpPr>
            <p:nvPr/>
          </p:nvSpPr>
          <p:spPr bwMode="auto">
            <a:xfrm>
              <a:off x="1421" y="2597"/>
              <a:ext cx="203" cy="300"/>
            </a:xfrm>
            <a:custGeom>
              <a:avLst/>
              <a:gdLst/>
              <a:ahLst/>
              <a:cxnLst>
                <a:cxn ang="0">
                  <a:pos x="369" y="352"/>
                </a:cxn>
                <a:cxn ang="0">
                  <a:pos x="346" y="351"/>
                </a:cxn>
                <a:cxn ang="0">
                  <a:pos x="348" y="312"/>
                </a:cxn>
                <a:cxn ang="0">
                  <a:pos x="321" y="320"/>
                </a:cxn>
                <a:cxn ang="0">
                  <a:pos x="283" y="300"/>
                </a:cxn>
                <a:cxn ang="0">
                  <a:pos x="247" y="265"/>
                </a:cxn>
                <a:cxn ang="0">
                  <a:pos x="239" y="240"/>
                </a:cxn>
                <a:cxn ang="0">
                  <a:pos x="243" y="220"/>
                </a:cxn>
                <a:cxn ang="0">
                  <a:pos x="258" y="204"/>
                </a:cxn>
                <a:cxn ang="0">
                  <a:pos x="265" y="175"/>
                </a:cxn>
                <a:cxn ang="0">
                  <a:pos x="284" y="153"/>
                </a:cxn>
                <a:cxn ang="0">
                  <a:pos x="330" y="138"/>
                </a:cxn>
                <a:cxn ang="0">
                  <a:pos x="343" y="133"/>
                </a:cxn>
                <a:cxn ang="0">
                  <a:pos x="358" y="137"/>
                </a:cxn>
                <a:cxn ang="0">
                  <a:pos x="337" y="123"/>
                </a:cxn>
                <a:cxn ang="0">
                  <a:pos x="350" y="82"/>
                </a:cxn>
                <a:cxn ang="0">
                  <a:pos x="333" y="71"/>
                </a:cxn>
                <a:cxn ang="0">
                  <a:pos x="300" y="71"/>
                </a:cxn>
                <a:cxn ang="0">
                  <a:pos x="274" y="76"/>
                </a:cxn>
                <a:cxn ang="0">
                  <a:pos x="262" y="69"/>
                </a:cxn>
                <a:cxn ang="0">
                  <a:pos x="252" y="50"/>
                </a:cxn>
                <a:cxn ang="0">
                  <a:pos x="222" y="26"/>
                </a:cxn>
                <a:cxn ang="0">
                  <a:pos x="204" y="6"/>
                </a:cxn>
                <a:cxn ang="0">
                  <a:pos x="189" y="4"/>
                </a:cxn>
                <a:cxn ang="0">
                  <a:pos x="194" y="34"/>
                </a:cxn>
                <a:cxn ang="0">
                  <a:pos x="157" y="76"/>
                </a:cxn>
                <a:cxn ang="0">
                  <a:pos x="82" y="152"/>
                </a:cxn>
                <a:cxn ang="0">
                  <a:pos x="58" y="143"/>
                </a:cxn>
                <a:cxn ang="0">
                  <a:pos x="31" y="139"/>
                </a:cxn>
                <a:cxn ang="0">
                  <a:pos x="40" y="115"/>
                </a:cxn>
                <a:cxn ang="0">
                  <a:pos x="15" y="126"/>
                </a:cxn>
                <a:cxn ang="0">
                  <a:pos x="1" y="153"/>
                </a:cxn>
                <a:cxn ang="0">
                  <a:pos x="2" y="168"/>
                </a:cxn>
                <a:cxn ang="0">
                  <a:pos x="7" y="189"/>
                </a:cxn>
                <a:cxn ang="0">
                  <a:pos x="13" y="203"/>
                </a:cxn>
                <a:cxn ang="0">
                  <a:pos x="50" y="223"/>
                </a:cxn>
                <a:cxn ang="0">
                  <a:pos x="63" y="253"/>
                </a:cxn>
                <a:cxn ang="0">
                  <a:pos x="86" y="283"/>
                </a:cxn>
                <a:cxn ang="0">
                  <a:pos x="102" y="314"/>
                </a:cxn>
                <a:cxn ang="0">
                  <a:pos x="117" y="348"/>
                </a:cxn>
                <a:cxn ang="0">
                  <a:pos x="124" y="365"/>
                </a:cxn>
                <a:cxn ang="0">
                  <a:pos x="142" y="393"/>
                </a:cxn>
                <a:cxn ang="0">
                  <a:pos x="163" y="425"/>
                </a:cxn>
                <a:cxn ang="0">
                  <a:pos x="168" y="445"/>
                </a:cxn>
                <a:cxn ang="0">
                  <a:pos x="172" y="457"/>
                </a:cxn>
                <a:cxn ang="0">
                  <a:pos x="187" y="475"/>
                </a:cxn>
                <a:cxn ang="0">
                  <a:pos x="208" y="490"/>
                </a:cxn>
                <a:cxn ang="0">
                  <a:pos x="226" y="501"/>
                </a:cxn>
                <a:cxn ang="0">
                  <a:pos x="243" y="514"/>
                </a:cxn>
                <a:cxn ang="0">
                  <a:pos x="260" y="528"/>
                </a:cxn>
                <a:cxn ang="0">
                  <a:pos x="288" y="539"/>
                </a:cxn>
                <a:cxn ang="0">
                  <a:pos x="308" y="552"/>
                </a:cxn>
                <a:cxn ang="0">
                  <a:pos x="326" y="567"/>
                </a:cxn>
                <a:cxn ang="0">
                  <a:pos x="340" y="579"/>
                </a:cxn>
                <a:cxn ang="0">
                  <a:pos x="363" y="598"/>
                </a:cxn>
                <a:cxn ang="0">
                  <a:pos x="388" y="587"/>
                </a:cxn>
                <a:cxn ang="0">
                  <a:pos x="389" y="565"/>
                </a:cxn>
                <a:cxn ang="0">
                  <a:pos x="387" y="559"/>
                </a:cxn>
                <a:cxn ang="0">
                  <a:pos x="406" y="528"/>
                </a:cxn>
                <a:cxn ang="0">
                  <a:pos x="397" y="490"/>
                </a:cxn>
                <a:cxn ang="0">
                  <a:pos x="400" y="448"/>
                </a:cxn>
                <a:cxn ang="0">
                  <a:pos x="407" y="399"/>
                </a:cxn>
              </a:cxnLst>
              <a:rect l="0" t="0" r="r" b="b"/>
              <a:pathLst>
                <a:path w="407" h="598">
                  <a:moveTo>
                    <a:pt x="377" y="353"/>
                  </a:moveTo>
                  <a:lnTo>
                    <a:pt x="376" y="353"/>
                  </a:lnTo>
                  <a:lnTo>
                    <a:pt x="373" y="351"/>
                  </a:lnTo>
                  <a:lnTo>
                    <a:pt x="369" y="352"/>
                  </a:lnTo>
                  <a:lnTo>
                    <a:pt x="363" y="352"/>
                  </a:lnTo>
                  <a:lnTo>
                    <a:pt x="357" y="354"/>
                  </a:lnTo>
                  <a:lnTo>
                    <a:pt x="351" y="355"/>
                  </a:lnTo>
                  <a:lnTo>
                    <a:pt x="346" y="351"/>
                  </a:lnTo>
                  <a:lnTo>
                    <a:pt x="346" y="344"/>
                  </a:lnTo>
                  <a:lnTo>
                    <a:pt x="344" y="326"/>
                  </a:lnTo>
                  <a:lnTo>
                    <a:pt x="345" y="314"/>
                  </a:lnTo>
                  <a:lnTo>
                    <a:pt x="348" y="312"/>
                  </a:lnTo>
                  <a:lnTo>
                    <a:pt x="349" y="305"/>
                  </a:lnTo>
                  <a:lnTo>
                    <a:pt x="345" y="302"/>
                  </a:lnTo>
                  <a:lnTo>
                    <a:pt x="334" y="308"/>
                  </a:lnTo>
                  <a:lnTo>
                    <a:pt x="321" y="320"/>
                  </a:lnTo>
                  <a:lnTo>
                    <a:pt x="305" y="319"/>
                  </a:lnTo>
                  <a:lnTo>
                    <a:pt x="292" y="318"/>
                  </a:lnTo>
                  <a:lnTo>
                    <a:pt x="290" y="309"/>
                  </a:lnTo>
                  <a:lnTo>
                    <a:pt x="283" y="300"/>
                  </a:lnTo>
                  <a:lnTo>
                    <a:pt x="273" y="298"/>
                  </a:lnTo>
                  <a:lnTo>
                    <a:pt x="253" y="300"/>
                  </a:lnTo>
                  <a:lnTo>
                    <a:pt x="262" y="290"/>
                  </a:lnTo>
                  <a:lnTo>
                    <a:pt x="247" y="265"/>
                  </a:lnTo>
                  <a:lnTo>
                    <a:pt x="238" y="256"/>
                  </a:lnTo>
                  <a:lnTo>
                    <a:pt x="239" y="251"/>
                  </a:lnTo>
                  <a:lnTo>
                    <a:pt x="237" y="246"/>
                  </a:lnTo>
                  <a:lnTo>
                    <a:pt x="239" y="240"/>
                  </a:lnTo>
                  <a:lnTo>
                    <a:pt x="240" y="234"/>
                  </a:lnTo>
                  <a:lnTo>
                    <a:pt x="239" y="230"/>
                  </a:lnTo>
                  <a:lnTo>
                    <a:pt x="241" y="226"/>
                  </a:lnTo>
                  <a:lnTo>
                    <a:pt x="243" y="220"/>
                  </a:lnTo>
                  <a:lnTo>
                    <a:pt x="251" y="214"/>
                  </a:lnTo>
                  <a:lnTo>
                    <a:pt x="256" y="214"/>
                  </a:lnTo>
                  <a:lnTo>
                    <a:pt x="261" y="210"/>
                  </a:lnTo>
                  <a:lnTo>
                    <a:pt x="258" y="204"/>
                  </a:lnTo>
                  <a:lnTo>
                    <a:pt x="255" y="193"/>
                  </a:lnTo>
                  <a:lnTo>
                    <a:pt x="263" y="185"/>
                  </a:lnTo>
                  <a:lnTo>
                    <a:pt x="262" y="179"/>
                  </a:lnTo>
                  <a:lnTo>
                    <a:pt x="265" y="175"/>
                  </a:lnTo>
                  <a:lnTo>
                    <a:pt x="264" y="166"/>
                  </a:lnTo>
                  <a:lnTo>
                    <a:pt x="270" y="163"/>
                  </a:lnTo>
                  <a:lnTo>
                    <a:pt x="278" y="160"/>
                  </a:lnTo>
                  <a:lnTo>
                    <a:pt x="284" y="153"/>
                  </a:lnTo>
                  <a:lnTo>
                    <a:pt x="287" y="152"/>
                  </a:lnTo>
                  <a:lnTo>
                    <a:pt x="292" y="147"/>
                  </a:lnTo>
                  <a:lnTo>
                    <a:pt x="308" y="144"/>
                  </a:lnTo>
                  <a:lnTo>
                    <a:pt x="330" y="138"/>
                  </a:lnTo>
                  <a:lnTo>
                    <a:pt x="332" y="132"/>
                  </a:lnTo>
                  <a:lnTo>
                    <a:pt x="334" y="133"/>
                  </a:lnTo>
                  <a:lnTo>
                    <a:pt x="341" y="133"/>
                  </a:lnTo>
                  <a:lnTo>
                    <a:pt x="343" y="133"/>
                  </a:lnTo>
                  <a:lnTo>
                    <a:pt x="350" y="138"/>
                  </a:lnTo>
                  <a:lnTo>
                    <a:pt x="350" y="140"/>
                  </a:lnTo>
                  <a:lnTo>
                    <a:pt x="356" y="141"/>
                  </a:lnTo>
                  <a:lnTo>
                    <a:pt x="358" y="137"/>
                  </a:lnTo>
                  <a:lnTo>
                    <a:pt x="356" y="127"/>
                  </a:lnTo>
                  <a:lnTo>
                    <a:pt x="352" y="121"/>
                  </a:lnTo>
                  <a:lnTo>
                    <a:pt x="344" y="122"/>
                  </a:lnTo>
                  <a:lnTo>
                    <a:pt x="337" y="123"/>
                  </a:lnTo>
                  <a:lnTo>
                    <a:pt x="335" y="119"/>
                  </a:lnTo>
                  <a:lnTo>
                    <a:pt x="356" y="85"/>
                  </a:lnTo>
                  <a:lnTo>
                    <a:pt x="356" y="81"/>
                  </a:lnTo>
                  <a:lnTo>
                    <a:pt x="350" y="82"/>
                  </a:lnTo>
                  <a:lnTo>
                    <a:pt x="346" y="79"/>
                  </a:lnTo>
                  <a:lnTo>
                    <a:pt x="340" y="74"/>
                  </a:lnTo>
                  <a:lnTo>
                    <a:pt x="335" y="75"/>
                  </a:lnTo>
                  <a:lnTo>
                    <a:pt x="333" y="71"/>
                  </a:lnTo>
                  <a:lnTo>
                    <a:pt x="328" y="71"/>
                  </a:lnTo>
                  <a:lnTo>
                    <a:pt x="317" y="76"/>
                  </a:lnTo>
                  <a:lnTo>
                    <a:pt x="309" y="72"/>
                  </a:lnTo>
                  <a:lnTo>
                    <a:pt x="300" y="71"/>
                  </a:lnTo>
                  <a:lnTo>
                    <a:pt x="291" y="75"/>
                  </a:lnTo>
                  <a:lnTo>
                    <a:pt x="287" y="79"/>
                  </a:lnTo>
                  <a:lnTo>
                    <a:pt x="280" y="79"/>
                  </a:lnTo>
                  <a:lnTo>
                    <a:pt x="274" y="76"/>
                  </a:lnTo>
                  <a:lnTo>
                    <a:pt x="268" y="79"/>
                  </a:lnTo>
                  <a:lnTo>
                    <a:pt x="262" y="76"/>
                  </a:lnTo>
                  <a:lnTo>
                    <a:pt x="260" y="72"/>
                  </a:lnTo>
                  <a:lnTo>
                    <a:pt x="262" y="69"/>
                  </a:lnTo>
                  <a:lnTo>
                    <a:pt x="260" y="60"/>
                  </a:lnTo>
                  <a:lnTo>
                    <a:pt x="255" y="58"/>
                  </a:lnTo>
                  <a:lnTo>
                    <a:pt x="252" y="57"/>
                  </a:lnTo>
                  <a:lnTo>
                    <a:pt x="252" y="50"/>
                  </a:lnTo>
                  <a:lnTo>
                    <a:pt x="246" y="40"/>
                  </a:lnTo>
                  <a:lnTo>
                    <a:pt x="230" y="36"/>
                  </a:lnTo>
                  <a:lnTo>
                    <a:pt x="227" y="36"/>
                  </a:lnTo>
                  <a:lnTo>
                    <a:pt x="222" y="26"/>
                  </a:lnTo>
                  <a:lnTo>
                    <a:pt x="221" y="19"/>
                  </a:lnTo>
                  <a:lnTo>
                    <a:pt x="214" y="11"/>
                  </a:lnTo>
                  <a:lnTo>
                    <a:pt x="212" y="7"/>
                  </a:lnTo>
                  <a:lnTo>
                    <a:pt x="204" y="6"/>
                  </a:lnTo>
                  <a:lnTo>
                    <a:pt x="193" y="3"/>
                  </a:lnTo>
                  <a:lnTo>
                    <a:pt x="190" y="0"/>
                  </a:lnTo>
                  <a:lnTo>
                    <a:pt x="188" y="0"/>
                  </a:lnTo>
                  <a:lnTo>
                    <a:pt x="189" y="4"/>
                  </a:lnTo>
                  <a:lnTo>
                    <a:pt x="189" y="7"/>
                  </a:lnTo>
                  <a:lnTo>
                    <a:pt x="195" y="19"/>
                  </a:lnTo>
                  <a:lnTo>
                    <a:pt x="195" y="26"/>
                  </a:lnTo>
                  <a:lnTo>
                    <a:pt x="194" y="34"/>
                  </a:lnTo>
                  <a:lnTo>
                    <a:pt x="193" y="36"/>
                  </a:lnTo>
                  <a:lnTo>
                    <a:pt x="188" y="36"/>
                  </a:lnTo>
                  <a:lnTo>
                    <a:pt x="179" y="57"/>
                  </a:lnTo>
                  <a:lnTo>
                    <a:pt x="157" y="76"/>
                  </a:lnTo>
                  <a:lnTo>
                    <a:pt x="143" y="86"/>
                  </a:lnTo>
                  <a:lnTo>
                    <a:pt x="111" y="97"/>
                  </a:lnTo>
                  <a:lnTo>
                    <a:pt x="107" y="102"/>
                  </a:lnTo>
                  <a:lnTo>
                    <a:pt x="82" y="152"/>
                  </a:lnTo>
                  <a:lnTo>
                    <a:pt x="76" y="158"/>
                  </a:lnTo>
                  <a:lnTo>
                    <a:pt x="72" y="158"/>
                  </a:lnTo>
                  <a:lnTo>
                    <a:pt x="63" y="145"/>
                  </a:lnTo>
                  <a:lnTo>
                    <a:pt x="58" y="143"/>
                  </a:lnTo>
                  <a:lnTo>
                    <a:pt x="48" y="141"/>
                  </a:lnTo>
                  <a:lnTo>
                    <a:pt x="44" y="137"/>
                  </a:lnTo>
                  <a:lnTo>
                    <a:pt x="38" y="139"/>
                  </a:lnTo>
                  <a:lnTo>
                    <a:pt x="31" y="139"/>
                  </a:lnTo>
                  <a:lnTo>
                    <a:pt x="30" y="133"/>
                  </a:lnTo>
                  <a:lnTo>
                    <a:pt x="36" y="127"/>
                  </a:lnTo>
                  <a:lnTo>
                    <a:pt x="42" y="123"/>
                  </a:lnTo>
                  <a:lnTo>
                    <a:pt x="40" y="115"/>
                  </a:lnTo>
                  <a:lnTo>
                    <a:pt x="37" y="114"/>
                  </a:lnTo>
                  <a:lnTo>
                    <a:pt x="37" y="114"/>
                  </a:lnTo>
                  <a:lnTo>
                    <a:pt x="22" y="120"/>
                  </a:lnTo>
                  <a:lnTo>
                    <a:pt x="15" y="126"/>
                  </a:lnTo>
                  <a:lnTo>
                    <a:pt x="5" y="137"/>
                  </a:lnTo>
                  <a:lnTo>
                    <a:pt x="2" y="144"/>
                  </a:lnTo>
                  <a:lnTo>
                    <a:pt x="0" y="151"/>
                  </a:lnTo>
                  <a:lnTo>
                    <a:pt x="1" y="153"/>
                  </a:lnTo>
                  <a:lnTo>
                    <a:pt x="5" y="157"/>
                  </a:lnTo>
                  <a:lnTo>
                    <a:pt x="6" y="162"/>
                  </a:lnTo>
                  <a:lnTo>
                    <a:pt x="2" y="165"/>
                  </a:lnTo>
                  <a:lnTo>
                    <a:pt x="2" y="168"/>
                  </a:lnTo>
                  <a:lnTo>
                    <a:pt x="8" y="174"/>
                  </a:lnTo>
                  <a:lnTo>
                    <a:pt x="13" y="182"/>
                  </a:lnTo>
                  <a:lnTo>
                    <a:pt x="13" y="189"/>
                  </a:lnTo>
                  <a:lnTo>
                    <a:pt x="7" y="189"/>
                  </a:lnTo>
                  <a:lnTo>
                    <a:pt x="3" y="191"/>
                  </a:lnTo>
                  <a:lnTo>
                    <a:pt x="1" y="196"/>
                  </a:lnTo>
                  <a:lnTo>
                    <a:pt x="6" y="201"/>
                  </a:lnTo>
                  <a:lnTo>
                    <a:pt x="13" y="203"/>
                  </a:lnTo>
                  <a:lnTo>
                    <a:pt x="22" y="211"/>
                  </a:lnTo>
                  <a:lnTo>
                    <a:pt x="30" y="212"/>
                  </a:lnTo>
                  <a:lnTo>
                    <a:pt x="43" y="221"/>
                  </a:lnTo>
                  <a:lnTo>
                    <a:pt x="50" y="223"/>
                  </a:lnTo>
                  <a:lnTo>
                    <a:pt x="51" y="227"/>
                  </a:lnTo>
                  <a:lnTo>
                    <a:pt x="59" y="237"/>
                  </a:lnTo>
                  <a:lnTo>
                    <a:pt x="59" y="246"/>
                  </a:lnTo>
                  <a:lnTo>
                    <a:pt x="63" y="253"/>
                  </a:lnTo>
                  <a:lnTo>
                    <a:pt x="75" y="259"/>
                  </a:lnTo>
                  <a:lnTo>
                    <a:pt x="81" y="269"/>
                  </a:lnTo>
                  <a:lnTo>
                    <a:pt x="83" y="278"/>
                  </a:lnTo>
                  <a:lnTo>
                    <a:pt x="86" y="283"/>
                  </a:lnTo>
                  <a:lnTo>
                    <a:pt x="88" y="294"/>
                  </a:lnTo>
                  <a:lnTo>
                    <a:pt x="92" y="301"/>
                  </a:lnTo>
                  <a:lnTo>
                    <a:pt x="97" y="304"/>
                  </a:lnTo>
                  <a:lnTo>
                    <a:pt x="102" y="314"/>
                  </a:lnTo>
                  <a:lnTo>
                    <a:pt x="104" y="321"/>
                  </a:lnTo>
                  <a:lnTo>
                    <a:pt x="102" y="324"/>
                  </a:lnTo>
                  <a:lnTo>
                    <a:pt x="107" y="335"/>
                  </a:lnTo>
                  <a:lnTo>
                    <a:pt x="117" y="348"/>
                  </a:lnTo>
                  <a:lnTo>
                    <a:pt x="121" y="354"/>
                  </a:lnTo>
                  <a:lnTo>
                    <a:pt x="119" y="359"/>
                  </a:lnTo>
                  <a:lnTo>
                    <a:pt x="120" y="363"/>
                  </a:lnTo>
                  <a:lnTo>
                    <a:pt x="124" y="365"/>
                  </a:lnTo>
                  <a:lnTo>
                    <a:pt x="135" y="374"/>
                  </a:lnTo>
                  <a:lnTo>
                    <a:pt x="137" y="381"/>
                  </a:lnTo>
                  <a:lnTo>
                    <a:pt x="139" y="389"/>
                  </a:lnTo>
                  <a:lnTo>
                    <a:pt x="142" y="393"/>
                  </a:lnTo>
                  <a:lnTo>
                    <a:pt x="150" y="396"/>
                  </a:lnTo>
                  <a:lnTo>
                    <a:pt x="152" y="403"/>
                  </a:lnTo>
                  <a:lnTo>
                    <a:pt x="160" y="418"/>
                  </a:lnTo>
                  <a:lnTo>
                    <a:pt x="163" y="425"/>
                  </a:lnTo>
                  <a:lnTo>
                    <a:pt x="174" y="440"/>
                  </a:lnTo>
                  <a:lnTo>
                    <a:pt x="174" y="445"/>
                  </a:lnTo>
                  <a:lnTo>
                    <a:pt x="170" y="446"/>
                  </a:lnTo>
                  <a:lnTo>
                    <a:pt x="168" y="445"/>
                  </a:lnTo>
                  <a:lnTo>
                    <a:pt x="168" y="447"/>
                  </a:lnTo>
                  <a:lnTo>
                    <a:pt x="169" y="453"/>
                  </a:lnTo>
                  <a:lnTo>
                    <a:pt x="169" y="458"/>
                  </a:lnTo>
                  <a:lnTo>
                    <a:pt x="172" y="457"/>
                  </a:lnTo>
                  <a:lnTo>
                    <a:pt x="177" y="459"/>
                  </a:lnTo>
                  <a:lnTo>
                    <a:pt x="178" y="464"/>
                  </a:lnTo>
                  <a:lnTo>
                    <a:pt x="176" y="467"/>
                  </a:lnTo>
                  <a:lnTo>
                    <a:pt x="187" y="475"/>
                  </a:lnTo>
                  <a:lnTo>
                    <a:pt x="197" y="479"/>
                  </a:lnTo>
                  <a:lnTo>
                    <a:pt x="197" y="483"/>
                  </a:lnTo>
                  <a:lnTo>
                    <a:pt x="202" y="490"/>
                  </a:lnTo>
                  <a:lnTo>
                    <a:pt x="208" y="490"/>
                  </a:lnTo>
                  <a:lnTo>
                    <a:pt x="210" y="493"/>
                  </a:lnTo>
                  <a:lnTo>
                    <a:pt x="212" y="499"/>
                  </a:lnTo>
                  <a:lnTo>
                    <a:pt x="216" y="501"/>
                  </a:lnTo>
                  <a:lnTo>
                    <a:pt x="226" y="501"/>
                  </a:lnTo>
                  <a:lnTo>
                    <a:pt x="228" y="496"/>
                  </a:lnTo>
                  <a:lnTo>
                    <a:pt x="227" y="502"/>
                  </a:lnTo>
                  <a:lnTo>
                    <a:pt x="233" y="509"/>
                  </a:lnTo>
                  <a:lnTo>
                    <a:pt x="243" y="514"/>
                  </a:lnTo>
                  <a:lnTo>
                    <a:pt x="247" y="518"/>
                  </a:lnTo>
                  <a:lnTo>
                    <a:pt x="248" y="523"/>
                  </a:lnTo>
                  <a:lnTo>
                    <a:pt x="252" y="526"/>
                  </a:lnTo>
                  <a:lnTo>
                    <a:pt x="260" y="528"/>
                  </a:lnTo>
                  <a:lnTo>
                    <a:pt x="263" y="527"/>
                  </a:lnTo>
                  <a:lnTo>
                    <a:pt x="268" y="529"/>
                  </a:lnTo>
                  <a:lnTo>
                    <a:pt x="281" y="536"/>
                  </a:lnTo>
                  <a:lnTo>
                    <a:pt x="288" y="539"/>
                  </a:lnTo>
                  <a:lnTo>
                    <a:pt x="294" y="540"/>
                  </a:lnTo>
                  <a:lnTo>
                    <a:pt x="297" y="541"/>
                  </a:lnTo>
                  <a:lnTo>
                    <a:pt x="299" y="546"/>
                  </a:lnTo>
                  <a:lnTo>
                    <a:pt x="308" y="552"/>
                  </a:lnTo>
                  <a:lnTo>
                    <a:pt x="313" y="554"/>
                  </a:lnTo>
                  <a:lnTo>
                    <a:pt x="319" y="561"/>
                  </a:lnTo>
                  <a:lnTo>
                    <a:pt x="323" y="563"/>
                  </a:lnTo>
                  <a:lnTo>
                    <a:pt x="326" y="567"/>
                  </a:lnTo>
                  <a:lnTo>
                    <a:pt x="325" y="570"/>
                  </a:lnTo>
                  <a:lnTo>
                    <a:pt x="325" y="574"/>
                  </a:lnTo>
                  <a:lnTo>
                    <a:pt x="332" y="576"/>
                  </a:lnTo>
                  <a:lnTo>
                    <a:pt x="340" y="579"/>
                  </a:lnTo>
                  <a:lnTo>
                    <a:pt x="348" y="587"/>
                  </a:lnTo>
                  <a:lnTo>
                    <a:pt x="356" y="595"/>
                  </a:lnTo>
                  <a:lnTo>
                    <a:pt x="362" y="597"/>
                  </a:lnTo>
                  <a:lnTo>
                    <a:pt x="363" y="598"/>
                  </a:lnTo>
                  <a:lnTo>
                    <a:pt x="371" y="594"/>
                  </a:lnTo>
                  <a:lnTo>
                    <a:pt x="377" y="589"/>
                  </a:lnTo>
                  <a:lnTo>
                    <a:pt x="381" y="591"/>
                  </a:lnTo>
                  <a:lnTo>
                    <a:pt x="388" y="587"/>
                  </a:lnTo>
                  <a:lnTo>
                    <a:pt x="390" y="582"/>
                  </a:lnTo>
                  <a:lnTo>
                    <a:pt x="384" y="576"/>
                  </a:lnTo>
                  <a:lnTo>
                    <a:pt x="386" y="571"/>
                  </a:lnTo>
                  <a:lnTo>
                    <a:pt x="389" y="565"/>
                  </a:lnTo>
                  <a:lnTo>
                    <a:pt x="393" y="567"/>
                  </a:lnTo>
                  <a:lnTo>
                    <a:pt x="393" y="562"/>
                  </a:lnTo>
                  <a:lnTo>
                    <a:pt x="389" y="562"/>
                  </a:lnTo>
                  <a:lnTo>
                    <a:pt x="387" y="559"/>
                  </a:lnTo>
                  <a:lnTo>
                    <a:pt x="391" y="549"/>
                  </a:lnTo>
                  <a:lnTo>
                    <a:pt x="398" y="544"/>
                  </a:lnTo>
                  <a:lnTo>
                    <a:pt x="404" y="536"/>
                  </a:lnTo>
                  <a:lnTo>
                    <a:pt x="406" y="528"/>
                  </a:lnTo>
                  <a:lnTo>
                    <a:pt x="396" y="507"/>
                  </a:lnTo>
                  <a:lnTo>
                    <a:pt x="399" y="502"/>
                  </a:lnTo>
                  <a:lnTo>
                    <a:pt x="399" y="494"/>
                  </a:lnTo>
                  <a:lnTo>
                    <a:pt x="397" y="490"/>
                  </a:lnTo>
                  <a:lnTo>
                    <a:pt x="396" y="483"/>
                  </a:lnTo>
                  <a:lnTo>
                    <a:pt x="399" y="479"/>
                  </a:lnTo>
                  <a:lnTo>
                    <a:pt x="401" y="468"/>
                  </a:lnTo>
                  <a:lnTo>
                    <a:pt x="400" y="448"/>
                  </a:lnTo>
                  <a:lnTo>
                    <a:pt x="398" y="440"/>
                  </a:lnTo>
                  <a:lnTo>
                    <a:pt x="401" y="430"/>
                  </a:lnTo>
                  <a:lnTo>
                    <a:pt x="401" y="408"/>
                  </a:lnTo>
                  <a:lnTo>
                    <a:pt x="407" y="399"/>
                  </a:lnTo>
                  <a:lnTo>
                    <a:pt x="407" y="395"/>
                  </a:lnTo>
                  <a:lnTo>
                    <a:pt x="377" y="35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47" name="Freeform 195"/>
            <p:cNvSpPr>
              <a:spLocks/>
            </p:cNvSpPr>
            <p:nvPr/>
          </p:nvSpPr>
          <p:spPr bwMode="auto">
            <a:xfrm>
              <a:off x="1610" y="2753"/>
              <a:ext cx="195" cy="219"/>
            </a:xfrm>
            <a:custGeom>
              <a:avLst/>
              <a:gdLst/>
              <a:ahLst/>
              <a:cxnLst>
                <a:cxn ang="0">
                  <a:pos x="376" y="321"/>
                </a:cxn>
                <a:cxn ang="0">
                  <a:pos x="375" y="246"/>
                </a:cxn>
                <a:cxn ang="0">
                  <a:pos x="357" y="209"/>
                </a:cxn>
                <a:cxn ang="0">
                  <a:pos x="290" y="174"/>
                </a:cxn>
                <a:cxn ang="0">
                  <a:pos x="293" y="141"/>
                </a:cxn>
                <a:cxn ang="0">
                  <a:pos x="259" y="130"/>
                </a:cxn>
                <a:cxn ang="0">
                  <a:pos x="243" y="114"/>
                </a:cxn>
                <a:cxn ang="0">
                  <a:pos x="216" y="108"/>
                </a:cxn>
                <a:cxn ang="0">
                  <a:pos x="186" y="86"/>
                </a:cxn>
                <a:cxn ang="0">
                  <a:pos x="163" y="86"/>
                </a:cxn>
                <a:cxn ang="0">
                  <a:pos x="143" y="67"/>
                </a:cxn>
                <a:cxn ang="0">
                  <a:pos x="134" y="45"/>
                </a:cxn>
                <a:cxn ang="0">
                  <a:pos x="130" y="10"/>
                </a:cxn>
                <a:cxn ang="0">
                  <a:pos x="120" y="5"/>
                </a:cxn>
                <a:cxn ang="0">
                  <a:pos x="97" y="5"/>
                </a:cxn>
                <a:cxn ang="0">
                  <a:pos x="67" y="30"/>
                </a:cxn>
                <a:cxn ang="0">
                  <a:pos x="43" y="39"/>
                </a:cxn>
                <a:cxn ang="0">
                  <a:pos x="20" y="43"/>
                </a:cxn>
                <a:cxn ang="0">
                  <a:pos x="30" y="89"/>
                </a:cxn>
                <a:cxn ang="0">
                  <a:pos x="21" y="130"/>
                </a:cxn>
                <a:cxn ang="0">
                  <a:pos x="22" y="169"/>
                </a:cxn>
                <a:cxn ang="0">
                  <a:pos x="22" y="184"/>
                </a:cxn>
                <a:cxn ang="0">
                  <a:pos x="29" y="218"/>
                </a:cxn>
                <a:cxn ang="0">
                  <a:pos x="14" y="239"/>
                </a:cxn>
                <a:cxn ang="0">
                  <a:pos x="16" y="252"/>
                </a:cxn>
                <a:cxn ang="0">
                  <a:pos x="19" y="265"/>
                </a:cxn>
                <a:cxn ang="0">
                  <a:pos x="30" y="279"/>
                </a:cxn>
                <a:cxn ang="0">
                  <a:pos x="31" y="300"/>
                </a:cxn>
                <a:cxn ang="0">
                  <a:pos x="51" y="323"/>
                </a:cxn>
                <a:cxn ang="0">
                  <a:pos x="43" y="355"/>
                </a:cxn>
                <a:cxn ang="0">
                  <a:pos x="85" y="438"/>
                </a:cxn>
                <a:cxn ang="0">
                  <a:pos x="102" y="434"/>
                </a:cxn>
                <a:cxn ang="0">
                  <a:pos x="111" y="417"/>
                </a:cxn>
                <a:cxn ang="0">
                  <a:pos x="139" y="409"/>
                </a:cxn>
                <a:cxn ang="0">
                  <a:pos x="160" y="409"/>
                </a:cxn>
                <a:cxn ang="0">
                  <a:pos x="178" y="415"/>
                </a:cxn>
                <a:cxn ang="0">
                  <a:pos x="188" y="428"/>
                </a:cxn>
                <a:cxn ang="0">
                  <a:pos x="192" y="411"/>
                </a:cxn>
                <a:cxn ang="0">
                  <a:pos x="231" y="403"/>
                </a:cxn>
                <a:cxn ang="0">
                  <a:pos x="247" y="381"/>
                </a:cxn>
                <a:cxn ang="0">
                  <a:pos x="244" y="359"/>
                </a:cxn>
                <a:cxn ang="0">
                  <a:pos x="258" y="328"/>
                </a:cxn>
                <a:cxn ang="0">
                  <a:pos x="344" y="311"/>
                </a:cxn>
                <a:cxn ang="0">
                  <a:pos x="373" y="332"/>
                </a:cxn>
              </a:cxnLst>
              <a:rect l="0" t="0" r="r" b="b"/>
              <a:pathLst>
                <a:path w="392" h="438">
                  <a:moveTo>
                    <a:pt x="373" y="332"/>
                  </a:moveTo>
                  <a:lnTo>
                    <a:pt x="377" y="325"/>
                  </a:lnTo>
                  <a:lnTo>
                    <a:pt x="376" y="321"/>
                  </a:lnTo>
                  <a:lnTo>
                    <a:pt x="392" y="290"/>
                  </a:lnTo>
                  <a:lnTo>
                    <a:pt x="392" y="275"/>
                  </a:lnTo>
                  <a:lnTo>
                    <a:pt x="375" y="246"/>
                  </a:lnTo>
                  <a:lnTo>
                    <a:pt x="359" y="242"/>
                  </a:lnTo>
                  <a:lnTo>
                    <a:pt x="360" y="230"/>
                  </a:lnTo>
                  <a:lnTo>
                    <a:pt x="357" y="209"/>
                  </a:lnTo>
                  <a:lnTo>
                    <a:pt x="301" y="208"/>
                  </a:lnTo>
                  <a:lnTo>
                    <a:pt x="302" y="194"/>
                  </a:lnTo>
                  <a:lnTo>
                    <a:pt x="290" y="174"/>
                  </a:lnTo>
                  <a:lnTo>
                    <a:pt x="294" y="167"/>
                  </a:lnTo>
                  <a:lnTo>
                    <a:pt x="291" y="155"/>
                  </a:lnTo>
                  <a:lnTo>
                    <a:pt x="293" y="141"/>
                  </a:lnTo>
                  <a:lnTo>
                    <a:pt x="290" y="135"/>
                  </a:lnTo>
                  <a:lnTo>
                    <a:pt x="278" y="129"/>
                  </a:lnTo>
                  <a:lnTo>
                    <a:pt x="259" y="130"/>
                  </a:lnTo>
                  <a:lnTo>
                    <a:pt x="252" y="125"/>
                  </a:lnTo>
                  <a:lnTo>
                    <a:pt x="245" y="123"/>
                  </a:lnTo>
                  <a:lnTo>
                    <a:pt x="243" y="114"/>
                  </a:lnTo>
                  <a:lnTo>
                    <a:pt x="234" y="111"/>
                  </a:lnTo>
                  <a:lnTo>
                    <a:pt x="221" y="107"/>
                  </a:lnTo>
                  <a:lnTo>
                    <a:pt x="216" y="108"/>
                  </a:lnTo>
                  <a:lnTo>
                    <a:pt x="205" y="95"/>
                  </a:lnTo>
                  <a:lnTo>
                    <a:pt x="197" y="97"/>
                  </a:lnTo>
                  <a:lnTo>
                    <a:pt x="186" y="86"/>
                  </a:lnTo>
                  <a:lnTo>
                    <a:pt x="173" y="89"/>
                  </a:lnTo>
                  <a:lnTo>
                    <a:pt x="170" y="92"/>
                  </a:lnTo>
                  <a:lnTo>
                    <a:pt x="163" y="86"/>
                  </a:lnTo>
                  <a:lnTo>
                    <a:pt x="153" y="80"/>
                  </a:lnTo>
                  <a:lnTo>
                    <a:pt x="146" y="76"/>
                  </a:lnTo>
                  <a:lnTo>
                    <a:pt x="143" y="67"/>
                  </a:lnTo>
                  <a:lnTo>
                    <a:pt x="136" y="64"/>
                  </a:lnTo>
                  <a:lnTo>
                    <a:pt x="130" y="52"/>
                  </a:lnTo>
                  <a:lnTo>
                    <a:pt x="134" y="45"/>
                  </a:lnTo>
                  <a:lnTo>
                    <a:pt x="129" y="31"/>
                  </a:lnTo>
                  <a:lnTo>
                    <a:pt x="135" y="22"/>
                  </a:lnTo>
                  <a:lnTo>
                    <a:pt x="130" y="10"/>
                  </a:lnTo>
                  <a:lnTo>
                    <a:pt x="131" y="4"/>
                  </a:lnTo>
                  <a:lnTo>
                    <a:pt x="128" y="0"/>
                  </a:lnTo>
                  <a:lnTo>
                    <a:pt x="120" y="5"/>
                  </a:lnTo>
                  <a:lnTo>
                    <a:pt x="115" y="0"/>
                  </a:lnTo>
                  <a:lnTo>
                    <a:pt x="107" y="0"/>
                  </a:lnTo>
                  <a:lnTo>
                    <a:pt x="97" y="5"/>
                  </a:lnTo>
                  <a:lnTo>
                    <a:pt x="88" y="7"/>
                  </a:lnTo>
                  <a:lnTo>
                    <a:pt x="72" y="17"/>
                  </a:lnTo>
                  <a:lnTo>
                    <a:pt x="67" y="30"/>
                  </a:lnTo>
                  <a:lnTo>
                    <a:pt x="58" y="33"/>
                  </a:lnTo>
                  <a:lnTo>
                    <a:pt x="50" y="33"/>
                  </a:lnTo>
                  <a:lnTo>
                    <a:pt x="43" y="39"/>
                  </a:lnTo>
                  <a:lnTo>
                    <a:pt x="38" y="39"/>
                  </a:lnTo>
                  <a:lnTo>
                    <a:pt x="30" y="43"/>
                  </a:lnTo>
                  <a:lnTo>
                    <a:pt x="20" y="43"/>
                  </a:lnTo>
                  <a:lnTo>
                    <a:pt x="0" y="43"/>
                  </a:lnTo>
                  <a:lnTo>
                    <a:pt x="30" y="85"/>
                  </a:lnTo>
                  <a:lnTo>
                    <a:pt x="30" y="89"/>
                  </a:lnTo>
                  <a:lnTo>
                    <a:pt x="24" y="98"/>
                  </a:lnTo>
                  <a:lnTo>
                    <a:pt x="24" y="120"/>
                  </a:lnTo>
                  <a:lnTo>
                    <a:pt x="21" y="130"/>
                  </a:lnTo>
                  <a:lnTo>
                    <a:pt x="23" y="138"/>
                  </a:lnTo>
                  <a:lnTo>
                    <a:pt x="24" y="158"/>
                  </a:lnTo>
                  <a:lnTo>
                    <a:pt x="22" y="169"/>
                  </a:lnTo>
                  <a:lnTo>
                    <a:pt x="19" y="173"/>
                  </a:lnTo>
                  <a:lnTo>
                    <a:pt x="20" y="180"/>
                  </a:lnTo>
                  <a:lnTo>
                    <a:pt x="22" y="184"/>
                  </a:lnTo>
                  <a:lnTo>
                    <a:pt x="22" y="192"/>
                  </a:lnTo>
                  <a:lnTo>
                    <a:pt x="19" y="197"/>
                  </a:lnTo>
                  <a:lnTo>
                    <a:pt x="29" y="218"/>
                  </a:lnTo>
                  <a:lnTo>
                    <a:pt x="27" y="226"/>
                  </a:lnTo>
                  <a:lnTo>
                    <a:pt x="21" y="234"/>
                  </a:lnTo>
                  <a:lnTo>
                    <a:pt x="14" y="239"/>
                  </a:lnTo>
                  <a:lnTo>
                    <a:pt x="10" y="249"/>
                  </a:lnTo>
                  <a:lnTo>
                    <a:pt x="12" y="252"/>
                  </a:lnTo>
                  <a:lnTo>
                    <a:pt x="16" y="252"/>
                  </a:lnTo>
                  <a:lnTo>
                    <a:pt x="16" y="257"/>
                  </a:lnTo>
                  <a:lnTo>
                    <a:pt x="19" y="257"/>
                  </a:lnTo>
                  <a:lnTo>
                    <a:pt x="19" y="265"/>
                  </a:lnTo>
                  <a:lnTo>
                    <a:pt x="25" y="271"/>
                  </a:lnTo>
                  <a:lnTo>
                    <a:pt x="29" y="274"/>
                  </a:lnTo>
                  <a:lnTo>
                    <a:pt x="30" y="279"/>
                  </a:lnTo>
                  <a:lnTo>
                    <a:pt x="29" y="286"/>
                  </a:lnTo>
                  <a:lnTo>
                    <a:pt x="30" y="289"/>
                  </a:lnTo>
                  <a:lnTo>
                    <a:pt x="31" y="300"/>
                  </a:lnTo>
                  <a:lnTo>
                    <a:pt x="36" y="307"/>
                  </a:lnTo>
                  <a:lnTo>
                    <a:pt x="50" y="318"/>
                  </a:lnTo>
                  <a:lnTo>
                    <a:pt x="51" y="323"/>
                  </a:lnTo>
                  <a:lnTo>
                    <a:pt x="48" y="332"/>
                  </a:lnTo>
                  <a:lnTo>
                    <a:pt x="50" y="339"/>
                  </a:lnTo>
                  <a:lnTo>
                    <a:pt x="43" y="355"/>
                  </a:lnTo>
                  <a:lnTo>
                    <a:pt x="47" y="362"/>
                  </a:lnTo>
                  <a:lnTo>
                    <a:pt x="62" y="376"/>
                  </a:lnTo>
                  <a:lnTo>
                    <a:pt x="85" y="438"/>
                  </a:lnTo>
                  <a:lnTo>
                    <a:pt x="94" y="438"/>
                  </a:lnTo>
                  <a:lnTo>
                    <a:pt x="96" y="435"/>
                  </a:lnTo>
                  <a:lnTo>
                    <a:pt x="102" y="434"/>
                  </a:lnTo>
                  <a:lnTo>
                    <a:pt x="102" y="434"/>
                  </a:lnTo>
                  <a:lnTo>
                    <a:pt x="105" y="428"/>
                  </a:lnTo>
                  <a:lnTo>
                    <a:pt x="111" y="417"/>
                  </a:lnTo>
                  <a:lnTo>
                    <a:pt x="123" y="404"/>
                  </a:lnTo>
                  <a:lnTo>
                    <a:pt x="131" y="402"/>
                  </a:lnTo>
                  <a:lnTo>
                    <a:pt x="139" y="409"/>
                  </a:lnTo>
                  <a:lnTo>
                    <a:pt x="148" y="408"/>
                  </a:lnTo>
                  <a:lnTo>
                    <a:pt x="153" y="406"/>
                  </a:lnTo>
                  <a:lnTo>
                    <a:pt x="160" y="409"/>
                  </a:lnTo>
                  <a:lnTo>
                    <a:pt x="172" y="405"/>
                  </a:lnTo>
                  <a:lnTo>
                    <a:pt x="177" y="406"/>
                  </a:lnTo>
                  <a:lnTo>
                    <a:pt x="178" y="415"/>
                  </a:lnTo>
                  <a:lnTo>
                    <a:pt x="184" y="428"/>
                  </a:lnTo>
                  <a:lnTo>
                    <a:pt x="186" y="432"/>
                  </a:lnTo>
                  <a:lnTo>
                    <a:pt x="188" y="428"/>
                  </a:lnTo>
                  <a:lnTo>
                    <a:pt x="188" y="422"/>
                  </a:lnTo>
                  <a:lnTo>
                    <a:pt x="192" y="416"/>
                  </a:lnTo>
                  <a:lnTo>
                    <a:pt x="192" y="411"/>
                  </a:lnTo>
                  <a:lnTo>
                    <a:pt x="197" y="403"/>
                  </a:lnTo>
                  <a:lnTo>
                    <a:pt x="214" y="403"/>
                  </a:lnTo>
                  <a:lnTo>
                    <a:pt x="231" y="403"/>
                  </a:lnTo>
                  <a:lnTo>
                    <a:pt x="236" y="409"/>
                  </a:lnTo>
                  <a:lnTo>
                    <a:pt x="239" y="399"/>
                  </a:lnTo>
                  <a:lnTo>
                    <a:pt x="247" y="381"/>
                  </a:lnTo>
                  <a:lnTo>
                    <a:pt x="248" y="372"/>
                  </a:lnTo>
                  <a:lnTo>
                    <a:pt x="247" y="365"/>
                  </a:lnTo>
                  <a:lnTo>
                    <a:pt x="244" y="359"/>
                  </a:lnTo>
                  <a:lnTo>
                    <a:pt x="254" y="345"/>
                  </a:lnTo>
                  <a:lnTo>
                    <a:pt x="258" y="333"/>
                  </a:lnTo>
                  <a:lnTo>
                    <a:pt x="258" y="328"/>
                  </a:lnTo>
                  <a:lnTo>
                    <a:pt x="265" y="323"/>
                  </a:lnTo>
                  <a:lnTo>
                    <a:pt x="309" y="311"/>
                  </a:lnTo>
                  <a:lnTo>
                    <a:pt x="344" y="311"/>
                  </a:lnTo>
                  <a:lnTo>
                    <a:pt x="365" y="327"/>
                  </a:lnTo>
                  <a:lnTo>
                    <a:pt x="370" y="328"/>
                  </a:lnTo>
                  <a:lnTo>
                    <a:pt x="373" y="332"/>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48" name="Freeform 196"/>
            <p:cNvSpPr>
              <a:spLocks/>
            </p:cNvSpPr>
            <p:nvPr/>
          </p:nvSpPr>
          <p:spPr bwMode="auto">
            <a:xfrm>
              <a:off x="1728" y="2908"/>
              <a:ext cx="135" cy="142"/>
            </a:xfrm>
            <a:custGeom>
              <a:avLst/>
              <a:gdLst/>
              <a:ahLst/>
              <a:cxnLst>
                <a:cxn ang="0">
                  <a:pos x="3" y="88"/>
                </a:cxn>
                <a:cxn ang="0">
                  <a:pos x="12" y="61"/>
                </a:cxn>
                <a:cxn ang="0">
                  <a:pos x="8" y="48"/>
                </a:cxn>
                <a:cxn ang="0">
                  <a:pos x="22" y="22"/>
                </a:cxn>
                <a:cxn ang="0">
                  <a:pos x="29" y="12"/>
                </a:cxn>
                <a:cxn ang="0">
                  <a:pos x="108" y="0"/>
                </a:cxn>
                <a:cxn ang="0">
                  <a:pos x="134" y="17"/>
                </a:cxn>
                <a:cxn ang="0">
                  <a:pos x="138" y="31"/>
                </a:cxn>
                <a:cxn ang="0">
                  <a:pos x="147" y="46"/>
                </a:cxn>
                <a:cxn ang="0">
                  <a:pos x="150" y="75"/>
                </a:cxn>
                <a:cxn ang="0">
                  <a:pos x="149" y="89"/>
                </a:cxn>
                <a:cxn ang="0">
                  <a:pos x="163" y="95"/>
                </a:cxn>
                <a:cxn ang="0">
                  <a:pos x="183" y="97"/>
                </a:cxn>
                <a:cxn ang="0">
                  <a:pos x="206" y="94"/>
                </a:cxn>
                <a:cxn ang="0">
                  <a:pos x="220" y="101"/>
                </a:cxn>
                <a:cxn ang="0">
                  <a:pos x="230" y="142"/>
                </a:cxn>
                <a:cxn ang="0">
                  <a:pos x="241" y="157"/>
                </a:cxn>
                <a:cxn ang="0">
                  <a:pos x="261" y="152"/>
                </a:cxn>
                <a:cxn ang="0">
                  <a:pos x="271" y="158"/>
                </a:cxn>
                <a:cxn ang="0">
                  <a:pos x="266" y="192"/>
                </a:cxn>
                <a:cxn ang="0">
                  <a:pos x="264" y="196"/>
                </a:cxn>
                <a:cxn ang="0">
                  <a:pos x="263" y="204"/>
                </a:cxn>
                <a:cxn ang="0">
                  <a:pos x="262" y="209"/>
                </a:cxn>
                <a:cxn ang="0">
                  <a:pos x="262" y="221"/>
                </a:cxn>
                <a:cxn ang="0">
                  <a:pos x="255" y="237"/>
                </a:cxn>
                <a:cxn ang="0">
                  <a:pos x="249" y="252"/>
                </a:cxn>
                <a:cxn ang="0">
                  <a:pos x="232" y="269"/>
                </a:cxn>
                <a:cxn ang="0">
                  <a:pos x="220" y="275"/>
                </a:cxn>
                <a:cxn ang="0">
                  <a:pos x="210" y="285"/>
                </a:cxn>
                <a:cxn ang="0">
                  <a:pos x="204" y="281"/>
                </a:cxn>
                <a:cxn ang="0">
                  <a:pos x="183" y="276"/>
                </a:cxn>
                <a:cxn ang="0">
                  <a:pos x="141" y="274"/>
                </a:cxn>
                <a:cxn ang="0">
                  <a:pos x="138" y="267"/>
                </a:cxn>
                <a:cxn ang="0">
                  <a:pos x="152" y="245"/>
                </a:cxn>
                <a:cxn ang="0">
                  <a:pos x="154" y="233"/>
                </a:cxn>
                <a:cxn ang="0">
                  <a:pos x="164" y="221"/>
                </a:cxn>
                <a:cxn ang="0">
                  <a:pos x="162" y="207"/>
                </a:cxn>
                <a:cxn ang="0">
                  <a:pos x="146" y="191"/>
                </a:cxn>
                <a:cxn ang="0">
                  <a:pos x="113" y="182"/>
                </a:cxn>
                <a:cxn ang="0">
                  <a:pos x="93" y="169"/>
                </a:cxn>
                <a:cxn ang="0">
                  <a:pos x="63" y="158"/>
                </a:cxn>
                <a:cxn ang="0">
                  <a:pos x="50" y="142"/>
                </a:cxn>
                <a:cxn ang="0">
                  <a:pos x="22" y="122"/>
                </a:cxn>
                <a:cxn ang="0">
                  <a:pos x="9" y="106"/>
                </a:cxn>
                <a:cxn ang="0">
                  <a:pos x="0" y="98"/>
                </a:cxn>
              </a:cxnLst>
              <a:rect l="0" t="0" r="r" b="b"/>
              <a:pathLst>
                <a:path w="271" h="285">
                  <a:moveTo>
                    <a:pt x="0" y="98"/>
                  </a:moveTo>
                  <a:lnTo>
                    <a:pt x="3" y="88"/>
                  </a:lnTo>
                  <a:lnTo>
                    <a:pt x="11" y="70"/>
                  </a:lnTo>
                  <a:lnTo>
                    <a:pt x="12" y="61"/>
                  </a:lnTo>
                  <a:lnTo>
                    <a:pt x="11" y="54"/>
                  </a:lnTo>
                  <a:lnTo>
                    <a:pt x="8" y="48"/>
                  </a:lnTo>
                  <a:lnTo>
                    <a:pt x="18" y="34"/>
                  </a:lnTo>
                  <a:lnTo>
                    <a:pt x="22" y="22"/>
                  </a:lnTo>
                  <a:lnTo>
                    <a:pt x="22" y="17"/>
                  </a:lnTo>
                  <a:lnTo>
                    <a:pt x="29" y="12"/>
                  </a:lnTo>
                  <a:lnTo>
                    <a:pt x="73" y="0"/>
                  </a:lnTo>
                  <a:lnTo>
                    <a:pt x="108" y="0"/>
                  </a:lnTo>
                  <a:lnTo>
                    <a:pt x="129" y="16"/>
                  </a:lnTo>
                  <a:lnTo>
                    <a:pt x="134" y="17"/>
                  </a:lnTo>
                  <a:lnTo>
                    <a:pt x="140" y="24"/>
                  </a:lnTo>
                  <a:lnTo>
                    <a:pt x="138" y="31"/>
                  </a:lnTo>
                  <a:lnTo>
                    <a:pt x="146" y="36"/>
                  </a:lnTo>
                  <a:lnTo>
                    <a:pt x="147" y="46"/>
                  </a:lnTo>
                  <a:lnTo>
                    <a:pt x="152" y="56"/>
                  </a:lnTo>
                  <a:lnTo>
                    <a:pt x="150" y="75"/>
                  </a:lnTo>
                  <a:lnTo>
                    <a:pt x="151" y="82"/>
                  </a:lnTo>
                  <a:lnTo>
                    <a:pt x="149" y="89"/>
                  </a:lnTo>
                  <a:lnTo>
                    <a:pt x="151" y="97"/>
                  </a:lnTo>
                  <a:lnTo>
                    <a:pt x="163" y="95"/>
                  </a:lnTo>
                  <a:lnTo>
                    <a:pt x="169" y="98"/>
                  </a:lnTo>
                  <a:lnTo>
                    <a:pt x="183" y="97"/>
                  </a:lnTo>
                  <a:lnTo>
                    <a:pt x="192" y="100"/>
                  </a:lnTo>
                  <a:lnTo>
                    <a:pt x="206" y="94"/>
                  </a:lnTo>
                  <a:lnTo>
                    <a:pt x="214" y="100"/>
                  </a:lnTo>
                  <a:lnTo>
                    <a:pt x="220" y="101"/>
                  </a:lnTo>
                  <a:lnTo>
                    <a:pt x="222" y="109"/>
                  </a:lnTo>
                  <a:lnTo>
                    <a:pt x="230" y="142"/>
                  </a:lnTo>
                  <a:lnTo>
                    <a:pt x="236" y="154"/>
                  </a:lnTo>
                  <a:lnTo>
                    <a:pt x="241" y="157"/>
                  </a:lnTo>
                  <a:lnTo>
                    <a:pt x="254" y="149"/>
                  </a:lnTo>
                  <a:lnTo>
                    <a:pt x="261" y="152"/>
                  </a:lnTo>
                  <a:lnTo>
                    <a:pt x="265" y="157"/>
                  </a:lnTo>
                  <a:lnTo>
                    <a:pt x="271" y="158"/>
                  </a:lnTo>
                  <a:lnTo>
                    <a:pt x="267" y="162"/>
                  </a:lnTo>
                  <a:lnTo>
                    <a:pt x="266" y="192"/>
                  </a:lnTo>
                  <a:lnTo>
                    <a:pt x="265" y="195"/>
                  </a:lnTo>
                  <a:lnTo>
                    <a:pt x="264" y="196"/>
                  </a:lnTo>
                  <a:lnTo>
                    <a:pt x="264" y="200"/>
                  </a:lnTo>
                  <a:lnTo>
                    <a:pt x="263" y="204"/>
                  </a:lnTo>
                  <a:lnTo>
                    <a:pt x="263" y="207"/>
                  </a:lnTo>
                  <a:lnTo>
                    <a:pt x="262" y="209"/>
                  </a:lnTo>
                  <a:lnTo>
                    <a:pt x="261" y="218"/>
                  </a:lnTo>
                  <a:lnTo>
                    <a:pt x="262" y="221"/>
                  </a:lnTo>
                  <a:lnTo>
                    <a:pt x="261" y="232"/>
                  </a:lnTo>
                  <a:lnTo>
                    <a:pt x="255" y="237"/>
                  </a:lnTo>
                  <a:lnTo>
                    <a:pt x="251" y="244"/>
                  </a:lnTo>
                  <a:lnTo>
                    <a:pt x="249" y="252"/>
                  </a:lnTo>
                  <a:lnTo>
                    <a:pt x="234" y="262"/>
                  </a:lnTo>
                  <a:lnTo>
                    <a:pt x="232" y="269"/>
                  </a:lnTo>
                  <a:lnTo>
                    <a:pt x="227" y="277"/>
                  </a:lnTo>
                  <a:lnTo>
                    <a:pt x="220" y="275"/>
                  </a:lnTo>
                  <a:lnTo>
                    <a:pt x="217" y="276"/>
                  </a:lnTo>
                  <a:lnTo>
                    <a:pt x="210" y="285"/>
                  </a:lnTo>
                  <a:lnTo>
                    <a:pt x="207" y="281"/>
                  </a:lnTo>
                  <a:lnTo>
                    <a:pt x="204" y="281"/>
                  </a:lnTo>
                  <a:lnTo>
                    <a:pt x="196" y="285"/>
                  </a:lnTo>
                  <a:lnTo>
                    <a:pt x="183" y="276"/>
                  </a:lnTo>
                  <a:lnTo>
                    <a:pt x="164" y="270"/>
                  </a:lnTo>
                  <a:lnTo>
                    <a:pt x="141" y="274"/>
                  </a:lnTo>
                  <a:lnTo>
                    <a:pt x="136" y="274"/>
                  </a:lnTo>
                  <a:lnTo>
                    <a:pt x="138" y="267"/>
                  </a:lnTo>
                  <a:lnTo>
                    <a:pt x="148" y="257"/>
                  </a:lnTo>
                  <a:lnTo>
                    <a:pt x="152" y="245"/>
                  </a:lnTo>
                  <a:lnTo>
                    <a:pt x="151" y="239"/>
                  </a:lnTo>
                  <a:lnTo>
                    <a:pt x="154" y="233"/>
                  </a:lnTo>
                  <a:lnTo>
                    <a:pt x="159" y="229"/>
                  </a:lnTo>
                  <a:lnTo>
                    <a:pt x="164" y="221"/>
                  </a:lnTo>
                  <a:lnTo>
                    <a:pt x="167" y="215"/>
                  </a:lnTo>
                  <a:lnTo>
                    <a:pt x="162" y="207"/>
                  </a:lnTo>
                  <a:lnTo>
                    <a:pt x="154" y="199"/>
                  </a:lnTo>
                  <a:lnTo>
                    <a:pt x="146" y="191"/>
                  </a:lnTo>
                  <a:lnTo>
                    <a:pt x="127" y="188"/>
                  </a:lnTo>
                  <a:lnTo>
                    <a:pt x="113" y="182"/>
                  </a:lnTo>
                  <a:lnTo>
                    <a:pt x="99" y="170"/>
                  </a:lnTo>
                  <a:lnTo>
                    <a:pt x="93" y="169"/>
                  </a:lnTo>
                  <a:lnTo>
                    <a:pt x="81" y="162"/>
                  </a:lnTo>
                  <a:lnTo>
                    <a:pt x="63" y="158"/>
                  </a:lnTo>
                  <a:lnTo>
                    <a:pt x="57" y="149"/>
                  </a:lnTo>
                  <a:lnTo>
                    <a:pt x="50" y="142"/>
                  </a:lnTo>
                  <a:lnTo>
                    <a:pt x="42" y="141"/>
                  </a:lnTo>
                  <a:lnTo>
                    <a:pt x="22" y="122"/>
                  </a:lnTo>
                  <a:lnTo>
                    <a:pt x="15" y="107"/>
                  </a:lnTo>
                  <a:lnTo>
                    <a:pt x="9" y="106"/>
                  </a:lnTo>
                  <a:lnTo>
                    <a:pt x="1" y="99"/>
                  </a:lnTo>
                  <a:lnTo>
                    <a:pt x="0" y="98"/>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49" name="Freeform 197"/>
            <p:cNvSpPr>
              <a:spLocks/>
            </p:cNvSpPr>
            <p:nvPr/>
          </p:nvSpPr>
          <p:spPr bwMode="auto">
            <a:xfrm>
              <a:off x="1810" y="3092"/>
              <a:ext cx="80" cy="91"/>
            </a:xfrm>
            <a:custGeom>
              <a:avLst/>
              <a:gdLst/>
              <a:ahLst/>
              <a:cxnLst>
                <a:cxn ang="0">
                  <a:pos x="22" y="3"/>
                </a:cxn>
                <a:cxn ang="0">
                  <a:pos x="42" y="0"/>
                </a:cxn>
                <a:cxn ang="0">
                  <a:pos x="55" y="14"/>
                </a:cxn>
                <a:cxn ang="0">
                  <a:pos x="66" y="26"/>
                </a:cxn>
                <a:cxn ang="0">
                  <a:pos x="77" y="38"/>
                </a:cxn>
                <a:cxn ang="0">
                  <a:pos x="86" y="32"/>
                </a:cxn>
                <a:cxn ang="0">
                  <a:pos x="102" y="48"/>
                </a:cxn>
                <a:cxn ang="0">
                  <a:pos x="116" y="57"/>
                </a:cxn>
                <a:cxn ang="0">
                  <a:pos x="123" y="63"/>
                </a:cxn>
                <a:cxn ang="0">
                  <a:pos x="143" y="79"/>
                </a:cxn>
                <a:cxn ang="0">
                  <a:pos x="158" y="95"/>
                </a:cxn>
                <a:cxn ang="0">
                  <a:pos x="150" y="111"/>
                </a:cxn>
                <a:cxn ang="0">
                  <a:pos x="155" y="123"/>
                </a:cxn>
                <a:cxn ang="0">
                  <a:pos x="159" y="130"/>
                </a:cxn>
                <a:cxn ang="0">
                  <a:pos x="158" y="133"/>
                </a:cxn>
                <a:cxn ang="0">
                  <a:pos x="154" y="149"/>
                </a:cxn>
                <a:cxn ang="0">
                  <a:pos x="144" y="158"/>
                </a:cxn>
                <a:cxn ang="0">
                  <a:pos x="143" y="163"/>
                </a:cxn>
                <a:cxn ang="0">
                  <a:pos x="124" y="176"/>
                </a:cxn>
                <a:cxn ang="0">
                  <a:pos x="120" y="175"/>
                </a:cxn>
                <a:cxn ang="0">
                  <a:pos x="115" y="181"/>
                </a:cxn>
                <a:cxn ang="0">
                  <a:pos x="107" y="179"/>
                </a:cxn>
                <a:cxn ang="0">
                  <a:pos x="99" y="177"/>
                </a:cxn>
                <a:cxn ang="0">
                  <a:pos x="84" y="177"/>
                </a:cxn>
                <a:cxn ang="0">
                  <a:pos x="70" y="180"/>
                </a:cxn>
                <a:cxn ang="0">
                  <a:pos x="72" y="175"/>
                </a:cxn>
                <a:cxn ang="0">
                  <a:pos x="65" y="173"/>
                </a:cxn>
                <a:cxn ang="0">
                  <a:pos x="53" y="167"/>
                </a:cxn>
                <a:cxn ang="0">
                  <a:pos x="31" y="167"/>
                </a:cxn>
                <a:cxn ang="0">
                  <a:pos x="18" y="157"/>
                </a:cxn>
                <a:cxn ang="0">
                  <a:pos x="6" y="144"/>
                </a:cxn>
                <a:cxn ang="0">
                  <a:pos x="0" y="119"/>
                </a:cxn>
                <a:cxn ang="0">
                  <a:pos x="3" y="117"/>
                </a:cxn>
                <a:cxn ang="0">
                  <a:pos x="9" y="107"/>
                </a:cxn>
                <a:cxn ang="0">
                  <a:pos x="5" y="83"/>
                </a:cxn>
                <a:cxn ang="0">
                  <a:pos x="4" y="70"/>
                </a:cxn>
                <a:cxn ang="0">
                  <a:pos x="7" y="58"/>
                </a:cxn>
                <a:cxn ang="0">
                  <a:pos x="10" y="39"/>
                </a:cxn>
                <a:cxn ang="0">
                  <a:pos x="10" y="29"/>
                </a:cxn>
                <a:cxn ang="0">
                  <a:pos x="15" y="12"/>
                </a:cxn>
                <a:cxn ang="0">
                  <a:pos x="18" y="3"/>
                </a:cxn>
              </a:cxnLst>
              <a:rect l="0" t="0" r="r" b="b"/>
              <a:pathLst>
                <a:path w="160" h="181">
                  <a:moveTo>
                    <a:pt x="18" y="3"/>
                  </a:moveTo>
                  <a:lnTo>
                    <a:pt x="22" y="3"/>
                  </a:lnTo>
                  <a:lnTo>
                    <a:pt x="26" y="5"/>
                  </a:lnTo>
                  <a:lnTo>
                    <a:pt x="42" y="0"/>
                  </a:lnTo>
                  <a:lnTo>
                    <a:pt x="49" y="4"/>
                  </a:lnTo>
                  <a:lnTo>
                    <a:pt x="55" y="14"/>
                  </a:lnTo>
                  <a:lnTo>
                    <a:pt x="62" y="17"/>
                  </a:lnTo>
                  <a:lnTo>
                    <a:pt x="66" y="26"/>
                  </a:lnTo>
                  <a:lnTo>
                    <a:pt x="74" y="38"/>
                  </a:lnTo>
                  <a:lnTo>
                    <a:pt x="77" y="38"/>
                  </a:lnTo>
                  <a:lnTo>
                    <a:pt x="84" y="32"/>
                  </a:lnTo>
                  <a:lnTo>
                    <a:pt x="86" y="32"/>
                  </a:lnTo>
                  <a:lnTo>
                    <a:pt x="93" y="44"/>
                  </a:lnTo>
                  <a:lnTo>
                    <a:pt x="102" y="48"/>
                  </a:lnTo>
                  <a:lnTo>
                    <a:pt x="110" y="49"/>
                  </a:lnTo>
                  <a:lnTo>
                    <a:pt x="116" y="57"/>
                  </a:lnTo>
                  <a:lnTo>
                    <a:pt x="118" y="65"/>
                  </a:lnTo>
                  <a:lnTo>
                    <a:pt x="123" y="63"/>
                  </a:lnTo>
                  <a:lnTo>
                    <a:pt x="136" y="69"/>
                  </a:lnTo>
                  <a:lnTo>
                    <a:pt x="143" y="79"/>
                  </a:lnTo>
                  <a:lnTo>
                    <a:pt x="150" y="90"/>
                  </a:lnTo>
                  <a:lnTo>
                    <a:pt x="158" y="95"/>
                  </a:lnTo>
                  <a:lnTo>
                    <a:pt x="156" y="104"/>
                  </a:lnTo>
                  <a:lnTo>
                    <a:pt x="150" y="111"/>
                  </a:lnTo>
                  <a:lnTo>
                    <a:pt x="154" y="121"/>
                  </a:lnTo>
                  <a:lnTo>
                    <a:pt x="155" y="123"/>
                  </a:lnTo>
                  <a:lnTo>
                    <a:pt x="156" y="125"/>
                  </a:lnTo>
                  <a:lnTo>
                    <a:pt x="159" y="130"/>
                  </a:lnTo>
                  <a:lnTo>
                    <a:pt x="160" y="131"/>
                  </a:lnTo>
                  <a:lnTo>
                    <a:pt x="158" y="133"/>
                  </a:lnTo>
                  <a:lnTo>
                    <a:pt x="154" y="140"/>
                  </a:lnTo>
                  <a:lnTo>
                    <a:pt x="154" y="149"/>
                  </a:lnTo>
                  <a:lnTo>
                    <a:pt x="147" y="154"/>
                  </a:lnTo>
                  <a:lnTo>
                    <a:pt x="144" y="158"/>
                  </a:lnTo>
                  <a:lnTo>
                    <a:pt x="145" y="160"/>
                  </a:lnTo>
                  <a:lnTo>
                    <a:pt x="143" y="163"/>
                  </a:lnTo>
                  <a:lnTo>
                    <a:pt x="135" y="172"/>
                  </a:lnTo>
                  <a:lnTo>
                    <a:pt x="124" y="176"/>
                  </a:lnTo>
                  <a:lnTo>
                    <a:pt x="121" y="174"/>
                  </a:lnTo>
                  <a:lnTo>
                    <a:pt x="120" y="175"/>
                  </a:lnTo>
                  <a:lnTo>
                    <a:pt x="119" y="179"/>
                  </a:lnTo>
                  <a:lnTo>
                    <a:pt x="115" y="181"/>
                  </a:lnTo>
                  <a:lnTo>
                    <a:pt x="111" y="180"/>
                  </a:lnTo>
                  <a:lnTo>
                    <a:pt x="107" y="179"/>
                  </a:lnTo>
                  <a:lnTo>
                    <a:pt x="103" y="179"/>
                  </a:lnTo>
                  <a:lnTo>
                    <a:pt x="99" y="177"/>
                  </a:lnTo>
                  <a:lnTo>
                    <a:pt x="93" y="175"/>
                  </a:lnTo>
                  <a:lnTo>
                    <a:pt x="84" y="177"/>
                  </a:lnTo>
                  <a:lnTo>
                    <a:pt x="77" y="180"/>
                  </a:lnTo>
                  <a:lnTo>
                    <a:pt x="70" y="180"/>
                  </a:lnTo>
                  <a:lnTo>
                    <a:pt x="70" y="177"/>
                  </a:lnTo>
                  <a:lnTo>
                    <a:pt x="72" y="175"/>
                  </a:lnTo>
                  <a:lnTo>
                    <a:pt x="70" y="174"/>
                  </a:lnTo>
                  <a:lnTo>
                    <a:pt x="65" y="173"/>
                  </a:lnTo>
                  <a:lnTo>
                    <a:pt x="61" y="172"/>
                  </a:lnTo>
                  <a:lnTo>
                    <a:pt x="53" y="167"/>
                  </a:lnTo>
                  <a:lnTo>
                    <a:pt x="45" y="166"/>
                  </a:lnTo>
                  <a:lnTo>
                    <a:pt x="31" y="167"/>
                  </a:lnTo>
                  <a:lnTo>
                    <a:pt x="27" y="166"/>
                  </a:lnTo>
                  <a:lnTo>
                    <a:pt x="18" y="157"/>
                  </a:lnTo>
                  <a:lnTo>
                    <a:pt x="15" y="157"/>
                  </a:lnTo>
                  <a:lnTo>
                    <a:pt x="6" y="144"/>
                  </a:lnTo>
                  <a:lnTo>
                    <a:pt x="2" y="133"/>
                  </a:lnTo>
                  <a:lnTo>
                    <a:pt x="0" y="119"/>
                  </a:lnTo>
                  <a:lnTo>
                    <a:pt x="0" y="119"/>
                  </a:lnTo>
                  <a:lnTo>
                    <a:pt x="3" y="117"/>
                  </a:lnTo>
                  <a:lnTo>
                    <a:pt x="7" y="113"/>
                  </a:lnTo>
                  <a:lnTo>
                    <a:pt x="9" y="107"/>
                  </a:lnTo>
                  <a:lnTo>
                    <a:pt x="6" y="97"/>
                  </a:lnTo>
                  <a:lnTo>
                    <a:pt x="5" y="83"/>
                  </a:lnTo>
                  <a:lnTo>
                    <a:pt x="7" y="80"/>
                  </a:lnTo>
                  <a:lnTo>
                    <a:pt x="4" y="70"/>
                  </a:lnTo>
                  <a:lnTo>
                    <a:pt x="7" y="63"/>
                  </a:lnTo>
                  <a:lnTo>
                    <a:pt x="7" y="58"/>
                  </a:lnTo>
                  <a:lnTo>
                    <a:pt x="9" y="53"/>
                  </a:lnTo>
                  <a:lnTo>
                    <a:pt x="10" y="39"/>
                  </a:lnTo>
                  <a:lnTo>
                    <a:pt x="8" y="34"/>
                  </a:lnTo>
                  <a:lnTo>
                    <a:pt x="10" y="29"/>
                  </a:lnTo>
                  <a:lnTo>
                    <a:pt x="9" y="20"/>
                  </a:lnTo>
                  <a:lnTo>
                    <a:pt x="15" y="12"/>
                  </a:lnTo>
                  <a:lnTo>
                    <a:pt x="17" y="4"/>
                  </a:lnTo>
                  <a:lnTo>
                    <a:pt x="18" y="3"/>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50" name="Freeform 198"/>
            <p:cNvSpPr>
              <a:spLocks noEditPoints="1"/>
            </p:cNvSpPr>
            <p:nvPr/>
          </p:nvSpPr>
          <p:spPr bwMode="auto">
            <a:xfrm>
              <a:off x="1621" y="2954"/>
              <a:ext cx="252" cy="651"/>
            </a:xfrm>
            <a:custGeom>
              <a:avLst/>
              <a:gdLst/>
              <a:ahLst/>
              <a:cxnLst>
                <a:cxn ang="0">
                  <a:pos x="130" y="4"/>
                </a:cxn>
                <a:cxn ang="0">
                  <a:pos x="165" y="20"/>
                </a:cxn>
                <a:cxn ang="0">
                  <a:pos x="228" y="16"/>
                </a:cxn>
                <a:cxn ang="0">
                  <a:pos x="312" y="79"/>
                </a:cxn>
                <a:cxn ang="0">
                  <a:pos x="372" y="138"/>
                </a:cxn>
                <a:cxn ang="0">
                  <a:pos x="377" y="179"/>
                </a:cxn>
                <a:cxn ang="0">
                  <a:pos x="440" y="186"/>
                </a:cxn>
                <a:cxn ang="0">
                  <a:pos x="474" y="127"/>
                </a:cxn>
                <a:cxn ang="0">
                  <a:pos x="504" y="169"/>
                </a:cxn>
                <a:cxn ang="0">
                  <a:pos x="465" y="195"/>
                </a:cxn>
                <a:cxn ang="0">
                  <a:pos x="425" y="233"/>
                </a:cxn>
                <a:cxn ang="0">
                  <a:pos x="396" y="277"/>
                </a:cxn>
                <a:cxn ang="0">
                  <a:pos x="384" y="335"/>
                </a:cxn>
                <a:cxn ang="0">
                  <a:pos x="380" y="394"/>
                </a:cxn>
                <a:cxn ang="0">
                  <a:pos x="382" y="433"/>
                </a:cxn>
                <a:cxn ang="0">
                  <a:pos x="421" y="496"/>
                </a:cxn>
                <a:cxn ang="0">
                  <a:pos x="447" y="530"/>
                </a:cxn>
                <a:cxn ang="0">
                  <a:pos x="430" y="574"/>
                </a:cxn>
                <a:cxn ang="0">
                  <a:pos x="339" y="611"/>
                </a:cxn>
                <a:cxn ang="0">
                  <a:pos x="289" y="602"/>
                </a:cxn>
                <a:cxn ang="0">
                  <a:pos x="298" y="639"/>
                </a:cxn>
                <a:cxn ang="0">
                  <a:pos x="299" y="669"/>
                </a:cxn>
                <a:cxn ang="0">
                  <a:pos x="260" y="702"/>
                </a:cxn>
                <a:cxn ang="0">
                  <a:pos x="210" y="689"/>
                </a:cxn>
                <a:cxn ang="0">
                  <a:pos x="241" y="744"/>
                </a:cxn>
                <a:cxn ang="0">
                  <a:pos x="246" y="739"/>
                </a:cxn>
                <a:cxn ang="0">
                  <a:pos x="269" y="760"/>
                </a:cxn>
                <a:cxn ang="0">
                  <a:pos x="233" y="758"/>
                </a:cxn>
                <a:cxn ang="0">
                  <a:pos x="229" y="787"/>
                </a:cxn>
                <a:cxn ang="0">
                  <a:pos x="223" y="824"/>
                </a:cxn>
                <a:cxn ang="0">
                  <a:pos x="224" y="857"/>
                </a:cxn>
                <a:cxn ang="0">
                  <a:pos x="184" y="879"/>
                </a:cxn>
                <a:cxn ang="0">
                  <a:pos x="178" y="925"/>
                </a:cxn>
                <a:cxn ang="0">
                  <a:pos x="233" y="949"/>
                </a:cxn>
                <a:cxn ang="0">
                  <a:pos x="241" y="981"/>
                </a:cxn>
                <a:cxn ang="0">
                  <a:pos x="219" y="1011"/>
                </a:cxn>
                <a:cxn ang="0">
                  <a:pos x="196" y="1046"/>
                </a:cxn>
                <a:cxn ang="0">
                  <a:pos x="178" y="1072"/>
                </a:cxn>
                <a:cxn ang="0">
                  <a:pos x="166" y="1114"/>
                </a:cxn>
                <a:cxn ang="0">
                  <a:pos x="181" y="1152"/>
                </a:cxn>
                <a:cxn ang="0">
                  <a:pos x="186" y="1170"/>
                </a:cxn>
                <a:cxn ang="0">
                  <a:pos x="85" y="1141"/>
                </a:cxn>
                <a:cxn ang="0">
                  <a:pos x="34" y="1092"/>
                </a:cxn>
                <a:cxn ang="0">
                  <a:pos x="53" y="974"/>
                </a:cxn>
                <a:cxn ang="0">
                  <a:pos x="49" y="894"/>
                </a:cxn>
                <a:cxn ang="0">
                  <a:pos x="31" y="853"/>
                </a:cxn>
                <a:cxn ang="0">
                  <a:pos x="27" y="811"/>
                </a:cxn>
                <a:cxn ang="0">
                  <a:pos x="19" y="735"/>
                </a:cxn>
                <a:cxn ang="0">
                  <a:pos x="18" y="620"/>
                </a:cxn>
                <a:cxn ang="0">
                  <a:pos x="27" y="510"/>
                </a:cxn>
                <a:cxn ang="0">
                  <a:pos x="34" y="432"/>
                </a:cxn>
                <a:cxn ang="0">
                  <a:pos x="0" y="335"/>
                </a:cxn>
                <a:cxn ang="0">
                  <a:pos x="14" y="248"/>
                </a:cxn>
                <a:cxn ang="0">
                  <a:pos x="46" y="167"/>
                </a:cxn>
                <a:cxn ang="0">
                  <a:pos x="43" y="115"/>
                </a:cxn>
                <a:cxn ang="0">
                  <a:pos x="337" y="1288"/>
                </a:cxn>
                <a:cxn ang="0">
                  <a:pos x="337" y="1288"/>
                </a:cxn>
                <a:cxn ang="0">
                  <a:pos x="207" y="1219"/>
                </a:cxn>
                <a:cxn ang="0">
                  <a:pos x="226" y="1243"/>
                </a:cxn>
                <a:cxn ang="0">
                  <a:pos x="294" y="1281"/>
                </a:cxn>
                <a:cxn ang="0">
                  <a:pos x="300" y="1295"/>
                </a:cxn>
                <a:cxn ang="0">
                  <a:pos x="228" y="1299"/>
                </a:cxn>
                <a:cxn ang="0">
                  <a:pos x="233" y="1282"/>
                </a:cxn>
              </a:cxnLst>
              <a:rect l="0" t="0" r="r" b="b"/>
              <a:pathLst>
                <a:path w="504" h="1303">
                  <a:moveTo>
                    <a:pt x="79" y="32"/>
                  </a:moveTo>
                  <a:lnTo>
                    <a:pt x="82" y="26"/>
                  </a:lnTo>
                  <a:lnTo>
                    <a:pt x="88" y="15"/>
                  </a:lnTo>
                  <a:lnTo>
                    <a:pt x="100" y="2"/>
                  </a:lnTo>
                  <a:lnTo>
                    <a:pt x="108" y="0"/>
                  </a:lnTo>
                  <a:lnTo>
                    <a:pt x="116" y="7"/>
                  </a:lnTo>
                  <a:lnTo>
                    <a:pt x="125" y="6"/>
                  </a:lnTo>
                  <a:lnTo>
                    <a:pt x="130" y="4"/>
                  </a:lnTo>
                  <a:lnTo>
                    <a:pt x="137" y="7"/>
                  </a:lnTo>
                  <a:lnTo>
                    <a:pt x="149" y="3"/>
                  </a:lnTo>
                  <a:lnTo>
                    <a:pt x="154" y="4"/>
                  </a:lnTo>
                  <a:lnTo>
                    <a:pt x="155" y="13"/>
                  </a:lnTo>
                  <a:lnTo>
                    <a:pt x="161" y="26"/>
                  </a:lnTo>
                  <a:lnTo>
                    <a:pt x="163" y="30"/>
                  </a:lnTo>
                  <a:lnTo>
                    <a:pt x="165" y="26"/>
                  </a:lnTo>
                  <a:lnTo>
                    <a:pt x="165" y="20"/>
                  </a:lnTo>
                  <a:lnTo>
                    <a:pt x="169" y="14"/>
                  </a:lnTo>
                  <a:lnTo>
                    <a:pt x="169" y="9"/>
                  </a:lnTo>
                  <a:lnTo>
                    <a:pt x="174" y="1"/>
                  </a:lnTo>
                  <a:lnTo>
                    <a:pt x="191" y="1"/>
                  </a:lnTo>
                  <a:lnTo>
                    <a:pt x="208" y="1"/>
                  </a:lnTo>
                  <a:lnTo>
                    <a:pt x="214" y="8"/>
                  </a:lnTo>
                  <a:lnTo>
                    <a:pt x="222" y="15"/>
                  </a:lnTo>
                  <a:lnTo>
                    <a:pt x="228" y="16"/>
                  </a:lnTo>
                  <a:lnTo>
                    <a:pt x="235" y="31"/>
                  </a:lnTo>
                  <a:lnTo>
                    <a:pt x="255" y="50"/>
                  </a:lnTo>
                  <a:lnTo>
                    <a:pt x="263" y="51"/>
                  </a:lnTo>
                  <a:lnTo>
                    <a:pt x="270" y="58"/>
                  </a:lnTo>
                  <a:lnTo>
                    <a:pt x="276" y="67"/>
                  </a:lnTo>
                  <a:lnTo>
                    <a:pt x="294" y="71"/>
                  </a:lnTo>
                  <a:lnTo>
                    <a:pt x="306" y="78"/>
                  </a:lnTo>
                  <a:lnTo>
                    <a:pt x="312" y="79"/>
                  </a:lnTo>
                  <a:lnTo>
                    <a:pt x="326" y="91"/>
                  </a:lnTo>
                  <a:lnTo>
                    <a:pt x="340" y="97"/>
                  </a:lnTo>
                  <a:lnTo>
                    <a:pt x="359" y="100"/>
                  </a:lnTo>
                  <a:lnTo>
                    <a:pt x="367" y="108"/>
                  </a:lnTo>
                  <a:lnTo>
                    <a:pt x="375" y="116"/>
                  </a:lnTo>
                  <a:lnTo>
                    <a:pt x="380" y="124"/>
                  </a:lnTo>
                  <a:lnTo>
                    <a:pt x="377" y="130"/>
                  </a:lnTo>
                  <a:lnTo>
                    <a:pt x="372" y="138"/>
                  </a:lnTo>
                  <a:lnTo>
                    <a:pt x="367" y="142"/>
                  </a:lnTo>
                  <a:lnTo>
                    <a:pt x="364" y="148"/>
                  </a:lnTo>
                  <a:lnTo>
                    <a:pt x="365" y="154"/>
                  </a:lnTo>
                  <a:lnTo>
                    <a:pt x="361" y="166"/>
                  </a:lnTo>
                  <a:lnTo>
                    <a:pt x="351" y="176"/>
                  </a:lnTo>
                  <a:lnTo>
                    <a:pt x="349" y="183"/>
                  </a:lnTo>
                  <a:lnTo>
                    <a:pt x="354" y="183"/>
                  </a:lnTo>
                  <a:lnTo>
                    <a:pt x="377" y="179"/>
                  </a:lnTo>
                  <a:lnTo>
                    <a:pt x="396" y="185"/>
                  </a:lnTo>
                  <a:lnTo>
                    <a:pt x="409" y="194"/>
                  </a:lnTo>
                  <a:lnTo>
                    <a:pt x="417" y="190"/>
                  </a:lnTo>
                  <a:lnTo>
                    <a:pt x="420" y="190"/>
                  </a:lnTo>
                  <a:lnTo>
                    <a:pt x="423" y="194"/>
                  </a:lnTo>
                  <a:lnTo>
                    <a:pt x="430" y="185"/>
                  </a:lnTo>
                  <a:lnTo>
                    <a:pt x="433" y="184"/>
                  </a:lnTo>
                  <a:lnTo>
                    <a:pt x="440" y="186"/>
                  </a:lnTo>
                  <a:lnTo>
                    <a:pt x="445" y="178"/>
                  </a:lnTo>
                  <a:lnTo>
                    <a:pt x="447" y="171"/>
                  </a:lnTo>
                  <a:lnTo>
                    <a:pt x="462" y="161"/>
                  </a:lnTo>
                  <a:lnTo>
                    <a:pt x="464" y="153"/>
                  </a:lnTo>
                  <a:lnTo>
                    <a:pt x="468" y="146"/>
                  </a:lnTo>
                  <a:lnTo>
                    <a:pt x="474" y="141"/>
                  </a:lnTo>
                  <a:lnTo>
                    <a:pt x="475" y="130"/>
                  </a:lnTo>
                  <a:lnTo>
                    <a:pt x="474" y="127"/>
                  </a:lnTo>
                  <a:lnTo>
                    <a:pt x="475" y="118"/>
                  </a:lnTo>
                  <a:lnTo>
                    <a:pt x="481" y="113"/>
                  </a:lnTo>
                  <a:lnTo>
                    <a:pt x="496" y="115"/>
                  </a:lnTo>
                  <a:lnTo>
                    <a:pt x="497" y="121"/>
                  </a:lnTo>
                  <a:lnTo>
                    <a:pt x="502" y="135"/>
                  </a:lnTo>
                  <a:lnTo>
                    <a:pt x="502" y="146"/>
                  </a:lnTo>
                  <a:lnTo>
                    <a:pt x="503" y="158"/>
                  </a:lnTo>
                  <a:lnTo>
                    <a:pt x="504" y="169"/>
                  </a:lnTo>
                  <a:lnTo>
                    <a:pt x="502" y="174"/>
                  </a:lnTo>
                  <a:lnTo>
                    <a:pt x="497" y="173"/>
                  </a:lnTo>
                  <a:lnTo>
                    <a:pt x="489" y="177"/>
                  </a:lnTo>
                  <a:lnTo>
                    <a:pt x="488" y="179"/>
                  </a:lnTo>
                  <a:lnTo>
                    <a:pt x="482" y="184"/>
                  </a:lnTo>
                  <a:lnTo>
                    <a:pt x="481" y="183"/>
                  </a:lnTo>
                  <a:lnTo>
                    <a:pt x="468" y="191"/>
                  </a:lnTo>
                  <a:lnTo>
                    <a:pt x="465" y="195"/>
                  </a:lnTo>
                  <a:lnTo>
                    <a:pt x="461" y="197"/>
                  </a:lnTo>
                  <a:lnTo>
                    <a:pt x="449" y="207"/>
                  </a:lnTo>
                  <a:lnTo>
                    <a:pt x="445" y="208"/>
                  </a:lnTo>
                  <a:lnTo>
                    <a:pt x="444" y="216"/>
                  </a:lnTo>
                  <a:lnTo>
                    <a:pt x="440" y="217"/>
                  </a:lnTo>
                  <a:lnTo>
                    <a:pt x="437" y="216"/>
                  </a:lnTo>
                  <a:lnTo>
                    <a:pt x="427" y="229"/>
                  </a:lnTo>
                  <a:lnTo>
                    <a:pt x="425" y="233"/>
                  </a:lnTo>
                  <a:lnTo>
                    <a:pt x="425" y="240"/>
                  </a:lnTo>
                  <a:lnTo>
                    <a:pt x="420" y="242"/>
                  </a:lnTo>
                  <a:lnTo>
                    <a:pt x="418" y="245"/>
                  </a:lnTo>
                  <a:lnTo>
                    <a:pt x="411" y="257"/>
                  </a:lnTo>
                  <a:lnTo>
                    <a:pt x="407" y="262"/>
                  </a:lnTo>
                  <a:lnTo>
                    <a:pt x="402" y="270"/>
                  </a:lnTo>
                  <a:lnTo>
                    <a:pt x="402" y="274"/>
                  </a:lnTo>
                  <a:lnTo>
                    <a:pt x="396" y="277"/>
                  </a:lnTo>
                  <a:lnTo>
                    <a:pt x="394" y="281"/>
                  </a:lnTo>
                  <a:lnTo>
                    <a:pt x="392" y="289"/>
                  </a:lnTo>
                  <a:lnTo>
                    <a:pt x="386" y="297"/>
                  </a:lnTo>
                  <a:lnTo>
                    <a:pt x="387" y="306"/>
                  </a:lnTo>
                  <a:lnTo>
                    <a:pt x="385" y="311"/>
                  </a:lnTo>
                  <a:lnTo>
                    <a:pt x="387" y="316"/>
                  </a:lnTo>
                  <a:lnTo>
                    <a:pt x="386" y="330"/>
                  </a:lnTo>
                  <a:lnTo>
                    <a:pt x="384" y="335"/>
                  </a:lnTo>
                  <a:lnTo>
                    <a:pt x="384" y="340"/>
                  </a:lnTo>
                  <a:lnTo>
                    <a:pt x="381" y="347"/>
                  </a:lnTo>
                  <a:lnTo>
                    <a:pt x="384" y="357"/>
                  </a:lnTo>
                  <a:lnTo>
                    <a:pt x="382" y="360"/>
                  </a:lnTo>
                  <a:lnTo>
                    <a:pt x="383" y="374"/>
                  </a:lnTo>
                  <a:lnTo>
                    <a:pt x="386" y="384"/>
                  </a:lnTo>
                  <a:lnTo>
                    <a:pt x="384" y="390"/>
                  </a:lnTo>
                  <a:lnTo>
                    <a:pt x="380" y="394"/>
                  </a:lnTo>
                  <a:lnTo>
                    <a:pt x="377" y="396"/>
                  </a:lnTo>
                  <a:lnTo>
                    <a:pt x="377" y="396"/>
                  </a:lnTo>
                  <a:lnTo>
                    <a:pt x="377" y="396"/>
                  </a:lnTo>
                  <a:lnTo>
                    <a:pt x="376" y="409"/>
                  </a:lnTo>
                  <a:lnTo>
                    <a:pt x="379" y="420"/>
                  </a:lnTo>
                  <a:lnTo>
                    <a:pt x="377" y="423"/>
                  </a:lnTo>
                  <a:lnTo>
                    <a:pt x="382" y="428"/>
                  </a:lnTo>
                  <a:lnTo>
                    <a:pt x="382" y="433"/>
                  </a:lnTo>
                  <a:lnTo>
                    <a:pt x="380" y="435"/>
                  </a:lnTo>
                  <a:lnTo>
                    <a:pt x="383" y="441"/>
                  </a:lnTo>
                  <a:lnTo>
                    <a:pt x="396" y="452"/>
                  </a:lnTo>
                  <a:lnTo>
                    <a:pt x="409" y="456"/>
                  </a:lnTo>
                  <a:lnTo>
                    <a:pt x="426" y="469"/>
                  </a:lnTo>
                  <a:lnTo>
                    <a:pt x="429" y="474"/>
                  </a:lnTo>
                  <a:lnTo>
                    <a:pt x="429" y="480"/>
                  </a:lnTo>
                  <a:lnTo>
                    <a:pt x="421" y="496"/>
                  </a:lnTo>
                  <a:lnTo>
                    <a:pt x="420" y="500"/>
                  </a:lnTo>
                  <a:lnTo>
                    <a:pt x="425" y="509"/>
                  </a:lnTo>
                  <a:lnTo>
                    <a:pt x="433" y="514"/>
                  </a:lnTo>
                  <a:lnTo>
                    <a:pt x="440" y="514"/>
                  </a:lnTo>
                  <a:lnTo>
                    <a:pt x="444" y="510"/>
                  </a:lnTo>
                  <a:lnTo>
                    <a:pt x="445" y="511"/>
                  </a:lnTo>
                  <a:lnTo>
                    <a:pt x="447" y="515"/>
                  </a:lnTo>
                  <a:lnTo>
                    <a:pt x="447" y="530"/>
                  </a:lnTo>
                  <a:lnTo>
                    <a:pt x="445" y="535"/>
                  </a:lnTo>
                  <a:lnTo>
                    <a:pt x="440" y="545"/>
                  </a:lnTo>
                  <a:lnTo>
                    <a:pt x="438" y="555"/>
                  </a:lnTo>
                  <a:lnTo>
                    <a:pt x="435" y="558"/>
                  </a:lnTo>
                  <a:lnTo>
                    <a:pt x="434" y="555"/>
                  </a:lnTo>
                  <a:lnTo>
                    <a:pt x="432" y="557"/>
                  </a:lnTo>
                  <a:lnTo>
                    <a:pt x="429" y="567"/>
                  </a:lnTo>
                  <a:lnTo>
                    <a:pt x="430" y="574"/>
                  </a:lnTo>
                  <a:lnTo>
                    <a:pt x="428" y="580"/>
                  </a:lnTo>
                  <a:lnTo>
                    <a:pt x="410" y="591"/>
                  </a:lnTo>
                  <a:lnTo>
                    <a:pt x="397" y="595"/>
                  </a:lnTo>
                  <a:lnTo>
                    <a:pt x="395" y="592"/>
                  </a:lnTo>
                  <a:lnTo>
                    <a:pt x="394" y="596"/>
                  </a:lnTo>
                  <a:lnTo>
                    <a:pt x="375" y="604"/>
                  </a:lnTo>
                  <a:lnTo>
                    <a:pt x="352" y="609"/>
                  </a:lnTo>
                  <a:lnTo>
                    <a:pt x="339" y="611"/>
                  </a:lnTo>
                  <a:lnTo>
                    <a:pt x="329" y="608"/>
                  </a:lnTo>
                  <a:lnTo>
                    <a:pt x="319" y="611"/>
                  </a:lnTo>
                  <a:lnTo>
                    <a:pt x="313" y="611"/>
                  </a:lnTo>
                  <a:lnTo>
                    <a:pt x="306" y="606"/>
                  </a:lnTo>
                  <a:lnTo>
                    <a:pt x="298" y="603"/>
                  </a:lnTo>
                  <a:lnTo>
                    <a:pt x="293" y="603"/>
                  </a:lnTo>
                  <a:lnTo>
                    <a:pt x="290" y="600"/>
                  </a:lnTo>
                  <a:lnTo>
                    <a:pt x="289" y="602"/>
                  </a:lnTo>
                  <a:lnTo>
                    <a:pt x="289" y="606"/>
                  </a:lnTo>
                  <a:lnTo>
                    <a:pt x="290" y="611"/>
                  </a:lnTo>
                  <a:lnTo>
                    <a:pt x="290" y="621"/>
                  </a:lnTo>
                  <a:lnTo>
                    <a:pt x="293" y="626"/>
                  </a:lnTo>
                  <a:lnTo>
                    <a:pt x="292" y="629"/>
                  </a:lnTo>
                  <a:lnTo>
                    <a:pt x="298" y="629"/>
                  </a:lnTo>
                  <a:lnTo>
                    <a:pt x="299" y="635"/>
                  </a:lnTo>
                  <a:lnTo>
                    <a:pt x="298" y="639"/>
                  </a:lnTo>
                  <a:lnTo>
                    <a:pt x="295" y="640"/>
                  </a:lnTo>
                  <a:lnTo>
                    <a:pt x="295" y="641"/>
                  </a:lnTo>
                  <a:lnTo>
                    <a:pt x="290" y="648"/>
                  </a:lnTo>
                  <a:lnTo>
                    <a:pt x="291" y="650"/>
                  </a:lnTo>
                  <a:lnTo>
                    <a:pt x="289" y="654"/>
                  </a:lnTo>
                  <a:lnTo>
                    <a:pt x="289" y="660"/>
                  </a:lnTo>
                  <a:lnTo>
                    <a:pt x="293" y="666"/>
                  </a:lnTo>
                  <a:lnTo>
                    <a:pt x="299" y="669"/>
                  </a:lnTo>
                  <a:lnTo>
                    <a:pt x="297" y="674"/>
                  </a:lnTo>
                  <a:lnTo>
                    <a:pt x="294" y="677"/>
                  </a:lnTo>
                  <a:lnTo>
                    <a:pt x="297" y="682"/>
                  </a:lnTo>
                  <a:lnTo>
                    <a:pt x="295" y="687"/>
                  </a:lnTo>
                  <a:lnTo>
                    <a:pt x="288" y="693"/>
                  </a:lnTo>
                  <a:lnTo>
                    <a:pt x="289" y="695"/>
                  </a:lnTo>
                  <a:lnTo>
                    <a:pt x="278" y="702"/>
                  </a:lnTo>
                  <a:lnTo>
                    <a:pt x="260" y="702"/>
                  </a:lnTo>
                  <a:lnTo>
                    <a:pt x="251" y="700"/>
                  </a:lnTo>
                  <a:lnTo>
                    <a:pt x="240" y="690"/>
                  </a:lnTo>
                  <a:lnTo>
                    <a:pt x="228" y="687"/>
                  </a:lnTo>
                  <a:lnTo>
                    <a:pt x="221" y="687"/>
                  </a:lnTo>
                  <a:lnTo>
                    <a:pt x="219" y="686"/>
                  </a:lnTo>
                  <a:lnTo>
                    <a:pt x="221" y="683"/>
                  </a:lnTo>
                  <a:lnTo>
                    <a:pt x="217" y="683"/>
                  </a:lnTo>
                  <a:lnTo>
                    <a:pt x="210" y="689"/>
                  </a:lnTo>
                  <a:lnTo>
                    <a:pt x="210" y="700"/>
                  </a:lnTo>
                  <a:lnTo>
                    <a:pt x="217" y="707"/>
                  </a:lnTo>
                  <a:lnTo>
                    <a:pt x="219" y="718"/>
                  </a:lnTo>
                  <a:lnTo>
                    <a:pt x="219" y="733"/>
                  </a:lnTo>
                  <a:lnTo>
                    <a:pt x="221" y="739"/>
                  </a:lnTo>
                  <a:lnTo>
                    <a:pt x="228" y="743"/>
                  </a:lnTo>
                  <a:lnTo>
                    <a:pt x="237" y="742"/>
                  </a:lnTo>
                  <a:lnTo>
                    <a:pt x="241" y="744"/>
                  </a:lnTo>
                  <a:lnTo>
                    <a:pt x="237" y="745"/>
                  </a:lnTo>
                  <a:lnTo>
                    <a:pt x="234" y="748"/>
                  </a:lnTo>
                  <a:lnTo>
                    <a:pt x="239" y="751"/>
                  </a:lnTo>
                  <a:lnTo>
                    <a:pt x="249" y="747"/>
                  </a:lnTo>
                  <a:lnTo>
                    <a:pt x="251" y="744"/>
                  </a:lnTo>
                  <a:lnTo>
                    <a:pt x="245" y="743"/>
                  </a:lnTo>
                  <a:lnTo>
                    <a:pt x="243" y="741"/>
                  </a:lnTo>
                  <a:lnTo>
                    <a:pt x="246" y="739"/>
                  </a:lnTo>
                  <a:lnTo>
                    <a:pt x="251" y="739"/>
                  </a:lnTo>
                  <a:lnTo>
                    <a:pt x="257" y="734"/>
                  </a:lnTo>
                  <a:lnTo>
                    <a:pt x="262" y="735"/>
                  </a:lnTo>
                  <a:lnTo>
                    <a:pt x="266" y="742"/>
                  </a:lnTo>
                  <a:lnTo>
                    <a:pt x="265" y="747"/>
                  </a:lnTo>
                  <a:lnTo>
                    <a:pt x="263" y="748"/>
                  </a:lnTo>
                  <a:lnTo>
                    <a:pt x="266" y="754"/>
                  </a:lnTo>
                  <a:lnTo>
                    <a:pt x="269" y="760"/>
                  </a:lnTo>
                  <a:lnTo>
                    <a:pt x="267" y="767"/>
                  </a:lnTo>
                  <a:lnTo>
                    <a:pt x="255" y="774"/>
                  </a:lnTo>
                  <a:lnTo>
                    <a:pt x="251" y="771"/>
                  </a:lnTo>
                  <a:lnTo>
                    <a:pt x="248" y="766"/>
                  </a:lnTo>
                  <a:lnTo>
                    <a:pt x="249" y="763"/>
                  </a:lnTo>
                  <a:lnTo>
                    <a:pt x="249" y="759"/>
                  </a:lnTo>
                  <a:lnTo>
                    <a:pt x="242" y="755"/>
                  </a:lnTo>
                  <a:lnTo>
                    <a:pt x="233" y="758"/>
                  </a:lnTo>
                  <a:lnTo>
                    <a:pt x="228" y="763"/>
                  </a:lnTo>
                  <a:lnTo>
                    <a:pt x="226" y="766"/>
                  </a:lnTo>
                  <a:lnTo>
                    <a:pt x="229" y="770"/>
                  </a:lnTo>
                  <a:lnTo>
                    <a:pt x="235" y="771"/>
                  </a:lnTo>
                  <a:lnTo>
                    <a:pt x="245" y="774"/>
                  </a:lnTo>
                  <a:lnTo>
                    <a:pt x="245" y="777"/>
                  </a:lnTo>
                  <a:lnTo>
                    <a:pt x="239" y="783"/>
                  </a:lnTo>
                  <a:lnTo>
                    <a:pt x="229" y="787"/>
                  </a:lnTo>
                  <a:lnTo>
                    <a:pt x="224" y="791"/>
                  </a:lnTo>
                  <a:lnTo>
                    <a:pt x="228" y="793"/>
                  </a:lnTo>
                  <a:lnTo>
                    <a:pt x="224" y="800"/>
                  </a:lnTo>
                  <a:lnTo>
                    <a:pt x="220" y="805"/>
                  </a:lnTo>
                  <a:lnTo>
                    <a:pt x="222" y="813"/>
                  </a:lnTo>
                  <a:lnTo>
                    <a:pt x="224" y="816"/>
                  </a:lnTo>
                  <a:lnTo>
                    <a:pt x="224" y="821"/>
                  </a:lnTo>
                  <a:lnTo>
                    <a:pt x="223" y="824"/>
                  </a:lnTo>
                  <a:lnTo>
                    <a:pt x="230" y="833"/>
                  </a:lnTo>
                  <a:lnTo>
                    <a:pt x="230" y="835"/>
                  </a:lnTo>
                  <a:lnTo>
                    <a:pt x="228" y="839"/>
                  </a:lnTo>
                  <a:lnTo>
                    <a:pt x="229" y="841"/>
                  </a:lnTo>
                  <a:lnTo>
                    <a:pt x="220" y="847"/>
                  </a:lnTo>
                  <a:lnTo>
                    <a:pt x="219" y="852"/>
                  </a:lnTo>
                  <a:lnTo>
                    <a:pt x="218" y="855"/>
                  </a:lnTo>
                  <a:lnTo>
                    <a:pt x="224" y="857"/>
                  </a:lnTo>
                  <a:lnTo>
                    <a:pt x="228" y="860"/>
                  </a:lnTo>
                  <a:lnTo>
                    <a:pt x="226" y="862"/>
                  </a:lnTo>
                  <a:lnTo>
                    <a:pt x="217" y="864"/>
                  </a:lnTo>
                  <a:lnTo>
                    <a:pt x="211" y="863"/>
                  </a:lnTo>
                  <a:lnTo>
                    <a:pt x="202" y="864"/>
                  </a:lnTo>
                  <a:lnTo>
                    <a:pt x="196" y="871"/>
                  </a:lnTo>
                  <a:lnTo>
                    <a:pt x="189" y="872"/>
                  </a:lnTo>
                  <a:lnTo>
                    <a:pt x="184" y="879"/>
                  </a:lnTo>
                  <a:lnTo>
                    <a:pt x="179" y="879"/>
                  </a:lnTo>
                  <a:lnTo>
                    <a:pt x="177" y="886"/>
                  </a:lnTo>
                  <a:lnTo>
                    <a:pt x="175" y="892"/>
                  </a:lnTo>
                  <a:lnTo>
                    <a:pt x="167" y="897"/>
                  </a:lnTo>
                  <a:lnTo>
                    <a:pt x="167" y="900"/>
                  </a:lnTo>
                  <a:lnTo>
                    <a:pt x="172" y="906"/>
                  </a:lnTo>
                  <a:lnTo>
                    <a:pt x="172" y="913"/>
                  </a:lnTo>
                  <a:lnTo>
                    <a:pt x="178" y="925"/>
                  </a:lnTo>
                  <a:lnTo>
                    <a:pt x="185" y="929"/>
                  </a:lnTo>
                  <a:lnTo>
                    <a:pt x="189" y="931"/>
                  </a:lnTo>
                  <a:lnTo>
                    <a:pt x="197" y="938"/>
                  </a:lnTo>
                  <a:lnTo>
                    <a:pt x="210" y="950"/>
                  </a:lnTo>
                  <a:lnTo>
                    <a:pt x="220" y="949"/>
                  </a:lnTo>
                  <a:lnTo>
                    <a:pt x="225" y="949"/>
                  </a:lnTo>
                  <a:lnTo>
                    <a:pt x="229" y="948"/>
                  </a:lnTo>
                  <a:lnTo>
                    <a:pt x="233" y="949"/>
                  </a:lnTo>
                  <a:lnTo>
                    <a:pt x="235" y="953"/>
                  </a:lnTo>
                  <a:lnTo>
                    <a:pt x="233" y="955"/>
                  </a:lnTo>
                  <a:lnTo>
                    <a:pt x="233" y="958"/>
                  </a:lnTo>
                  <a:lnTo>
                    <a:pt x="236" y="966"/>
                  </a:lnTo>
                  <a:lnTo>
                    <a:pt x="236" y="970"/>
                  </a:lnTo>
                  <a:lnTo>
                    <a:pt x="231" y="976"/>
                  </a:lnTo>
                  <a:lnTo>
                    <a:pt x="235" y="976"/>
                  </a:lnTo>
                  <a:lnTo>
                    <a:pt x="241" y="981"/>
                  </a:lnTo>
                  <a:lnTo>
                    <a:pt x="236" y="984"/>
                  </a:lnTo>
                  <a:lnTo>
                    <a:pt x="236" y="988"/>
                  </a:lnTo>
                  <a:lnTo>
                    <a:pt x="237" y="990"/>
                  </a:lnTo>
                  <a:lnTo>
                    <a:pt x="232" y="996"/>
                  </a:lnTo>
                  <a:lnTo>
                    <a:pt x="228" y="999"/>
                  </a:lnTo>
                  <a:lnTo>
                    <a:pt x="226" y="1003"/>
                  </a:lnTo>
                  <a:lnTo>
                    <a:pt x="223" y="1004"/>
                  </a:lnTo>
                  <a:lnTo>
                    <a:pt x="219" y="1011"/>
                  </a:lnTo>
                  <a:lnTo>
                    <a:pt x="217" y="1018"/>
                  </a:lnTo>
                  <a:lnTo>
                    <a:pt x="210" y="1019"/>
                  </a:lnTo>
                  <a:lnTo>
                    <a:pt x="202" y="1025"/>
                  </a:lnTo>
                  <a:lnTo>
                    <a:pt x="201" y="1033"/>
                  </a:lnTo>
                  <a:lnTo>
                    <a:pt x="199" y="1039"/>
                  </a:lnTo>
                  <a:lnTo>
                    <a:pt x="194" y="1045"/>
                  </a:lnTo>
                  <a:lnTo>
                    <a:pt x="193" y="1048"/>
                  </a:lnTo>
                  <a:lnTo>
                    <a:pt x="196" y="1046"/>
                  </a:lnTo>
                  <a:lnTo>
                    <a:pt x="200" y="1047"/>
                  </a:lnTo>
                  <a:lnTo>
                    <a:pt x="202" y="1057"/>
                  </a:lnTo>
                  <a:lnTo>
                    <a:pt x="200" y="1062"/>
                  </a:lnTo>
                  <a:lnTo>
                    <a:pt x="195" y="1069"/>
                  </a:lnTo>
                  <a:lnTo>
                    <a:pt x="194" y="1073"/>
                  </a:lnTo>
                  <a:lnTo>
                    <a:pt x="187" y="1079"/>
                  </a:lnTo>
                  <a:lnTo>
                    <a:pt x="183" y="1078"/>
                  </a:lnTo>
                  <a:lnTo>
                    <a:pt x="178" y="1072"/>
                  </a:lnTo>
                  <a:lnTo>
                    <a:pt x="174" y="1070"/>
                  </a:lnTo>
                  <a:lnTo>
                    <a:pt x="177" y="1074"/>
                  </a:lnTo>
                  <a:lnTo>
                    <a:pt x="177" y="1080"/>
                  </a:lnTo>
                  <a:lnTo>
                    <a:pt x="179" y="1082"/>
                  </a:lnTo>
                  <a:lnTo>
                    <a:pt x="177" y="1088"/>
                  </a:lnTo>
                  <a:lnTo>
                    <a:pt x="170" y="1094"/>
                  </a:lnTo>
                  <a:lnTo>
                    <a:pt x="165" y="1104"/>
                  </a:lnTo>
                  <a:lnTo>
                    <a:pt x="166" y="1114"/>
                  </a:lnTo>
                  <a:lnTo>
                    <a:pt x="173" y="1123"/>
                  </a:lnTo>
                  <a:lnTo>
                    <a:pt x="178" y="1138"/>
                  </a:lnTo>
                  <a:lnTo>
                    <a:pt x="178" y="1142"/>
                  </a:lnTo>
                  <a:lnTo>
                    <a:pt x="179" y="1143"/>
                  </a:lnTo>
                  <a:lnTo>
                    <a:pt x="178" y="1147"/>
                  </a:lnTo>
                  <a:lnTo>
                    <a:pt x="174" y="1150"/>
                  </a:lnTo>
                  <a:lnTo>
                    <a:pt x="177" y="1153"/>
                  </a:lnTo>
                  <a:lnTo>
                    <a:pt x="181" y="1152"/>
                  </a:lnTo>
                  <a:lnTo>
                    <a:pt x="186" y="1158"/>
                  </a:lnTo>
                  <a:lnTo>
                    <a:pt x="187" y="1163"/>
                  </a:lnTo>
                  <a:lnTo>
                    <a:pt x="198" y="1170"/>
                  </a:lnTo>
                  <a:lnTo>
                    <a:pt x="205" y="1175"/>
                  </a:lnTo>
                  <a:lnTo>
                    <a:pt x="205" y="1181"/>
                  </a:lnTo>
                  <a:lnTo>
                    <a:pt x="202" y="1181"/>
                  </a:lnTo>
                  <a:lnTo>
                    <a:pt x="195" y="1177"/>
                  </a:lnTo>
                  <a:lnTo>
                    <a:pt x="186" y="1170"/>
                  </a:lnTo>
                  <a:lnTo>
                    <a:pt x="179" y="1169"/>
                  </a:lnTo>
                  <a:lnTo>
                    <a:pt x="177" y="1165"/>
                  </a:lnTo>
                  <a:lnTo>
                    <a:pt x="137" y="1165"/>
                  </a:lnTo>
                  <a:lnTo>
                    <a:pt x="114" y="1170"/>
                  </a:lnTo>
                  <a:lnTo>
                    <a:pt x="109" y="1166"/>
                  </a:lnTo>
                  <a:lnTo>
                    <a:pt x="94" y="1165"/>
                  </a:lnTo>
                  <a:lnTo>
                    <a:pt x="89" y="1152"/>
                  </a:lnTo>
                  <a:lnTo>
                    <a:pt x="85" y="1141"/>
                  </a:lnTo>
                  <a:lnTo>
                    <a:pt x="79" y="1136"/>
                  </a:lnTo>
                  <a:lnTo>
                    <a:pt x="77" y="1117"/>
                  </a:lnTo>
                  <a:lnTo>
                    <a:pt x="77" y="1108"/>
                  </a:lnTo>
                  <a:lnTo>
                    <a:pt x="70" y="1108"/>
                  </a:lnTo>
                  <a:lnTo>
                    <a:pt x="60" y="1114"/>
                  </a:lnTo>
                  <a:lnTo>
                    <a:pt x="55" y="1120"/>
                  </a:lnTo>
                  <a:lnTo>
                    <a:pt x="48" y="1120"/>
                  </a:lnTo>
                  <a:lnTo>
                    <a:pt x="34" y="1092"/>
                  </a:lnTo>
                  <a:lnTo>
                    <a:pt x="33" y="1082"/>
                  </a:lnTo>
                  <a:lnTo>
                    <a:pt x="36" y="1054"/>
                  </a:lnTo>
                  <a:lnTo>
                    <a:pt x="44" y="1045"/>
                  </a:lnTo>
                  <a:lnTo>
                    <a:pt x="54" y="1033"/>
                  </a:lnTo>
                  <a:lnTo>
                    <a:pt x="57" y="1018"/>
                  </a:lnTo>
                  <a:lnTo>
                    <a:pt x="54" y="1001"/>
                  </a:lnTo>
                  <a:lnTo>
                    <a:pt x="50" y="988"/>
                  </a:lnTo>
                  <a:lnTo>
                    <a:pt x="53" y="974"/>
                  </a:lnTo>
                  <a:lnTo>
                    <a:pt x="59" y="967"/>
                  </a:lnTo>
                  <a:lnTo>
                    <a:pt x="53" y="952"/>
                  </a:lnTo>
                  <a:lnTo>
                    <a:pt x="54" y="944"/>
                  </a:lnTo>
                  <a:lnTo>
                    <a:pt x="59" y="939"/>
                  </a:lnTo>
                  <a:lnTo>
                    <a:pt x="56" y="926"/>
                  </a:lnTo>
                  <a:lnTo>
                    <a:pt x="54" y="908"/>
                  </a:lnTo>
                  <a:lnTo>
                    <a:pt x="49" y="899"/>
                  </a:lnTo>
                  <a:lnTo>
                    <a:pt x="49" y="894"/>
                  </a:lnTo>
                  <a:lnTo>
                    <a:pt x="58" y="886"/>
                  </a:lnTo>
                  <a:lnTo>
                    <a:pt x="58" y="880"/>
                  </a:lnTo>
                  <a:lnTo>
                    <a:pt x="51" y="868"/>
                  </a:lnTo>
                  <a:lnTo>
                    <a:pt x="41" y="861"/>
                  </a:lnTo>
                  <a:lnTo>
                    <a:pt x="34" y="861"/>
                  </a:lnTo>
                  <a:lnTo>
                    <a:pt x="32" y="862"/>
                  </a:lnTo>
                  <a:lnTo>
                    <a:pt x="28" y="859"/>
                  </a:lnTo>
                  <a:lnTo>
                    <a:pt x="31" y="853"/>
                  </a:lnTo>
                  <a:lnTo>
                    <a:pt x="45" y="853"/>
                  </a:lnTo>
                  <a:lnTo>
                    <a:pt x="51" y="846"/>
                  </a:lnTo>
                  <a:lnTo>
                    <a:pt x="51" y="838"/>
                  </a:lnTo>
                  <a:lnTo>
                    <a:pt x="47" y="836"/>
                  </a:lnTo>
                  <a:lnTo>
                    <a:pt x="43" y="839"/>
                  </a:lnTo>
                  <a:lnTo>
                    <a:pt x="36" y="838"/>
                  </a:lnTo>
                  <a:lnTo>
                    <a:pt x="33" y="824"/>
                  </a:lnTo>
                  <a:lnTo>
                    <a:pt x="27" y="811"/>
                  </a:lnTo>
                  <a:lnTo>
                    <a:pt x="27" y="802"/>
                  </a:lnTo>
                  <a:lnTo>
                    <a:pt x="27" y="791"/>
                  </a:lnTo>
                  <a:lnTo>
                    <a:pt x="18" y="788"/>
                  </a:lnTo>
                  <a:lnTo>
                    <a:pt x="14" y="779"/>
                  </a:lnTo>
                  <a:lnTo>
                    <a:pt x="13" y="755"/>
                  </a:lnTo>
                  <a:lnTo>
                    <a:pt x="20" y="751"/>
                  </a:lnTo>
                  <a:lnTo>
                    <a:pt x="22" y="742"/>
                  </a:lnTo>
                  <a:lnTo>
                    <a:pt x="19" y="735"/>
                  </a:lnTo>
                  <a:lnTo>
                    <a:pt x="13" y="733"/>
                  </a:lnTo>
                  <a:lnTo>
                    <a:pt x="10" y="718"/>
                  </a:lnTo>
                  <a:lnTo>
                    <a:pt x="9" y="697"/>
                  </a:lnTo>
                  <a:lnTo>
                    <a:pt x="11" y="674"/>
                  </a:lnTo>
                  <a:lnTo>
                    <a:pt x="6" y="664"/>
                  </a:lnTo>
                  <a:lnTo>
                    <a:pt x="3" y="653"/>
                  </a:lnTo>
                  <a:lnTo>
                    <a:pt x="15" y="638"/>
                  </a:lnTo>
                  <a:lnTo>
                    <a:pt x="18" y="620"/>
                  </a:lnTo>
                  <a:lnTo>
                    <a:pt x="25" y="616"/>
                  </a:lnTo>
                  <a:lnTo>
                    <a:pt x="30" y="611"/>
                  </a:lnTo>
                  <a:lnTo>
                    <a:pt x="11" y="574"/>
                  </a:lnTo>
                  <a:lnTo>
                    <a:pt x="13" y="561"/>
                  </a:lnTo>
                  <a:lnTo>
                    <a:pt x="13" y="553"/>
                  </a:lnTo>
                  <a:lnTo>
                    <a:pt x="13" y="531"/>
                  </a:lnTo>
                  <a:lnTo>
                    <a:pt x="20" y="518"/>
                  </a:lnTo>
                  <a:lnTo>
                    <a:pt x="27" y="510"/>
                  </a:lnTo>
                  <a:lnTo>
                    <a:pt x="26" y="499"/>
                  </a:lnTo>
                  <a:lnTo>
                    <a:pt x="20" y="488"/>
                  </a:lnTo>
                  <a:lnTo>
                    <a:pt x="15" y="485"/>
                  </a:lnTo>
                  <a:lnTo>
                    <a:pt x="22" y="474"/>
                  </a:lnTo>
                  <a:lnTo>
                    <a:pt x="21" y="462"/>
                  </a:lnTo>
                  <a:lnTo>
                    <a:pt x="26" y="449"/>
                  </a:lnTo>
                  <a:lnTo>
                    <a:pt x="32" y="446"/>
                  </a:lnTo>
                  <a:lnTo>
                    <a:pt x="34" y="432"/>
                  </a:lnTo>
                  <a:lnTo>
                    <a:pt x="31" y="407"/>
                  </a:lnTo>
                  <a:lnTo>
                    <a:pt x="26" y="403"/>
                  </a:lnTo>
                  <a:lnTo>
                    <a:pt x="22" y="385"/>
                  </a:lnTo>
                  <a:lnTo>
                    <a:pt x="18" y="375"/>
                  </a:lnTo>
                  <a:lnTo>
                    <a:pt x="10" y="363"/>
                  </a:lnTo>
                  <a:lnTo>
                    <a:pt x="9" y="358"/>
                  </a:lnTo>
                  <a:lnTo>
                    <a:pt x="3" y="350"/>
                  </a:lnTo>
                  <a:lnTo>
                    <a:pt x="0" y="335"/>
                  </a:lnTo>
                  <a:lnTo>
                    <a:pt x="2" y="323"/>
                  </a:lnTo>
                  <a:lnTo>
                    <a:pt x="11" y="318"/>
                  </a:lnTo>
                  <a:lnTo>
                    <a:pt x="11" y="303"/>
                  </a:lnTo>
                  <a:lnTo>
                    <a:pt x="15" y="297"/>
                  </a:lnTo>
                  <a:lnTo>
                    <a:pt x="16" y="283"/>
                  </a:lnTo>
                  <a:lnTo>
                    <a:pt x="11" y="272"/>
                  </a:lnTo>
                  <a:lnTo>
                    <a:pt x="10" y="253"/>
                  </a:lnTo>
                  <a:lnTo>
                    <a:pt x="14" y="248"/>
                  </a:lnTo>
                  <a:lnTo>
                    <a:pt x="16" y="225"/>
                  </a:lnTo>
                  <a:lnTo>
                    <a:pt x="22" y="217"/>
                  </a:lnTo>
                  <a:lnTo>
                    <a:pt x="31" y="196"/>
                  </a:lnTo>
                  <a:lnTo>
                    <a:pt x="38" y="188"/>
                  </a:lnTo>
                  <a:lnTo>
                    <a:pt x="45" y="185"/>
                  </a:lnTo>
                  <a:lnTo>
                    <a:pt x="49" y="178"/>
                  </a:lnTo>
                  <a:lnTo>
                    <a:pt x="47" y="176"/>
                  </a:lnTo>
                  <a:lnTo>
                    <a:pt x="46" y="167"/>
                  </a:lnTo>
                  <a:lnTo>
                    <a:pt x="44" y="162"/>
                  </a:lnTo>
                  <a:lnTo>
                    <a:pt x="41" y="159"/>
                  </a:lnTo>
                  <a:lnTo>
                    <a:pt x="42" y="153"/>
                  </a:lnTo>
                  <a:lnTo>
                    <a:pt x="47" y="149"/>
                  </a:lnTo>
                  <a:lnTo>
                    <a:pt x="47" y="141"/>
                  </a:lnTo>
                  <a:lnTo>
                    <a:pt x="41" y="132"/>
                  </a:lnTo>
                  <a:lnTo>
                    <a:pt x="38" y="121"/>
                  </a:lnTo>
                  <a:lnTo>
                    <a:pt x="43" y="115"/>
                  </a:lnTo>
                  <a:lnTo>
                    <a:pt x="41" y="109"/>
                  </a:lnTo>
                  <a:lnTo>
                    <a:pt x="34" y="104"/>
                  </a:lnTo>
                  <a:lnTo>
                    <a:pt x="36" y="95"/>
                  </a:lnTo>
                  <a:lnTo>
                    <a:pt x="74" y="76"/>
                  </a:lnTo>
                  <a:lnTo>
                    <a:pt x="82" y="41"/>
                  </a:lnTo>
                  <a:lnTo>
                    <a:pt x="79" y="32"/>
                  </a:lnTo>
                  <a:lnTo>
                    <a:pt x="79" y="32"/>
                  </a:lnTo>
                  <a:close/>
                  <a:moveTo>
                    <a:pt x="337" y="1288"/>
                  </a:moveTo>
                  <a:lnTo>
                    <a:pt x="341" y="1292"/>
                  </a:lnTo>
                  <a:lnTo>
                    <a:pt x="349" y="1288"/>
                  </a:lnTo>
                  <a:lnTo>
                    <a:pt x="354" y="1286"/>
                  </a:lnTo>
                  <a:lnTo>
                    <a:pt x="361" y="1281"/>
                  </a:lnTo>
                  <a:lnTo>
                    <a:pt x="353" y="1280"/>
                  </a:lnTo>
                  <a:lnTo>
                    <a:pt x="349" y="1284"/>
                  </a:lnTo>
                  <a:lnTo>
                    <a:pt x="340" y="1286"/>
                  </a:lnTo>
                  <a:lnTo>
                    <a:pt x="337" y="1288"/>
                  </a:lnTo>
                  <a:lnTo>
                    <a:pt x="337" y="1288"/>
                  </a:lnTo>
                  <a:close/>
                  <a:moveTo>
                    <a:pt x="196" y="1187"/>
                  </a:moveTo>
                  <a:lnTo>
                    <a:pt x="197" y="1187"/>
                  </a:lnTo>
                  <a:lnTo>
                    <a:pt x="201" y="1194"/>
                  </a:lnTo>
                  <a:lnTo>
                    <a:pt x="212" y="1205"/>
                  </a:lnTo>
                  <a:lnTo>
                    <a:pt x="216" y="1220"/>
                  </a:lnTo>
                  <a:lnTo>
                    <a:pt x="211" y="1217"/>
                  </a:lnTo>
                  <a:lnTo>
                    <a:pt x="207" y="1219"/>
                  </a:lnTo>
                  <a:lnTo>
                    <a:pt x="205" y="1223"/>
                  </a:lnTo>
                  <a:lnTo>
                    <a:pt x="196" y="1187"/>
                  </a:lnTo>
                  <a:lnTo>
                    <a:pt x="196" y="1187"/>
                  </a:lnTo>
                  <a:close/>
                  <a:moveTo>
                    <a:pt x="205" y="1225"/>
                  </a:moveTo>
                  <a:lnTo>
                    <a:pt x="212" y="1228"/>
                  </a:lnTo>
                  <a:lnTo>
                    <a:pt x="220" y="1227"/>
                  </a:lnTo>
                  <a:lnTo>
                    <a:pt x="223" y="1232"/>
                  </a:lnTo>
                  <a:lnTo>
                    <a:pt x="226" y="1243"/>
                  </a:lnTo>
                  <a:lnTo>
                    <a:pt x="235" y="1244"/>
                  </a:lnTo>
                  <a:lnTo>
                    <a:pt x="243" y="1251"/>
                  </a:lnTo>
                  <a:lnTo>
                    <a:pt x="243" y="1257"/>
                  </a:lnTo>
                  <a:lnTo>
                    <a:pt x="249" y="1260"/>
                  </a:lnTo>
                  <a:lnTo>
                    <a:pt x="275" y="1268"/>
                  </a:lnTo>
                  <a:lnTo>
                    <a:pt x="277" y="1271"/>
                  </a:lnTo>
                  <a:lnTo>
                    <a:pt x="287" y="1274"/>
                  </a:lnTo>
                  <a:lnTo>
                    <a:pt x="294" y="1281"/>
                  </a:lnTo>
                  <a:lnTo>
                    <a:pt x="301" y="1281"/>
                  </a:lnTo>
                  <a:lnTo>
                    <a:pt x="312" y="1279"/>
                  </a:lnTo>
                  <a:lnTo>
                    <a:pt x="317" y="1281"/>
                  </a:lnTo>
                  <a:lnTo>
                    <a:pt x="318" y="1287"/>
                  </a:lnTo>
                  <a:lnTo>
                    <a:pt x="311" y="1291"/>
                  </a:lnTo>
                  <a:lnTo>
                    <a:pt x="307" y="1289"/>
                  </a:lnTo>
                  <a:lnTo>
                    <a:pt x="301" y="1290"/>
                  </a:lnTo>
                  <a:lnTo>
                    <a:pt x="300" y="1295"/>
                  </a:lnTo>
                  <a:lnTo>
                    <a:pt x="294" y="1302"/>
                  </a:lnTo>
                  <a:lnTo>
                    <a:pt x="287" y="1303"/>
                  </a:lnTo>
                  <a:lnTo>
                    <a:pt x="280" y="1301"/>
                  </a:lnTo>
                  <a:lnTo>
                    <a:pt x="272" y="1297"/>
                  </a:lnTo>
                  <a:lnTo>
                    <a:pt x="260" y="1295"/>
                  </a:lnTo>
                  <a:lnTo>
                    <a:pt x="251" y="1297"/>
                  </a:lnTo>
                  <a:lnTo>
                    <a:pt x="237" y="1295"/>
                  </a:lnTo>
                  <a:lnTo>
                    <a:pt x="228" y="1299"/>
                  </a:lnTo>
                  <a:lnTo>
                    <a:pt x="223" y="1299"/>
                  </a:lnTo>
                  <a:lnTo>
                    <a:pt x="221" y="1287"/>
                  </a:lnTo>
                  <a:lnTo>
                    <a:pt x="235" y="1287"/>
                  </a:lnTo>
                  <a:lnTo>
                    <a:pt x="244" y="1283"/>
                  </a:lnTo>
                  <a:lnTo>
                    <a:pt x="249" y="1282"/>
                  </a:lnTo>
                  <a:lnTo>
                    <a:pt x="251" y="1280"/>
                  </a:lnTo>
                  <a:lnTo>
                    <a:pt x="242" y="1282"/>
                  </a:lnTo>
                  <a:lnTo>
                    <a:pt x="233" y="1282"/>
                  </a:lnTo>
                  <a:lnTo>
                    <a:pt x="222" y="1284"/>
                  </a:lnTo>
                  <a:lnTo>
                    <a:pt x="220" y="1283"/>
                  </a:lnTo>
                  <a:lnTo>
                    <a:pt x="205" y="1225"/>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51" name="Freeform 199"/>
            <p:cNvSpPr>
              <a:spLocks noEditPoints="1"/>
            </p:cNvSpPr>
            <p:nvPr/>
          </p:nvSpPr>
          <p:spPr bwMode="auto">
            <a:xfrm>
              <a:off x="1587" y="2880"/>
              <a:ext cx="170" cy="746"/>
            </a:xfrm>
            <a:custGeom>
              <a:avLst/>
              <a:gdLst/>
              <a:ahLst/>
              <a:cxnLst>
                <a:cxn ang="0">
                  <a:pos x="232" y="1430"/>
                </a:cxn>
                <a:cxn ang="0">
                  <a:pos x="229" y="1456"/>
                </a:cxn>
                <a:cxn ang="0">
                  <a:pos x="292" y="1446"/>
                </a:cxn>
                <a:cxn ang="0">
                  <a:pos x="223" y="1369"/>
                </a:cxn>
                <a:cxn ang="0">
                  <a:pos x="264" y="1324"/>
                </a:cxn>
                <a:cxn ang="0">
                  <a:pos x="126" y="1165"/>
                </a:cxn>
                <a:cxn ang="0">
                  <a:pos x="120" y="985"/>
                </a:cxn>
                <a:cxn ang="0">
                  <a:pos x="94" y="763"/>
                </a:cxn>
                <a:cxn ang="0">
                  <a:pos x="72" y="497"/>
                </a:cxn>
                <a:cxn ang="0">
                  <a:pos x="116" y="288"/>
                </a:cxn>
                <a:cxn ang="0">
                  <a:pos x="76" y="34"/>
                </a:cxn>
                <a:cxn ang="0">
                  <a:pos x="40" y="99"/>
                </a:cxn>
                <a:cxn ang="0">
                  <a:pos x="40" y="291"/>
                </a:cxn>
                <a:cxn ang="0">
                  <a:pos x="27" y="446"/>
                </a:cxn>
                <a:cxn ang="0">
                  <a:pos x="38" y="595"/>
                </a:cxn>
                <a:cxn ang="0">
                  <a:pos x="9" y="707"/>
                </a:cxn>
                <a:cxn ang="0">
                  <a:pos x="21" y="825"/>
                </a:cxn>
                <a:cxn ang="0">
                  <a:pos x="65" y="895"/>
                </a:cxn>
                <a:cxn ang="0">
                  <a:pos x="66" y="959"/>
                </a:cxn>
                <a:cxn ang="0">
                  <a:pos x="57" y="1063"/>
                </a:cxn>
                <a:cxn ang="0">
                  <a:pos x="22" y="1052"/>
                </a:cxn>
                <a:cxn ang="0">
                  <a:pos x="32" y="1095"/>
                </a:cxn>
                <a:cxn ang="0">
                  <a:pos x="70" y="1133"/>
                </a:cxn>
                <a:cxn ang="0">
                  <a:pos x="64" y="1177"/>
                </a:cxn>
                <a:cxn ang="0">
                  <a:pos x="73" y="1237"/>
                </a:cxn>
                <a:cxn ang="0">
                  <a:pos x="112" y="1300"/>
                </a:cxn>
                <a:cxn ang="0">
                  <a:pos x="125" y="1302"/>
                </a:cxn>
                <a:cxn ang="0">
                  <a:pos x="138" y="1325"/>
                </a:cxn>
                <a:cxn ang="0">
                  <a:pos x="129" y="1367"/>
                </a:cxn>
                <a:cxn ang="0">
                  <a:pos x="188" y="1345"/>
                </a:cxn>
                <a:cxn ang="0">
                  <a:pos x="168" y="1383"/>
                </a:cxn>
                <a:cxn ang="0">
                  <a:pos x="186" y="1387"/>
                </a:cxn>
                <a:cxn ang="0">
                  <a:pos x="213" y="1352"/>
                </a:cxn>
                <a:cxn ang="0">
                  <a:pos x="33" y="917"/>
                </a:cxn>
                <a:cxn ang="0">
                  <a:pos x="21" y="886"/>
                </a:cxn>
                <a:cxn ang="0">
                  <a:pos x="13" y="968"/>
                </a:cxn>
                <a:cxn ang="0">
                  <a:pos x="30" y="969"/>
                </a:cxn>
                <a:cxn ang="0">
                  <a:pos x="48" y="997"/>
                </a:cxn>
                <a:cxn ang="0">
                  <a:pos x="25" y="1003"/>
                </a:cxn>
                <a:cxn ang="0">
                  <a:pos x="56" y="989"/>
                </a:cxn>
                <a:cxn ang="0">
                  <a:pos x="33" y="1010"/>
                </a:cxn>
                <a:cxn ang="0">
                  <a:pos x="32" y="1040"/>
                </a:cxn>
                <a:cxn ang="0">
                  <a:pos x="48" y="1172"/>
                </a:cxn>
                <a:cxn ang="0">
                  <a:pos x="32" y="1177"/>
                </a:cxn>
                <a:cxn ang="0">
                  <a:pos x="42" y="1214"/>
                </a:cxn>
                <a:cxn ang="0">
                  <a:pos x="65" y="1194"/>
                </a:cxn>
                <a:cxn ang="0">
                  <a:pos x="56" y="1254"/>
                </a:cxn>
                <a:cxn ang="0">
                  <a:pos x="79" y="1266"/>
                </a:cxn>
                <a:cxn ang="0">
                  <a:pos x="87" y="1291"/>
                </a:cxn>
                <a:cxn ang="0">
                  <a:pos x="87" y="1310"/>
                </a:cxn>
                <a:cxn ang="0">
                  <a:pos x="93" y="1328"/>
                </a:cxn>
                <a:cxn ang="0">
                  <a:pos x="104" y="1336"/>
                </a:cxn>
                <a:cxn ang="0">
                  <a:pos x="122" y="1388"/>
                </a:cxn>
                <a:cxn ang="0">
                  <a:pos x="117" y="1392"/>
                </a:cxn>
                <a:cxn ang="0">
                  <a:pos x="138" y="1401"/>
                </a:cxn>
                <a:cxn ang="0">
                  <a:pos x="184" y="1422"/>
                </a:cxn>
                <a:cxn ang="0">
                  <a:pos x="195" y="1413"/>
                </a:cxn>
                <a:cxn ang="0">
                  <a:pos x="232" y="1415"/>
                </a:cxn>
                <a:cxn ang="0">
                  <a:pos x="341" y="1483"/>
                </a:cxn>
                <a:cxn ang="0">
                  <a:pos x="313" y="1463"/>
                </a:cxn>
                <a:cxn ang="0">
                  <a:pos x="281" y="1472"/>
                </a:cxn>
              </a:cxnLst>
              <a:rect l="0" t="0" r="r" b="b"/>
              <a:pathLst>
                <a:path w="341" h="1493">
                  <a:moveTo>
                    <a:pt x="292" y="1446"/>
                  </a:moveTo>
                  <a:lnTo>
                    <a:pt x="290" y="1434"/>
                  </a:lnTo>
                  <a:lnTo>
                    <a:pt x="286" y="1434"/>
                  </a:lnTo>
                  <a:lnTo>
                    <a:pt x="280" y="1430"/>
                  </a:lnTo>
                  <a:lnTo>
                    <a:pt x="269" y="1426"/>
                  </a:lnTo>
                  <a:lnTo>
                    <a:pt x="254" y="1422"/>
                  </a:lnTo>
                  <a:lnTo>
                    <a:pt x="246" y="1418"/>
                  </a:lnTo>
                  <a:lnTo>
                    <a:pt x="246" y="1422"/>
                  </a:lnTo>
                  <a:lnTo>
                    <a:pt x="247" y="1424"/>
                  </a:lnTo>
                  <a:lnTo>
                    <a:pt x="245" y="1426"/>
                  </a:lnTo>
                  <a:lnTo>
                    <a:pt x="243" y="1425"/>
                  </a:lnTo>
                  <a:lnTo>
                    <a:pt x="232" y="1421"/>
                  </a:lnTo>
                  <a:lnTo>
                    <a:pt x="227" y="1417"/>
                  </a:lnTo>
                  <a:lnTo>
                    <a:pt x="224" y="1419"/>
                  </a:lnTo>
                  <a:lnTo>
                    <a:pt x="228" y="1422"/>
                  </a:lnTo>
                  <a:lnTo>
                    <a:pt x="241" y="1428"/>
                  </a:lnTo>
                  <a:lnTo>
                    <a:pt x="242" y="1430"/>
                  </a:lnTo>
                  <a:lnTo>
                    <a:pt x="238" y="1430"/>
                  </a:lnTo>
                  <a:lnTo>
                    <a:pt x="236" y="1431"/>
                  </a:lnTo>
                  <a:lnTo>
                    <a:pt x="236" y="1434"/>
                  </a:lnTo>
                  <a:lnTo>
                    <a:pt x="234" y="1435"/>
                  </a:lnTo>
                  <a:lnTo>
                    <a:pt x="232" y="1430"/>
                  </a:lnTo>
                  <a:lnTo>
                    <a:pt x="225" y="1427"/>
                  </a:lnTo>
                  <a:lnTo>
                    <a:pt x="223" y="1428"/>
                  </a:lnTo>
                  <a:lnTo>
                    <a:pt x="224" y="1433"/>
                  </a:lnTo>
                  <a:lnTo>
                    <a:pt x="220" y="1434"/>
                  </a:lnTo>
                  <a:lnTo>
                    <a:pt x="210" y="1434"/>
                  </a:lnTo>
                  <a:lnTo>
                    <a:pt x="208" y="1436"/>
                  </a:lnTo>
                  <a:lnTo>
                    <a:pt x="210" y="1438"/>
                  </a:lnTo>
                  <a:lnTo>
                    <a:pt x="209" y="1439"/>
                  </a:lnTo>
                  <a:lnTo>
                    <a:pt x="204" y="1438"/>
                  </a:lnTo>
                  <a:lnTo>
                    <a:pt x="198" y="1440"/>
                  </a:lnTo>
                  <a:lnTo>
                    <a:pt x="199" y="1444"/>
                  </a:lnTo>
                  <a:lnTo>
                    <a:pt x="206" y="1445"/>
                  </a:lnTo>
                  <a:lnTo>
                    <a:pt x="211" y="1445"/>
                  </a:lnTo>
                  <a:lnTo>
                    <a:pt x="213" y="1441"/>
                  </a:lnTo>
                  <a:lnTo>
                    <a:pt x="215" y="1440"/>
                  </a:lnTo>
                  <a:lnTo>
                    <a:pt x="219" y="1442"/>
                  </a:lnTo>
                  <a:lnTo>
                    <a:pt x="224" y="1446"/>
                  </a:lnTo>
                  <a:lnTo>
                    <a:pt x="228" y="1445"/>
                  </a:lnTo>
                  <a:lnTo>
                    <a:pt x="230" y="1447"/>
                  </a:lnTo>
                  <a:lnTo>
                    <a:pt x="230" y="1450"/>
                  </a:lnTo>
                  <a:lnTo>
                    <a:pt x="233" y="1453"/>
                  </a:lnTo>
                  <a:lnTo>
                    <a:pt x="229" y="1456"/>
                  </a:lnTo>
                  <a:lnTo>
                    <a:pt x="225" y="1461"/>
                  </a:lnTo>
                  <a:lnTo>
                    <a:pt x="230" y="1464"/>
                  </a:lnTo>
                  <a:lnTo>
                    <a:pt x="233" y="1464"/>
                  </a:lnTo>
                  <a:lnTo>
                    <a:pt x="238" y="1467"/>
                  </a:lnTo>
                  <a:lnTo>
                    <a:pt x="243" y="1472"/>
                  </a:lnTo>
                  <a:lnTo>
                    <a:pt x="246" y="1472"/>
                  </a:lnTo>
                  <a:lnTo>
                    <a:pt x="247" y="1470"/>
                  </a:lnTo>
                  <a:lnTo>
                    <a:pt x="243" y="1467"/>
                  </a:lnTo>
                  <a:lnTo>
                    <a:pt x="238" y="1463"/>
                  </a:lnTo>
                  <a:lnTo>
                    <a:pt x="236" y="1460"/>
                  </a:lnTo>
                  <a:lnTo>
                    <a:pt x="238" y="1459"/>
                  </a:lnTo>
                  <a:lnTo>
                    <a:pt x="242" y="1461"/>
                  </a:lnTo>
                  <a:lnTo>
                    <a:pt x="246" y="1459"/>
                  </a:lnTo>
                  <a:lnTo>
                    <a:pt x="247" y="1456"/>
                  </a:lnTo>
                  <a:lnTo>
                    <a:pt x="243" y="1456"/>
                  </a:lnTo>
                  <a:lnTo>
                    <a:pt x="240" y="1453"/>
                  </a:lnTo>
                  <a:lnTo>
                    <a:pt x="253" y="1448"/>
                  </a:lnTo>
                  <a:lnTo>
                    <a:pt x="258" y="1445"/>
                  </a:lnTo>
                  <a:lnTo>
                    <a:pt x="282" y="1451"/>
                  </a:lnTo>
                  <a:lnTo>
                    <a:pt x="286" y="1449"/>
                  </a:lnTo>
                  <a:lnTo>
                    <a:pt x="286" y="1446"/>
                  </a:lnTo>
                  <a:lnTo>
                    <a:pt x="292" y="1446"/>
                  </a:lnTo>
                  <a:lnTo>
                    <a:pt x="292" y="1446"/>
                  </a:lnTo>
                  <a:close/>
                  <a:moveTo>
                    <a:pt x="289" y="1430"/>
                  </a:moveTo>
                  <a:lnTo>
                    <a:pt x="281" y="1429"/>
                  </a:lnTo>
                  <a:lnTo>
                    <a:pt x="267" y="1418"/>
                  </a:lnTo>
                  <a:lnTo>
                    <a:pt x="256" y="1415"/>
                  </a:lnTo>
                  <a:lnTo>
                    <a:pt x="251" y="1415"/>
                  </a:lnTo>
                  <a:lnTo>
                    <a:pt x="244" y="1412"/>
                  </a:lnTo>
                  <a:lnTo>
                    <a:pt x="239" y="1405"/>
                  </a:lnTo>
                  <a:lnTo>
                    <a:pt x="238" y="1403"/>
                  </a:lnTo>
                  <a:lnTo>
                    <a:pt x="238" y="1400"/>
                  </a:lnTo>
                  <a:lnTo>
                    <a:pt x="247" y="1395"/>
                  </a:lnTo>
                  <a:lnTo>
                    <a:pt x="248" y="1392"/>
                  </a:lnTo>
                  <a:lnTo>
                    <a:pt x="254" y="1390"/>
                  </a:lnTo>
                  <a:lnTo>
                    <a:pt x="258" y="1383"/>
                  </a:lnTo>
                  <a:lnTo>
                    <a:pt x="257" y="1378"/>
                  </a:lnTo>
                  <a:lnTo>
                    <a:pt x="250" y="1378"/>
                  </a:lnTo>
                  <a:lnTo>
                    <a:pt x="241" y="1382"/>
                  </a:lnTo>
                  <a:lnTo>
                    <a:pt x="236" y="1388"/>
                  </a:lnTo>
                  <a:lnTo>
                    <a:pt x="232" y="1388"/>
                  </a:lnTo>
                  <a:lnTo>
                    <a:pt x="225" y="1380"/>
                  </a:lnTo>
                  <a:lnTo>
                    <a:pt x="225" y="1374"/>
                  </a:lnTo>
                  <a:lnTo>
                    <a:pt x="223" y="1369"/>
                  </a:lnTo>
                  <a:lnTo>
                    <a:pt x="229" y="1364"/>
                  </a:lnTo>
                  <a:lnTo>
                    <a:pt x="230" y="1359"/>
                  </a:lnTo>
                  <a:lnTo>
                    <a:pt x="224" y="1360"/>
                  </a:lnTo>
                  <a:lnTo>
                    <a:pt x="221" y="1357"/>
                  </a:lnTo>
                  <a:lnTo>
                    <a:pt x="224" y="1352"/>
                  </a:lnTo>
                  <a:lnTo>
                    <a:pt x="229" y="1353"/>
                  </a:lnTo>
                  <a:lnTo>
                    <a:pt x="235" y="1357"/>
                  </a:lnTo>
                  <a:lnTo>
                    <a:pt x="236" y="1354"/>
                  </a:lnTo>
                  <a:lnTo>
                    <a:pt x="242" y="1348"/>
                  </a:lnTo>
                  <a:lnTo>
                    <a:pt x="243" y="1345"/>
                  </a:lnTo>
                  <a:lnTo>
                    <a:pt x="242" y="1340"/>
                  </a:lnTo>
                  <a:lnTo>
                    <a:pt x="244" y="1335"/>
                  </a:lnTo>
                  <a:lnTo>
                    <a:pt x="248" y="1336"/>
                  </a:lnTo>
                  <a:lnTo>
                    <a:pt x="254" y="1341"/>
                  </a:lnTo>
                  <a:lnTo>
                    <a:pt x="256" y="1339"/>
                  </a:lnTo>
                  <a:lnTo>
                    <a:pt x="265" y="1334"/>
                  </a:lnTo>
                  <a:lnTo>
                    <a:pt x="274" y="1370"/>
                  </a:lnTo>
                  <a:lnTo>
                    <a:pt x="274" y="1371"/>
                  </a:lnTo>
                  <a:lnTo>
                    <a:pt x="274" y="1372"/>
                  </a:lnTo>
                  <a:lnTo>
                    <a:pt x="289" y="1430"/>
                  </a:lnTo>
                  <a:lnTo>
                    <a:pt x="289" y="1430"/>
                  </a:lnTo>
                  <a:close/>
                  <a:moveTo>
                    <a:pt x="264" y="1324"/>
                  </a:moveTo>
                  <a:lnTo>
                    <a:pt x="255" y="1317"/>
                  </a:lnTo>
                  <a:lnTo>
                    <a:pt x="248" y="1316"/>
                  </a:lnTo>
                  <a:lnTo>
                    <a:pt x="246" y="1312"/>
                  </a:lnTo>
                  <a:lnTo>
                    <a:pt x="206" y="1312"/>
                  </a:lnTo>
                  <a:lnTo>
                    <a:pt x="183" y="1317"/>
                  </a:lnTo>
                  <a:lnTo>
                    <a:pt x="178" y="1313"/>
                  </a:lnTo>
                  <a:lnTo>
                    <a:pt x="163" y="1312"/>
                  </a:lnTo>
                  <a:lnTo>
                    <a:pt x="158" y="1299"/>
                  </a:lnTo>
                  <a:lnTo>
                    <a:pt x="154" y="1288"/>
                  </a:lnTo>
                  <a:lnTo>
                    <a:pt x="148" y="1283"/>
                  </a:lnTo>
                  <a:lnTo>
                    <a:pt x="146" y="1264"/>
                  </a:lnTo>
                  <a:lnTo>
                    <a:pt x="146" y="1255"/>
                  </a:lnTo>
                  <a:lnTo>
                    <a:pt x="139" y="1255"/>
                  </a:lnTo>
                  <a:lnTo>
                    <a:pt x="129" y="1261"/>
                  </a:lnTo>
                  <a:lnTo>
                    <a:pt x="124" y="1267"/>
                  </a:lnTo>
                  <a:lnTo>
                    <a:pt x="117" y="1267"/>
                  </a:lnTo>
                  <a:lnTo>
                    <a:pt x="103" y="1239"/>
                  </a:lnTo>
                  <a:lnTo>
                    <a:pt x="102" y="1229"/>
                  </a:lnTo>
                  <a:lnTo>
                    <a:pt x="105" y="1201"/>
                  </a:lnTo>
                  <a:lnTo>
                    <a:pt x="113" y="1192"/>
                  </a:lnTo>
                  <a:lnTo>
                    <a:pt x="123" y="1180"/>
                  </a:lnTo>
                  <a:lnTo>
                    <a:pt x="126" y="1165"/>
                  </a:lnTo>
                  <a:lnTo>
                    <a:pt x="123" y="1148"/>
                  </a:lnTo>
                  <a:lnTo>
                    <a:pt x="119" y="1135"/>
                  </a:lnTo>
                  <a:lnTo>
                    <a:pt x="122" y="1121"/>
                  </a:lnTo>
                  <a:lnTo>
                    <a:pt x="128" y="1114"/>
                  </a:lnTo>
                  <a:lnTo>
                    <a:pt x="122" y="1099"/>
                  </a:lnTo>
                  <a:lnTo>
                    <a:pt x="123" y="1091"/>
                  </a:lnTo>
                  <a:lnTo>
                    <a:pt x="128" y="1086"/>
                  </a:lnTo>
                  <a:lnTo>
                    <a:pt x="125" y="1073"/>
                  </a:lnTo>
                  <a:lnTo>
                    <a:pt x="123" y="1055"/>
                  </a:lnTo>
                  <a:lnTo>
                    <a:pt x="118" y="1046"/>
                  </a:lnTo>
                  <a:lnTo>
                    <a:pt x="118" y="1041"/>
                  </a:lnTo>
                  <a:lnTo>
                    <a:pt x="127" y="1033"/>
                  </a:lnTo>
                  <a:lnTo>
                    <a:pt x="127" y="1027"/>
                  </a:lnTo>
                  <a:lnTo>
                    <a:pt x="120" y="1015"/>
                  </a:lnTo>
                  <a:lnTo>
                    <a:pt x="110" y="1008"/>
                  </a:lnTo>
                  <a:lnTo>
                    <a:pt x="103" y="1008"/>
                  </a:lnTo>
                  <a:lnTo>
                    <a:pt x="101" y="1009"/>
                  </a:lnTo>
                  <a:lnTo>
                    <a:pt x="97" y="1006"/>
                  </a:lnTo>
                  <a:lnTo>
                    <a:pt x="100" y="1000"/>
                  </a:lnTo>
                  <a:lnTo>
                    <a:pt x="114" y="1000"/>
                  </a:lnTo>
                  <a:lnTo>
                    <a:pt x="120" y="993"/>
                  </a:lnTo>
                  <a:lnTo>
                    <a:pt x="120" y="985"/>
                  </a:lnTo>
                  <a:lnTo>
                    <a:pt x="116" y="983"/>
                  </a:lnTo>
                  <a:lnTo>
                    <a:pt x="112" y="986"/>
                  </a:lnTo>
                  <a:lnTo>
                    <a:pt x="105" y="985"/>
                  </a:lnTo>
                  <a:lnTo>
                    <a:pt x="102" y="971"/>
                  </a:lnTo>
                  <a:lnTo>
                    <a:pt x="96" y="958"/>
                  </a:lnTo>
                  <a:lnTo>
                    <a:pt x="96" y="949"/>
                  </a:lnTo>
                  <a:lnTo>
                    <a:pt x="96" y="938"/>
                  </a:lnTo>
                  <a:lnTo>
                    <a:pt x="87" y="935"/>
                  </a:lnTo>
                  <a:lnTo>
                    <a:pt x="83" y="926"/>
                  </a:lnTo>
                  <a:lnTo>
                    <a:pt x="82" y="902"/>
                  </a:lnTo>
                  <a:lnTo>
                    <a:pt x="89" y="898"/>
                  </a:lnTo>
                  <a:lnTo>
                    <a:pt x="91" y="889"/>
                  </a:lnTo>
                  <a:lnTo>
                    <a:pt x="88" y="882"/>
                  </a:lnTo>
                  <a:lnTo>
                    <a:pt x="82" y="880"/>
                  </a:lnTo>
                  <a:lnTo>
                    <a:pt x="79" y="865"/>
                  </a:lnTo>
                  <a:lnTo>
                    <a:pt x="78" y="844"/>
                  </a:lnTo>
                  <a:lnTo>
                    <a:pt x="80" y="821"/>
                  </a:lnTo>
                  <a:lnTo>
                    <a:pt x="75" y="811"/>
                  </a:lnTo>
                  <a:lnTo>
                    <a:pt x="72" y="800"/>
                  </a:lnTo>
                  <a:lnTo>
                    <a:pt x="84" y="785"/>
                  </a:lnTo>
                  <a:lnTo>
                    <a:pt x="87" y="767"/>
                  </a:lnTo>
                  <a:lnTo>
                    <a:pt x="94" y="763"/>
                  </a:lnTo>
                  <a:lnTo>
                    <a:pt x="99" y="758"/>
                  </a:lnTo>
                  <a:lnTo>
                    <a:pt x="80" y="721"/>
                  </a:lnTo>
                  <a:lnTo>
                    <a:pt x="82" y="708"/>
                  </a:lnTo>
                  <a:lnTo>
                    <a:pt x="82" y="700"/>
                  </a:lnTo>
                  <a:lnTo>
                    <a:pt x="82" y="678"/>
                  </a:lnTo>
                  <a:lnTo>
                    <a:pt x="89" y="665"/>
                  </a:lnTo>
                  <a:lnTo>
                    <a:pt x="96" y="657"/>
                  </a:lnTo>
                  <a:lnTo>
                    <a:pt x="95" y="646"/>
                  </a:lnTo>
                  <a:lnTo>
                    <a:pt x="89" y="635"/>
                  </a:lnTo>
                  <a:lnTo>
                    <a:pt x="84" y="632"/>
                  </a:lnTo>
                  <a:lnTo>
                    <a:pt x="91" y="621"/>
                  </a:lnTo>
                  <a:lnTo>
                    <a:pt x="90" y="609"/>
                  </a:lnTo>
                  <a:lnTo>
                    <a:pt x="95" y="596"/>
                  </a:lnTo>
                  <a:lnTo>
                    <a:pt x="101" y="593"/>
                  </a:lnTo>
                  <a:lnTo>
                    <a:pt x="103" y="579"/>
                  </a:lnTo>
                  <a:lnTo>
                    <a:pt x="100" y="554"/>
                  </a:lnTo>
                  <a:lnTo>
                    <a:pt x="95" y="550"/>
                  </a:lnTo>
                  <a:lnTo>
                    <a:pt x="91" y="532"/>
                  </a:lnTo>
                  <a:lnTo>
                    <a:pt x="87" y="522"/>
                  </a:lnTo>
                  <a:lnTo>
                    <a:pt x="79" y="510"/>
                  </a:lnTo>
                  <a:lnTo>
                    <a:pt x="78" y="505"/>
                  </a:lnTo>
                  <a:lnTo>
                    <a:pt x="72" y="497"/>
                  </a:lnTo>
                  <a:lnTo>
                    <a:pt x="69" y="482"/>
                  </a:lnTo>
                  <a:lnTo>
                    <a:pt x="71" y="470"/>
                  </a:lnTo>
                  <a:lnTo>
                    <a:pt x="80" y="465"/>
                  </a:lnTo>
                  <a:lnTo>
                    <a:pt x="80" y="450"/>
                  </a:lnTo>
                  <a:lnTo>
                    <a:pt x="84" y="444"/>
                  </a:lnTo>
                  <a:lnTo>
                    <a:pt x="85" y="430"/>
                  </a:lnTo>
                  <a:lnTo>
                    <a:pt x="80" y="419"/>
                  </a:lnTo>
                  <a:lnTo>
                    <a:pt x="79" y="400"/>
                  </a:lnTo>
                  <a:lnTo>
                    <a:pt x="83" y="395"/>
                  </a:lnTo>
                  <a:lnTo>
                    <a:pt x="85" y="372"/>
                  </a:lnTo>
                  <a:lnTo>
                    <a:pt x="91" y="364"/>
                  </a:lnTo>
                  <a:lnTo>
                    <a:pt x="100" y="343"/>
                  </a:lnTo>
                  <a:lnTo>
                    <a:pt x="107" y="335"/>
                  </a:lnTo>
                  <a:lnTo>
                    <a:pt x="114" y="332"/>
                  </a:lnTo>
                  <a:lnTo>
                    <a:pt x="118" y="325"/>
                  </a:lnTo>
                  <a:lnTo>
                    <a:pt x="116" y="323"/>
                  </a:lnTo>
                  <a:lnTo>
                    <a:pt x="115" y="314"/>
                  </a:lnTo>
                  <a:lnTo>
                    <a:pt x="113" y="309"/>
                  </a:lnTo>
                  <a:lnTo>
                    <a:pt x="110" y="306"/>
                  </a:lnTo>
                  <a:lnTo>
                    <a:pt x="111" y="300"/>
                  </a:lnTo>
                  <a:lnTo>
                    <a:pt x="116" y="296"/>
                  </a:lnTo>
                  <a:lnTo>
                    <a:pt x="116" y="288"/>
                  </a:lnTo>
                  <a:lnTo>
                    <a:pt x="110" y="279"/>
                  </a:lnTo>
                  <a:lnTo>
                    <a:pt x="107" y="268"/>
                  </a:lnTo>
                  <a:lnTo>
                    <a:pt x="112" y="262"/>
                  </a:lnTo>
                  <a:lnTo>
                    <a:pt x="110" y="256"/>
                  </a:lnTo>
                  <a:lnTo>
                    <a:pt x="103" y="251"/>
                  </a:lnTo>
                  <a:lnTo>
                    <a:pt x="105" y="242"/>
                  </a:lnTo>
                  <a:lnTo>
                    <a:pt x="143" y="223"/>
                  </a:lnTo>
                  <a:lnTo>
                    <a:pt x="151" y="188"/>
                  </a:lnTo>
                  <a:lnTo>
                    <a:pt x="148" y="179"/>
                  </a:lnTo>
                  <a:lnTo>
                    <a:pt x="142" y="180"/>
                  </a:lnTo>
                  <a:lnTo>
                    <a:pt x="140" y="183"/>
                  </a:lnTo>
                  <a:lnTo>
                    <a:pt x="131" y="183"/>
                  </a:lnTo>
                  <a:lnTo>
                    <a:pt x="108" y="121"/>
                  </a:lnTo>
                  <a:lnTo>
                    <a:pt x="93" y="107"/>
                  </a:lnTo>
                  <a:lnTo>
                    <a:pt x="89" y="100"/>
                  </a:lnTo>
                  <a:lnTo>
                    <a:pt x="96" y="84"/>
                  </a:lnTo>
                  <a:lnTo>
                    <a:pt x="94" y="77"/>
                  </a:lnTo>
                  <a:lnTo>
                    <a:pt x="97" y="68"/>
                  </a:lnTo>
                  <a:lnTo>
                    <a:pt x="96" y="63"/>
                  </a:lnTo>
                  <a:lnTo>
                    <a:pt x="82" y="52"/>
                  </a:lnTo>
                  <a:lnTo>
                    <a:pt x="77" y="45"/>
                  </a:lnTo>
                  <a:lnTo>
                    <a:pt x="76" y="34"/>
                  </a:lnTo>
                  <a:lnTo>
                    <a:pt x="75" y="31"/>
                  </a:lnTo>
                  <a:lnTo>
                    <a:pt x="76" y="24"/>
                  </a:lnTo>
                  <a:lnTo>
                    <a:pt x="75" y="19"/>
                  </a:lnTo>
                  <a:lnTo>
                    <a:pt x="71" y="16"/>
                  </a:lnTo>
                  <a:lnTo>
                    <a:pt x="65" y="10"/>
                  </a:lnTo>
                  <a:lnTo>
                    <a:pt x="65" y="2"/>
                  </a:lnTo>
                  <a:lnTo>
                    <a:pt x="58" y="0"/>
                  </a:lnTo>
                  <a:lnTo>
                    <a:pt x="55" y="6"/>
                  </a:lnTo>
                  <a:lnTo>
                    <a:pt x="53" y="11"/>
                  </a:lnTo>
                  <a:lnTo>
                    <a:pt x="59" y="17"/>
                  </a:lnTo>
                  <a:lnTo>
                    <a:pt x="57" y="22"/>
                  </a:lnTo>
                  <a:lnTo>
                    <a:pt x="50" y="26"/>
                  </a:lnTo>
                  <a:lnTo>
                    <a:pt x="46" y="24"/>
                  </a:lnTo>
                  <a:lnTo>
                    <a:pt x="40" y="29"/>
                  </a:lnTo>
                  <a:lnTo>
                    <a:pt x="32" y="33"/>
                  </a:lnTo>
                  <a:lnTo>
                    <a:pt x="34" y="35"/>
                  </a:lnTo>
                  <a:lnTo>
                    <a:pt x="35" y="44"/>
                  </a:lnTo>
                  <a:lnTo>
                    <a:pt x="34" y="51"/>
                  </a:lnTo>
                  <a:lnTo>
                    <a:pt x="36" y="60"/>
                  </a:lnTo>
                  <a:lnTo>
                    <a:pt x="41" y="84"/>
                  </a:lnTo>
                  <a:lnTo>
                    <a:pt x="41" y="92"/>
                  </a:lnTo>
                  <a:lnTo>
                    <a:pt x="40" y="99"/>
                  </a:lnTo>
                  <a:lnTo>
                    <a:pt x="35" y="102"/>
                  </a:lnTo>
                  <a:lnTo>
                    <a:pt x="38" y="114"/>
                  </a:lnTo>
                  <a:lnTo>
                    <a:pt x="42" y="126"/>
                  </a:lnTo>
                  <a:lnTo>
                    <a:pt x="46" y="136"/>
                  </a:lnTo>
                  <a:lnTo>
                    <a:pt x="46" y="153"/>
                  </a:lnTo>
                  <a:lnTo>
                    <a:pt x="44" y="157"/>
                  </a:lnTo>
                  <a:lnTo>
                    <a:pt x="43" y="160"/>
                  </a:lnTo>
                  <a:lnTo>
                    <a:pt x="44" y="182"/>
                  </a:lnTo>
                  <a:lnTo>
                    <a:pt x="44" y="188"/>
                  </a:lnTo>
                  <a:lnTo>
                    <a:pt x="40" y="190"/>
                  </a:lnTo>
                  <a:lnTo>
                    <a:pt x="35" y="193"/>
                  </a:lnTo>
                  <a:lnTo>
                    <a:pt x="36" y="205"/>
                  </a:lnTo>
                  <a:lnTo>
                    <a:pt x="37" y="208"/>
                  </a:lnTo>
                  <a:lnTo>
                    <a:pt x="42" y="206"/>
                  </a:lnTo>
                  <a:lnTo>
                    <a:pt x="44" y="208"/>
                  </a:lnTo>
                  <a:lnTo>
                    <a:pt x="41" y="212"/>
                  </a:lnTo>
                  <a:lnTo>
                    <a:pt x="41" y="244"/>
                  </a:lnTo>
                  <a:lnTo>
                    <a:pt x="45" y="256"/>
                  </a:lnTo>
                  <a:lnTo>
                    <a:pt x="46" y="266"/>
                  </a:lnTo>
                  <a:lnTo>
                    <a:pt x="45" y="275"/>
                  </a:lnTo>
                  <a:lnTo>
                    <a:pt x="40" y="284"/>
                  </a:lnTo>
                  <a:lnTo>
                    <a:pt x="40" y="291"/>
                  </a:lnTo>
                  <a:lnTo>
                    <a:pt x="46" y="302"/>
                  </a:lnTo>
                  <a:lnTo>
                    <a:pt x="44" y="309"/>
                  </a:lnTo>
                  <a:lnTo>
                    <a:pt x="44" y="324"/>
                  </a:lnTo>
                  <a:lnTo>
                    <a:pt x="41" y="331"/>
                  </a:lnTo>
                  <a:lnTo>
                    <a:pt x="41" y="338"/>
                  </a:lnTo>
                  <a:lnTo>
                    <a:pt x="42" y="344"/>
                  </a:lnTo>
                  <a:lnTo>
                    <a:pt x="42" y="347"/>
                  </a:lnTo>
                  <a:lnTo>
                    <a:pt x="36" y="355"/>
                  </a:lnTo>
                  <a:lnTo>
                    <a:pt x="36" y="364"/>
                  </a:lnTo>
                  <a:lnTo>
                    <a:pt x="33" y="369"/>
                  </a:lnTo>
                  <a:lnTo>
                    <a:pt x="35" y="379"/>
                  </a:lnTo>
                  <a:lnTo>
                    <a:pt x="34" y="383"/>
                  </a:lnTo>
                  <a:lnTo>
                    <a:pt x="29" y="394"/>
                  </a:lnTo>
                  <a:lnTo>
                    <a:pt x="29" y="400"/>
                  </a:lnTo>
                  <a:lnTo>
                    <a:pt x="34" y="409"/>
                  </a:lnTo>
                  <a:lnTo>
                    <a:pt x="35" y="417"/>
                  </a:lnTo>
                  <a:lnTo>
                    <a:pt x="40" y="423"/>
                  </a:lnTo>
                  <a:lnTo>
                    <a:pt x="34" y="426"/>
                  </a:lnTo>
                  <a:lnTo>
                    <a:pt x="32" y="434"/>
                  </a:lnTo>
                  <a:lnTo>
                    <a:pt x="36" y="439"/>
                  </a:lnTo>
                  <a:lnTo>
                    <a:pt x="32" y="445"/>
                  </a:lnTo>
                  <a:lnTo>
                    <a:pt x="27" y="446"/>
                  </a:lnTo>
                  <a:lnTo>
                    <a:pt x="27" y="454"/>
                  </a:lnTo>
                  <a:lnTo>
                    <a:pt x="29" y="461"/>
                  </a:lnTo>
                  <a:lnTo>
                    <a:pt x="29" y="468"/>
                  </a:lnTo>
                  <a:lnTo>
                    <a:pt x="36" y="486"/>
                  </a:lnTo>
                  <a:lnTo>
                    <a:pt x="36" y="497"/>
                  </a:lnTo>
                  <a:lnTo>
                    <a:pt x="33" y="500"/>
                  </a:lnTo>
                  <a:lnTo>
                    <a:pt x="34" y="506"/>
                  </a:lnTo>
                  <a:lnTo>
                    <a:pt x="41" y="516"/>
                  </a:lnTo>
                  <a:lnTo>
                    <a:pt x="41" y="527"/>
                  </a:lnTo>
                  <a:lnTo>
                    <a:pt x="40" y="534"/>
                  </a:lnTo>
                  <a:lnTo>
                    <a:pt x="40" y="538"/>
                  </a:lnTo>
                  <a:lnTo>
                    <a:pt x="41" y="543"/>
                  </a:lnTo>
                  <a:lnTo>
                    <a:pt x="40" y="547"/>
                  </a:lnTo>
                  <a:lnTo>
                    <a:pt x="38" y="553"/>
                  </a:lnTo>
                  <a:lnTo>
                    <a:pt x="41" y="556"/>
                  </a:lnTo>
                  <a:lnTo>
                    <a:pt x="47" y="566"/>
                  </a:lnTo>
                  <a:lnTo>
                    <a:pt x="48" y="572"/>
                  </a:lnTo>
                  <a:lnTo>
                    <a:pt x="45" y="577"/>
                  </a:lnTo>
                  <a:lnTo>
                    <a:pt x="40" y="580"/>
                  </a:lnTo>
                  <a:lnTo>
                    <a:pt x="35" y="589"/>
                  </a:lnTo>
                  <a:lnTo>
                    <a:pt x="35" y="591"/>
                  </a:lnTo>
                  <a:lnTo>
                    <a:pt x="38" y="595"/>
                  </a:lnTo>
                  <a:lnTo>
                    <a:pt x="36" y="602"/>
                  </a:lnTo>
                  <a:lnTo>
                    <a:pt x="32" y="607"/>
                  </a:lnTo>
                  <a:lnTo>
                    <a:pt x="32" y="611"/>
                  </a:lnTo>
                  <a:lnTo>
                    <a:pt x="31" y="621"/>
                  </a:lnTo>
                  <a:lnTo>
                    <a:pt x="29" y="626"/>
                  </a:lnTo>
                  <a:lnTo>
                    <a:pt x="29" y="632"/>
                  </a:lnTo>
                  <a:lnTo>
                    <a:pt x="27" y="634"/>
                  </a:lnTo>
                  <a:lnTo>
                    <a:pt x="26" y="642"/>
                  </a:lnTo>
                  <a:lnTo>
                    <a:pt x="23" y="646"/>
                  </a:lnTo>
                  <a:lnTo>
                    <a:pt x="23" y="649"/>
                  </a:lnTo>
                  <a:lnTo>
                    <a:pt x="25" y="653"/>
                  </a:lnTo>
                  <a:lnTo>
                    <a:pt x="22" y="659"/>
                  </a:lnTo>
                  <a:lnTo>
                    <a:pt x="22" y="667"/>
                  </a:lnTo>
                  <a:lnTo>
                    <a:pt x="21" y="672"/>
                  </a:lnTo>
                  <a:lnTo>
                    <a:pt x="17" y="675"/>
                  </a:lnTo>
                  <a:lnTo>
                    <a:pt x="17" y="681"/>
                  </a:lnTo>
                  <a:lnTo>
                    <a:pt x="14" y="685"/>
                  </a:lnTo>
                  <a:lnTo>
                    <a:pt x="14" y="690"/>
                  </a:lnTo>
                  <a:lnTo>
                    <a:pt x="17" y="695"/>
                  </a:lnTo>
                  <a:lnTo>
                    <a:pt x="17" y="702"/>
                  </a:lnTo>
                  <a:lnTo>
                    <a:pt x="13" y="706"/>
                  </a:lnTo>
                  <a:lnTo>
                    <a:pt x="9" y="707"/>
                  </a:lnTo>
                  <a:lnTo>
                    <a:pt x="6" y="704"/>
                  </a:lnTo>
                  <a:lnTo>
                    <a:pt x="1" y="705"/>
                  </a:lnTo>
                  <a:lnTo>
                    <a:pt x="0" y="709"/>
                  </a:lnTo>
                  <a:lnTo>
                    <a:pt x="1" y="716"/>
                  </a:lnTo>
                  <a:lnTo>
                    <a:pt x="1" y="725"/>
                  </a:lnTo>
                  <a:lnTo>
                    <a:pt x="6" y="731"/>
                  </a:lnTo>
                  <a:lnTo>
                    <a:pt x="12" y="737"/>
                  </a:lnTo>
                  <a:lnTo>
                    <a:pt x="13" y="743"/>
                  </a:lnTo>
                  <a:lnTo>
                    <a:pt x="12" y="752"/>
                  </a:lnTo>
                  <a:lnTo>
                    <a:pt x="22" y="768"/>
                  </a:lnTo>
                  <a:lnTo>
                    <a:pt x="24" y="773"/>
                  </a:lnTo>
                  <a:lnTo>
                    <a:pt x="27" y="777"/>
                  </a:lnTo>
                  <a:lnTo>
                    <a:pt x="27" y="787"/>
                  </a:lnTo>
                  <a:lnTo>
                    <a:pt x="25" y="801"/>
                  </a:lnTo>
                  <a:lnTo>
                    <a:pt x="22" y="803"/>
                  </a:lnTo>
                  <a:lnTo>
                    <a:pt x="23" y="808"/>
                  </a:lnTo>
                  <a:lnTo>
                    <a:pt x="22" y="812"/>
                  </a:lnTo>
                  <a:lnTo>
                    <a:pt x="20" y="810"/>
                  </a:lnTo>
                  <a:lnTo>
                    <a:pt x="17" y="811"/>
                  </a:lnTo>
                  <a:lnTo>
                    <a:pt x="14" y="817"/>
                  </a:lnTo>
                  <a:lnTo>
                    <a:pt x="17" y="822"/>
                  </a:lnTo>
                  <a:lnTo>
                    <a:pt x="21" y="825"/>
                  </a:lnTo>
                  <a:lnTo>
                    <a:pt x="17" y="838"/>
                  </a:lnTo>
                  <a:lnTo>
                    <a:pt x="18" y="844"/>
                  </a:lnTo>
                  <a:lnTo>
                    <a:pt x="15" y="848"/>
                  </a:lnTo>
                  <a:lnTo>
                    <a:pt x="19" y="851"/>
                  </a:lnTo>
                  <a:lnTo>
                    <a:pt x="18" y="855"/>
                  </a:lnTo>
                  <a:lnTo>
                    <a:pt x="15" y="857"/>
                  </a:lnTo>
                  <a:lnTo>
                    <a:pt x="18" y="860"/>
                  </a:lnTo>
                  <a:lnTo>
                    <a:pt x="27" y="876"/>
                  </a:lnTo>
                  <a:lnTo>
                    <a:pt x="31" y="879"/>
                  </a:lnTo>
                  <a:lnTo>
                    <a:pt x="33" y="883"/>
                  </a:lnTo>
                  <a:lnTo>
                    <a:pt x="42" y="887"/>
                  </a:lnTo>
                  <a:lnTo>
                    <a:pt x="50" y="884"/>
                  </a:lnTo>
                  <a:lnTo>
                    <a:pt x="52" y="876"/>
                  </a:lnTo>
                  <a:lnTo>
                    <a:pt x="53" y="875"/>
                  </a:lnTo>
                  <a:lnTo>
                    <a:pt x="58" y="875"/>
                  </a:lnTo>
                  <a:lnTo>
                    <a:pt x="62" y="880"/>
                  </a:lnTo>
                  <a:lnTo>
                    <a:pt x="65" y="879"/>
                  </a:lnTo>
                  <a:lnTo>
                    <a:pt x="69" y="878"/>
                  </a:lnTo>
                  <a:lnTo>
                    <a:pt x="66" y="883"/>
                  </a:lnTo>
                  <a:lnTo>
                    <a:pt x="59" y="889"/>
                  </a:lnTo>
                  <a:lnTo>
                    <a:pt x="59" y="893"/>
                  </a:lnTo>
                  <a:lnTo>
                    <a:pt x="65" y="895"/>
                  </a:lnTo>
                  <a:lnTo>
                    <a:pt x="68" y="893"/>
                  </a:lnTo>
                  <a:lnTo>
                    <a:pt x="69" y="898"/>
                  </a:lnTo>
                  <a:lnTo>
                    <a:pt x="69" y="909"/>
                  </a:lnTo>
                  <a:lnTo>
                    <a:pt x="72" y="912"/>
                  </a:lnTo>
                  <a:lnTo>
                    <a:pt x="70" y="914"/>
                  </a:lnTo>
                  <a:lnTo>
                    <a:pt x="68" y="911"/>
                  </a:lnTo>
                  <a:lnTo>
                    <a:pt x="66" y="905"/>
                  </a:lnTo>
                  <a:lnTo>
                    <a:pt x="61" y="904"/>
                  </a:lnTo>
                  <a:lnTo>
                    <a:pt x="60" y="907"/>
                  </a:lnTo>
                  <a:lnTo>
                    <a:pt x="60" y="911"/>
                  </a:lnTo>
                  <a:lnTo>
                    <a:pt x="67" y="915"/>
                  </a:lnTo>
                  <a:lnTo>
                    <a:pt x="68" y="917"/>
                  </a:lnTo>
                  <a:lnTo>
                    <a:pt x="64" y="919"/>
                  </a:lnTo>
                  <a:lnTo>
                    <a:pt x="60" y="922"/>
                  </a:lnTo>
                  <a:lnTo>
                    <a:pt x="61" y="929"/>
                  </a:lnTo>
                  <a:lnTo>
                    <a:pt x="67" y="934"/>
                  </a:lnTo>
                  <a:lnTo>
                    <a:pt x="61" y="939"/>
                  </a:lnTo>
                  <a:lnTo>
                    <a:pt x="61" y="944"/>
                  </a:lnTo>
                  <a:lnTo>
                    <a:pt x="64" y="946"/>
                  </a:lnTo>
                  <a:lnTo>
                    <a:pt x="58" y="951"/>
                  </a:lnTo>
                  <a:lnTo>
                    <a:pt x="59" y="954"/>
                  </a:lnTo>
                  <a:lnTo>
                    <a:pt x="66" y="959"/>
                  </a:lnTo>
                  <a:lnTo>
                    <a:pt x="64" y="964"/>
                  </a:lnTo>
                  <a:lnTo>
                    <a:pt x="62" y="972"/>
                  </a:lnTo>
                  <a:lnTo>
                    <a:pt x="59" y="976"/>
                  </a:lnTo>
                  <a:lnTo>
                    <a:pt x="59" y="981"/>
                  </a:lnTo>
                  <a:lnTo>
                    <a:pt x="61" y="984"/>
                  </a:lnTo>
                  <a:lnTo>
                    <a:pt x="68" y="984"/>
                  </a:lnTo>
                  <a:lnTo>
                    <a:pt x="72" y="987"/>
                  </a:lnTo>
                  <a:lnTo>
                    <a:pt x="72" y="993"/>
                  </a:lnTo>
                  <a:lnTo>
                    <a:pt x="78" y="994"/>
                  </a:lnTo>
                  <a:lnTo>
                    <a:pt x="80" y="997"/>
                  </a:lnTo>
                  <a:lnTo>
                    <a:pt x="80" y="1007"/>
                  </a:lnTo>
                  <a:lnTo>
                    <a:pt x="76" y="1014"/>
                  </a:lnTo>
                  <a:lnTo>
                    <a:pt x="67" y="1019"/>
                  </a:lnTo>
                  <a:lnTo>
                    <a:pt x="64" y="1019"/>
                  </a:lnTo>
                  <a:lnTo>
                    <a:pt x="62" y="1026"/>
                  </a:lnTo>
                  <a:lnTo>
                    <a:pt x="66" y="1032"/>
                  </a:lnTo>
                  <a:lnTo>
                    <a:pt x="62" y="1035"/>
                  </a:lnTo>
                  <a:lnTo>
                    <a:pt x="64" y="1039"/>
                  </a:lnTo>
                  <a:lnTo>
                    <a:pt x="66" y="1040"/>
                  </a:lnTo>
                  <a:lnTo>
                    <a:pt x="61" y="1045"/>
                  </a:lnTo>
                  <a:lnTo>
                    <a:pt x="58" y="1055"/>
                  </a:lnTo>
                  <a:lnTo>
                    <a:pt x="57" y="1063"/>
                  </a:lnTo>
                  <a:lnTo>
                    <a:pt x="61" y="1064"/>
                  </a:lnTo>
                  <a:lnTo>
                    <a:pt x="59" y="1068"/>
                  </a:lnTo>
                  <a:lnTo>
                    <a:pt x="59" y="1079"/>
                  </a:lnTo>
                  <a:lnTo>
                    <a:pt x="55" y="1081"/>
                  </a:lnTo>
                  <a:lnTo>
                    <a:pt x="54" y="1088"/>
                  </a:lnTo>
                  <a:lnTo>
                    <a:pt x="52" y="1085"/>
                  </a:lnTo>
                  <a:lnTo>
                    <a:pt x="54" y="1081"/>
                  </a:lnTo>
                  <a:lnTo>
                    <a:pt x="55" y="1072"/>
                  </a:lnTo>
                  <a:lnTo>
                    <a:pt x="55" y="1066"/>
                  </a:lnTo>
                  <a:lnTo>
                    <a:pt x="56" y="1063"/>
                  </a:lnTo>
                  <a:lnTo>
                    <a:pt x="53" y="1062"/>
                  </a:lnTo>
                  <a:lnTo>
                    <a:pt x="45" y="1065"/>
                  </a:lnTo>
                  <a:lnTo>
                    <a:pt x="38" y="1069"/>
                  </a:lnTo>
                  <a:lnTo>
                    <a:pt x="35" y="1068"/>
                  </a:lnTo>
                  <a:lnTo>
                    <a:pt x="35" y="1066"/>
                  </a:lnTo>
                  <a:lnTo>
                    <a:pt x="42" y="1064"/>
                  </a:lnTo>
                  <a:lnTo>
                    <a:pt x="45" y="1061"/>
                  </a:lnTo>
                  <a:lnTo>
                    <a:pt x="45" y="1052"/>
                  </a:lnTo>
                  <a:lnTo>
                    <a:pt x="43" y="1051"/>
                  </a:lnTo>
                  <a:lnTo>
                    <a:pt x="36" y="1053"/>
                  </a:lnTo>
                  <a:lnTo>
                    <a:pt x="25" y="1053"/>
                  </a:lnTo>
                  <a:lnTo>
                    <a:pt x="22" y="1052"/>
                  </a:lnTo>
                  <a:lnTo>
                    <a:pt x="18" y="1053"/>
                  </a:lnTo>
                  <a:lnTo>
                    <a:pt x="17" y="1057"/>
                  </a:lnTo>
                  <a:lnTo>
                    <a:pt x="20" y="1064"/>
                  </a:lnTo>
                  <a:lnTo>
                    <a:pt x="22" y="1064"/>
                  </a:lnTo>
                  <a:lnTo>
                    <a:pt x="24" y="1069"/>
                  </a:lnTo>
                  <a:lnTo>
                    <a:pt x="20" y="1069"/>
                  </a:lnTo>
                  <a:lnTo>
                    <a:pt x="18" y="1076"/>
                  </a:lnTo>
                  <a:lnTo>
                    <a:pt x="13" y="1078"/>
                  </a:lnTo>
                  <a:lnTo>
                    <a:pt x="11" y="1084"/>
                  </a:lnTo>
                  <a:lnTo>
                    <a:pt x="3" y="1088"/>
                  </a:lnTo>
                  <a:lnTo>
                    <a:pt x="2" y="1093"/>
                  </a:lnTo>
                  <a:lnTo>
                    <a:pt x="11" y="1102"/>
                  </a:lnTo>
                  <a:lnTo>
                    <a:pt x="17" y="1103"/>
                  </a:lnTo>
                  <a:lnTo>
                    <a:pt x="19" y="1100"/>
                  </a:lnTo>
                  <a:lnTo>
                    <a:pt x="19" y="1097"/>
                  </a:lnTo>
                  <a:lnTo>
                    <a:pt x="13" y="1095"/>
                  </a:lnTo>
                  <a:lnTo>
                    <a:pt x="12" y="1091"/>
                  </a:lnTo>
                  <a:lnTo>
                    <a:pt x="15" y="1086"/>
                  </a:lnTo>
                  <a:lnTo>
                    <a:pt x="23" y="1085"/>
                  </a:lnTo>
                  <a:lnTo>
                    <a:pt x="24" y="1082"/>
                  </a:lnTo>
                  <a:lnTo>
                    <a:pt x="26" y="1090"/>
                  </a:lnTo>
                  <a:lnTo>
                    <a:pt x="32" y="1095"/>
                  </a:lnTo>
                  <a:lnTo>
                    <a:pt x="40" y="1093"/>
                  </a:lnTo>
                  <a:lnTo>
                    <a:pt x="42" y="1090"/>
                  </a:lnTo>
                  <a:lnTo>
                    <a:pt x="46" y="1092"/>
                  </a:lnTo>
                  <a:lnTo>
                    <a:pt x="48" y="1096"/>
                  </a:lnTo>
                  <a:lnTo>
                    <a:pt x="56" y="1100"/>
                  </a:lnTo>
                  <a:lnTo>
                    <a:pt x="59" y="1103"/>
                  </a:lnTo>
                  <a:lnTo>
                    <a:pt x="56" y="1104"/>
                  </a:lnTo>
                  <a:lnTo>
                    <a:pt x="55" y="1108"/>
                  </a:lnTo>
                  <a:lnTo>
                    <a:pt x="57" y="1111"/>
                  </a:lnTo>
                  <a:lnTo>
                    <a:pt x="54" y="1114"/>
                  </a:lnTo>
                  <a:lnTo>
                    <a:pt x="50" y="1119"/>
                  </a:lnTo>
                  <a:lnTo>
                    <a:pt x="54" y="1122"/>
                  </a:lnTo>
                  <a:lnTo>
                    <a:pt x="59" y="1125"/>
                  </a:lnTo>
                  <a:lnTo>
                    <a:pt x="58" y="1127"/>
                  </a:lnTo>
                  <a:lnTo>
                    <a:pt x="53" y="1125"/>
                  </a:lnTo>
                  <a:lnTo>
                    <a:pt x="50" y="1122"/>
                  </a:lnTo>
                  <a:lnTo>
                    <a:pt x="47" y="1122"/>
                  </a:lnTo>
                  <a:lnTo>
                    <a:pt x="46" y="1127"/>
                  </a:lnTo>
                  <a:lnTo>
                    <a:pt x="52" y="1132"/>
                  </a:lnTo>
                  <a:lnTo>
                    <a:pt x="54" y="1136"/>
                  </a:lnTo>
                  <a:lnTo>
                    <a:pt x="61" y="1137"/>
                  </a:lnTo>
                  <a:lnTo>
                    <a:pt x="70" y="1133"/>
                  </a:lnTo>
                  <a:lnTo>
                    <a:pt x="73" y="1136"/>
                  </a:lnTo>
                  <a:lnTo>
                    <a:pt x="77" y="1136"/>
                  </a:lnTo>
                  <a:lnTo>
                    <a:pt x="82" y="1134"/>
                  </a:lnTo>
                  <a:lnTo>
                    <a:pt x="80" y="1138"/>
                  </a:lnTo>
                  <a:lnTo>
                    <a:pt x="81" y="1140"/>
                  </a:lnTo>
                  <a:lnTo>
                    <a:pt x="79" y="1142"/>
                  </a:lnTo>
                  <a:lnTo>
                    <a:pt x="73" y="1142"/>
                  </a:lnTo>
                  <a:lnTo>
                    <a:pt x="71" y="1144"/>
                  </a:lnTo>
                  <a:lnTo>
                    <a:pt x="67" y="1140"/>
                  </a:lnTo>
                  <a:lnTo>
                    <a:pt x="57" y="1143"/>
                  </a:lnTo>
                  <a:lnTo>
                    <a:pt x="55" y="1147"/>
                  </a:lnTo>
                  <a:lnTo>
                    <a:pt x="56" y="1150"/>
                  </a:lnTo>
                  <a:lnTo>
                    <a:pt x="62" y="1155"/>
                  </a:lnTo>
                  <a:lnTo>
                    <a:pt x="64" y="1160"/>
                  </a:lnTo>
                  <a:lnTo>
                    <a:pt x="69" y="1161"/>
                  </a:lnTo>
                  <a:lnTo>
                    <a:pt x="73" y="1159"/>
                  </a:lnTo>
                  <a:lnTo>
                    <a:pt x="73" y="1162"/>
                  </a:lnTo>
                  <a:lnTo>
                    <a:pt x="68" y="1167"/>
                  </a:lnTo>
                  <a:lnTo>
                    <a:pt x="68" y="1170"/>
                  </a:lnTo>
                  <a:lnTo>
                    <a:pt x="69" y="1172"/>
                  </a:lnTo>
                  <a:lnTo>
                    <a:pt x="68" y="1175"/>
                  </a:lnTo>
                  <a:lnTo>
                    <a:pt x="64" y="1177"/>
                  </a:lnTo>
                  <a:lnTo>
                    <a:pt x="64" y="1180"/>
                  </a:lnTo>
                  <a:lnTo>
                    <a:pt x="67" y="1195"/>
                  </a:lnTo>
                  <a:lnTo>
                    <a:pt x="70" y="1200"/>
                  </a:lnTo>
                  <a:lnTo>
                    <a:pt x="70" y="1207"/>
                  </a:lnTo>
                  <a:lnTo>
                    <a:pt x="75" y="1213"/>
                  </a:lnTo>
                  <a:lnTo>
                    <a:pt x="79" y="1215"/>
                  </a:lnTo>
                  <a:lnTo>
                    <a:pt x="79" y="1205"/>
                  </a:lnTo>
                  <a:lnTo>
                    <a:pt x="82" y="1193"/>
                  </a:lnTo>
                  <a:lnTo>
                    <a:pt x="87" y="1190"/>
                  </a:lnTo>
                  <a:lnTo>
                    <a:pt x="88" y="1193"/>
                  </a:lnTo>
                  <a:lnTo>
                    <a:pt x="85" y="1193"/>
                  </a:lnTo>
                  <a:lnTo>
                    <a:pt x="81" y="1206"/>
                  </a:lnTo>
                  <a:lnTo>
                    <a:pt x="82" y="1209"/>
                  </a:lnTo>
                  <a:lnTo>
                    <a:pt x="87" y="1213"/>
                  </a:lnTo>
                  <a:lnTo>
                    <a:pt x="91" y="1213"/>
                  </a:lnTo>
                  <a:lnTo>
                    <a:pt x="89" y="1214"/>
                  </a:lnTo>
                  <a:lnTo>
                    <a:pt x="82" y="1216"/>
                  </a:lnTo>
                  <a:lnTo>
                    <a:pt x="77" y="1220"/>
                  </a:lnTo>
                  <a:lnTo>
                    <a:pt x="78" y="1224"/>
                  </a:lnTo>
                  <a:lnTo>
                    <a:pt x="76" y="1229"/>
                  </a:lnTo>
                  <a:lnTo>
                    <a:pt x="76" y="1235"/>
                  </a:lnTo>
                  <a:lnTo>
                    <a:pt x="73" y="1237"/>
                  </a:lnTo>
                  <a:lnTo>
                    <a:pt x="70" y="1242"/>
                  </a:lnTo>
                  <a:lnTo>
                    <a:pt x="71" y="1247"/>
                  </a:lnTo>
                  <a:lnTo>
                    <a:pt x="80" y="1253"/>
                  </a:lnTo>
                  <a:lnTo>
                    <a:pt x="92" y="1255"/>
                  </a:lnTo>
                  <a:lnTo>
                    <a:pt x="96" y="1259"/>
                  </a:lnTo>
                  <a:lnTo>
                    <a:pt x="95" y="1262"/>
                  </a:lnTo>
                  <a:lnTo>
                    <a:pt x="93" y="1262"/>
                  </a:lnTo>
                  <a:lnTo>
                    <a:pt x="94" y="1268"/>
                  </a:lnTo>
                  <a:lnTo>
                    <a:pt x="96" y="1271"/>
                  </a:lnTo>
                  <a:lnTo>
                    <a:pt x="102" y="1265"/>
                  </a:lnTo>
                  <a:lnTo>
                    <a:pt x="102" y="1271"/>
                  </a:lnTo>
                  <a:lnTo>
                    <a:pt x="100" y="1274"/>
                  </a:lnTo>
                  <a:lnTo>
                    <a:pt x="95" y="1276"/>
                  </a:lnTo>
                  <a:lnTo>
                    <a:pt x="92" y="1281"/>
                  </a:lnTo>
                  <a:lnTo>
                    <a:pt x="94" y="1283"/>
                  </a:lnTo>
                  <a:lnTo>
                    <a:pt x="100" y="1283"/>
                  </a:lnTo>
                  <a:lnTo>
                    <a:pt x="100" y="1287"/>
                  </a:lnTo>
                  <a:lnTo>
                    <a:pt x="104" y="1293"/>
                  </a:lnTo>
                  <a:lnTo>
                    <a:pt x="107" y="1293"/>
                  </a:lnTo>
                  <a:lnTo>
                    <a:pt x="111" y="1289"/>
                  </a:lnTo>
                  <a:lnTo>
                    <a:pt x="110" y="1295"/>
                  </a:lnTo>
                  <a:lnTo>
                    <a:pt x="112" y="1300"/>
                  </a:lnTo>
                  <a:lnTo>
                    <a:pt x="108" y="1300"/>
                  </a:lnTo>
                  <a:lnTo>
                    <a:pt x="106" y="1298"/>
                  </a:lnTo>
                  <a:lnTo>
                    <a:pt x="103" y="1299"/>
                  </a:lnTo>
                  <a:lnTo>
                    <a:pt x="102" y="1302"/>
                  </a:lnTo>
                  <a:lnTo>
                    <a:pt x="107" y="1309"/>
                  </a:lnTo>
                  <a:lnTo>
                    <a:pt x="110" y="1310"/>
                  </a:lnTo>
                  <a:lnTo>
                    <a:pt x="112" y="1317"/>
                  </a:lnTo>
                  <a:lnTo>
                    <a:pt x="114" y="1320"/>
                  </a:lnTo>
                  <a:lnTo>
                    <a:pt x="119" y="1325"/>
                  </a:lnTo>
                  <a:lnTo>
                    <a:pt x="124" y="1324"/>
                  </a:lnTo>
                  <a:lnTo>
                    <a:pt x="120" y="1317"/>
                  </a:lnTo>
                  <a:lnTo>
                    <a:pt x="123" y="1312"/>
                  </a:lnTo>
                  <a:lnTo>
                    <a:pt x="120" y="1308"/>
                  </a:lnTo>
                  <a:lnTo>
                    <a:pt x="126" y="1311"/>
                  </a:lnTo>
                  <a:lnTo>
                    <a:pt x="127" y="1317"/>
                  </a:lnTo>
                  <a:lnTo>
                    <a:pt x="130" y="1321"/>
                  </a:lnTo>
                  <a:lnTo>
                    <a:pt x="132" y="1316"/>
                  </a:lnTo>
                  <a:lnTo>
                    <a:pt x="137" y="1311"/>
                  </a:lnTo>
                  <a:lnTo>
                    <a:pt x="137" y="1308"/>
                  </a:lnTo>
                  <a:lnTo>
                    <a:pt x="132" y="1306"/>
                  </a:lnTo>
                  <a:lnTo>
                    <a:pt x="125" y="1305"/>
                  </a:lnTo>
                  <a:lnTo>
                    <a:pt x="125" y="1302"/>
                  </a:lnTo>
                  <a:lnTo>
                    <a:pt x="129" y="1302"/>
                  </a:lnTo>
                  <a:lnTo>
                    <a:pt x="139" y="1306"/>
                  </a:lnTo>
                  <a:lnTo>
                    <a:pt x="141" y="1308"/>
                  </a:lnTo>
                  <a:lnTo>
                    <a:pt x="148" y="1308"/>
                  </a:lnTo>
                  <a:lnTo>
                    <a:pt x="146" y="1302"/>
                  </a:lnTo>
                  <a:lnTo>
                    <a:pt x="140" y="1299"/>
                  </a:lnTo>
                  <a:lnTo>
                    <a:pt x="128" y="1299"/>
                  </a:lnTo>
                  <a:lnTo>
                    <a:pt x="128" y="1296"/>
                  </a:lnTo>
                  <a:lnTo>
                    <a:pt x="131" y="1295"/>
                  </a:lnTo>
                  <a:lnTo>
                    <a:pt x="141" y="1298"/>
                  </a:lnTo>
                  <a:lnTo>
                    <a:pt x="151" y="1305"/>
                  </a:lnTo>
                  <a:lnTo>
                    <a:pt x="153" y="1311"/>
                  </a:lnTo>
                  <a:lnTo>
                    <a:pt x="149" y="1316"/>
                  </a:lnTo>
                  <a:lnTo>
                    <a:pt x="149" y="1321"/>
                  </a:lnTo>
                  <a:lnTo>
                    <a:pt x="152" y="1329"/>
                  </a:lnTo>
                  <a:lnTo>
                    <a:pt x="152" y="1334"/>
                  </a:lnTo>
                  <a:lnTo>
                    <a:pt x="148" y="1337"/>
                  </a:lnTo>
                  <a:lnTo>
                    <a:pt x="150" y="1330"/>
                  </a:lnTo>
                  <a:lnTo>
                    <a:pt x="146" y="1320"/>
                  </a:lnTo>
                  <a:lnTo>
                    <a:pt x="141" y="1316"/>
                  </a:lnTo>
                  <a:lnTo>
                    <a:pt x="139" y="1320"/>
                  </a:lnTo>
                  <a:lnTo>
                    <a:pt x="138" y="1325"/>
                  </a:lnTo>
                  <a:lnTo>
                    <a:pt x="141" y="1329"/>
                  </a:lnTo>
                  <a:lnTo>
                    <a:pt x="139" y="1333"/>
                  </a:lnTo>
                  <a:lnTo>
                    <a:pt x="137" y="1331"/>
                  </a:lnTo>
                  <a:lnTo>
                    <a:pt x="135" y="1325"/>
                  </a:lnTo>
                  <a:lnTo>
                    <a:pt x="131" y="1325"/>
                  </a:lnTo>
                  <a:lnTo>
                    <a:pt x="127" y="1329"/>
                  </a:lnTo>
                  <a:lnTo>
                    <a:pt x="120" y="1329"/>
                  </a:lnTo>
                  <a:lnTo>
                    <a:pt x="114" y="1332"/>
                  </a:lnTo>
                  <a:lnTo>
                    <a:pt x="119" y="1335"/>
                  </a:lnTo>
                  <a:lnTo>
                    <a:pt x="120" y="1343"/>
                  </a:lnTo>
                  <a:lnTo>
                    <a:pt x="123" y="1347"/>
                  </a:lnTo>
                  <a:lnTo>
                    <a:pt x="124" y="1352"/>
                  </a:lnTo>
                  <a:lnTo>
                    <a:pt x="122" y="1355"/>
                  </a:lnTo>
                  <a:lnTo>
                    <a:pt x="123" y="1357"/>
                  </a:lnTo>
                  <a:lnTo>
                    <a:pt x="127" y="1357"/>
                  </a:lnTo>
                  <a:lnTo>
                    <a:pt x="129" y="1353"/>
                  </a:lnTo>
                  <a:lnTo>
                    <a:pt x="132" y="1355"/>
                  </a:lnTo>
                  <a:lnTo>
                    <a:pt x="137" y="1356"/>
                  </a:lnTo>
                  <a:lnTo>
                    <a:pt x="137" y="1358"/>
                  </a:lnTo>
                  <a:lnTo>
                    <a:pt x="132" y="1359"/>
                  </a:lnTo>
                  <a:lnTo>
                    <a:pt x="128" y="1364"/>
                  </a:lnTo>
                  <a:lnTo>
                    <a:pt x="129" y="1367"/>
                  </a:lnTo>
                  <a:lnTo>
                    <a:pt x="137" y="1368"/>
                  </a:lnTo>
                  <a:lnTo>
                    <a:pt x="146" y="1372"/>
                  </a:lnTo>
                  <a:lnTo>
                    <a:pt x="149" y="1371"/>
                  </a:lnTo>
                  <a:lnTo>
                    <a:pt x="151" y="1367"/>
                  </a:lnTo>
                  <a:lnTo>
                    <a:pt x="149" y="1361"/>
                  </a:lnTo>
                  <a:lnTo>
                    <a:pt x="150" y="1356"/>
                  </a:lnTo>
                  <a:lnTo>
                    <a:pt x="149" y="1352"/>
                  </a:lnTo>
                  <a:lnTo>
                    <a:pt x="146" y="1353"/>
                  </a:lnTo>
                  <a:lnTo>
                    <a:pt x="141" y="1352"/>
                  </a:lnTo>
                  <a:lnTo>
                    <a:pt x="143" y="1351"/>
                  </a:lnTo>
                  <a:lnTo>
                    <a:pt x="147" y="1348"/>
                  </a:lnTo>
                  <a:lnTo>
                    <a:pt x="147" y="1344"/>
                  </a:lnTo>
                  <a:lnTo>
                    <a:pt x="149" y="1343"/>
                  </a:lnTo>
                  <a:lnTo>
                    <a:pt x="157" y="1345"/>
                  </a:lnTo>
                  <a:lnTo>
                    <a:pt x="159" y="1343"/>
                  </a:lnTo>
                  <a:lnTo>
                    <a:pt x="160" y="1346"/>
                  </a:lnTo>
                  <a:lnTo>
                    <a:pt x="163" y="1348"/>
                  </a:lnTo>
                  <a:lnTo>
                    <a:pt x="165" y="1345"/>
                  </a:lnTo>
                  <a:lnTo>
                    <a:pt x="171" y="1343"/>
                  </a:lnTo>
                  <a:lnTo>
                    <a:pt x="176" y="1345"/>
                  </a:lnTo>
                  <a:lnTo>
                    <a:pt x="183" y="1344"/>
                  </a:lnTo>
                  <a:lnTo>
                    <a:pt x="188" y="1345"/>
                  </a:lnTo>
                  <a:lnTo>
                    <a:pt x="188" y="1347"/>
                  </a:lnTo>
                  <a:lnTo>
                    <a:pt x="185" y="1348"/>
                  </a:lnTo>
                  <a:lnTo>
                    <a:pt x="183" y="1353"/>
                  </a:lnTo>
                  <a:lnTo>
                    <a:pt x="178" y="1352"/>
                  </a:lnTo>
                  <a:lnTo>
                    <a:pt x="175" y="1348"/>
                  </a:lnTo>
                  <a:lnTo>
                    <a:pt x="171" y="1349"/>
                  </a:lnTo>
                  <a:lnTo>
                    <a:pt x="161" y="1358"/>
                  </a:lnTo>
                  <a:lnTo>
                    <a:pt x="159" y="1359"/>
                  </a:lnTo>
                  <a:lnTo>
                    <a:pt x="157" y="1358"/>
                  </a:lnTo>
                  <a:lnTo>
                    <a:pt x="152" y="1363"/>
                  </a:lnTo>
                  <a:lnTo>
                    <a:pt x="153" y="1366"/>
                  </a:lnTo>
                  <a:lnTo>
                    <a:pt x="151" y="1370"/>
                  </a:lnTo>
                  <a:lnTo>
                    <a:pt x="150" y="1372"/>
                  </a:lnTo>
                  <a:lnTo>
                    <a:pt x="150" y="1375"/>
                  </a:lnTo>
                  <a:lnTo>
                    <a:pt x="152" y="1377"/>
                  </a:lnTo>
                  <a:lnTo>
                    <a:pt x="150" y="1380"/>
                  </a:lnTo>
                  <a:lnTo>
                    <a:pt x="150" y="1382"/>
                  </a:lnTo>
                  <a:lnTo>
                    <a:pt x="159" y="1386"/>
                  </a:lnTo>
                  <a:lnTo>
                    <a:pt x="165" y="1391"/>
                  </a:lnTo>
                  <a:lnTo>
                    <a:pt x="168" y="1391"/>
                  </a:lnTo>
                  <a:lnTo>
                    <a:pt x="169" y="1388"/>
                  </a:lnTo>
                  <a:lnTo>
                    <a:pt x="168" y="1383"/>
                  </a:lnTo>
                  <a:lnTo>
                    <a:pt x="172" y="1379"/>
                  </a:lnTo>
                  <a:lnTo>
                    <a:pt x="175" y="1378"/>
                  </a:lnTo>
                  <a:lnTo>
                    <a:pt x="176" y="1376"/>
                  </a:lnTo>
                  <a:lnTo>
                    <a:pt x="171" y="1370"/>
                  </a:lnTo>
                  <a:lnTo>
                    <a:pt x="180" y="1368"/>
                  </a:lnTo>
                  <a:lnTo>
                    <a:pt x="185" y="1364"/>
                  </a:lnTo>
                  <a:lnTo>
                    <a:pt x="189" y="1356"/>
                  </a:lnTo>
                  <a:lnTo>
                    <a:pt x="194" y="1354"/>
                  </a:lnTo>
                  <a:lnTo>
                    <a:pt x="195" y="1355"/>
                  </a:lnTo>
                  <a:lnTo>
                    <a:pt x="199" y="1357"/>
                  </a:lnTo>
                  <a:lnTo>
                    <a:pt x="203" y="1357"/>
                  </a:lnTo>
                  <a:lnTo>
                    <a:pt x="204" y="1359"/>
                  </a:lnTo>
                  <a:lnTo>
                    <a:pt x="199" y="1360"/>
                  </a:lnTo>
                  <a:lnTo>
                    <a:pt x="196" y="1366"/>
                  </a:lnTo>
                  <a:lnTo>
                    <a:pt x="195" y="1370"/>
                  </a:lnTo>
                  <a:lnTo>
                    <a:pt x="189" y="1375"/>
                  </a:lnTo>
                  <a:lnTo>
                    <a:pt x="189" y="1381"/>
                  </a:lnTo>
                  <a:lnTo>
                    <a:pt x="192" y="1386"/>
                  </a:lnTo>
                  <a:lnTo>
                    <a:pt x="188" y="1389"/>
                  </a:lnTo>
                  <a:lnTo>
                    <a:pt x="183" y="1391"/>
                  </a:lnTo>
                  <a:lnTo>
                    <a:pt x="184" y="1389"/>
                  </a:lnTo>
                  <a:lnTo>
                    <a:pt x="186" y="1387"/>
                  </a:lnTo>
                  <a:lnTo>
                    <a:pt x="186" y="1379"/>
                  </a:lnTo>
                  <a:lnTo>
                    <a:pt x="184" y="1378"/>
                  </a:lnTo>
                  <a:lnTo>
                    <a:pt x="181" y="1380"/>
                  </a:lnTo>
                  <a:lnTo>
                    <a:pt x="181" y="1384"/>
                  </a:lnTo>
                  <a:lnTo>
                    <a:pt x="178" y="1383"/>
                  </a:lnTo>
                  <a:lnTo>
                    <a:pt x="174" y="1383"/>
                  </a:lnTo>
                  <a:lnTo>
                    <a:pt x="172" y="1387"/>
                  </a:lnTo>
                  <a:lnTo>
                    <a:pt x="175" y="1392"/>
                  </a:lnTo>
                  <a:lnTo>
                    <a:pt x="185" y="1402"/>
                  </a:lnTo>
                  <a:lnTo>
                    <a:pt x="194" y="1403"/>
                  </a:lnTo>
                  <a:lnTo>
                    <a:pt x="200" y="1406"/>
                  </a:lnTo>
                  <a:lnTo>
                    <a:pt x="204" y="1406"/>
                  </a:lnTo>
                  <a:lnTo>
                    <a:pt x="208" y="1409"/>
                  </a:lnTo>
                  <a:lnTo>
                    <a:pt x="211" y="1405"/>
                  </a:lnTo>
                  <a:lnTo>
                    <a:pt x="215" y="1399"/>
                  </a:lnTo>
                  <a:lnTo>
                    <a:pt x="211" y="1389"/>
                  </a:lnTo>
                  <a:lnTo>
                    <a:pt x="212" y="1384"/>
                  </a:lnTo>
                  <a:lnTo>
                    <a:pt x="212" y="1380"/>
                  </a:lnTo>
                  <a:lnTo>
                    <a:pt x="213" y="1371"/>
                  </a:lnTo>
                  <a:lnTo>
                    <a:pt x="213" y="1363"/>
                  </a:lnTo>
                  <a:lnTo>
                    <a:pt x="212" y="1356"/>
                  </a:lnTo>
                  <a:lnTo>
                    <a:pt x="213" y="1352"/>
                  </a:lnTo>
                  <a:lnTo>
                    <a:pt x="221" y="1347"/>
                  </a:lnTo>
                  <a:lnTo>
                    <a:pt x="228" y="1339"/>
                  </a:lnTo>
                  <a:lnTo>
                    <a:pt x="232" y="1337"/>
                  </a:lnTo>
                  <a:lnTo>
                    <a:pt x="239" y="1337"/>
                  </a:lnTo>
                  <a:lnTo>
                    <a:pt x="241" y="1334"/>
                  </a:lnTo>
                  <a:lnTo>
                    <a:pt x="241" y="1326"/>
                  </a:lnTo>
                  <a:lnTo>
                    <a:pt x="244" y="1323"/>
                  </a:lnTo>
                  <a:lnTo>
                    <a:pt x="251" y="1321"/>
                  </a:lnTo>
                  <a:lnTo>
                    <a:pt x="259" y="1326"/>
                  </a:lnTo>
                  <a:lnTo>
                    <a:pt x="263" y="1324"/>
                  </a:lnTo>
                  <a:lnTo>
                    <a:pt x="264" y="1324"/>
                  </a:lnTo>
                  <a:lnTo>
                    <a:pt x="264" y="1324"/>
                  </a:lnTo>
                  <a:close/>
                  <a:moveTo>
                    <a:pt x="327" y="1492"/>
                  </a:moveTo>
                  <a:lnTo>
                    <a:pt x="329" y="1493"/>
                  </a:lnTo>
                  <a:lnTo>
                    <a:pt x="334" y="1488"/>
                  </a:lnTo>
                  <a:lnTo>
                    <a:pt x="331" y="1488"/>
                  </a:lnTo>
                  <a:lnTo>
                    <a:pt x="331" y="1488"/>
                  </a:lnTo>
                  <a:lnTo>
                    <a:pt x="327" y="1492"/>
                  </a:lnTo>
                  <a:lnTo>
                    <a:pt x="327" y="1492"/>
                  </a:lnTo>
                  <a:close/>
                  <a:moveTo>
                    <a:pt x="43" y="921"/>
                  </a:moveTo>
                  <a:lnTo>
                    <a:pt x="36" y="917"/>
                  </a:lnTo>
                  <a:lnTo>
                    <a:pt x="33" y="917"/>
                  </a:lnTo>
                  <a:lnTo>
                    <a:pt x="33" y="922"/>
                  </a:lnTo>
                  <a:lnTo>
                    <a:pt x="41" y="928"/>
                  </a:lnTo>
                  <a:lnTo>
                    <a:pt x="37" y="930"/>
                  </a:lnTo>
                  <a:lnTo>
                    <a:pt x="44" y="937"/>
                  </a:lnTo>
                  <a:lnTo>
                    <a:pt x="43" y="938"/>
                  </a:lnTo>
                  <a:lnTo>
                    <a:pt x="36" y="937"/>
                  </a:lnTo>
                  <a:lnTo>
                    <a:pt x="34" y="941"/>
                  </a:lnTo>
                  <a:lnTo>
                    <a:pt x="35" y="948"/>
                  </a:lnTo>
                  <a:lnTo>
                    <a:pt x="35" y="950"/>
                  </a:lnTo>
                  <a:lnTo>
                    <a:pt x="24" y="951"/>
                  </a:lnTo>
                  <a:lnTo>
                    <a:pt x="17" y="948"/>
                  </a:lnTo>
                  <a:lnTo>
                    <a:pt x="20" y="941"/>
                  </a:lnTo>
                  <a:lnTo>
                    <a:pt x="19" y="922"/>
                  </a:lnTo>
                  <a:lnTo>
                    <a:pt x="17" y="914"/>
                  </a:lnTo>
                  <a:lnTo>
                    <a:pt x="14" y="913"/>
                  </a:lnTo>
                  <a:lnTo>
                    <a:pt x="13" y="909"/>
                  </a:lnTo>
                  <a:lnTo>
                    <a:pt x="14" y="904"/>
                  </a:lnTo>
                  <a:lnTo>
                    <a:pt x="18" y="901"/>
                  </a:lnTo>
                  <a:lnTo>
                    <a:pt x="18" y="896"/>
                  </a:lnTo>
                  <a:lnTo>
                    <a:pt x="17" y="893"/>
                  </a:lnTo>
                  <a:lnTo>
                    <a:pt x="17" y="890"/>
                  </a:lnTo>
                  <a:lnTo>
                    <a:pt x="21" y="886"/>
                  </a:lnTo>
                  <a:lnTo>
                    <a:pt x="27" y="886"/>
                  </a:lnTo>
                  <a:lnTo>
                    <a:pt x="33" y="888"/>
                  </a:lnTo>
                  <a:lnTo>
                    <a:pt x="38" y="896"/>
                  </a:lnTo>
                  <a:lnTo>
                    <a:pt x="38" y="904"/>
                  </a:lnTo>
                  <a:lnTo>
                    <a:pt x="40" y="907"/>
                  </a:lnTo>
                  <a:lnTo>
                    <a:pt x="40" y="913"/>
                  </a:lnTo>
                  <a:lnTo>
                    <a:pt x="33" y="911"/>
                  </a:lnTo>
                  <a:lnTo>
                    <a:pt x="41" y="916"/>
                  </a:lnTo>
                  <a:lnTo>
                    <a:pt x="43" y="919"/>
                  </a:lnTo>
                  <a:lnTo>
                    <a:pt x="43" y="921"/>
                  </a:lnTo>
                  <a:lnTo>
                    <a:pt x="43" y="921"/>
                  </a:lnTo>
                  <a:close/>
                  <a:moveTo>
                    <a:pt x="46" y="905"/>
                  </a:moveTo>
                  <a:lnTo>
                    <a:pt x="50" y="903"/>
                  </a:lnTo>
                  <a:lnTo>
                    <a:pt x="54" y="906"/>
                  </a:lnTo>
                  <a:lnTo>
                    <a:pt x="52" y="910"/>
                  </a:lnTo>
                  <a:lnTo>
                    <a:pt x="46" y="905"/>
                  </a:lnTo>
                  <a:lnTo>
                    <a:pt x="46" y="905"/>
                  </a:lnTo>
                  <a:close/>
                  <a:moveTo>
                    <a:pt x="10" y="964"/>
                  </a:moveTo>
                  <a:lnTo>
                    <a:pt x="12" y="962"/>
                  </a:lnTo>
                  <a:lnTo>
                    <a:pt x="17" y="962"/>
                  </a:lnTo>
                  <a:lnTo>
                    <a:pt x="21" y="964"/>
                  </a:lnTo>
                  <a:lnTo>
                    <a:pt x="13" y="968"/>
                  </a:lnTo>
                  <a:lnTo>
                    <a:pt x="10" y="964"/>
                  </a:lnTo>
                  <a:lnTo>
                    <a:pt x="10" y="964"/>
                  </a:lnTo>
                  <a:close/>
                  <a:moveTo>
                    <a:pt x="54" y="971"/>
                  </a:moveTo>
                  <a:lnTo>
                    <a:pt x="59" y="968"/>
                  </a:lnTo>
                  <a:lnTo>
                    <a:pt x="59" y="972"/>
                  </a:lnTo>
                  <a:lnTo>
                    <a:pt x="55" y="975"/>
                  </a:lnTo>
                  <a:lnTo>
                    <a:pt x="54" y="971"/>
                  </a:lnTo>
                  <a:lnTo>
                    <a:pt x="54" y="971"/>
                  </a:lnTo>
                  <a:close/>
                  <a:moveTo>
                    <a:pt x="44" y="970"/>
                  </a:moveTo>
                  <a:lnTo>
                    <a:pt x="48" y="972"/>
                  </a:lnTo>
                  <a:lnTo>
                    <a:pt x="49" y="977"/>
                  </a:lnTo>
                  <a:lnTo>
                    <a:pt x="45" y="980"/>
                  </a:lnTo>
                  <a:lnTo>
                    <a:pt x="45" y="976"/>
                  </a:lnTo>
                  <a:lnTo>
                    <a:pt x="41" y="973"/>
                  </a:lnTo>
                  <a:lnTo>
                    <a:pt x="44" y="970"/>
                  </a:lnTo>
                  <a:lnTo>
                    <a:pt x="44" y="970"/>
                  </a:lnTo>
                  <a:close/>
                  <a:moveTo>
                    <a:pt x="30" y="969"/>
                  </a:moveTo>
                  <a:lnTo>
                    <a:pt x="31" y="967"/>
                  </a:lnTo>
                  <a:lnTo>
                    <a:pt x="40" y="969"/>
                  </a:lnTo>
                  <a:lnTo>
                    <a:pt x="33" y="972"/>
                  </a:lnTo>
                  <a:lnTo>
                    <a:pt x="30" y="969"/>
                  </a:lnTo>
                  <a:lnTo>
                    <a:pt x="30" y="969"/>
                  </a:lnTo>
                  <a:close/>
                  <a:moveTo>
                    <a:pt x="32" y="981"/>
                  </a:moveTo>
                  <a:lnTo>
                    <a:pt x="33" y="979"/>
                  </a:lnTo>
                  <a:lnTo>
                    <a:pt x="35" y="981"/>
                  </a:lnTo>
                  <a:lnTo>
                    <a:pt x="34" y="984"/>
                  </a:lnTo>
                  <a:lnTo>
                    <a:pt x="32" y="981"/>
                  </a:lnTo>
                  <a:lnTo>
                    <a:pt x="32" y="981"/>
                  </a:lnTo>
                  <a:close/>
                  <a:moveTo>
                    <a:pt x="23" y="988"/>
                  </a:moveTo>
                  <a:lnTo>
                    <a:pt x="25" y="984"/>
                  </a:lnTo>
                  <a:lnTo>
                    <a:pt x="31" y="984"/>
                  </a:lnTo>
                  <a:lnTo>
                    <a:pt x="33" y="987"/>
                  </a:lnTo>
                  <a:lnTo>
                    <a:pt x="33" y="991"/>
                  </a:lnTo>
                  <a:lnTo>
                    <a:pt x="27" y="992"/>
                  </a:lnTo>
                  <a:lnTo>
                    <a:pt x="24" y="992"/>
                  </a:lnTo>
                  <a:lnTo>
                    <a:pt x="23" y="988"/>
                  </a:lnTo>
                  <a:lnTo>
                    <a:pt x="23" y="988"/>
                  </a:lnTo>
                  <a:close/>
                  <a:moveTo>
                    <a:pt x="19" y="998"/>
                  </a:moveTo>
                  <a:lnTo>
                    <a:pt x="22" y="1003"/>
                  </a:lnTo>
                  <a:lnTo>
                    <a:pt x="18" y="1005"/>
                  </a:lnTo>
                  <a:lnTo>
                    <a:pt x="15" y="1003"/>
                  </a:lnTo>
                  <a:lnTo>
                    <a:pt x="19" y="998"/>
                  </a:lnTo>
                  <a:lnTo>
                    <a:pt x="19" y="998"/>
                  </a:lnTo>
                  <a:close/>
                  <a:moveTo>
                    <a:pt x="48" y="997"/>
                  </a:moveTo>
                  <a:lnTo>
                    <a:pt x="50" y="1004"/>
                  </a:lnTo>
                  <a:lnTo>
                    <a:pt x="46" y="1004"/>
                  </a:lnTo>
                  <a:lnTo>
                    <a:pt x="48" y="997"/>
                  </a:lnTo>
                  <a:lnTo>
                    <a:pt x="48" y="997"/>
                  </a:lnTo>
                  <a:close/>
                  <a:moveTo>
                    <a:pt x="37" y="995"/>
                  </a:moveTo>
                  <a:lnTo>
                    <a:pt x="44" y="993"/>
                  </a:lnTo>
                  <a:lnTo>
                    <a:pt x="44" y="1000"/>
                  </a:lnTo>
                  <a:lnTo>
                    <a:pt x="37" y="995"/>
                  </a:lnTo>
                  <a:lnTo>
                    <a:pt x="37" y="995"/>
                  </a:lnTo>
                  <a:close/>
                  <a:moveTo>
                    <a:pt x="24" y="1043"/>
                  </a:moveTo>
                  <a:lnTo>
                    <a:pt x="27" y="1043"/>
                  </a:lnTo>
                  <a:lnTo>
                    <a:pt x="29" y="1049"/>
                  </a:lnTo>
                  <a:lnTo>
                    <a:pt x="24" y="1049"/>
                  </a:lnTo>
                  <a:lnTo>
                    <a:pt x="24" y="1043"/>
                  </a:lnTo>
                  <a:lnTo>
                    <a:pt x="24" y="1043"/>
                  </a:lnTo>
                  <a:close/>
                  <a:moveTo>
                    <a:pt x="25" y="1003"/>
                  </a:moveTo>
                  <a:lnTo>
                    <a:pt x="25" y="998"/>
                  </a:lnTo>
                  <a:lnTo>
                    <a:pt x="24" y="994"/>
                  </a:lnTo>
                  <a:lnTo>
                    <a:pt x="31" y="994"/>
                  </a:lnTo>
                  <a:lnTo>
                    <a:pt x="34" y="1000"/>
                  </a:lnTo>
                  <a:lnTo>
                    <a:pt x="29" y="1002"/>
                  </a:lnTo>
                  <a:lnTo>
                    <a:pt x="25" y="1003"/>
                  </a:lnTo>
                  <a:lnTo>
                    <a:pt x="25" y="1003"/>
                  </a:lnTo>
                  <a:close/>
                  <a:moveTo>
                    <a:pt x="12" y="1014"/>
                  </a:moveTo>
                  <a:lnTo>
                    <a:pt x="4" y="1010"/>
                  </a:lnTo>
                  <a:lnTo>
                    <a:pt x="4" y="1006"/>
                  </a:lnTo>
                  <a:lnTo>
                    <a:pt x="11" y="1006"/>
                  </a:lnTo>
                  <a:lnTo>
                    <a:pt x="14" y="1009"/>
                  </a:lnTo>
                  <a:lnTo>
                    <a:pt x="12" y="1014"/>
                  </a:lnTo>
                  <a:lnTo>
                    <a:pt x="12" y="1014"/>
                  </a:lnTo>
                  <a:close/>
                  <a:moveTo>
                    <a:pt x="34" y="1034"/>
                  </a:moveTo>
                  <a:lnTo>
                    <a:pt x="40" y="1033"/>
                  </a:lnTo>
                  <a:lnTo>
                    <a:pt x="40" y="1040"/>
                  </a:lnTo>
                  <a:lnTo>
                    <a:pt x="34" y="1034"/>
                  </a:lnTo>
                  <a:lnTo>
                    <a:pt x="34" y="1034"/>
                  </a:lnTo>
                  <a:close/>
                  <a:moveTo>
                    <a:pt x="43" y="1042"/>
                  </a:moveTo>
                  <a:lnTo>
                    <a:pt x="49" y="1041"/>
                  </a:lnTo>
                  <a:lnTo>
                    <a:pt x="45" y="1045"/>
                  </a:lnTo>
                  <a:lnTo>
                    <a:pt x="43" y="1042"/>
                  </a:lnTo>
                  <a:lnTo>
                    <a:pt x="43" y="1042"/>
                  </a:lnTo>
                  <a:close/>
                  <a:moveTo>
                    <a:pt x="54" y="986"/>
                  </a:moveTo>
                  <a:lnTo>
                    <a:pt x="56" y="985"/>
                  </a:lnTo>
                  <a:lnTo>
                    <a:pt x="61" y="989"/>
                  </a:lnTo>
                  <a:lnTo>
                    <a:pt x="56" y="989"/>
                  </a:lnTo>
                  <a:lnTo>
                    <a:pt x="54" y="986"/>
                  </a:lnTo>
                  <a:lnTo>
                    <a:pt x="54" y="986"/>
                  </a:lnTo>
                  <a:close/>
                  <a:moveTo>
                    <a:pt x="64" y="992"/>
                  </a:moveTo>
                  <a:lnTo>
                    <a:pt x="70" y="993"/>
                  </a:lnTo>
                  <a:lnTo>
                    <a:pt x="71" y="997"/>
                  </a:lnTo>
                  <a:lnTo>
                    <a:pt x="77" y="1003"/>
                  </a:lnTo>
                  <a:lnTo>
                    <a:pt x="73" y="1007"/>
                  </a:lnTo>
                  <a:lnTo>
                    <a:pt x="71" y="1011"/>
                  </a:lnTo>
                  <a:lnTo>
                    <a:pt x="67" y="1012"/>
                  </a:lnTo>
                  <a:lnTo>
                    <a:pt x="64" y="1011"/>
                  </a:lnTo>
                  <a:lnTo>
                    <a:pt x="61" y="1010"/>
                  </a:lnTo>
                  <a:lnTo>
                    <a:pt x="56" y="1015"/>
                  </a:lnTo>
                  <a:lnTo>
                    <a:pt x="56" y="1008"/>
                  </a:lnTo>
                  <a:lnTo>
                    <a:pt x="55" y="1004"/>
                  </a:lnTo>
                  <a:lnTo>
                    <a:pt x="58" y="994"/>
                  </a:lnTo>
                  <a:lnTo>
                    <a:pt x="64" y="992"/>
                  </a:lnTo>
                  <a:lnTo>
                    <a:pt x="64" y="992"/>
                  </a:lnTo>
                  <a:close/>
                  <a:moveTo>
                    <a:pt x="29" y="1010"/>
                  </a:moveTo>
                  <a:lnTo>
                    <a:pt x="31" y="1005"/>
                  </a:lnTo>
                  <a:lnTo>
                    <a:pt x="44" y="1006"/>
                  </a:lnTo>
                  <a:lnTo>
                    <a:pt x="41" y="1008"/>
                  </a:lnTo>
                  <a:lnTo>
                    <a:pt x="33" y="1010"/>
                  </a:lnTo>
                  <a:lnTo>
                    <a:pt x="32" y="1012"/>
                  </a:lnTo>
                  <a:lnTo>
                    <a:pt x="32" y="1012"/>
                  </a:lnTo>
                  <a:lnTo>
                    <a:pt x="29" y="1010"/>
                  </a:lnTo>
                  <a:lnTo>
                    <a:pt x="29" y="1010"/>
                  </a:lnTo>
                  <a:close/>
                  <a:moveTo>
                    <a:pt x="36" y="1022"/>
                  </a:moveTo>
                  <a:lnTo>
                    <a:pt x="33" y="1019"/>
                  </a:lnTo>
                  <a:lnTo>
                    <a:pt x="41" y="1017"/>
                  </a:lnTo>
                  <a:lnTo>
                    <a:pt x="45" y="1017"/>
                  </a:lnTo>
                  <a:lnTo>
                    <a:pt x="44" y="1022"/>
                  </a:lnTo>
                  <a:lnTo>
                    <a:pt x="36" y="1022"/>
                  </a:lnTo>
                  <a:lnTo>
                    <a:pt x="36" y="1022"/>
                  </a:lnTo>
                  <a:close/>
                  <a:moveTo>
                    <a:pt x="38" y="1027"/>
                  </a:moveTo>
                  <a:lnTo>
                    <a:pt x="44" y="1023"/>
                  </a:lnTo>
                  <a:lnTo>
                    <a:pt x="50" y="1023"/>
                  </a:lnTo>
                  <a:lnTo>
                    <a:pt x="52" y="1033"/>
                  </a:lnTo>
                  <a:lnTo>
                    <a:pt x="48" y="1038"/>
                  </a:lnTo>
                  <a:lnTo>
                    <a:pt x="44" y="1037"/>
                  </a:lnTo>
                  <a:lnTo>
                    <a:pt x="42" y="1029"/>
                  </a:lnTo>
                  <a:lnTo>
                    <a:pt x="38" y="1027"/>
                  </a:lnTo>
                  <a:lnTo>
                    <a:pt x="38" y="1027"/>
                  </a:lnTo>
                  <a:close/>
                  <a:moveTo>
                    <a:pt x="30" y="1043"/>
                  </a:moveTo>
                  <a:lnTo>
                    <a:pt x="32" y="1040"/>
                  </a:lnTo>
                  <a:lnTo>
                    <a:pt x="34" y="1042"/>
                  </a:lnTo>
                  <a:lnTo>
                    <a:pt x="40" y="1043"/>
                  </a:lnTo>
                  <a:lnTo>
                    <a:pt x="42" y="1049"/>
                  </a:lnTo>
                  <a:lnTo>
                    <a:pt x="36" y="1050"/>
                  </a:lnTo>
                  <a:lnTo>
                    <a:pt x="30" y="1043"/>
                  </a:lnTo>
                  <a:lnTo>
                    <a:pt x="30" y="1043"/>
                  </a:lnTo>
                  <a:close/>
                  <a:moveTo>
                    <a:pt x="46" y="1166"/>
                  </a:moveTo>
                  <a:lnTo>
                    <a:pt x="50" y="1161"/>
                  </a:lnTo>
                  <a:lnTo>
                    <a:pt x="47" y="1159"/>
                  </a:lnTo>
                  <a:lnTo>
                    <a:pt x="46" y="1161"/>
                  </a:lnTo>
                  <a:lnTo>
                    <a:pt x="38" y="1150"/>
                  </a:lnTo>
                  <a:lnTo>
                    <a:pt x="33" y="1145"/>
                  </a:lnTo>
                  <a:lnTo>
                    <a:pt x="35" y="1142"/>
                  </a:lnTo>
                  <a:lnTo>
                    <a:pt x="41" y="1140"/>
                  </a:lnTo>
                  <a:lnTo>
                    <a:pt x="45" y="1138"/>
                  </a:lnTo>
                  <a:lnTo>
                    <a:pt x="46" y="1148"/>
                  </a:lnTo>
                  <a:lnTo>
                    <a:pt x="53" y="1150"/>
                  </a:lnTo>
                  <a:lnTo>
                    <a:pt x="53" y="1157"/>
                  </a:lnTo>
                  <a:lnTo>
                    <a:pt x="57" y="1161"/>
                  </a:lnTo>
                  <a:lnTo>
                    <a:pt x="60" y="1172"/>
                  </a:lnTo>
                  <a:lnTo>
                    <a:pt x="54" y="1171"/>
                  </a:lnTo>
                  <a:lnTo>
                    <a:pt x="48" y="1172"/>
                  </a:lnTo>
                  <a:lnTo>
                    <a:pt x="46" y="1166"/>
                  </a:lnTo>
                  <a:lnTo>
                    <a:pt x="46" y="1166"/>
                  </a:lnTo>
                  <a:close/>
                  <a:moveTo>
                    <a:pt x="23" y="1154"/>
                  </a:moveTo>
                  <a:lnTo>
                    <a:pt x="23" y="1149"/>
                  </a:lnTo>
                  <a:lnTo>
                    <a:pt x="25" y="1147"/>
                  </a:lnTo>
                  <a:lnTo>
                    <a:pt x="31" y="1149"/>
                  </a:lnTo>
                  <a:lnTo>
                    <a:pt x="38" y="1161"/>
                  </a:lnTo>
                  <a:lnTo>
                    <a:pt x="44" y="1170"/>
                  </a:lnTo>
                  <a:lnTo>
                    <a:pt x="44" y="1177"/>
                  </a:lnTo>
                  <a:lnTo>
                    <a:pt x="42" y="1180"/>
                  </a:lnTo>
                  <a:lnTo>
                    <a:pt x="37" y="1177"/>
                  </a:lnTo>
                  <a:lnTo>
                    <a:pt x="34" y="1168"/>
                  </a:lnTo>
                  <a:lnTo>
                    <a:pt x="35" y="1165"/>
                  </a:lnTo>
                  <a:lnTo>
                    <a:pt x="31" y="1161"/>
                  </a:lnTo>
                  <a:lnTo>
                    <a:pt x="25" y="1160"/>
                  </a:lnTo>
                  <a:lnTo>
                    <a:pt x="23" y="1154"/>
                  </a:lnTo>
                  <a:lnTo>
                    <a:pt x="23" y="1154"/>
                  </a:lnTo>
                  <a:close/>
                  <a:moveTo>
                    <a:pt x="24" y="1163"/>
                  </a:moveTo>
                  <a:lnTo>
                    <a:pt x="26" y="1165"/>
                  </a:lnTo>
                  <a:lnTo>
                    <a:pt x="31" y="1167"/>
                  </a:lnTo>
                  <a:lnTo>
                    <a:pt x="33" y="1172"/>
                  </a:lnTo>
                  <a:lnTo>
                    <a:pt x="32" y="1177"/>
                  </a:lnTo>
                  <a:lnTo>
                    <a:pt x="29" y="1178"/>
                  </a:lnTo>
                  <a:lnTo>
                    <a:pt x="29" y="1174"/>
                  </a:lnTo>
                  <a:lnTo>
                    <a:pt x="24" y="1172"/>
                  </a:lnTo>
                  <a:lnTo>
                    <a:pt x="24" y="1163"/>
                  </a:lnTo>
                  <a:lnTo>
                    <a:pt x="24" y="1163"/>
                  </a:lnTo>
                  <a:close/>
                  <a:moveTo>
                    <a:pt x="36" y="1201"/>
                  </a:moveTo>
                  <a:lnTo>
                    <a:pt x="34" y="1200"/>
                  </a:lnTo>
                  <a:lnTo>
                    <a:pt x="34" y="1195"/>
                  </a:lnTo>
                  <a:lnTo>
                    <a:pt x="31" y="1184"/>
                  </a:lnTo>
                  <a:lnTo>
                    <a:pt x="34" y="1181"/>
                  </a:lnTo>
                  <a:lnTo>
                    <a:pt x="35" y="1183"/>
                  </a:lnTo>
                  <a:lnTo>
                    <a:pt x="43" y="1186"/>
                  </a:lnTo>
                  <a:lnTo>
                    <a:pt x="45" y="1191"/>
                  </a:lnTo>
                  <a:lnTo>
                    <a:pt x="42" y="1193"/>
                  </a:lnTo>
                  <a:lnTo>
                    <a:pt x="36" y="1201"/>
                  </a:lnTo>
                  <a:lnTo>
                    <a:pt x="36" y="1201"/>
                  </a:lnTo>
                  <a:close/>
                  <a:moveTo>
                    <a:pt x="45" y="1225"/>
                  </a:moveTo>
                  <a:lnTo>
                    <a:pt x="41" y="1228"/>
                  </a:lnTo>
                  <a:lnTo>
                    <a:pt x="37" y="1225"/>
                  </a:lnTo>
                  <a:lnTo>
                    <a:pt x="38" y="1220"/>
                  </a:lnTo>
                  <a:lnTo>
                    <a:pt x="35" y="1217"/>
                  </a:lnTo>
                  <a:lnTo>
                    <a:pt x="42" y="1214"/>
                  </a:lnTo>
                  <a:lnTo>
                    <a:pt x="46" y="1219"/>
                  </a:lnTo>
                  <a:lnTo>
                    <a:pt x="45" y="1225"/>
                  </a:lnTo>
                  <a:lnTo>
                    <a:pt x="45" y="1225"/>
                  </a:lnTo>
                  <a:close/>
                  <a:moveTo>
                    <a:pt x="60" y="1221"/>
                  </a:moveTo>
                  <a:lnTo>
                    <a:pt x="59" y="1228"/>
                  </a:lnTo>
                  <a:lnTo>
                    <a:pt x="56" y="1230"/>
                  </a:lnTo>
                  <a:lnTo>
                    <a:pt x="50" y="1225"/>
                  </a:lnTo>
                  <a:lnTo>
                    <a:pt x="48" y="1218"/>
                  </a:lnTo>
                  <a:lnTo>
                    <a:pt x="42" y="1205"/>
                  </a:lnTo>
                  <a:lnTo>
                    <a:pt x="48" y="1204"/>
                  </a:lnTo>
                  <a:lnTo>
                    <a:pt x="53" y="1201"/>
                  </a:lnTo>
                  <a:lnTo>
                    <a:pt x="54" y="1196"/>
                  </a:lnTo>
                  <a:lnTo>
                    <a:pt x="50" y="1200"/>
                  </a:lnTo>
                  <a:lnTo>
                    <a:pt x="48" y="1200"/>
                  </a:lnTo>
                  <a:lnTo>
                    <a:pt x="47" y="1196"/>
                  </a:lnTo>
                  <a:lnTo>
                    <a:pt x="49" y="1191"/>
                  </a:lnTo>
                  <a:lnTo>
                    <a:pt x="45" y="1188"/>
                  </a:lnTo>
                  <a:lnTo>
                    <a:pt x="45" y="1180"/>
                  </a:lnTo>
                  <a:lnTo>
                    <a:pt x="48" y="1178"/>
                  </a:lnTo>
                  <a:lnTo>
                    <a:pt x="57" y="1178"/>
                  </a:lnTo>
                  <a:lnTo>
                    <a:pt x="61" y="1180"/>
                  </a:lnTo>
                  <a:lnTo>
                    <a:pt x="65" y="1194"/>
                  </a:lnTo>
                  <a:lnTo>
                    <a:pt x="68" y="1201"/>
                  </a:lnTo>
                  <a:lnTo>
                    <a:pt x="69" y="1213"/>
                  </a:lnTo>
                  <a:lnTo>
                    <a:pt x="68" y="1215"/>
                  </a:lnTo>
                  <a:lnTo>
                    <a:pt x="71" y="1224"/>
                  </a:lnTo>
                  <a:lnTo>
                    <a:pt x="71" y="1232"/>
                  </a:lnTo>
                  <a:lnTo>
                    <a:pt x="67" y="1236"/>
                  </a:lnTo>
                  <a:lnTo>
                    <a:pt x="64" y="1235"/>
                  </a:lnTo>
                  <a:lnTo>
                    <a:pt x="62" y="1227"/>
                  </a:lnTo>
                  <a:lnTo>
                    <a:pt x="60" y="1221"/>
                  </a:lnTo>
                  <a:lnTo>
                    <a:pt x="60" y="1221"/>
                  </a:lnTo>
                  <a:close/>
                  <a:moveTo>
                    <a:pt x="56" y="1254"/>
                  </a:moveTo>
                  <a:lnTo>
                    <a:pt x="54" y="1249"/>
                  </a:lnTo>
                  <a:lnTo>
                    <a:pt x="50" y="1247"/>
                  </a:lnTo>
                  <a:lnTo>
                    <a:pt x="53" y="1243"/>
                  </a:lnTo>
                  <a:lnTo>
                    <a:pt x="53" y="1239"/>
                  </a:lnTo>
                  <a:lnTo>
                    <a:pt x="54" y="1238"/>
                  </a:lnTo>
                  <a:lnTo>
                    <a:pt x="57" y="1240"/>
                  </a:lnTo>
                  <a:lnTo>
                    <a:pt x="64" y="1240"/>
                  </a:lnTo>
                  <a:lnTo>
                    <a:pt x="61" y="1246"/>
                  </a:lnTo>
                  <a:lnTo>
                    <a:pt x="61" y="1251"/>
                  </a:lnTo>
                  <a:lnTo>
                    <a:pt x="58" y="1254"/>
                  </a:lnTo>
                  <a:lnTo>
                    <a:pt x="56" y="1254"/>
                  </a:lnTo>
                  <a:lnTo>
                    <a:pt x="56" y="1254"/>
                  </a:lnTo>
                  <a:close/>
                  <a:moveTo>
                    <a:pt x="52" y="1263"/>
                  </a:moveTo>
                  <a:lnTo>
                    <a:pt x="52" y="1258"/>
                  </a:lnTo>
                  <a:lnTo>
                    <a:pt x="59" y="1258"/>
                  </a:lnTo>
                  <a:lnTo>
                    <a:pt x="55" y="1261"/>
                  </a:lnTo>
                  <a:lnTo>
                    <a:pt x="52" y="1263"/>
                  </a:lnTo>
                  <a:lnTo>
                    <a:pt x="52" y="1263"/>
                  </a:lnTo>
                  <a:close/>
                  <a:moveTo>
                    <a:pt x="64" y="1260"/>
                  </a:moveTo>
                  <a:lnTo>
                    <a:pt x="66" y="1263"/>
                  </a:lnTo>
                  <a:lnTo>
                    <a:pt x="66" y="1268"/>
                  </a:lnTo>
                  <a:lnTo>
                    <a:pt x="64" y="1271"/>
                  </a:lnTo>
                  <a:lnTo>
                    <a:pt x="62" y="1264"/>
                  </a:lnTo>
                  <a:lnTo>
                    <a:pt x="64" y="1260"/>
                  </a:lnTo>
                  <a:lnTo>
                    <a:pt x="64" y="1260"/>
                  </a:lnTo>
                  <a:close/>
                  <a:moveTo>
                    <a:pt x="69" y="1256"/>
                  </a:moveTo>
                  <a:lnTo>
                    <a:pt x="69" y="1254"/>
                  </a:lnTo>
                  <a:lnTo>
                    <a:pt x="71" y="1254"/>
                  </a:lnTo>
                  <a:lnTo>
                    <a:pt x="76" y="1258"/>
                  </a:lnTo>
                  <a:lnTo>
                    <a:pt x="80" y="1258"/>
                  </a:lnTo>
                  <a:lnTo>
                    <a:pt x="85" y="1266"/>
                  </a:lnTo>
                  <a:lnTo>
                    <a:pt x="88" y="1273"/>
                  </a:lnTo>
                  <a:lnTo>
                    <a:pt x="79" y="1266"/>
                  </a:lnTo>
                  <a:lnTo>
                    <a:pt x="73" y="1264"/>
                  </a:lnTo>
                  <a:lnTo>
                    <a:pt x="69" y="1256"/>
                  </a:lnTo>
                  <a:lnTo>
                    <a:pt x="69" y="1256"/>
                  </a:lnTo>
                  <a:close/>
                  <a:moveTo>
                    <a:pt x="68" y="1267"/>
                  </a:moveTo>
                  <a:lnTo>
                    <a:pt x="71" y="1266"/>
                  </a:lnTo>
                  <a:lnTo>
                    <a:pt x="78" y="1270"/>
                  </a:lnTo>
                  <a:lnTo>
                    <a:pt x="84" y="1279"/>
                  </a:lnTo>
                  <a:lnTo>
                    <a:pt x="82" y="1284"/>
                  </a:lnTo>
                  <a:lnTo>
                    <a:pt x="77" y="1283"/>
                  </a:lnTo>
                  <a:lnTo>
                    <a:pt x="70" y="1275"/>
                  </a:lnTo>
                  <a:lnTo>
                    <a:pt x="68" y="1267"/>
                  </a:lnTo>
                  <a:lnTo>
                    <a:pt x="68" y="1267"/>
                  </a:lnTo>
                  <a:close/>
                  <a:moveTo>
                    <a:pt x="75" y="1298"/>
                  </a:moveTo>
                  <a:lnTo>
                    <a:pt x="66" y="1300"/>
                  </a:lnTo>
                  <a:lnTo>
                    <a:pt x="62" y="1298"/>
                  </a:lnTo>
                  <a:lnTo>
                    <a:pt x="66" y="1295"/>
                  </a:lnTo>
                  <a:lnTo>
                    <a:pt x="69" y="1288"/>
                  </a:lnTo>
                  <a:lnTo>
                    <a:pt x="66" y="1284"/>
                  </a:lnTo>
                  <a:lnTo>
                    <a:pt x="69" y="1283"/>
                  </a:lnTo>
                  <a:lnTo>
                    <a:pt x="73" y="1286"/>
                  </a:lnTo>
                  <a:lnTo>
                    <a:pt x="78" y="1286"/>
                  </a:lnTo>
                  <a:lnTo>
                    <a:pt x="87" y="1291"/>
                  </a:lnTo>
                  <a:lnTo>
                    <a:pt x="87" y="1296"/>
                  </a:lnTo>
                  <a:lnTo>
                    <a:pt x="81" y="1296"/>
                  </a:lnTo>
                  <a:lnTo>
                    <a:pt x="81" y="1298"/>
                  </a:lnTo>
                  <a:lnTo>
                    <a:pt x="75" y="1298"/>
                  </a:lnTo>
                  <a:lnTo>
                    <a:pt x="75" y="1298"/>
                  </a:lnTo>
                  <a:close/>
                  <a:moveTo>
                    <a:pt x="82" y="1324"/>
                  </a:moveTo>
                  <a:lnTo>
                    <a:pt x="78" y="1323"/>
                  </a:lnTo>
                  <a:lnTo>
                    <a:pt x="76" y="1322"/>
                  </a:lnTo>
                  <a:lnTo>
                    <a:pt x="73" y="1317"/>
                  </a:lnTo>
                  <a:lnTo>
                    <a:pt x="76" y="1313"/>
                  </a:lnTo>
                  <a:lnTo>
                    <a:pt x="78" y="1311"/>
                  </a:lnTo>
                  <a:lnTo>
                    <a:pt x="77" y="1310"/>
                  </a:lnTo>
                  <a:lnTo>
                    <a:pt x="75" y="1308"/>
                  </a:lnTo>
                  <a:lnTo>
                    <a:pt x="80" y="1307"/>
                  </a:lnTo>
                  <a:lnTo>
                    <a:pt x="82" y="1311"/>
                  </a:lnTo>
                  <a:lnTo>
                    <a:pt x="82" y="1318"/>
                  </a:lnTo>
                  <a:lnTo>
                    <a:pt x="79" y="1320"/>
                  </a:lnTo>
                  <a:lnTo>
                    <a:pt x="82" y="1324"/>
                  </a:lnTo>
                  <a:lnTo>
                    <a:pt x="82" y="1324"/>
                  </a:lnTo>
                  <a:close/>
                  <a:moveTo>
                    <a:pt x="83" y="1314"/>
                  </a:moveTo>
                  <a:lnTo>
                    <a:pt x="84" y="1311"/>
                  </a:lnTo>
                  <a:lnTo>
                    <a:pt x="87" y="1310"/>
                  </a:lnTo>
                  <a:lnTo>
                    <a:pt x="89" y="1312"/>
                  </a:lnTo>
                  <a:lnTo>
                    <a:pt x="92" y="1316"/>
                  </a:lnTo>
                  <a:lnTo>
                    <a:pt x="92" y="1321"/>
                  </a:lnTo>
                  <a:lnTo>
                    <a:pt x="89" y="1324"/>
                  </a:lnTo>
                  <a:lnTo>
                    <a:pt x="87" y="1323"/>
                  </a:lnTo>
                  <a:lnTo>
                    <a:pt x="85" y="1321"/>
                  </a:lnTo>
                  <a:lnTo>
                    <a:pt x="84" y="1319"/>
                  </a:lnTo>
                  <a:lnTo>
                    <a:pt x="83" y="1314"/>
                  </a:lnTo>
                  <a:lnTo>
                    <a:pt x="83" y="1314"/>
                  </a:lnTo>
                  <a:close/>
                  <a:moveTo>
                    <a:pt x="94" y="1317"/>
                  </a:moveTo>
                  <a:lnTo>
                    <a:pt x="100" y="1320"/>
                  </a:lnTo>
                  <a:lnTo>
                    <a:pt x="102" y="1324"/>
                  </a:lnTo>
                  <a:lnTo>
                    <a:pt x="100" y="1324"/>
                  </a:lnTo>
                  <a:lnTo>
                    <a:pt x="95" y="1321"/>
                  </a:lnTo>
                  <a:lnTo>
                    <a:pt x="94" y="1317"/>
                  </a:lnTo>
                  <a:lnTo>
                    <a:pt x="94" y="1317"/>
                  </a:lnTo>
                  <a:close/>
                  <a:moveTo>
                    <a:pt x="91" y="1339"/>
                  </a:moveTo>
                  <a:lnTo>
                    <a:pt x="89" y="1340"/>
                  </a:lnTo>
                  <a:lnTo>
                    <a:pt x="88" y="1337"/>
                  </a:lnTo>
                  <a:lnTo>
                    <a:pt x="90" y="1335"/>
                  </a:lnTo>
                  <a:lnTo>
                    <a:pt x="90" y="1329"/>
                  </a:lnTo>
                  <a:lnTo>
                    <a:pt x="93" y="1328"/>
                  </a:lnTo>
                  <a:lnTo>
                    <a:pt x="94" y="1331"/>
                  </a:lnTo>
                  <a:lnTo>
                    <a:pt x="91" y="1339"/>
                  </a:lnTo>
                  <a:lnTo>
                    <a:pt x="91" y="1339"/>
                  </a:lnTo>
                  <a:close/>
                  <a:moveTo>
                    <a:pt x="110" y="1322"/>
                  </a:moveTo>
                  <a:lnTo>
                    <a:pt x="102" y="1319"/>
                  </a:lnTo>
                  <a:lnTo>
                    <a:pt x="99" y="1314"/>
                  </a:lnTo>
                  <a:lnTo>
                    <a:pt x="99" y="1305"/>
                  </a:lnTo>
                  <a:lnTo>
                    <a:pt x="101" y="1305"/>
                  </a:lnTo>
                  <a:lnTo>
                    <a:pt x="104" y="1312"/>
                  </a:lnTo>
                  <a:lnTo>
                    <a:pt x="110" y="1318"/>
                  </a:lnTo>
                  <a:lnTo>
                    <a:pt x="112" y="1322"/>
                  </a:lnTo>
                  <a:lnTo>
                    <a:pt x="110" y="1322"/>
                  </a:lnTo>
                  <a:lnTo>
                    <a:pt x="110" y="1322"/>
                  </a:lnTo>
                  <a:close/>
                  <a:moveTo>
                    <a:pt x="108" y="1331"/>
                  </a:moveTo>
                  <a:lnTo>
                    <a:pt x="103" y="1326"/>
                  </a:lnTo>
                  <a:lnTo>
                    <a:pt x="105" y="1325"/>
                  </a:lnTo>
                  <a:lnTo>
                    <a:pt x="110" y="1326"/>
                  </a:lnTo>
                  <a:lnTo>
                    <a:pt x="111" y="1331"/>
                  </a:lnTo>
                  <a:lnTo>
                    <a:pt x="108" y="1331"/>
                  </a:lnTo>
                  <a:lnTo>
                    <a:pt x="108" y="1331"/>
                  </a:lnTo>
                  <a:close/>
                  <a:moveTo>
                    <a:pt x="112" y="1343"/>
                  </a:moveTo>
                  <a:lnTo>
                    <a:pt x="104" y="1336"/>
                  </a:lnTo>
                  <a:lnTo>
                    <a:pt x="102" y="1332"/>
                  </a:lnTo>
                  <a:lnTo>
                    <a:pt x="104" y="1330"/>
                  </a:lnTo>
                  <a:lnTo>
                    <a:pt x="114" y="1337"/>
                  </a:lnTo>
                  <a:lnTo>
                    <a:pt x="114" y="1343"/>
                  </a:lnTo>
                  <a:lnTo>
                    <a:pt x="112" y="1343"/>
                  </a:lnTo>
                  <a:lnTo>
                    <a:pt x="112" y="1343"/>
                  </a:lnTo>
                  <a:close/>
                  <a:moveTo>
                    <a:pt x="118" y="1358"/>
                  </a:moveTo>
                  <a:lnTo>
                    <a:pt x="115" y="1356"/>
                  </a:lnTo>
                  <a:lnTo>
                    <a:pt x="113" y="1354"/>
                  </a:lnTo>
                  <a:lnTo>
                    <a:pt x="112" y="1351"/>
                  </a:lnTo>
                  <a:lnTo>
                    <a:pt x="105" y="1351"/>
                  </a:lnTo>
                  <a:lnTo>
                    <a:pt x="103" y="1348"/>
                  </a:lnTo>
                  <a:lnTo>
                    <a:pt x="107" y="1347"/>
                  </a:lnTo>
                  <a:lnTo>
                    <a:pt x="112" y="1347"/>
                  </a:lnTo>
                  <a:lnTo>
                    <a:pt x="119" y="1346"/>
                  </a:lnTo>
                  <a:lnTo>
                    <a:pt x="122" y="1353"/>
                  </a:lnTo>
                  <a:lnTo>
                    <a:pt x="118" y="1358"/>
                  </a:lnTo>
                  <a:lnTo>
                    <a:pt x="118" y="1358"/>
                  </a:lnTo>
                  <a:close/>
                  <a:moveTo>
                    <a:pt x="137" y="1389"/>
                  </a:moveTo>
                  <a:lnTo>
                    <a:pt x="129" y="1387"/>
                  </a:lnTo>
                  <a:lnTo>
                    <a:pt x="126" y="1388"/>
                  </a:lnTo>
                  <a:lnTo>
                    <a:pt x="122" y="1388"/>
                  </a:lnTo>
                  <a:lnTo>
                    <a:pt x="118" y="1383"/>
                  </a:lnTo>
                  <a:lnTo>
                    <a:pt x="110" y="1379"/>
                  </a:lnTo>
                  <a:lnTo>
                    <a:pt x="103" y="1379"/>
                  </a:lnTo>
                  <a:lnTo>
                    <a:pt x="100" y="1371"/>
                  </a:lnTo>
                  <a:lnTo>
                    <a:pt x="97" y="1365"/>
                  </a:lnTo>
                  <a:lnTo>
                    <a:pt x="100" y="1361"/>
                  </a:lnTo>
                  <a:lnTo>
                    <a:pt x="103" y="1365"/>
                  </a:lnTo>
                  <a:lnTo>
                    <a:pt x="110" y="1372"/>
                  </a:lnTo>
                  <a:lnTo>
                    <a:pt x="114" y="1375"/>
                  </a:lnTo>
                  <a:lnTo>
                    <a:pt x="119" y="1375"/>
                  </a:lnTo>
                  <a:lnTo>
                    <a:pt x="125" y="1377"/>
                  </a:lnTo>
                  <a:lnTo>
                    <a:pt x="129" y="1380"/>
                  </a:lnTo>
                  <a:lnTo>
                    <a:pt x="137" y="1380"/>
                  </a:lnTo>
                  <a:lnTo>
                    <a:pt x="139" y="1382"/>
                  </a:lnTo>
                  <a:lnTo>
                    <a:pt x="146" y="1387"/>
                  </a:lnTo>
                  <a:lnTo>
                    <a:pt x="148" y="1388"/>
                  </a:lnTo>
                  <a:lnTo>
                    <a:pt x="150" y="1390"/>
                  </a:lnTo>
                  <a:lnTo>
                    <a:pt x="149" y="1392"/>
                  </a:lnTo>
                  <a:lnTo>
                    <a:pt x="142" y="1392"/>
                  </a:lnTo>
                  <a:lnTo>
                    <a:pt x="137" y="1389"/>
                  </a:lnTo>
                  <a:lnTo>
                    <a:pt x="137" y="1389"/>
                  </a:lnTo>
                  <a:close/>
                  <a:moveTo>
                    <a:pt x="117" y="1392"/>
                  </a:moveTo>
                  <a:lnTo>
                    <a:pt x="117" y="1392"/>
                  </a:lnTo>
                  <a:lnTo>
                    <a:pt x="120" y="1396"/>
                  </a:lnTo>
                  <a:lnTo>
                    <a:pt x="114" y="1394"/>
                  </a:lnTo>
                  <a:lnTo>
                    <a:pt x="117" y="1392"/>
                  </a:lnTo>
                  <a:lnTo>
                    <a:pt x="117" y="1392"/>
                  </a:lnTo>
                  <a:close/>
                  <a:moveTo>
                    <a:pt x="160" y="1421"/>
                  </a:moveTo>
                  <a:lnTo>
                    <a:pt x="163" y="1423"/>
                  </a:lnTo>
                  <a:lnTo>
                    <a:pt x="165" y="1421"/>
                  </a:lnTo>
                  <a:lnTo>
                    <a:pt x="162" y="1417"/>
                  </a:lnTo>
                  <a:lnTo>
                    <a:pt x="159" y="1419"/>
                  </a:lnTo>
                  <a:lnTo>
                    <a:pt x="160" y="1421"/>
                  </a:lnTo>
                  <a:lnTo>
                    <a:pt x="160" y="1421"/>
                  </a:lnTo>
                  <a:close/>
                  <a:moveTo>
                    <a:pt x="176" y="1423"/>
                  </a:moveTo>
                  <a:lnTo>
                    <a:pt x="172" y="1425"/>
                  </a:lnTo>
                  <a:lnTo>
                    <a:pt x="168" y="1421"/>
                  </a:lnTo>
                  <a:lnTo>
                    <a:pt x="168" y="1417"/>
                  </a:lnTo>
                  <a:lnTo>
                    <a:pt x="164" y="1415"/>
                  </a:lnTo>
                  <a:lnTo>
                    <a:pt x="157" y="1416"/>
                  </a:lnTo>
                  <a:lnTo>
                    <a:pt x="152" y="1415"/>
                  </a:lnTo>
                  <a:lnTo>
                    <a:pt x="146" y="1409"/>
                  </a:lnTo>
                  <a:lnTo>
                    <a:pt x="140" y="1406"/>
                  </a:lnTo>
                  <a:lnTo>
                    <a:pt x="138" y="1401"/>
                  </a:lnTo>
                  <a:lnTo>
                    <a:pt x="132" y="1398"/>
                  </a:lnTo>
                  <a:lnTo>
                    <a:pt x="131" y="1394"/>
                  </a:lnTo>
                  <a:lnTo>
                    <a:pt x="134" y="1392"/>
                  </a:lnTo>
                  <a:lnTo>
                    <a:pt x="138" y="1392"/>
                  </a:lnTo>
                  <a:lnTo>
                    <a:pt x="141" y="1394"/>
                  </a:lnTo>
                  <a:lnTo>
                    <a:pt x="145" y="1396"/>
                  </a:lnTo>
                  <a:lnTo>
                    <a:pt x="150" y="1394"/>
                  </a:lnTo>
                  <a:lnTo>
                    <a:pt x="157" y="1393"/>
                  </a:lnTo>
                  <a:lnTo>
                    <a:pt x="165" y="1400"/>
                  </a:lnTo>
                  <a:lnTo>
                    <a:pt x="170" y="1402"/>
                  </a:lnTo>
                  <a:lnTo>
                    <a:pt x="171" y="1405"/>
                  </a:lnTo>
                  <a:lnTo>
                    <a:pt x="177" y="1403"/>
                  </a:lnTo>
                  <a:lnTo>
                    <a:pt x="182" y="1405"/>
                  </a:lnTo>
                  <a:lnTo>
                    <a:pt x="184" y="1410"/>
                  </a:lnTo>
                  <a:lnTo>
                    <a:pt x="180" y="1410"/>
                  </a:lnTo>
                  <a:lnTo>
                    <a:pt x="176" y="1411"/>
                  </a:lnTo>
                  <a:lnTo>
                    <a:pt x="178" y="1413"/>
                  </a:lnTo>
                  <a:lnTo>
                    <a:pt x="180" y="1415"/>
                  </a:lnTo>
                  <a:lnTo>
                    <a:pt x="174" y="1421"/>
                  </a:lnTo>
                  <a:lnTo>
                    <a:pt x="176" y="1423"/>
                  </a:lnTo>
                  <a:lnTo>
                    <a:pt x="176" y="1423"/>
                  </a:lnTo>
                  <a:close/>
                  <a:moveTo>
                    <a:pt x="184" y="1422"/>
                  </a:moveTo>
                  <a:lnTo>
                    <a:pt x="180" y="1426"/>
                  </a:lnTo>
                  <a:lnTo>
                    <a:pt x="181" y="1429"/>
                  </a:lnTo>
                  <a:lnTo>
                    <a:pt x="184" y="1428"/>
                  </a:lnTo>
                  <a:lnTo>
                    <a:pt x="187" y="1424"/>
                  </a:lnTo>
                  <a:lnTo>
                    <a:pt x="188" y="1422"/>
                  </a:lnTo>
                  <a:lnTo>
                    <a:pt x="185" y="1421"/>
                  </a:lnTo>
                  <a:lnTo>
                    <a:pt x="184" y="1422"/>
                  </a:lnTo>
                  <a:lnTo>
                    <a:pt x="184" y="1422"/>
                  </a:lnTo>
                  <a:close/>
                  <a:moveTo>
                    <a:pt x="219" y="1416"/>
                  </a:moveTo>
                  <a:lnTo>
                    <a:pt x="217" y="1421"/>
                  </a:lnTo>
                  <a:lnTo>
                    <a:pt x="218" y="1424"/>
                  </a:lnTo>
                  <a:lnTo>
                    <a:pt x="215" y="1427"/>
                  </a:lnTo>
                  <a:lnTo>
                    <a:pt x="209" y="1426"/>
                  </a:lnTo>
                  <a:lnTo>
                    <a:pt x="207" y="1423"/>
                  </a:lnTo>
                  <a:lnTo>
                    <a:pt x="205" y="1425"/>
                  </a:lnTo>
                  <a:lnTo>
                    <a:pt x="201" y="1422"/>
                  </a:lnTo>
                  <a:lnTo>
                    <a:pt x="195" y="1421"/>
                  </a:lnTo>
                  <a:lnTo>
                    <a:pt x="193" y="1424"/>
                  </a:lnTo>
                  <a:lnTo>
                    <a:pt x="189" y="1418"/>
                  </a:lnTo>
                  <a:lnTo>
                    <a:pt x="186" y="1416"/>
                  </a:lnTo>
                  <a:lnTo>
                    <a:pt x="186" y="1414"/>
                  </a:lnTo>
                  <a:lnTo>
                    <a:pt x="195" y="1413"/>
                  </a:lnTo>
                  <a:lnTo>
                    <a:pt x="197" y="1411"/>
                  </a:lnTo>
                  <a:lnTo>
                    <a:pt x="208" y="1414"/>
                  </a:lnTo>
                  <a:lnTo>
                    <a:pt x="210" y="1417"/>
                  </a:lnTo>
                  <a:lnTo>
                    <a:pt x="213" y="1415"/>
                  </a:lnTo>
                  <a:lnTo>
                    <a:pt x="217" y="1414"/>
                  </a:lnTo>
                  <a:lnTo>
                    <a:pt x="219" y="1416"/>
                  </a:lnTo>
                  <a:lnTo>
                    <a:pt x="219" y="1416"/>
                  </a:lnTo>
                  <a:close/>
                  <a:moveTo>
                    <a:pt x="236" y="1414"/>
                  </a:moveTo>
                  <a:lnTo>
                    <a:pt x="230" y="1409"/>
                  </a:lnTo>
                  <a:lnTo>
                    <a:pt x="233" y="1404"/>
                  </a:lnTo>
                  <a:lnTo>
                    <a:pt x="231" y="1401"/>
                  </a:lnTo>
                  <a:lnTo>
                    <a:pt x="232" y="1399"/>
                  </a:lnTo>
                  <a:lnTo>
                    <a:pt x="228" y="1393"/>
                  </a:lnTo>
                  <a:lnTo>
                    <a:pt x="227" y="1387"/>
                  </a:lnTo>
                  <a:lnTo>
                    <a:pt x="223" y="1384"/>
                  </a:lnTo>
                  <a:lnTo>
                    <a:pt x="222" y="1390"/>
                  </a:lnTo>
                  <a:lnTo>
                    <a:pt x="220" y="1396"/>
                  </a:lnTo>
                  <a:lnTo>
                    <a:pt x="222" y="1402"/>
                  </a:lnTo>
                  <a:lnTo>
                    <a:pt x="220" y="1405"/>
                  </a:lnTo>
                  <a:lnTo>
                    <a:pt x="220" y="1410"/>
                  </a:lnTo>
                  <a:lnTo>
                    <a:pt x="225" y="1413"/>
                  </a:lnTo>
                  <a:lnTo>
                    <a:pt x="232" y="1415"/>
                  </a:lnTo>
                  <a:lnTo>
                    <a:pt x="234" y="1417"/>
                  </a:lnTo>
                  <a:lnTo>
                    <a:pt x="236" y="1414"/>
                  </a:lnTo>
                  <a:lnTo>
                    <a:pt x="236" y="1414"/>
                  </a:lnTo>
                  <a:close/>
                  <a:moveTo>
                    <a:pt x="213" y="1461"/>
                  </a:moveTo>
                  <a:lnTo>
                    <a:pt x="218" y="1458"/>
                  </a:lnTo>
                  <a:lnTo>
                    <a:pt x="221" y="1460"/>
                  </a:lnTo>
                  <a:lnTo>
                    <a:pt x="217" y="1464"/>
                  </a:lnTo>
                  <a:lnTo>
                    <a:pt x="213" y="1461"/>
                  </a:lnTo>
                  <a:lnTo>
                    <a:pt x="213" y="1461"/>
                  </a:lnTo>
                  <a:close/>
                  <a:moveTo>
                    <a:pt x="215" y="1454"/>
                  </a:moveTo>
                  <a:lnTo>
                    <a:pt x="213" y="1452"/>
                  </a:lnTo>
                  <a:lnTo>
                    <a:pt x="215" y="1449"/>
                  </a:lnTo>
                  <a:lnTo>
                    <a:pt x="219" y="1451"/>
                  </a:lnTo>
                  <a:lnTo>
                    <a:pt x="219" y="1454"/>
                  </a:lnTo>
                  <a:lnTo>
                    <a:pt x="215" y="1454"/>
                  </a:lnTo>
                  <a:lnTo>
                    <a:pt x="215" y="1454"/>
                  </a:lnTo>
                  <a:close/>
                  <a:moveTo>
                    <a:pt x="338" y="1488"/>
                  </a:moveTo>
                  <a:lnTo>
                    <a:pt x="335" y="1485"/>
                  </a:lnTo>
                  <a:lnTo>
                    <a:pt x="338" y="1480"/>
                  </a:lnTo>
                  <a:lnTo>
                    <a:pt x="337" y="1476"/>
                  </a:lnTo>
                  <a:lnTo>
                    <a:pt x="340" y="1479"/>
                  </a:lnTo>
                  <a:lnTo>
                    <a:pt x="341" y="1483"/>
                  </a:lnTo>
                  <a:lnTo>
                    <a:pt x="341" y="1488"/>
                  </a:lnTo>
                  <a:lnTo>
                    <a:pt x="338" y="1488"/>
                  </a:lnTo>
                  <a:lnTo>
                    <a:pt x="338" y="1488"/>
                  </a:lnTo>
                  <a:close/>
                  <a:moveTo>
                    <a:pt x="260" y="1457"/>
                  </a:moveTo>
                  <a:lnTo>
                    <a:pt x="265" y="1454"/>
                  </a:lnTo>
                  <a:lnTo>
                    <a:pt x="269" y="1454"/>
                  </a:lnTo>
                  <a:lnTo>
                    <a:pt x="273" y="1453"/>
                  </a:lnTo>
                  <a:lnTo>
                    <a:pt x="280" y="1454"/>
                  </a:lnTo>
                  <a:lnTo>
                    <a:pt x="295" y="1451"/>
                  </a:lnTo>
                  <a:lnTo>
                    <a:pt x="303" y="1448"/>
                  </a:lnTo>
                  <a:lnTo>
                    <a:pt x="313" y="1449"/>
                  </a:lnTo>
                  <a:lnTo>
                    <a:pt x="321" y="1448"/>
                  </a:lnTo>
                  <a:lnTo>
                    <a:pt x="329" y="1448"/>
                  </a:lnTo>
                  <a:lnTo>
                    <a:pt x="336" y="1449"/>
                  </a:lnTo>
                  <a:lnTo>
                    <a:pt x="337" y="1454"/>
                  </a:lnTo>
                  <a:lnTo>
                    <a:pt x="340" y="1458"/>
                  </a:lnTo>
                  <a:lnTo>
                    <a:pt x="337" y="1461"/>
                  </a:lnTo>
                  <a:lnTo>
                    <a:pt x="332" y="1464"/>
                  </a:lnTo>
                  <a:lnTo>
                    <a:pt x="329" y="1460"/>
                  </a:lnTo>
                  <a:lnTo>
                    <a:pt x="326" y="1459"/>
                  </a:lnTo>
                  <a:lnTo>
                    <a:pt x="320" y="1463"/>
                  </a:lnTo>
                  <a:lnTo>
                    <a:pt x="313" y="1463"/>
                  </a:lnTo>
                  <a:lnTo>
                    <a:pt x="310" y="1460"/>
                  </a:lnTo>
                  <a:lnTo>
                    <a:pt x="308" y="1453"/>
                  </a:lnTo>
                  <a:lnTo>
                    <a:pt x="302" y="1453"/>
                  </a:lnTo>
                  <a:lnTo>
                    <a:pt x="298" y="1459"/>
                  </a:lnTo>
                  <a:lnTo>
                    <a:pt x="294" y="1459"/>
                  </a:lnTo>
                  <a:lnTo>
                    <a:pt x="287" y="1460"/>
                  </a:lnTo>
                  <a:lnTo>
                    <a:pt x="292" y="1464"/>
                  </a:lnTo>
                  <a:lnTo>
                    <a:pt x="294" y="1463"/>
                  </a:lnTo>
                  <a:lnTo>
                    <a:pt x="301" y="1465"/>
                  </a:lnTo>
                  <a:lnTo>
                    <a:pt x="304" y="1468"/>
                  </a:lnTo>
                  <a:lnTo>
                    <a:pt x="302" y="1470"/>
                  </a:lnTo>
                  <a:lnTo>
                    <a:pt x="308" y="1472"/>
                  </a:lnTo>
                  <a:lnTo>
                    <a:pt x="314" y="1477"/>
                  </a:lnTo>
                  <a:lnTo>
                    <a:pt x="314" y="1483"/>
                  </a:lnTo>
                  <a:lnTo>
                    <a:pt x="312" y="1482"/>
                  </a:lnTo>
                  <a:lnTo>
                    <a:pt x="304" y="1476"/>
                  </a:lnTo>
                  <a:lnTo>
                    <a:pt x="300" y="1475"/>
                  </a:lnTo>
                  <a:lnTo>
                    <a:pt x="295" y="1477"/>
                  </a:lnTo>
                  <a:lnTo>
                    <a:pt x="291" y="1474"/>
                  </a:lnTo>
                  <a:lnTo>
                    <a:pt x="289" y="1469"/>
                  </a:lnTo>
                  <a:lnTo>
                    <a:pt x="282" y="1469"/>
                  </a:lnTo>
                  <a:lnTo>
                    <a:pt x="281" y="1472"/>
                  </a:lnTo>
                  <a:lnTo>
                    <a:pt x="286" y="1475"/>
                  </a:lnTo>
                  <a:lnTo>
                    <a:pt x="286" y="1480"/>
                  </a:lnTo>
                  <a:lnTo>
                    <a:pt x="282" y="1480"/>
                  </a:lnTo>
                  <a:lnTo>
                    <a:pt x="276" y="1476"/>
                  </a:lnTo>
                  <a:lnTo>
                    <a:pt x="271" y="1479"/>
                  </a:lnTo>
                  <a:lnTo>
                    <a:pt x="269" y="1475"/>
                  </a:lnTo>
                  <a:lnTo>
                    <a:pt x="266" y="1473"/>
                  </a:lnTo>
                  <a:lnTo>
                    <a:pt x="267" y="1469"/>
                  </a:lnTo>
                  <a:lnTo>
                    <a:pt x="263" y="1473"/>
                  </a:lnTo>
                  <a:lnTo>
                    <a:pt x="258" y="1469"/>
                  </a:lnTo>
                  <a:lnTo>
                    <a:pt x="258" y="1467"/>
                  </a:lnTo>
                  <a:lnTo>
                    <a:pt x="263" y="1463"/>
                  </a:lnTo>
                  <a:lnTo>
                    <a:pt x="273" y="1460"/>
                  </a:lnTo>
                  <a:lnTo>
                    <a:pt x="267" y="1458"/>
                  </a:lnTo>
                  <a:lnTo>
                    <a:pt x="264" y="1460"/>
                  </a:lnTo>
                  <a:lnTo>
                    <a:pt x="260" y="145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52" name="Freeform 200"/>
            <p:cNvSpPr>
              <a:spLocks/>
            </p:cNvSpPr>
            <p:nvPr/>
          </p:nvSpPr>
          <p:spPr bwMode="auto">
            <a:xfrm>
              <a:off x="1725" y="2323"/>
              <a:ext cx="3" cy="3"/>
            </a:xfrm>
            <a:custGeom>
              <a:avLst/>
              <a:gdLst/>
              <a:ahLst/>
              <a:cxnLst>
                <a:cxn ang="0">
                  <a:pos x="2" y="0"/>
                </a:cxn>
                <a:cxn ang="0">
                  <a:pos x="0" y="5"/>
                </a:cxn>
                <a:cxn ang="0">
                  <a:pos x="5" y="4"/>
                </a:cxn>
                <a:cxn ang="0">
                  <a:pos x="2" y="0"/>
                </a:cxn>
              </a:cxnLst>
              <a:rect l="0" t="0" r="r" b="b"/>
              <a:pathLst>
                <a:path w="5" h="5">
                  <a:moveTo>
                    <a:pt x="2" y="0"/>
                  </a:moveTo>
                  <a:lnTo>
                    <a:pt x="0" y="5"/>
                  </a:lnTo>
                  <a:lnTo>
                    <a:pt x="5" y="4"/>
                  </a:lnTo>
                  <a:lnTo>
                    <a:pt x="2"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53" name="Freeform 201"/>
            <p:cNvSpPr>
              <a:spLocks noEditPoints="1"/>
            </p:cNvSpPr>
            <p:nvPr/>
          </p:nvSpPr>
          <p:spPr bwMode="auto">
            <a:xfrm>
              <a:off x="1733" y="2327"/>
              <a:ext cx="11" cy="13"/>
            </a:xfrm>
            <a:custGeom>
              <a:avLst/>
              <a:gdLst/>
              <a:ahLst/>
              <a:cxnLst>
                <a:cxn ang="0">
                  <a:pos x="21" y="21"/>
                </a:cxn>
                <a:cxn ang="0">
                  <a:pos x="16" y="24"/>
                </a:cxn>
                <a:cxn ang="0">
                  <a:pos x="20" y="26"/>
                </a:cxn>
                <a:cxn ang="0">
                  <a:pos x="21" y="21"/>
                </a:cxn>
                <a:cxn ang="0">
                  <a:pos x="21" y="21"/>
                </a:cxn>
                <a:cxn ang="0">
                  <a:pos x="18" y="0"/>
                </a:cxn>
                <a:cxn ang="0">
                  <a:pos x="12" y="6"/>
                </a:cxn>
                <a:cxn ang="0">
                  <a:pos x="16" y="12"/>
                </a:cxn>
                <a:cxn ang="0">
                  <a:pos x="23" y="13"/>
                </a:cxn>
                <a:cxn ang="0">
                  <a:pos x="18" y="0"/>
                </a:cxn>
                <a:cxn ang="0">
                  <a:pos x="18" y="0"/>
                </a:cxn>
                <a:cxn ang="0">
                  <a:pos x="6" y="7"/>
                </a:cxn>
                <a:cxn ang="0">
                  <a:pos x="12" y="13"/>
                </a:cxn>
                <a:cxn ang="0">
                  <a:pos x="8" y="25"/>
                </a:cxn>
                <a:cxn ang="0">
                  <a:pos x="0" y="13"/>
                </a:cxn>
                <a:cxn ang="0">
                  <a:pos x="2" y="7"/>
                </a:cxn>
                <a:cxn ang="0">
                  <a:pos x="6" y="7"/>
                </a:cxn>
              </a:cxnLst>
              <a:rect l="0" t="0" r="r" b="b"/>
              <a:pathLst>
                <a:path w="23" h="26">
                  <a:moveTo>
                    <a:pt x="21" y="21"/>
                  </a:moveTo>
                  <a:lnTo>
                    <a:pt x="16" y="24"/>
                  </a:lnTo>
                  <a:lnTo>
                    <a:pt x="20" y="26"/>
                  </a:lnTo>
                  <a:lnTo>
                    <a:pt x="21" y="21"/>
                  </a:lnTo>
                  <a:lnTo>
                    <a:pt x="21" y="21"/>
                  </a:lnTo>
                  <a:close/>
                  <a:moveTo>
                    <a:pt x="18" y="0"/>
                  </a:moveTo>
                  <a:lnTo>
                    <a:pt x="12" y="6"/>
                  </a:lnTo>
                  <a:lnTo>
                    <a:pt x="16" y="12"/>
                  </a:lnTo>
                  <a:lnTo>
                    <a:pt x="23" y="13"/>
                  </a:lnTo>
                  <a:lnTo>
                    <a:pt x="18" y="0"/>
                  </a:lnTo>
                  <a:lnTo>
                    <a:pt x="18" y="0"/>
                  </a:lnTo>
                  <a:close/>
                  <a:moveTo>
                    <a:pt x="6" y="7"/>
                  </a:moveTo>
                  <a:lnTo>
                    <a:pt x="12" y="13"/>
                  </a:lnTo>
                  <a:lnTo>
                    <a:pt x="8" y="25"/>
                  </a:lnTo>
                  <a:lnTo>
                    <a:pt x="0" y="13"/>
                  </a:lnTo>
                  <a:lnTo>
                    <a:pt x="2" y="7"/>
                  </a:lnTo>
                  <a:lnTo>
                    <a:pt x="6" y="7"/>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54" name="Freeform 202"/>
            <p:cNvSpPr>
              <a:spLocks/>
            </p:cNvSpPr>
            <p:nvPr/>
          </p:nvSpPr>
          <p:spPr bwMode="auto">
            <a:xfrm>
              <a:off x="1738" y="2343"/>
              <a:ext cx="4" cy="8"/>
            </a:xfrm>
            <a:custGeom>
              <a:avLst/>
              <a:gdLst/>
              <a:ahLst/>
              <a:cxnLst>
                <a:cxn ang="0">
                  <a:pos x="3" y="0"/>
                </a:cxn>
                <a:cxn ang="0">
                  <a:pos x="9" y="5"/>
                </a:cxn>
                <a:cxn ang="0">
                  <a:pos x="9" y="14"/>
                </a:cxn>
                <a:cxn ang="0">
                  <a:pos x="3" y="15"/>
                </a:cxn>
                <a:cxn ang="0">
                  <a:pos x="0" y="5"/>
                </a:cxn>
                <a:cxn ang="0">
                  <a:pos x="0" y="5"/>
                </a:cxn>
                <a:cxn ang="0">
                  <a:pos x="3" y="0"/>
                </a:cxn>
                <a:cxn ang="0">
                  <a:pos x="3" y="0"/>
                </a:cxn>
              </a:cxnLst>
              <a:rect l="0" t="0" r="r" b="b"/>
              <a:pathLst>
                <a:path w="9" h="15">
                  <a:moveTo>
                    <a:pt x="3" y="0"/>
                  </a:moveTo>
                  <a:lnTo>
                    <a:pt x="9" y="5"/>
                  </a:lnTo>
                  <a:lnTo>
                    <a:pt x="9" y="14"/>
                  </a:lnTo>
                  <a:lnTo>
                    <a:pt x="3" y="15"/>
                  </a:lnTo>
                  <a:lnTo>
                    <a:pt x="0" y="5"/>
                  </a:lnTo>
                  <a:lnTo>
                    <a:pt x="0" y="5"/>
                  </a:lnTo>
                  <a:lnTo>
                    <a:pt x="3" y="0"/>
                  </a:lnTo>
                  <a:lnTo>
                    <a:pt x="3"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55" name="Freeform 203"/>
            <p:cNvSpPr>
              <a:spLocks noEditPoints="1"/>
            </p:cNvSpPr>
            <p:nvPr/>
          </p:nvSpPr>
          <p:spPr bwMode="auto">
            <a:xfrm>
              <a:off x="1739" y="2355"/>
              <a:ext cx="8" cy="22"/>
            </a:xfrm>
            <a:custGeom>
              <a:avLst/>
              <a:gdLst/>
              <a:ahLst/>
              <a:cxnLst>
                <a:cxn ang="0">
                  <a:pos x="13" y="27"/>
                </a:cxn>
                <a:cxn ang="0">
                  <a:pos x="6" y="37"/>
                </a:cxn>
                <a:cxn ang="0">
                  <a:pos x="7" y="43"/>
                </a:cxn>
                <a:cxn ang="0">
                  <a:pos x="12" y="45"/>
                </a:cxn>
                <a:cxn ang="0">
                  <a:pos x="15" y="37"/>
                </a:cxn>
                <a:cxn ang="0">
                  <a:pos x="13" y="27"/>
                </a:cxn>
                <a:cxn ang="0">
                  <a:pos x="13" y="27"/>
                </a:cxn>
                <a:cxn ang="0">
                  <a:pos x="0" y="0"/>
                </a:cxn>
                <a:cxn ang="0">
                  <a:pos x="12" y="3"/>
                </a:cxn>
                <a:cxn ang="0">
                  <a:pos x="16" y="15"/>
                </a:cxn>
                <a:cxn ang="0">
                  <a:pos x="16" y="21"/>
                </a:cxn>
                <a:cxn ang="0">
                  <a:pos x="10" y="18"/>
                </a:cxn>
                <a:cxn ang="0">
                  <a:pos x="7" y="18"/>
                </a:cxn>
                <a:cxn ang="0">
                  <a:pos x="8" y="13"/>
                </a:cxn>
                <a:cxn ang="0">
                  <a:pos x="0" y="6"/>
                </a:cxn>
                <a:cxn ang="0">
                  <a:pos x="0" y="0"/>
                </a:cxn>
              </a:cxnLst>
              <a:rect l="0" t="0" r="r" b="b"/>
              <a:pathLst>
                <a:path w="16" h="45">
                  <a:moveTo>
                    <a:pt x="13" y="27"/>
                  </a:moveTo>
                  <a:lnTo>
                    <a:pt x="6" y="37"/>
                  </a:lnTo>
                  <a:lnTo>
                    <a:pt x="7" y="43"/>
                  </a:lnTo>
                  <a:lnTo>
                    <a:pt x="12" y="45"/>
                  </a:lnTo>
                  <a:lnTo>
                    <a:pt x="15" y="37"/>
                  </a:lnTo>
                  <a:lnTo>
                    <a:pt x="13" y="27"/>
                  </a:lnTo>
                  <a:lnTo>
                    <a:pt x="13" y="27"/>
                  </a:lnTo>
                  <a:close/>
                  <a:moveTo>
                    <a:pt x="0" y="0"/>
                  </a:moveTo>
                  <a:lnTo>
                    <a:pt x="12" y="3"/>
                  </a:lnTo>
                  <a:lnTo>
                    <a:pt x="16" y="15"/>
                  </a:lnTo>
                  <a:lnTo>
                    <a:pt x="16" y="21"/>
                  </a:lnTo>
                  <a:lnTo>
                    <a:pt x="10" y="18"/>
                  </a:lnTo>
                  <a:lnTo>
                    <a:pt x="7" y="18"/>
                  </a:lnTo>
                  <a:lnTo>
                    <a:pt x="8" y="13"/>
                  </a:lnTo>
                  <a:lnTo>
                    <a:pt x="0" y="6"/>
                  </a:lnTo>
                  <a:lnTo>
                    <a:pt x="0"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56" name="Freeform 204"/>
            <p:cNvSpPr>
              <a:spLocks/>
            </p:cNvSpPr>
            <p:nvPr/>
          </p:nvSpPr>
          <p:spPr bwMode="auto">
            <a:xfrm>
              <a:off x="1765" y="2381"/>
              <a:ext cx="6" cy="5"/>
            </a:xfrm>
            <a:custGeom>
              <a:avLst/>
              <a:gdLst/>
              <a:ahLst/>
              <a:cxnLst>
                <a:cxn ang="0">
                  <a:pos x="5" y="0"/>
                </a:cxn>
                <a:cxn ang="0">
                  <a:pos x="0" y="5"/>
                </a:cxn>
                <a:cxn ang="0">
                  <a:pos x="4" y="10"/>
                </a:cxn>
                <a:cxn ang="0">
                  <a:pos x="12" y="10"/>
                </a:cxn>
                <a:cxn ang="0">
                  <a:pos x="11" y="5"/>
                </a:cxn>
                <a:cxn ang="0">
                  <a:pos x="5" y="0"/>
                </a:cxn>
              </a:cxnLst>
              <a:rect l="0" t="0" r="r" b="b"/>
              <a:pathLst>
                <a:path w="12" h="10">
                  <a:moveTo>
                    <a:pt x="5" y="0"/>
                  </a:moveTo>
                  <a:lnTo>
                    <a:pt x="0" y="5"/>
                  </a:lnTo>
                  <a:lnTo>
                    <a:pt x="4" y="10"/>
                  </a:lnTo>
                  <a:lnTo>
                    <a:pt x="12" y="10"/>
                  </a:lnTo>
                  <a:lnTo>
                    <a:pt x="11" y="5"/>
                  </a:lnTo>
                  <a:lnTo>
                    <a:pt x="5"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sp>
          <p:nvSpPr>
            <p:cNvPr id="257" name="Freeform 205"/>
            <p:cNvSpPr>
              <a:spLocks noEditPoints="1"/>
            </p:cNvSpPr>
            <p:nvPr/>
          </p:nvSpPr>
          <p:spPr bwMode="auto">
            <a:xfrm>
              <a:off x="1732" y="2380"/>
              <a:ext cx="10" cy="23"/>
            </a:xfrm>
            <a:custGeom>
              <a:avLst/>
              <a:gdLst/>
              <a:ahLst/>
              <a:cxnLst>
                <a:cxn ang="0">
                  <a:pos x="11" y="43"/>
                </a:cxn>
                <a:cxn ang="0">
                  <a:pos x="9" y="39"/>
                </a:cxn>
                <a:cxn ang="0">
                  <a:pos x="2" y="40"/>
                </a:cxn>
                <a:cxn ang="0">
                  <a:pos x="0" y="47"/>
                </a:cxn>
                <a:cxn ang="0">
                  <a:pos x="8" y="47"/>
                </a:cxn>
                <a:cxn ang="0">
                  <a:pos x="11" y="43"/>
                </a:cxn>
                <a:cxn ang="0">
                  <a:pos x="11" y="43"/>
                </a:cxn>
                <a:cxn ang="0">
                  <a:pos x="14" y="28"/>
                </a:cxn>
                <a:cxn ang="0">
                  <a:pos x="16" y="34"/>
                </a:cxn>
                <a:cxn ang="0">
                  <a:pos x="12" y="34"/>
                </a:cxn>
                <a:cxn ang="0">
                  <a:pos x="12" y="34"/>
                </a:cxn>
                <a:cxn ang="0">
                  <a:pos x="14" y="28"/>
                </a:cxn>
                <a:cxn ang="0">
                  <a:pos x="14" y="28"/>
                </a:cxn>
                <a:cxn ang="0">
                  <a:pos x="20" y="0"/>
                </a:cxn>
                <a:cxn ang="0">
                  <a:pos x="22" y="7"/>
                </a:cxn>
                <a:cxn ang="0">
                  <a:pos x="18" y="17"/>
                </a:cxn>
                <a:cxn ang="0">
                  <a:pos x="20" y="0"/>
                </a:cxn>
              </a:cxnLst>
              <a:rect l="0" t="0" r="r" b="b"/>
              <a:pathLst>
                <a:path w="22" h="47">
                  <a:moveTo>
                    <a:pt x="11" y="43"/>
                  </a:moveTo>
                  <a:lnTo>
                    <a:pt x="9" y="39"/>
                  </a:lnTo>
                  <a:lnTo>
                    <a:pt x="2" y="40"/>
                  </a:lnTo>
                  <a:lnTo>
                    <a:pt x="0" y="47"/>
                  </a:lnTo>
                  <a:lnTo>
                    <a:pt x="8" y="47"/>
                  </a:lnTo>
                  <a:lnTo>
                    <a:pt x="11" y="43"/>
                  </a:lnTo>
                  <a:lnTo>
                    <a:pt x="11" y="43"/>
                  </a:lnTo>
                  <a:close/>
                  <a:moveTo>
                    <a:pt x="14" y="28"/>
                  </a:moveTo>
                  <a:lnTo>
                    <a:pt x="16" y="34"/>
                  </a:lnTo>
                  <a:lnTo>
                    <a:pt x="12" y="34"/>
                  </a:lnTo>
                  <a:lnTo>
                    <a:pt x="12" y="34"/>
                  </a:lnTo>
                  <a:lnTo>
                    <a:pt x="14" y="28"/>
                  </a:lnTo>
                  <a:lnTo>
                    <a:pt x="14" y="28"/>
                  </a:lnTo>
                  <a:close/>
                  <a:moveTo>
                    <a:pt x="20" y="0"/>
                  </a:moveTo>
                  <a:lnTo>
                    <a:pt x="22" y="7"/>
                  </a:lnTo>
                  <a:lnTo>
                    <a:pt x="18" y="17"/>
                  </a:lnTo>
                  <a:lnTo>
                    <a:pt x="20" y="0"/>
                  </a:lnTo>
                  <a:close/>
                </a:path>
              </a:pathLst>
            </a:custGeom>
            <a:grpFill/>
            <a:ln w="3175">
              <a:solidFill>
                <a:schemeClr val="bg1"/>
              </a:solidFill>
              <a:prstDash val="solid"/>
              <a:round/>
              <a:headEnd/>
              <a:tailEnd/>
            </a:ln>
          </p:spPr>
          <p:txBody>
            <a:bodyPr/>
            <a:lstStyle/>
            <a:p>
              <a:pPr fontAlgn="auto">
                <a:spcBef>
                  <a:spcPts val="0"/>
                </a:spcBef>
                <a:spcAft>
                  <a:spcPts val="0"/>
                </a:spcAft>
                <a:defRPr/>
              </a:pPr>
              <a:endParaRPr lang="fi-FI">
                <a:latin typeface="+mn-lt"/>
                <a:ea typeface="+mn-ea"/>
                <a:cs typeface="+mn-cs"/>
              </a:endParaRPr>
            </a:p>
          </p:txBody>
        </p:sp>
      </p:grpSp>
      <p:sp>
        <p:nvSpPr>
          <p:cNvPr id="2" name="Title 1"/>
          <p:cNvSpPr>
            <a:spLocks noGrp="1"/>
          </p:cNvSpPr>
          <p:nvPr>
            <p:ph type="title"/>
          </p:nvPr>
        </p:nvSpPr>
        <p:spPr/>
        <p:txBody>
          <a:bodyPr anchor="ctr"/>
          <a:lstStyle/>
          <a:p>
            <a:r>
              <a:rPr lang="pl-PL" dirty="0">
                <a:latin typeface="Calibri Light" charset="0"/>
              </a:rPr>
              <a:t>Nasze lokalizacje</a:t>
            </a:r>
            <a:endParaRPr lang="da-DK" dirty="0"/>
          </a:p>
        </p:txBody>
      </p:sp>
      <p:sp>
        <p:nvSpPr>
          <p:cNvPr id="262" name="Oval 261"/>
          <p:cNvSpPr/>
          <p:nvPr/>
        </p:nvSpPr>
        <p:spPr>
          <a:xfrm>
            <a:off x="4183111" y="2973916"/>
            <a:ext cx="36512"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63" name="Oval 262"/>
          <p:cNvSpPr/>
          <p:nvPr/>
        </p:nvSpPr>
        <p:spPr>
          <a:xfrm>
            <a:off x="4322763" y="2928938"/>
            <a:ext cx="36512"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66" name="Oval 265"/>
          <p:cNvSpPr/>
          <p:nvPr/>
        </p:nvSpPr>
        <p:spPr>
          <a:xfrm>
            <a:off x="4464050" y="3049588"/>
            <a:ext cx="36513"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67" name="Oval 266"/>
          <p:cNvSpPr/>
          <p:nvPr/>
        </p:nvSpPr>
        <p:spPr>
          <a:xfrm>
            <a:off x="4538663" y="3167063"/>
            <a:ext cx="36512"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68" name="Oval 267"/>
          <p:cNvSpPr/>
          <p:nvPr/>
        </p:nvSpPr>
        <p:spPr>
          <a:xfrm>
            <a:off x="4682332" y="3149601"/>
            <a:ext cx="36512"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70" name="Oval 269"/>
          <p:cNvSpPr/>
          <p:nvPr/>
        </p:nvSpPr>
        <p:spPr>
          <a:xfrm>
            <a:off x="4586288" y="3214688"/>
            <a:ext cx="36512"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72" name="Oval 271"/>
          <p:cNvSpPr/>
          <p:nvPr/>
        </p:nvSpPr>
        <p:spPr>
          <a:xfrm>
            <a:off x="4722813" y="3073400"/>
            <a:ext cx="36512"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73" name="Oval 272"/>
          <p:cNvSpPr/>
          <p:nvPr/>
        </p:nvSpPr>
        <p:spPr>
          <a:xfrm>
            <a:off x="4927600" y="2741613"/>
            <a:ext cx="34925"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75" name="Oval 274"/>
          <p:cNvSpPr/>
          <p:nvPr/>
        </p:nvSpPr>
        <p:spPr>
          <a:xfrm>
            <a:off x="4781550" y="3108325"/>
            <a:ext cx="36513"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76" name="Oval 275"/>
          <p:cNvSpPr/>
          <p:nvPr/>
        </p:nvSpPr>
        <p:spPr>
          <a:xfrm>
            <a:off x="4799013" y="3154363"/>
            <a:ext cx="36512"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77" name="Oval 276"/>
          <p:cNvSpPr/>
          <p:nvPr/>
        </p:nvSpPr>
        <p:spPr>
          <a:xfrm>
            <a:off x="4730750" y="3198813"/>
            <a:ext cx="36513"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78" name="Oval 277"/>
          <p:cNvSpPr/>
          <p:nvPr/>
        </p:nvSpPr>
        <p:spPr>
          <a:xfrm>
            <a:off x="4767263" y="3252788"/>
            <a:ext cx="36512"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79" name="Oval 278"/>
          <p:cNvSpPr/>
          <p:nvPr/>
        </p:nvSpPr>
        <p:spPr>
          <a:xfrm>
            <a:off x="4911725" y="3286125"/>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80" name="Oval 279"/>
          <p:cNvSpPr/>
          <p:nvPr/>
        </p:nvSpPr>
        <p:spPr>
          <a:xfrm>
            <a:off x="5010150" y="3141663"/>
            <a:ext cx="36513"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82" name="Oval 281"/>
          <p:cNvSpPr/>
          <p:nvPr/>
        </p:nvSpPr>
        <p:spPr>
          <a:xfrm>
            <a:off x="5149850" y="3086100"/>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84" name="Oval 283"/>
          <p:cNvSpPr/>
          <p:nvPr/>
        </p:nvSpPr>
        <p:spPr>
          <a:xfrm>
            <a:off x="4924425" y="3441700"/>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85" name="Oval 284"/>
          <p:cNvSpPr/>
          <p:nvPr/>
        </p:nvSpPr>
        <p:spPr>
          <a:xfrm>
            <a:off x="5210175" y="3565525"/>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86" name="Oval 285"/>
          <p:cNvSpPr/>
          <p:nvPr/>
        </p:nvSpPr>
        <p:spPr>
          <a:xfrm>
            <a:off x="5195888" y="3616325"/>
            <a:ext cx="34925"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87" name="Oval 286"/>
          <p:cNvSpPr/>
          <p:nvPr/>
        </p:nvSpPr>
        <p:spPr>
          <a:xfrm>
            <a:off x="5235652" y="3636963"/>
            <a:ext cx="36513"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88" name="Oval 287"/>
          <p:cNvSpPr/>
          <p:nvPr/>
        </p:nvSpPr>
        <p:spPr>
          <a:xfrm>
            <a:off x="5522913" y="3662363"/>
            <a:ext cx="36512"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89" name="Oval 288"/>
          <p:cNvSpPr/>
          <p:nvPr/>
        </p:nvSpPr>
        <p:spPr>
          <a:xfrm>
            <a:off x="5507038" y="3862388"/>
            <a:ext cx="34925"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90" name="Oval 289"/>
          <p:cNvSpPr/>
          <p:nvPr/>
        </p:nvSpPr>
        <p:spPr>
          <a:xfrm>
            <a:off x="5607050" y="3765550"/>
            <a:ext cx="36513"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91" name="Oval 290"/>
          <p:cNvSpPr/>
          <p:nvPr/>
        </p:nvSpPr>
        <p:spPr>
          <a:xfrm>
            <a:off x="5634038" y="3811588"/>
            <a:ext cx="36512"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92" name="Oval 291"/>
          <p:cNvSpPr/>
          <p:nvPr/>
        </p:nvSpPr>
        <p:spPr>
          <a:xfrm>
            <a:off x="5695950" y="3835400"/>
            <a:ext cx="36513"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93" name="Oval 292"/>
          <p:cNvSpPr/>
          <p:nvPr/>
        </p:nvSpPr>
        <p:spPr>
          <a:xfrm>
            <a:off x="5727700" y="3775075"/>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94" name="Oval 293"/>
          <p:cNvSpPr/>
          <p:nvPr/>
        </p:nvSpPr>
        <p:spPr>
          <a:xfrm>
            <a:off x="6631930" y="3034712"/>
            <a:ext cx="36513"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95" name="Oval 294"/>
          <p:cNvSpPr/>
          <p:nvPr/>
        </p:nvSpPr>
        <p:spPr>
          <a:xfrm>
            <a:off x="4976813" y="3225800"/>
            <a:ext cx="34925"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97" name="Oval 296"/>
          <p:cNvSpPr/>
          <p:nvPr/>
        </p:nvSpPr>
        <p:spPr>
          <a:xfrm>
            <a:off x="6278563" y="4098925"/>
            <a:ext cx="36512"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00" name="Oval 299"/>
          <p:cNvSpPr/>
          <p:nvPr/>
        </p:nvSpPr>
        <p:spPr>
          <a:xfrm>
            <a:off x="7461406" y="3386648"/>
            <a:ext cx="36513"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01" name="Oval 300"/>
          <p:cNvSpPr/>
          <p:nvPr/>
        </p:nvSpPr>
        <p:spPr>
          <a:xfrm>
            <a:off x="7188200" y="3803650"/>
            <a:ext cx="34925"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02" name="Oval 301"/>
          <p:cNvSpPr/>
          <p:nvPr/>
        </p:nvSpPr>
        <p:spPr>
          <a:xfrm>
            <a:off x="6873875" y="4079875"/>
            <a:ext cx="36513"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03" name="Oval 302"/>
          <p:cNvSpPr/>
          <p:nvPr/>
        </p:nvSpPr>
        <p:spPr>
          <a:xfrm>
            <a:off x="7385050" y="4019550"/>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04" name="Oval 303"/>
          <p:cNvSpPr/>
          <p:nvPr/>
        </p:nvSpPr>
        <p:spPr>
          <a:xfrm>
            <a:off x="6910388" y="4333875"/>
            <a:ext cx="34925"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05" name="Oval 304"/>
          <p:cNvSpPr/>
          <p:nvPr/>
        </p:nvSpPr>
        <p:spPr>
          <a:xfrm>
            <a:off x="7209305" y="5298280"/>
            <a:ext cx="36513"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07" name="Oval 306"/>
          <p:cNvSpPr/>
          <p:nvPr/>
        </p:nvSpPr>
        <p:spPr>
          <a:xfrm>
            <a:off x="4948238" y="5261768"/>
            <a:ext cx="36512"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09" name="Oval 308"/>
          <p:cNvSpPr/>
          <p:nvPr/>
        </p:nvSpPr>
        <p:spPr>
          <a:xfrm>
            <a:off x="2647950" y="5360988"/>
            <a:ext cx="36513"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10" name="Oval 309"/>
          <p:cNvSpPr/>
          <p:nvPr/>
        </p:nvSpPr>
        <p:spPr>
          <a:xfrm>
            <a:off x="3248025" y="4997450"/>
            <a:ext cx="36513"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11" name="Oval 310"/>
          <p:cNvSpPr/>
          <p:nvPr/>
        </p:nvSpPr>
        <p:spPr>
          <a:xfrm>
            <a:off x="2501900" y="4298950"/>
            <a:ext cx="36513"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12" name="Oval 311"/>
          <p:cNvSpPr/>
          <p:nvPr/>
        </p:nvSpPr>
        <p:spPr>
          <a:xfrm>
            <a:off x="2289175" y="4184650"/>
            <a:ext cx="36513"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13" name="Oval 312"/>
          <p:cNvSpPr/>
          <p:nvPr/>
        </p:nvSpPr>
        <p:spPr>
          <a:xfrm>
            <a:off x="1908175" y="3876675"/>
            <a:ext cx="36513"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14" name="Oval 313"/>
          <p:cNvSpPr/>
          <p:nvPr/>
        </p:nvSpPr>
        <p:spPr>
          <a:xfrm>
            <a:off x="2509838" y="3184525"/>
            <a:ext cx="34925"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009CA6"/>
              </a:solidFill>
            </a:endParaRPr>
          </a:p>
        </p:txBody>
      </p:sp>
      <p:sp>
        <p:nvSpPr>
          <p:cNvPr id="315" name="Oval 314"/>
          <p:cNvSpPr/>
          <p:nvPr/>
        </p:nvSpPr>
        <p:spPr>
          <a:xfrm>
            <a:off x="2312988" y="3521075"/>
            <a:ext cx="36512"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17" name="Oval 316"/>
          <p:cNvSpPr/>
          <p:nvPr/>
        </p:nvSpPr>
        <p:spPr>
          <a:xfrm>
            <a:off x="4381500" y="2989263"/>
            <a:ext cx="36513" cy="3492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18" name="Oval 317"/>
          <p:cNvSpPr/>
          <p:nvPr/>
        </p:nvSpPr>
        <p:spPr>
          <a:xfrm>
            <a:off x="4489450" y="2994025"/>
            <a:ext cx="36513"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19" name="Oval 318"/>
          <p:cNvSpPr/>
          <p:nvPr/>
        </p:nvSpPr>
        <p:spPr>
          <a:xfrm>
            <a:off x="4448175" y="3175000"/>
            <a:ext cx="36513"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20" name="Oval 319"/>
          <p:cNvSpPr/>
          <p:nvPr/>
        </p:nvSpPr>
        <p:spPr>
          <a:xfrm>
            <a:off x="4302125" y="3368675"/>
            <a:ext cx="36513" cy="3492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21" name="Oval 320"/>
          <p:cNvSpPr/>
          <p:nvPr/>
        </p:nvSpPr>
        <p:spPr>
          <a:xfrm>
            <a:off x="4541838" y="3054350"/>
            <a:ext cx="34925"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22" name="Oval 321"/>
          <p:cNvSpPr/>
          <p:nvPr/>
        </p:nvSpPr>
        <p:spPr>
          <a:xfrm>
            <a:off x="4572000" y="3168650"/>
            <a:ext cx="36513"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23" name="Oval 322"/>
          <p:cNvSpPr/>
          <p:nvPr/>
        </p:nvSpPr>
        <p:spPr>
          <a:xfrm>
            <a:off x="4718050" y="3124200"/>
            <a:ext cx="36513"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24" name="Oval 323"/>
          <p:cNvSpPr/>
          <p:nvPr/>
        </p:nvSpPr>
        <p:spPr>
          <a:xfrm>
            <a:off x="4578350" y="2695575"/>
            <a:ext cx="36513" cy="3492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25" name="Oval 324"/>
          <p:cNvSpPr/>
          <p:nvPr/>
        </p:nvSpPr>
        <p:spPr>
          <a:xfrm>
            <a:off x="4567238" y="2857500"/>
            <a:ext cx="34925"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26" name="Oval 325"/>
          <p:cNvSpPr/>
          <p:nvPr/>
        </p:nvSpPr>
        <p:spPr>
          <a:xfrm>
            <a:off x="4724400" y="2708275"/>
            <a:ext cx="36513"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27" name="Oval 326"/>
          <p:cNvSpPr/>
          <p:nvPr/>
        </p:nvSpPr>
        <p:spPr>
          <a:xfrm>
            <a:off x="4679950" y="3071019"/>
            <a:ext cx="36513"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28" name="Oval 327"/>
          <p:cNvSpPr/>
          <p:nvPr/>
        </p:nvSpPr>
        <p:spPr>
          <a:xfrm>
            <a:off x="4800600" y="2989263"/>
            <a:ext cx="36513" cy="3492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29" name="Oval 328"/>
          <p:cNvSpPr/>
          <p:nvPr/>
        </p:nvSpPr>
        <p:spPr>
          <a:xfrm>
            <a:off x="4892675" y="2623343"/>
            <a:ext cx="36513"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30" name="Oval 329"/>
          <p:cNvSpPr/>
          <p:nvPr/>
        </p:nvSpPr>
        <p:spPr>
          <a:xfrm>
            <a:off x="5156200" y="2797175"/>
            <a:ext cx="36513"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31" name="Oval 330"/>
          <p:cNvSpPr/>
          <p:nvPr/>
        </p:nvSpPr>
        <p:spPr>
          <a:xfrm>
            <a:off x="5194300" y="2830513"/>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32" name="Oval 331"/>
          <p:cNvSpPr/>
          <p:nvPr/>
        </p:nvSpPr>
        <p:spPr>
          <a:xfrm>
            <a:off x="4945063" y="3197225"/>
            <a:ext cx="36512"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33" name="Oval 332"/>
          <p:cNvSpPr/>
          <p:nvPr/>
        </p:nvSpPr>
        <p:spPr>
          <a:xfrm>
            <a:off x="5697538" y="3792538"/>
            <a:ext cx="36512" cy="3651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34" name="Oval 333"/>
          <p:cNvSpPr/>
          <p:nvPr/>
        </p:nvSpPr>
        <p:spPr>
          <a:xfrm>
            <a:off x="5033963" y="5121275"/>
            <a:ext cx="36512"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35" name="Oval 334"/>
          <p:cNvSpPr/>
          <p:nvPr/>
        </p:nvSpPr>
        <p:spPr>
          <a:xfrm>
            <a:off x="6203950" y="3927475"/>
            <a:ext cx="36513"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37" name="Oval 336"/>
          <p:cNvSpPr/>
          <p:nvPr/>
        </p:nvSpPr>
        <p:spPr>
          <a:xfrm>
            <a:off x="7200698" y="3230536"/>
            <a:ext cx="34925"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38" name="TextBox 490"/>
          <p:cNvSpPr txBox="1">
            <a:spLocks noChangeArrowheads="1"/>
          </p:cNvSpPr>
          <p:nvPr/>
        </p:nvSpPr>
        <p:spPr bwMode="auto">
          <a:xfrm>
            <a:off x="3169006" y="5691328"/>
            <a:ext cx="201735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da-DK" sz="2000" dirty="0">
                <a:solidFill>
                  <a:schemeClr val="bg2"/>
                </a:solidFill>
                <a:latin typeface="Calibri Light" charset="0"/>
              </a:rPr>
              <a:t>D</a:t>
            </a:r>
            <a:r>
              <a:rPr lang="pl-PL" sz="2000" dirty="0" err="1">
                <a:solidFill>
                  <a:schemeClr val="bg2"/>
                </a:solidFill>
                <a:latin typeface="Calibri Light" charset="0"/>
              </a:rPr>
              <a:t>ystrybutorzy</a:t>
            </a:r>
            <a:r>
              <a:rPr lang="pl-PL" sz="2000" dirty="0">
                <a:solidFill>
                  <a:schemeClr val="bg2"/>
                </a:solidFill>
                <a:latin typeface="Calibri Light" charset="0"/>
              </a:rPr>
              <a:t> w</a:t>
            </a:r>
            <a:br>
              <a:rPr lang="pl-PL" sz="2000" dirty="0"/>
            </a:br>
            <a:r>
              <a:rPr lang="pl-PL" sz="2000" dirty="0">
                <a:solidFill>
                  <a:schemeClr val="bg2"/>
                </a:solidFill>
                <a:latin typeface="Calibri Light" charset="0"/>
              </a:rPr>
              <a:t>ponad </a:t>
            </a:r>
            <a:r>
              <a:rPr lang="da-DK" sz="2000" dirty="0">
                <a:solidFill>
                  <a:schemeClr val="bg2"/>
                </a:solidFill>
                <a:latin typeface="Calibri Light" charset="0"/>
              </a:rPr>
              <a:t>6</a:t>
            </a:r>
            <a:r>
              <a:rPr lang="pl-PL" sz="2000" dirty="0">
                <a:solidFill>
                  <a:schemeClr val="bg2"/>
                </a:solidFill>
                <a:latin typeface="Calibri Light" charset="0"/>
              </a:rPr>
              <a:t>0 krajach</a:t>
            </a:r>
            <a:endParaRPr lang="pl-PL" sz="2000" dirty="0">
              <a:solidFill>
                <a:schemeClr val="bg2"/>
              </a:solidFill>
              <a:latin typeface="Calibri Light" charset="0"/>
              <a:cs typeface="Calibri Light" charset="0"/>
            </a:endParaRPr>
          </a:p>
        </p:txBody>
      </p:sp>
      <p:sp>
        <p:nvSpPr>
          <p:cNvPr id="339" name="TextBox 290"/>
          <p:cNvSpPr txBox="1">
            <a:spLocks noChangeArrowheads="1"/>
          </p:cNvSpPr>
          <p:nvPr/>
        </p:nvSpPr>
        <p:spPr bwMode="auto">
          <a:xfrm>
            <a:off x="533400" y="3879850"/>
            <a:ext cx="170814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da-DK" sz="2000" dirty="0">
                <a:solidFill>
                  <a:schemeClr val="tx2"/>
                </a:solidFill>
                <a:latin typeface="Calibri Light" charset="0"/>
              </a:rPr>
              <a:t>B</a:t>
            </a:r>
            <a:r>
              <a:rPr lang="pl-PL" sz="2000" dirty="0" err="1">
                <a:solidFill>
                  <a:schemeClr val="tx2"/>
                </a:solidFill>
                <a:latin typeface="Calibri Light" charset="0"/>
              </a:rPr>
              <a:t>iura</a:t>
            </a:r>
            <a:r>
              <a:rPr lang="pl-PL" sz="2000" dirty="0">
                <a:solidFill>
                  <a:schemeClr val="tx2"/>
                </a:solidFill>
                <a:latin typeface="Calibri Light" charset="0"/>
              </a:rPr>
              <a:t> w</a:t>
            </a:r>
            <a:br>
              <a:rPr lang="pl-PL" sz="2000" dirty="0"/>
            </a:br>
            <a:r>
              <a:rPr lang="pl-PL" sz="2000" dirty="0">
                <a:solidFill>
                  <a:schemeClr val="tx2"/>
                </a:solidFill>
                <a:latin typeface="Calibri Light" charset="0"/>
              </a:rPr>
              <a:t>2</a:t>
            </a:r>
            <a:r>
              <a:rPr lang="da-DK" sz="2000" dirty="0">
                <a:solidFill>
                  <a:schemeClr val="tx2"/>
                </a:solidFill>
                <a:latin typeface="Calibri Light" charset="0"/>
              </a:rPr>
              <a:t>0+</a:t>
            </a:r>
            <a:r>
              <a:rPr lang="pl-PL" sz="2000" dirty="0">
                <a:solidFill>
                  <a:schemeClr val="tx2"/>
                </a:solidFill>
                <a:latin typeface="Calibri Light" charset="0"/>
              </a:rPr>
              <a:t> krajach</a:t>
            </a:r>
            <a:endParaRPr lang="pl-PL" sz="2000" dirty="0">
              <a:solidFill>
                <a:schemeClr val="tx2"/>
              </a:solidFill>
              <a:latin typeface="Calibri Light" charset="0"/>
              <a:cs typeface="Calibri Light" charset="0"/>
            </a:endParaRPr>
          </a:p>
        </p:txBody>
      </p:sp>
      <p:sp>
        <p:nvSpPr>
          <p:cNvPr id="340" name="Oval 339"/>
          <p:cNvSpPr/>
          <p:nvPr/>
        </p:nvSpPr>
        <p:spPr>
          <a:xfrm>
            <a:off x="6055536" y="3129426"/>
            <a:ext cx="36512"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1" name="Oval 340"/>
          <p:cNvSpPr/>
          <p:nvPr/>
        </p:nvSpPr>
        <p:spPr>
          <a:xfrm>
            <a:off x="4886325" y="2752725"/>
            <a:ext cx="36513"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grpSp>
        <p:nvGrpSpPr>
          <p:cNvPr id="5" name="Gruppe 351"/>
          <p:cNvGrpSpPr/>
          <p:nvPr/>
        </p:nvGrpSpPr>
        <p:grpSpPr>
          <a:xfrm>
            <a:off x="3410946" y="4693973"/>
            <a:ext cx="1363758" cy="880078"/>
            <a:chOff x="3410946" y="4693973"/>
            <a:chExt cx="1363758" cy="880078"/>
          </a:xfrm>
        </p:grpSpPr>
        <p:pic>
          <p:nvPicPr>
            <p:cNvPr id="342" name="Picture 341" descr="Water.wmf"/>
            <p:cNvPicPr>
              <a:picLocks noChangeAspect="1"/>
            </p:cNvPicPr>
            <p:nvPr/>
          </p:nvPicPr>
          <p:blipFill>
            <a:blip r:embed="rId2"/>
            <a:stretch>
              <a:fillRect/>
            </a:stretch>
          </p:blipFill>
          <p:spPr>
            <a:xfrm flipV="1">
              <a:off x="3410946" y="4693973"/>
              <a:ext cx="1363758" cy="880078"/>
            </a:xfrm>
            <a:prstGeom prst="rect">
              <a:avLst/>
            </a:prstGeom>
          </p:spPr>
        </p:pic>
        <p:sp>
          <p:nvSpPr>
            <p:cNvPr id="343" name="TextBox 490"/>
            <p:cNvSpPr txBox="1">
              <a:spLocks noChangeArrowheads="1"/>
            </p:cNvSpPr>
            <p:nvPr/>
          </p:nvSpPr>
          <p:spPr bwMode="auto">
            <a:xfrm>
              <a:off x="3759894" y="4830572"/>
              <a:ext cx="6730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da-DK" sz="2400" b="1" dirty="0">
                  <a:solidFill>
                    <a:schemeClr val="bg2"/>
                  </a:solidFill>
                  <a:latin typeface="Calibri Light" charset="0"/>
                  <a:cs typeface="Calibri Light" charset="0"/>
                </a:rPr>
                <a:t>60+</a:t>
              </a:r>
            </a:p>
          </p:txBody>
        </p:sp>
      </p:grpSp>
      <p:grpSp>
        <p:nvGrpSpPr>
          <p:cNvPr id="6" name="Gruppe 350"/>
          <p:cNvGrpSpPr/>
          <p:nvPr/>
        </p:nvGrpSpPr>
        <p:grpSpPr>
          <a:xfrm>
            <a:off x="352553" y="2266532"/>
            <a:ext cx="2130811" cy="1510760"/>
            <a:chOff x="352553" y="2266532"/>
            <a:chExt cx="2130811" cy="1510760"/>
          </a:xfrm>
        </p:grpSpPr>
        <p:pic>
          <p:nvPicPr>
            <p:cNvPr id="347" name="Picture 346" descr="Red house.wmf"/>
            <p:cNvPicPr>
              <a:picLocks noChangeAspect="1"/>
            </p:cNvPicPr>
            <p:nvPr/>
          </p:nvPicPr>
          <p:blipFill>
            <a:blip r:embed="rId3"/>
            <a:stretch>
              <a:fillRect/>
            </a:stretch>
          </p:blipFill>
          <p:spPr>
            <a:xfrm>
              <a:off x="352553" y="2266532"/>
              <a:ext cx="2130811" cy="1510760"/>
            </a:xfrm>
            <a:prstGeom prst="rect">
              <a:avLst/>
            </a:prstGeom>
          </p:spPr>
        </p:pic>
        <p:sp>
          <p:nvSpPr>
            <p:cNvPr id="344" name="TextBox 490"/>
            <p:cNvSpPr txBox="1">
              <a:spLocks noChangeArrowheads="1"/>
            </p:cNvSpPr>
            <p:nvPr/>
          </p:nvSpPr>
          <p:spPr bwMode="auto">
            <a:xfrm>
              <a:off x="758825" y="2623680"/>
              <a:ext cx="131211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da-DK" sz="5400" b="1" dirty="0">
                  <a:solidFill>
                    <a:schemeClr val="tx2"/>
                  </a:solidFill>
                  <a:latin typeface="Calibri Light" charset="0"/>
                  <a:cs typeface="Calibri Light" charset="0"/>
                </a:rPr>
                <a:t>20+</a:t>
              </a:r>
            </a:p>
          </p:txBody>
        </p:sp>
      </p:grpSp>
      <p:cxnSp>
        <p:nvCxnSpPr>
          <p:cNvPr id="346" name="Elbow Connector 46"/>
          <p:cNvCxnSpPr/>
          <p:nvPr/>
        </p:nvCxnSpPr>
        <p:spPr>
          <a:xfrm flipH="1" flipV="1">
            <a:off x="2070942" y="4087018"/>
            <a:ext cx="2009532" cy="1566210"/>
          </a:xfrm>
          <a:prstGeom prst="bentConnector2">
            <a:avLst/>
          </a:prstGeom>
          <a:ln w="44450" cap="rnd" cmpd="sng" algn="ctr">
            <a:solidFill>
              <a:schemeClr val="bg2"/>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48" name="Oval 347"/>
          <p:cNvSpPr/>
          <p:nvPr/>
        </p:nvSpPr>
        <p:spPr>
          <a:xfrm>
            <a:off x="5056235" y="3353593"/>
            <a:ext cx="36513" cy="365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49" name="Oval 348"/>
          <p:cNvSpPr/>
          <p:nvPr/>
        </p:nvSpPr>
        <p:spPr>
          <a:xfrm>
            <a:off x="5099940" y="3361530"/>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grpSp>
        <p:nvGrpSpPr>
          <p:cNvPr id="7" name="Gruppe 349"/>
          <p:cNvGrpSpPr/>
          <p:nvPr/>
        </p:nvGrpSpPr>
        <p:grpSpPr>
          <a:xfrm>
            <a:off x="6263530" y="1357875"/>
            <a:ext cx="2736850" cy="1940156"/>
            <a:chOff x="6263530" y="1357875"/>
            <a:chExt cx="2736850" cy="1940156"/>
          </a:xfrm>
        </p:grpSpPr>
        <p:pic>
          <p:nvPicPr>
            <p:cNvPr id="258" name="Picture 4" descr="M:\Graphics\Icons\Icons_Brand\PowerPoint\Large\Speak_Teal.wmf"/>
            <p:cNvPicPr>
              <a:picLocks noChangeAspect="1" noChangeArrowheads="1"/>
            </p:cNvPicPr>
            <p:nvPr/>
          </p:nvPicPr>
          <p:blipFill>
            <a:blip r:embed="rId4"/>
            <a:srcRect/>
            <a:stretch>
              <a:fillRect/>
            </a:stretch>
          </p:blipFill>
          <p:spPr bwMode="auto">
            <a:xfrm>
              <a:off x="6263530" y="1357875"/>
              <a:ext cx="2736850" cy="1940156"/>
            </a:xfrm>
            <a:prstGeom prst="rect">
              <a:avLst/>
            </a:prstGeom>
            <a:noFill/>
          </p:spPr>
        </p:pic>
        <p:sp>
          <p:nvSpPr>
            <p:cNvPr id="345" name="TextBox 344"/>
            <p:cNvSpPr txBox="1"/>
            <p:nvPr/>
          </p:nvSpPr>
          <p:spPr>
            <a:xfrm>
              <a:off x="6546190" y="1620667"/>
              <a:ext cx="2171529" cy="1015663"/>
            </a:xfrm>
            <a:prstGeom prst="rect">
              <a:avLst/>
            </a:prstGeom>
            <a:noFill/>
          </p:spPr>
          <p:txBody>
            <a:bodyPr wrap="square" rtlCol="0">
              <a:spAutoFit/>
            </a:bodyPr>
            <a:lstStyle/>
            <a:p>
              <a:pPr algn="ctr"/>
              <a:r>
                <a:rPr lang="pl-PL" sz="2000" b="1" dirty="0">
                  <a:solidFill>
                    <a:srgbClr val="009CA6"/>
                  </a:solidFill>
                </a:rPr>
                <a:t>Ponad 2</a:t>
              </a:r>
              <a:r>
                <a:rPr lang="da-DK" sz="2000" b="1" dirty="0">
                  <a:solidFill>
                    <a:srgbClr val="009CA6"/>
                  </a:solidFill>
                </a:rPr>
                <a:t>5</a:t>
              </a:r>
              <a:r>
                <a:rPr lang="pl-PL" sz="2000" b="1" dirty="0">
                  <a:solidFill>
                    <a:srgbClr val="009CA6"/>
                  </a:solidFill>
                </a:rPr>
                <a:t> milionów </a:t>
              </a:r>
            </a:p>
            <a:p>
              <a:pPr algn="ctr"/>
              <a:r>
                <a:rPr lang="pl-PL" sz="2000" b="1" dirty="0">
                  <a:solidFill>
                    <a:srgbClr val="009CA6"/>
                  </a:solidFill>
                </a:rPr>
                <a:t>sprzedanych liczników</a:t>
              </a:r>
              <a:endParaRPr lang="pl-PL" sz="2000" b="1" dirty="0">
                <a:solidFill>
                  <a:srgbClr val="009CA6"/>
                </a:solidFill>
                <a:cs typeface="Calibri Light"/>
              </a:endParaRPr>
            </a:p>
          </p:txBody>
        </p:sp>
      </p:grpSp>
      <p:sp>
        <p:nvSpPr>
          <p:cNvPr id="299" name="Oval 298"/>
          <p:cNvSpPr/>
          <p:nvPr/>
        </p:nvSpPr>
        <p:spPr>
          <a:xfrm>
            <a:off x="5172124" y="3520281"/>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16" name="Oval 315"/>
          <p:cNvSpPr/>
          <p:nvPr/>
        </p:nvSpPr>
        <p:spPr>
          <a:xfrm>
            <a:off x="4343448" y="4241005"/>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50" name="Oval 349"/>
          <p:cNvSpPr/>
          <p:nvPr/>
        </p:nvSpPr>
        <p:spPr>
          <a:xfrm>
            <a:off x="5410276" y="3351212"/>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51" name="Oval 350"/>
          <p:cNvSpPr/>
          <p:nvPr/>
        </p:nvSpPr>
        <p:spPr>
          <a:xfrm>
            <a:off x="5670550" y="3590925"/>
            <a:ext cx="36512"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52" name="Oval 351"/>
          <p:cNvSpPr/>
          <p:nvPr/>
        </p:nvSpPr>
        <p:spPr>
          <a:xfrm>
            <a:off x="5322984" y="4441031"/>
            <a:ext cx="34925"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53" name="Oval 352"/>
          <p:cNvSpPr/>
          <p:nvPr/>
        </p:nvSpPr>
        <p:spPr>
          <a:xfrm>
            <a:off x="4896740" y="2825749"/>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54" name="Oval 353"/>
          <p:cNvSpPr/>
          <p:nvPr/>
        </p:nvSpPr>
        <p:spPr>
          <a:xfrm>
            <a:off x="4887912" y="2880518"/>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55" name="Oval 354"/>
          <p:cNvSpPr/>
          <p:nvPr/>
        </p:nvSpPr>
        <p:spPr>
          <a:xfrm>
            <a:off x="8601918" y="5634971"/>
            <a:ext cx="36513"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56" name="Oval 355"/>
          <p:cNvSpPr/>
          <p:nvPr/>
        </p:nvSpPr>
        <p:spPr>
          <a:xfrm>
            <a:off x="5798392" y="3844925"/>
            <a:ext cx="34925"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57" name="Oval 356"/>
          <p:cNvSpPr/>
          <p:nvPr/>
        </p:nvSpPr>
        <p:spPr>
          <a:xfrm>
            <a:off x="4685555" y="3190875"/>
            <a:ext cx="36513"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58" name="Oval 357"/>
          <p:cNvSpPr/>
          <p:nvPr/>
        </p:nvSpPr>
        <p:spPr>
          <a:xfrm>
            <a:off x="4660949" y="2737643"/>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59" name="Oval 358"/>
          <p:cNvSpPr/>
          <p:nvPr/>
        </p:nvSpPr>
        <p:spPr>
          <a:xfrm>
            <a:off x="2478601" y="3350419"/>
            <a:ext cx="34925"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60" name="Oval 359"/>
          <p:cNvSpPr/>
          <p:nvPr/>
        </p:nvSpPr>
        <p:spPr>
          <a:xfrm>
            <a:off x="7003353" y="3882231"/>
            <a:ext cx="34925" cy="365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61" name="Oval 360"/>
          <p:cNvSpPr/>
          <p:nvPr/>
        </p:nvSpPr>
        <p:spPr>
          <a:xfrm>
            <a:off x="6952945" y="4380705"/>
            <a:ext cx="34925" cy="3651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298" name="Oval 297"/>
          <p:cNvSpPr/>
          <p:nvPr/>
        </p:nvSpPr>
        <p:spPr>
          <a:xfrm>
            <a:off x="4527598" y="2704305"/>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06" name="Oval 305"/>
          <p:cNvSpPr/>
          <p:nvPr/>
        </p:nvSpPr>
        <p:spPr>
          <a:xfrm>
            <a:off x="4258517" y="3405698"/>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08" name="Oval 307"/>
          <p:cNvSpPr/>
          <p:nvPr/>
        </p:nvSpPr>
        <p:spPr>
          <a:xfrm>
            <a:off x="2816302" y="5357502"/>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36" name="Oval 335"/>
          <p:cNvSpPr/>
          <p:nvPr/>
        </p:nvSpPr>
        <p:spPr>
          <a:xfrm>
            <a:off x="4600623" y="2885280"/>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62" name="Oval 361"/>
          <p:cNvSpPr/>
          <p:nvPr/>
        </p:nvSpPr>
        <p:spPr>
          <a:xfrm>
            <a:off x="4393041" y="3141287"/>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63" name="Oval 362"/>
          <p:cNvSpPr/>
          <p:nvPr/>
        </p:nvSpPr>
        <p:spPr>
          <a:xfrm>
            <a:off x="4305347" y="3989893"/>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65" name="Oval 364"/>
          <p:cNvSpPr/>
          <p:nvPr/>
        </p:nvSpPr>
        <p:spPr>
          <a:xfrm>
            <a:off x="4459288" y="2994818"/>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66" name="Oval 365"/>
          <p:cNvSpPr/>
          <p:nvPr/>
        </p:nvSpPr>
        <p:spPr>
          <a:xfrm>
            <a:off x="4756992" y="2967037"/>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
        <p:nvSpPr>
          <p:cNvPr id="367" name="Oval 366"/>
          <p:cNvSpPr/>
          <p:nvPr/>
        </p:nvSpPr>
        <p:spPr>
          <a:xfrm>
            <a:off x="4176760" y="3418680"/>
            <a:ext cx="36513" cy="3492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9CA6"/>
              </a:solidFill>
            </a:endParaRPr>
          </a:p>
        </p:txBody>
      </p:sp>
    </p:spTree>
    <p:extLst>
      <p:ext uri="{BB962C8B-B14F-4D97-AF65-F5344CB8AC3E}">
        <p14:creationId xmlns:p14="http://schemas.microsoft.com/office/powerpoint/2010/main" val="1087068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a:xfrm>
            <a:off x="589752" y="318418"/>
            <a:ext cx="4119408" cy="929745"/>
          </a:xfrm>
        </p:spPr>
        <p:txBody>
          <a:bodyPr vert="horz" lIns="91440" tIns="45720" rIns="91440" bIns="45720" rtlCol="0" anchor="ctr">
            <a:normAutofit/>
          </a:bodyPr>
          <a:lstStyle/>
          <a:p>
            <a:pPr defTabSz="914400" fontAlgn="auto">
              <a:spcAft>
                <a:spcPts val="0"/>
              </a:spcAft>
              <a:defRPr/>
            </a:pPr>
            <a:r>
              <a:rPr lang="en-US" sz="4000" b="1" spc="-70" dirty="0" err="1"/>
              <a:t>Kamstrup</a:t>
            </a:r>
            <a:r>
              <a:rPr lang="en-US" sz="4000" b="1" spc="-70" dirty="0"/>
              <a:t> w </a:t>
            </a:r>
            <a:r>
              <a:rPr lang="en-US" sz="4000" b="1" spc="-70" dirty="0" err="1"/>
              <a:t>Polsce</a:t>
            </a:r>
            <a:endParaRPr lang="en-US" sz="4000" b="1" spc="-70" dirty="0"/>
          </a:p>
        </p:txBody>
      </p:sp>
      <p:sp>
        <p:nvSpPr>
          <p:cNvPr id="24" name="Tekstboks 8"/>
          <p:cNvSpPr txBox="1">
            <a:spLocks noChangeArrowheads="1"/>
          </p:cNvSpPr>
          <p:nvPr/>
        </p:nvSpPr>
        <p:spPr bwMode="auto">
          <a:xfrm>
            <a:off x="491490" y="2635446"/>
            <a:ext cx="5875020" cy="3993953"/>
          </a:xfrm>
          <a:prstGeom prst="rect">
            <a:avLst/>
          </a:prstGeom>
        </p:spPr>
        <p:txBody>
          <a:bodyPr vert="horz" lIns="91440" tIns="45720" rIns="91440" bIns="45720" rtlCol="0">
            <a:normAutofit fontScale="47500" lnSpcReduction="20000"/>
          </a:bodyPr>
          <a:lstStyle/>
          <a:p>
            <a:pPr marL="228600" indent="-457200">
              <a:lnSpc>
                <a:spcPct val="90000"/>
              </a:lnSpc>
              <a:spcAft>
                <a:spcPts val="1200"/>
              </a:spcAft>
              <a:buFont typeface="Wingdings" panose="05000000000000000000" pitchFamily="2" charset="2"/>
              <a:buChar char="ü"/>
              <a:defRPr/>
            </a:pPr>
            <a:endParaRPr lang="pl-PL" sz="2600" dirty="0"/>
          </a:p>
          <a:p>
            <a:pPr marL="228600" indent="-457200">
              <a:lnSpc>
                <a:spcPct val="90000"/>
              </a:lnSpc>
              <a:spcAft>
                <a:spcPts val="1200"/>
              </a:spcAft>
              <a:buFont typeface="Wingdings" panose="05000000000000000000" pitchFamily="2" charset="2"/>
              <a:buChar char="ü"/>
              <a:defRPr/>
            </a:pPr>
            <a:r>
              <a:rPr lang="en-US" sz="5100" dirty="0"/>
              <a:t>Na </a:t>
            </a:r>
            <a:r>
              <a:rPr lang="en-US" sz="5100" dirty="0" err="1"/>
              <a:t>polskim</a:t>
            </a:r>
            <a:r>
              <a:rPr lang="en-US" sz="5100" dirty="0"/>
              <a:t> </a:t>
            </a:r>
            <a:r>
              <a:rPr lang="en-US" sz="5100" dirty="0" err="1"/>
              <a:t>rynku</a:t>
            </a:r>
            <a:r>
              <a:rPr lang="en-US" sz="5100" dirty="0"/>
              <a:t> od 1991 </a:t>
            </a:r>
            <a:r>
              <a:rPr lang="en-US" sz="5100" dirty="0" err="1"/>
              <a:t>roku</a:t>
            </a:r>
            <a:endParaRPr lang="en-US" sz="5100" dirty="0"/>
          </a:p>
          <a:p>
            <a:pPr marL="228600" indent="-457200">
              <a:lnSpc>
                <a:spcPct val="90000"/>
              </a:lnSpc>
              <a:spcAft>
                <a:spcPts val="1200"/>
              </a:spcAft>
              <a:buFont typeface="Wingdings" panose="05000000000000000000" pitchFamily="2" charset="2"/>
              <a:buChar char="ü"/>
              <a:defRPr/>
            </a:pPr>
            <a:r>
              <a:rPr lang="en-US" sz="5100" dirty="0" err="1"/>
              <a:t>Sprzedaż</a:t>
            </a:r>
            <a:r>
              <a:rPr lang="en-US" sz="5100" dirty="0"/>
              <a:t> </a:t>
            </a:r>
            <a:r>
              <a:rPr lang="en-US" sz="5100" dirty="0" err="1"/>
              <a:t>ponad</a:t>
            </a:r>
            <a:r>
              <a:rPr lang="en-US" sz="5100" dirty="0"/>
              <a:t> </a:t>
            </a:r>
            <a:r>
              <a:rPr lang="pl-PL" sz="5100" dirty="0"/>
              <a:t> 90 000 w</a:t>
            </a:r>
            <a:r>
              <a:rPr lang="en-US" sz="5100" dirty="0" err="1"/>
              <a:t>odomierzy</a:t>
            </a:r>
            <a:r>
              <a:rPr lang="pl-PL" sz="5100" dirty="0"/>
              <a:t> </a:t>
            </a:r>
          </a:p>
          <a:p>
            <a:pPr>
              <a:lnSpc>
                <a:spcPct val="90000"/>
              </a:lnSpc>
              <a:spcAft>
                <a:spcPts val="1200"/>
              </a:spcAft>
              <a:defRPr/>
            </a:pPr>
            <a:r>
              <a:rPr lang="pl-PL" sz="5100" dirty="0"/>
              <a:t>        ultradźwiękowych</a:t>
            </a:r>
            <a:endParaRPr lang="en-US" sz="5100" dirty="0"/>
          </a:p>
          <a:p>
            <a:pPr marL="228600" indent="-457200">
              <a:lnSpc>
                <a:spcPct val="90000"/>
              </a:lnSpc>
              <a:spcAft>
                <a:spcPts val="1200"/>
              </a:spcAft>
              <a:buFont typeface="Wingdings" panose="05000000000000000000" pitchFamily="2" charset="2"/>
              <a:buChar char="ü"/>
              <a:defRPr/>
            </a:pPr>
            <a:r>
              <a:rPr lang="en-US" sz="5100" dirty="0" err="1"/>
              <a:t>Biuro</a:t>
            </a:r>
            <a:r>
              <a:rPr lang="en-US" sz="5100" dirty="0"/>
              <a:t> i </a:t>
            </a:r>
            <a:r>
              <a:rPr lang="en-US" sz="5100" dirty="0" err="1"/>
              <a:t>magazyn</a:t>
            </a:r>
            <a:r>
              <a:rPr lang="en-US" sz="5100" dirty="0"/>
              <a:t> w </a:t>
            </a:r>
            <a:r>
              <a:rPr lang="en-US" sz="5100" dirty="0" err="1"/>
              <a:t>Warszawie</a:t>
            </a:r>
            <a:endParaRPr lang="en-US" sz="5100" dirty="0"/>
          </a:p>
          <a:p>
            <a:pPr marL="228600" indent="-457200">
              <a:lnSpc>
                <a:spcPct val="90000"/>
              </a:lnSpc>
              <a:spcAft>
                <a:spcPts val="1200"/>
              </a:spcAft>
              <a:buFont typeface="Wingdings" panose="05000000000000000000" pitchFamily="2" charset="2"/>
              <a:buChar char="ü"/>
              <a:defRPr/>
            </a:pPr>
            <a:r>
              <a:rPr lang="en-US" sz="5100" dirty="0" err="1"/>
              <a:t>Stanowisko</a:t>
            </a:r>
            <a:r>
              <a:rPr lang="en-US" sz="5100" dirty="0"/>
              <a:t> </a:t>
            </a:r>
            <a:r>
              <a:rPr lang="en-US" sz="5100" dirty="0" err="1"/>
              <a:t>legalizacyjn</a:t>
            </a:r>
            <a:r>
              <a:rPr lang="pl-PL" sz="5100" dirty="0"/>
              <a:t>e</a:t>
            </a:r>
            <a:r>
              <a:rPr lang="en-US" sz="5100" dirty="0"/>
              <a:t> </a:t>
            </a:r>
            <a:endParaRPr lang="pl-PL" sz="5100" dirty="0"/>
          </a:p>
          <a:p>
            <a:pPr>
              <a:lnSpc>
                <a:spcPct val="90000"/>
              </a:lnSpc>
              <a:spcAft>
                <a:spcPts val="1200"/>
              </a:spcAft>
              <a:defRPr/>
            </a:pPr>
            <a:r>
              <a:rPr lang="pl-PL" sz="5100" dirty="0"/>
              <a:t>       </a:t>
            </a:r>
            <a:r>
              <a:rPr lang="en-US" sz="5100" dirty="0" err="1"/>
              <a:t>wodomierzy</a:t>
            </a:r>
            <a:r>
              <a:rPr lang="en-US" sz="5100" dirty="0"/>
              <a:t>  i </a:t>
            </a:r>
            <a:r>
              <a:rPr lang="en-US" sz="5100" dirty="0" err="1"/>
              <a:t>ciepłomierzy</a:t>
            </a:r>
            <a:endParaRPr lang="en-US" sz="5100" dirty="0"/>
          </a:p>
          <a:p>
            <a:pPr marL="228600" indent="-457200">
              <a:lnSpc>
                <a:spcPct val="90000"/>
              </a:lnSpc>
              <a:spcAft>
                <a:spcPts val="1200"/>
              </a:spcAft>
              <a:buFont typeface="Wingdings" panose="05000000000000000000" pitchFamily="2" charset="2"/>
              <a:buChar char="ü"/>
              <a:defRPr/>
            </a:pPr>
            <a:r>
              <a:rPr lang="en-US" sz="5100" dirty="0" err="1"/>
              <a:t>Szkolenia</a:t>
            </a:r>
            <a:endParaRPr lang="en-US" sz="5100" dirty="0"/>
          </a:p>
          <a:p>
            <a:pPr marL="228600" indent="-457200">
              <a:lnSpc>
                <a:spcPct val="90000"/>
              </a:lnSpc>
              <a:spcAft>
                <a:spcPts val="1200"/>
              </a:spcAft>
              <a:buFont typeface="Wingdings" panose="05000000000000000000" pitchFamily="2" charset="2"/>
              <a:buChar char="ü"/>
              <a:defRPr/>
            </a:pPr>
            <a:r>
              <a:rPr lang="en-US" sz="5100" dirty="0" err="1"/>
              <a:t>Serwis</a:t>
            </a:r>
            <a:r>
              <a:rPr lang="en-US" sz="5100" dirty="0"/>
              <a:t> </a:t>
            </a:r>
          </a:p>
          <a:p>
            <a:pPr indent="-228600">
              <a:lnSpc>
                <a:spcPct val="90000"/>
              </a:lnSpc>
              <a:spcAft>
                <a:spcPts val="1200"/>
              </a:spcAft>
              <a:buFont typeface="Arial" panose="020B0604020202020204" pitchFamily="34" charset="0"/>
              <a:buChar char="•"/>
              <a:defRPr/>
            </a:pPr>
            <a:endParaRPr lang="en-US" sz="1600" b="1" dirty="0"/>
          </a:p>
          <a:p>
            <a:pPr indent="-228600">
              <a:lnSpc>
                <a:spcPct val="90000"/>
              </a:lnSpc>
              <a:spcAft>
                <a:spcPts val="1200"/>
              </a:spcAft>
              <a:buFont typeface="Arial" panose="020B0604020202020204" pitchFamily="34" charset="0"/>
              <a:buChar char="•"/>
              <a:defRPr/>
            </a:pPr>
            <a:endParaRPr lang="en-US" sz="1600" dirty="0"/>
          </a:p>
          <a:p>
            <a:pPr indent="-228600">
              <a:lnSpc>
                <a:spcPct val="90000"/>
              </a:lnSpc>
              <a:spcAft>
                <a:spcPts val="1200"/>
              </a:spcAft>
              <a:buFont typeface="Arial" panose="020B0604020202020204" pitchFamily="34" charset="0"/>
              <a:buChar char="•"/>
              <a:defRPr/>
            </a:pPr>
            <a:endParaRPr lang="en-US" sz="1600" b="1" dirty="0"/>
          </a:p>
          <a:p>
            <a:pPr indent="-228600">
              <a:lnSpc>
                <a:spcPct val="90000"/>
              </a:lnSpc>
              <a:spcAft>
                <a:spcPts val="1200"/>
              </a:spcAft>
              <a:buFont typeface="Arial" panose="020B0604020202020204" pitchFamily="34" charset="0"/>
              <a:buChar char="•"/>
              <a:defRPr/>
            </a:pPr>
            <a:endParaRPr lang="en-US" sz="1600" b="1" dirty="0"/>
          </a:p>
          <a:p>
            <a:pPr indent="-228600">
              <a:lnSpc>
                <a:spcPct val="90000"/>
              </a:lnSpc>
              <a:spcAft>
                <a:spcPts val="1200"/>
              </a:spcAft>
              <a:buFont typeface="Arial" panose="020B0604020202020204" pitchFamily="34" charset="0"/>
              <a:buChar char="•"/>
              <a:defRPr/>
            </a:pPr>
            <a:endParaRPr lang="en-US" sz="1600" b="1" dirty="0"/>
          </a:p>
          <a:p>
            <a:pPr indent="-228600">
              <a:lnSpc>
                <a:spcPct val="90000"/>
              </a:lnSpc>
              <a:spcAft>
                <a:spcPts val="1200"/>
              </a:spcAft>
              <a:buFont typeface="Arial" panose="020B0604020202020204" pitchFamily="34" charset="0"/>
              <a:buChar char="•"/>
              <a:defRPr/>
            </a:pPr>
            <a:endParaRPr lang="en-US" sz="1600" b="1" dirty="0"/>
          </a:p>
        </p:txBody>
      </p:sp>
      <p:sp>
        <p:nvSpPr>
          <p:cNvPr id="6" name="Slide Number Placeholder 5"/>
          <p:cNvSpPr>
            <a:spLocks noGrp="1"/>
          </p:cNvSpPr>
          <p:nvPr>
            <p:ph type="sldNum" sz="quarter" idx="12"/>
          </p:nvPr>
        </p:nvSpPr>
        <p:spPr>
          <a:xfrm>
            <a:off x="5206365" y="6356350"/>
            <a:ext cx="874395" cy="365125"/>
          </a:xfrm>
        </p:spPr>
        <p:txBody>
          <a:bodyPr vert="horz" lIns="91440" tIns="45720" rIns="91440" bIns="45720" rtlCol="0" anchor="ctr">
            <a:normAutofit/>
          </a:bodyPr>
          <a:lstStyle/>
          <a:p>
            <a:pPr>
              <a:spcAft>
                <a:spcPts val="600"/>
              </a:spcAft>
              <a:defRPr/>
            </a:pPr>
            <a:fld id="{8EFF3B3A-7EEA-5E44-8ED8-372942253657}" type="slidenum">
              <a:rPr lang="en-US" sz="1200" smtClean="0">
                <a:solidFill>
                  <a:prstClr val="black">
                    <a:tint val="75000"/>
                  </a:prstClr>
                </a:solidFill>
                <a:latin typeface="Calibri" panose="020F0502020204030204"/>
              </a:rPr>
              <a:pPr>
                <a:spcAft>
                  <a:spcPts val="600"/>
                </a:spcAft>
                <a:defRPr/>
              </a:pPr>
              <a:t>5</a:t>
            </a:fld>
            <a:endParaRPr lang="en-US" sz="1200">
              <a:solidFill>
                <a:prstClr val="black">
                  <a:tint val="75000"/>
                </a:prstClr>
              </a:solidFill>
              <a:latin typeface="Calibri" panose="020F0502020204030204"/>
            </a:endParaRPr>
          </a:p>
        </p:txBody>
      </p:sp>
      <p:sp>
        <p:nvSpPr>
          <p:cNvPr id="25" name="Rectangle 73"/>
          <p:cNvSpPr>
            <a:spLocks noChangeArrowheads="1"/>
          </p:cNvSpPr>
          <p:nvPr/>
        </p:nvSpPr>
        <p:spPr bwMode="auto">
          <a:xfrm>
            <a:off x="619123" y="1264696"/>
            <a:ext cx="2200611" cy="1354217"/>
          </a:xfrm>
          <a:prstGeom prst="rect">
            <a:avLst/>
          </a:prstGeom>
          <a:noFill/>
          <a:ln w="9525">
            <a:noFill/>
            <a:miter lim="800000"/>
            <a:headEnd/>
            <a:tailEnd/>
          </a:ln>
        </p:spPr>
        <p:txBody>
          <a:bodyPr wrap="square">
            <a:spAutoFit/>
          </a:bodyPr>
          <a:lstStyle/>
          <a:p>
            <a:pPr>
              <a:lnSpc>
                <a:spcPct val="140000"/>
              </a:lnSpc>
              <a:spcBef>
                <a:spcPct val="50000"/>
              </a:spcBef>
            </a:pPr>
            <a:r>
              <a:rPr lang="pl-PL" sz="2000" b="1" dirty="0" err="1"/>
              <a:t>Kamstrup</a:t>
            </a:r>
            <a:r>
              <a:rPr lang="pl-PL" sz="2000" b="1" dirty="0"/>
              <a:t> Sp. z o.o</a:t>
            </a:r>
          </a:p>
          <a:p>
            <a:pPr>
              <a:spcBef>
                <a:spcPct val="50000"/>
              </a:spcBef>
            </a:pPr>
            <a:r>
              <a:rPr lang="pl-PL" sz="1600" dirty="0"/>
              <a:t>ul. Kurzawska 9</a:t>
            </a:r>
            <a:br>
              <a:rPr lang="pl-PL" sz="1600" dirty="0"/>
            </a:br>
            <a:r>
              <a:rPr lang="pl-PL" sz="1600" dirty="0"/>
              <a:t>02-296 Warszawa</a:t>
            </a:r>
            <a:br>
              <a:rPr lang="pl-PL" sz="1400" dirty="0"/>
            </a:br>
            <a:r>
              <a:rPr lang="pl-PL" sz="1400" dirty="0">
                <a:solidFill>
                  <a:schemeClr val="accent2"/>
                </a:solidFill>
                <a:hlinkClick r:id="rId3"/>
              </a:rPr>
              <a:t>www.kamstrup.pl</a:t>
            </a:r>
            <a:endParaRPr lang="pl-PL" sz="1400" dirty="0">
              <a:solidFill>
                <a:schemeClr val="accent2"/>
              </a:solidFill>
            </a:endParaRPr>
          </a:p>
        </p:txBody>
      </p:sp>
      <p:pic>
        <p:nvPicPr>
          <p:cNvPr id="1026" name="Picture 2" descr="Pfdssw - BOREK Jacek (Warszawa) - Karate Tsunami">
            <a:extLst>
              <a:ext uri="{FF2B5EF4-FFF2-40B4-BE49-F238E27FC236}">
                <a16:creationId xmlns:a16="http://schemas.microsoft.com/office/drawing/2014/main" id="{DF823C8E-7BDC-42C3-9A04-85C1D47C4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2162288"/>
            <a:ext cx="3399697" cy="31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492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E6C681-F247-4ECD-A4DA-3C3686BC2BD6}"/>
              </a:ext>
            </a:extLst>
          </p:cNvPr>
          <p:cNvSpPr>
            <a:spLocks noGrp="1"/>
          </p:cNvSpPr>
          <p:nvPr>
            <p:ph type="title"/>
          </p:nvPr>
        </p:nvSpPr>
        <p:spPr>
          <a:xfrm>
            <a:off x="360758" y="3752849"/>
            <a:ext cx="2807227" cy="2452687"/>
          </a:xfrm>
        </p:spPr>
        <p:txBody>
          <a:bodyPr vert="horz" lIns="91440" tIns="45720" rIns="91440" bIns="45720" rtlCol="0" anchor="ctr">
            <a:normAutofit/>
          </a:bodyPr>
          <a:lstStyle/>
          <a:p>
            <a:pPr defTabSz="914400"/>
            <a:r>
              <a:rPr lang="pl-PL" sz="3200" b="1" dirty="0">
                <a:solidFill>
                  <a:schemeClr val="tx1"/>
                </a:solidFill>
              </a:rPr>
              <a:t>Co nas wyróżnia spośród innych producentów?</a:t>
            </a:r>
            <a:endParaRPr lang="en-US" sz="3200" b="1" dirty="0">
              <a:solidFill>
                <a:schemeClr val="tx1"/>
              </a:solidFill>
            </a:endParaRPr>
          </a:p>
        </p:txBody>
      </p:sp>
      <p:pic>
        <p:nvPicPr>
          <p:cNvPr id="18" name="Picture Placeholder 17" descr="0048.jpg"/>
          <p:cNvPicPr>
            <a:picLocks noGrp="1" noChangeAspect="1"/>
          </p:cNvPicPr>
          <p:nvPr>
            <p:ph type="pic" sz="quarter" idx="13"/>
          </p:nvPr>
        </p:nvPicPr>
        <p:blipFill rotWithShape="1">
          <a:blip r:embed="rId3"/>
          <a:srcRect t="26943" b="18951"/>
          <a:stretch/>
        </p:blipFill>
        <p:spPr>
          <a:xfrm>
            <a:off x="20" y="1365876"/>
            <a:ext cx="9143980" cy="234473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Rounded Rectangle 7"/>
          <p:cNvSpPr/>
          <p:nvPr/>
        </p:nvSpPr>
        <p:spPr>
          <a:xfrm>
            <a:off x="3314700" y="3710614"/>
            <a:ext cx="5431790" cy="2645736"/>
          </a:xfrm>
          <a:prstGeom prst="roundRect">
            <a:avLst>
              <a:gd name="adj" fmla="val 0"/>
            </a:avLst>
          </a:prstGeom>
          <a:noFill/>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chorCtr="0">
            <a:normAutofit fontScale="85000" lnSpcReduction="10000"/>
          </a:bodyPr>
          <a:lstStyle/>
          <a:p>
            <a:pPr>
              <a:lnSpc>
                <a:spcPct val="90000"/>
              </a:lnSpc>
              <a:spcAft>
                <a:spcPts val="600"/>
              </a:spcAft>
            </a:pPr>
            <a:endParaRPr lang="en-US" sz="1600" b="1" dirty="0">
              <a:solidFill>
                <a:schemeClr val="tx1"/>
              </a:solidFill>
            </a:endParaRPr>
          </a:p>
          <a:p>
            <a:pPr marL="514350" indent="-285750">
              <a:lnSpc>
                <a:spcPct val="90000"/>
              </a:lnSpc>
              <a:spcAft>
                <a:spcPts val="600"/>
              </a:spcAft>
              <a:buFont typeface="Wingdings" panose="05000000000000000000" pitchFamily="2" charset="2"/>
              <a:buChar char="ü"/>
            </a:pPr>
            <a:endParaRPr lang="pl-PL" sz="2800" b="1" dirty="0">
              <a:solidFill>
                <a:schemeClr val="tx1"/>
              </a:solidFill>
            </a:endParaRPr>
          </a:p>
          <a:p>
            <a:pPr marL="514350" indent="-285750">
              <a:lnSpc>
                <a:spcPct val="90000"/>
              </a:lnSpc>
              <a:spcAft>
                <a:spcPts val="600"/>
              </a:spcAft>
              <a:buFont typeface="Wingdings" panose="05000000000000000000" pitchFamily="2" charset="2"/>
              <a:buChar char="ü"/>
            </a:pPr>
            <a:r>
              <a:rPr lang="en-US" sz="2800" dirty="0" err="1">
                <a:solidFill>
                  <a:schemeClr val="tx1"/>
                </a:solidFill>
              </a:rPr>
              <a:t>Innowacyjność</a:t>
            </a:r>
            <a:r>
              <a:rPr lang="en-US" sz="2800" dirty="0">
                <a:solidFill>
                  <a:schemeClr val="tx1"/>
                </a:solidFill>
              </a:rPr>
              <a:t> </a:t>
            </a:r>
            <a:r>
              <a:rPr lang="en-US" sz="2800" dirty="0" err="1">
                <a:solidFill>
                  <a:schemeClr val="tx1"/>
                </a:solidFill>
              </a:rPr>
              <a:t>proponowanych</a:t>
            </a:r>
            <a:r>
              <a:rPr lang="en-US" sz="2800" dirty="0">
                <a:solidFill>
                  <a:schemeClr val="tx1"/>
                </a:solidFill>
              </a:rPr>
              <a:t> </a:t>
            </a:r>
            <a:r>
              <a:rPr lang="en-US" sz="2800" dirty="0" err="1">
                <a:solidFill>
                  <a:schemeClr val="tx1"/>
                </a:solidFill>
              </a:rPr>
              <a:t>rozwiązań</a:t>
            </a:r>
            <a:endParaRPr lang="en-US" sz="2800" dirty="0">
              <a:solidFill>
                <a:schemeClr val="tx1"/>
              </a:solidFill>
            </a:endParaRPr>
          </a:p>
          <a:p>
            <a:pPr marL="514350" indent="-285750">
              <a:lnSpc>
                <a:spcPct val="110000"/>
              </a:lnSpc>
              <a:spcAft>
                <a:spcPts val="600"/>
              </a:spcAft>
              <a:buFont typeface="Wingdings" panose="05000000000000000000" pitchFamily="2" charset="2"/>
              <a:buChar char="ü"/>
            </a:pPr>
            <a:r>
              <a:rPr lang="en-US" sz="2800" dirty="0" err="1">
                <a:solidFill>
                  <a:schemeClr val="tx1"/>
                </a:solidFill>
              </a:rPr>
              <a:t>Unifikacja</a:t>
            </a:r>
            <a:r>
              <a:rPr lang="en-US" sz="2800" dirty="0">
                <a:solidFill>
                  <a:schemeClr val="tx1"/>
                </a:solidFill>
              </a:rPr>
              <a:t> i </a:t>
            </a:r>
            <a:r>
              <a:rPr lang="en-US" sz="2800" dirty="0" err="1">
                <a:solidFill>
                  <a:schemeClr val="tx1"/>
                </a:solidFill>
              </a:rPr>
              <a:t>elastyczność</a:t>
            </a:r>
            <a:r>
              <a:rPr lang="en-US" sz="2800" dirty="0">
                <a:solidFill>
                  <a:schemeClr val="tx1"/>
                </a:solidFill>
              </a:rPr>
              <a:t> </a:t>
            </a:r>
            <a:r>
              <a:rPr lang="en-US" sz="2800" dirty="0" err="1">
                <a:solidFill>
                  <a:schemeClr val="tx1"/>
                </a:solidFill>
              </a:rPr>
              <a:t>produkcji</a:t>
            </a:r>
            <a:endParaRPr lang="en-US" sz="2800" dirty="0">
              <a:solidFill>
                <a:schemeClr val="tx1"/>
              </a:solidFill>
            </a:endParaRPr>
          </a:p>
          <a:p>
            <a:pPr marL="514350" indent="-285750">
              <a:lnSpc>
                <a:spcPct val="110000"/>
              </a:lnSpc>
              <a:spcAft>
                <a:spcPts val="600"/>
              </a:spcAft>
              <a:buFont typeface="Wingdings" panose="05000000000000000000" pitchFamily="2" charset="2"/>
              <a:buChar char="ü"/>
            </a:pPr>
            <a:r>
              <a:rPr lang="en-US" sz="2800" dirty="0" err="1">
                <a:solidFill>
                  <a:schemeClr val="tx1"/>
                </a:solidFill>
              </a:rPr>
              <a:t>Jakość</a:t>
            </a:r>
            <a:r>
              <a:rPr lang="en-US" sz="2800" dirty="0">
                <a:solidFill>
                  <a:schemeClr val="tx1"/>
                </a:solidFill>
              </a:rPr>
              <a:t> i </a:t>
            </a:r>
            <a:r>
              <a:rPr lang="en-US" sz="2800" dirty="0" err="1">
                <a:solidFill>
                  <a:schemeClr val="tx1"/>
                </a:solidFill>
              </a:rPr>
              <a:t>precyzja</a:t>
            </a:r>
            <a:r>
              <a:rPr lang="en-US" sz="2800" dirty="0">
                <a:solidFill>
                  <a:schemeClr val="tx1"/>
                </a:solidFill>
              </a:rPr>
              <a:t> </a:t>
            </a:r>
            <a:r>
              <a:rPr lang="en-US" sz="2800" dirty="0" err="1">
                <a:solidFill>
                  <a:schemeClr val="tx1"/>
                </a:solidFill>
              </a:rPr>
              <a:t>wykonania</a:t>
            </a:r>
            <a:endParaRPr lang="pl-PL" sz="2800" dirty="0">
              <a:solidFill>
                <a:schemeClr val="tx1"/>
              </a:solidFill>
            </a:endParaRPr>
          </a:p>
          <a:p>
            <a:pPr marL="514350" indent="-285750">
              <a:lnSpc>
                <a:spcPct val="90000"/>
              </a:lnSpc>
              <a:spcAft>
                <a:spcPts val="600"/>
              </a:spcAft>
              <a:buFont typeface="Wingdings" panose="05000000000000000000" pitchFamily="2" charset="2"/>
              <a:buChar char="ü"/>
            </a:pPr>
            <a:r>
              <a:rPr lang="pl-PL" sz="2800" dirty="0">
                <a:solidFill>
                  <a:schemeClr val="tx1"/>
                </a:solidFill>
              </a:rPr>
              <a:t>Zautomatyzowane linie produkcyjne</a:t>
            </a:r>
            <a:endParaRPr lang="en-US" sz="2800" dirty="0">
              <a:solidFill>
                <a:schemeClr val="tx1"/>
              </a:solidFill>
            </a:endParaRPr>
          </a:p>
          <a:p>
            <a:pPr>
              <a:lnSpc>
                <a:spcPct val="90000"/>
              </a:lnSpc>
              <a:spcAft>
                <a:spcPts val="600"/>
              </a:spcAft>
            </a:pPr>
            <a:endParaRPr lang="en-US" sz="2800" dirty="0">
              <a:solidFill>
                <a:schemeClr val="tx1"/>
              </a:solidFill>
            </a:endParaRPr>
          </a:p>
          <a:p>
            <a:pPr indent="-228600">
              <a:lnSpc>
                <a:spcPct val="90000"/>
              </a:lnSpc>
              <a:spcAft>
                <a:spcPts val="600"/>
              </a:spcAft>
              <a:buFont typeface="Arial" panose="020B0604020202020204" pitchFamily="34" charset="0"/>
              <a:buChar char="•"/>
            </a:pPr>
            <a:endParaRPr lang="en-US" sz="1600" dirty="0">
              <a:solidFill>
                <a:schemeClr val="tx1"/>
              </a:solidFill>
            </a:endParaRPr>
          </a:p>
          <a:p>
            <a:pPr indent="-228600">
              <a:lnSpc>
                <a:spcPct val="90000"/>
              </a:lnSpc>
              <a:spcAft>
                <a:spcPts val="600"/>
              </a:spcAft>
              <a:buFont typeface="Arial" panose="020B0604020202020204" pitchFamily="34" charset="0"/>
              <a:buChar char="•"/>
            </a:pPr>
            <a:endParaRPr lang="en-US" sz="1600" dirty="0">
              <a:solidFill>
                <a:schemeClr val="tx1"/>
              </a:solidFill>
            </a:endParaRPr>
          </a:p>
        </p:txBody>
      </p:sp>
      <p:sp>
        <p:nvSpPr>
          <p:cNvPr id="5" name="Slide Number Placeholder 4"/>
          <p:cNvSpPr>
            <a:spLocks noGrp="1"/>
          </p:cNvSpPr>
          <p:nvPr>
            <p:ph type="sldNum" sz="quarter" idx="12"/>
          </p:nvPr>
        </p:nvSpPr>
        <p:spPr>
          <a:xfrm>
            <a:off x="6648450" y="6356350"/>
            <a:ext cx="2057400" cy="365125"/>
          </a:xfrm>
        </p:spPr>
        <p:txBody>
          <a:bodyPr vert="horz" lIns="91440" tIns="45720" rIns="91440" bIns="45720" rtlCol="0" anchor="ctr">
            <a:normAutofit/>
          </a:bodyPr>
          <a:lstStyle/>
          <a:p>
            <a:pPr>
              <a:spcAft>
                <a:spcPts val="600"/>
              </a:spcAft>
              <a:defRPr/>
            </a:pPr>
            <a:fld id="{8EFF3B3A-7EEA-5E44-8ED8-372942253657}" type="slidenum">
              <a:rPr lang="en-US" sz="1000">
                <a:solidFill>
                  <a:schemeClr val="tx1">
                    <a:lumMod val="75000"/>
                    <a:lumOff val="25000"/>
                  </a:schemeClr>
                </a:solidFill>
                <a:latin typeface="Calibri" panose="020F0502020204030204"/>
              </a:rPr>
              <a:pPr>
                <a:spcAft>
                  <a:spcPts val="600"/>
                </a:spcAft>
                <a:defRPr/>
              </a:pPr>
              <a:t>6</a:t>
            </a:fld>
            <a:endParaRPr lang="en-US" sz="1000">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403613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frundet rektangel 21"/>
          <p:cNvSpPr/>
          <p:nvPr/>
        </p:nvSpPr>
        <p:spPr>
          <a:xfrm>
            <a:off x="338398" y="4754880"/>
            <a:ext cx="8391533" cy="1226821"/>
          </a:xfrm>
          <a:prstGeom prst="roundRect">
            <a:avLst>
              <a:gd name="adj" fmla="val 523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3" name="Content Placeholder 18"/>
          <p:cNvSpPr>
            <a:spLocks noGrp="1"/>
          </p:cNvSpPr>
          <p:nvPr>
            <p:ph idx="1"/>
          </p:nvPr>
        </p:nvSpPr>
        <p:spPr>
          <a:xfrm>
            <a:off x="338398" y="5284597"/>
            <a:ext cx="7947314" cy="767228"/>
          </a:xfrm>
        </p:spPr>
        <p:txBody>
          <a:bodyPr>
            <a:normAutofit fontScale="70000" lnSpcReduction="20000"/>
          </a:bodyPr>
          <a:lstStyle/>
          <a:p>
            <a:r>
              <a:rPr lang="pl-PL" sz="3600" b="0" dirty="0">
                <a:solidFill>
                  <a:schemeClr val="bg1"/>
                </a:solidFill>
              </a:rPr>
              <a:t>DN15 DN20 DN25 DN32 DN40 DN50 DN65 DN80 DN100</a:t>
            </a:r>
            <a:endParaRPr lang="en-US" sz="3600" b="0" dirty="0">
              <a:solidFill>
                <a:schemeClr val="bg1"/>
              </a:solidFill>
            </a:endParaRPr>
          </a:p>
        </p:txBody>
      </p:sp>
      <p:sp>
        <p:nvSpPr>
          <p:cNvPr id="2" name="Titel 1"/>
          <p:cNvSpPr>
            <a:spLocks noGrp="1"/>
          </p:cNvSpPr>
          <p:nvPr>
            <p:ph type="title"/>
          </p:nvPr>
        </p:nvSpPr>
        <p:spPr>
          <a:xfrm>
            <a:off x="228600" y="203376"/>
            <a:ext cx="7017026" cy="706261"/>
          </a:xfrm>
        </p:spPr>
        <p:txBody>
          <a:bodyPr>
            <a:noAutofit/>
          </a:bodyPr>
          <a:lstStyle/>
          <a:p>
            <a:r>
              <a:rPr lang="pl-PL" sz="2800" b="1" dirty="0"/>
              <a:t>Wodomierze </a:t>
            </a:r>
            <a:r>
              <a:rPr lang="pl-PL" sz="2800" b="1" dirty="0" err="1"/>
              <a:t>Multical</a:t>
            </a:r>
            <a:r>
              <a:rPr lang="pl-PL" sz="2800" b="1" dirty="0"/>
              <a:t> ®21 i </a:t>
            </a:r>
            <a:r>
              <a:rPr lang="pl-PL" sz="2800" b="1" dirty="0" err="1"/>
              <a:t>flowIQ</a:t>
            </a:r>
            <a:r>
              <a:rPr lang="pl-PL" sz="2800" b="1" dirty="0"/>
              <a:t>® 3100 - zakres średnic DN15 - DN100, </a:t>
            </a:r>
            <a:r>
              <a:rPr lang="pl-PL" sz="2800" b="1" dirty="0" err="1"/>
              <a:t>flowIQ</a:t>
            </a:r>
            <a:r>
              <a:rPr lang="pl-PL" sz="2800" b="1" dirty="0"/>
              <a:t>® 2200</a:t>
            </a:r>
            <a:endParaRPr lang="da-DK" sz="2800" b="1" dirty="0"/>
          </a:p>
        </p:txBody>
      </p:sp>
      <p:sp>
        <p:nvSpPr>
          <p:cNvPr id="4" name="Pladsholder til diasnummer 3"/>
          <p:cNvSpPr>
            <a:spLocks noGrp="1"/>
          </p:cNvSpPr>
          <p:nvPr>
            <p:ph type="sldNum" sz="quarter" idx="12"/>
          </p:nvPr>
        </p:nvSpPr>
        <p:spPr/>
        <p:txBody>
          <a:bodyPr/>
          <a:lstStyle/>
          <a:p>
            <a:fld id="{8EFF3B3A-7EEA-5E44-8ED8-372942253657}" type="slidenum">
              <a:rPr lang="da-DK" smtClean="0"/>
              <a:pPr/>
              <a:t>7</a:t>
            </a:fld>
            <a:endParaRPr lang="da-DK" dirty="0"/>
          </a:p>
        </p:txBody>
      </p:sp>
      <p:pic>
        <p:nvPicPr>
          <p:cNvPr id="25" name="Picture 2" descr="F:\HOME\Prod_Group_Water\Produkter\6_flowIQ_3100\_Dokumentation\Fotos-Film\flowIQ-3100-thread-flange-2.png"/>
          <p:cNvPicPr>
            <a:picLocks noChangeAspect="1" noChangeArrowheads="1"/>
          </p:cNvPicPr>
          <p:nvPr/>
        </p:nvPicPr>
        <p:blipFill>
          <a:blip r:embed="rId3"/>
          <a:srcRect r="43657"/>
          <a:stretch>
            <a:fillRect/>
          </a:stretch>
        </p:blipFill>
        <p:spPr bwMode="auto">
          <a:xfrm>
            <a:off x="3788619" y="1634169"/>
            <a:ext cx="1892320" cy="3695494"/>
          </a:xfrm>
          <a:prstGeom prst="rect">
            <a:avLst/>
          </a:prstGeom>
          <a:noFill/>
          <a:ln w="9525">
            <a:noFill/>
            <a:miter lim="800000"/>
            <a:headEnd/>
            <a:tailEnd/>
          </a:ln>
        </p:spPr>
      </p:pic>
      <p:pic>
        <p:nvPicPr>
          <p:cNvPr id="26" name="Picture 2" descr="F:\HOME\Prod_Group_Water\Produkter\6_flowIQ_3100\_Dokumentation\Fotos-Film\flowIQ-3100-thread-flange-2.png"/>
          <p:cNvPicPr>
            <a:picLocks noChangeAspect="1" noChangeArrowheads="1"/>
          </p:cNvPicPr>
          <p:nvPr/>
        </p:nvPicPr>
        <p:blipFill>
          <a:blip r:embed="rId3"/>
          <a:srcRect l="56821"/>
          <a:stretch>
            <a:fillRect/>
          </a:stretch>
        </p:blipFill>
        <p:spPr bwMode="auto">
          <a:xfrm>
            <a:off x="2645787" y="1724977"/>
            <a:ext cx="1450644" cy="3695495"/>
          </a:xfrm>
          <a:prstGeom prst="rect">
            <a:avLst/>
          </a:prstGeom>
          <a:noFill/>
          <a:ln w="9525">
            <a:noFill/>
            <a:miter lim="800000"/>
            <a:headEnd/>
            <a:tailEnd/>
          </a:ln>
        </p:spPr>
      </p:pic>
      <p:pic>
        <p:nvPicPr>
          <p:cNvPr id="28" name="Picture 12" descr="S:\Grafik og fotos\watermeter\MC21\Grafik_DesignPeople\MC21_left.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rot="-6318372">
            <a:off x="936943" y="3002102"/>
            <a:ext cx="2728713" cy="1471495"/>
          </a:xfrm>
          <a:prstGeom prst="rect">
            <a:avLst/>
          </a:prstGeom>
          <a:noFill/>
          <a:ln w="9525">
            <a:noFill/>
            <a:miter lim="800000"/>
            <a:headEnd/>
            <a:tailEnd/>
          </a:ln>
        </p:spPr>
      </p:pic>
      <p:pic>
        <p:nvPicPr>
          <p:cNvPr id="29" name="Picture 12"/>
          <p:cNvPicPr>
            <a:picLocks noChangeAspect="1" noChangeArrowheads="1"/>
          </p:cNvPicPr>
          <p:nvPr/>
        </p:nvPicPr>
        <p:blipFill>
          <a:blip r:embed="rId5"/>
          <a:srcRect/>
          <a:stretch>
            <a:fillRect/>
          </a:stretch>
        </p:blipFill>
        <p:spPr bwMode="auto">
          <a:xfrm>
            <a:off x="5680939" y="1284289"/>
            <a:ext cx="2313736" cy="4007504"/>
          </a:xfrm>
          <a:prstGeom prst="rect">
            <a:avLst/>
          </a:prstGeom>
          <a:noFill/>
          <a:ln w="9525">
            <a:noFill/>
            <a:miter lim="800000"/>
            <a:headEnd/>
            <a:tailEnd/>
          </a:ln>
        </p:spPr>
      </p:pic>
      <p:pic>
        <p:nvPicPr>
          <p:cNvPr id="11" name="Picture 32" descr="Placeholder icons.jpg"/>
          <p:cNvPicPr>
            <a:picLocks noChangeAspect="1"/>
          </p:cNvPicPr>
          <p:nvPr/>
        </p:nvPicPr>
        <p:blipFill>
          <a:blip r:embed="rId6"/>
          <a:stretch>
            <a:fillRect/>
          </a:stretch>
        </p:blipFill>
        <p:spPr bwMode="auto">
          <a:xfrm>
            <a:off x="498475" y="3737850"/>
            <a:ext cx="1215573" cy="1201306"/>
          </a:xfrm>
          <a:prstGeom prst="rect">
            <a:avLst/>
          </a:prstGeom>
          <a:noFill/>
          <a:ln w="9525">
            <a:noFill/>
            <a:miter lim="800000"/>
            <a:headEnd/>
            <a:tailEnd/>
          </a:ln>
        </p:spPr>
      </p:pic>
    </p:spTree>
    <p:extLst>
      <p:ext uri="{BB962C8B-B14F-4D97-AF65-F5344CB8AC3E}">
        <p14:creationId xmlns:p14="http://schemas.microsoft.com/office/powerpoint/2010/main" val="3522010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READy</a:t>
            </a:r>
            <a:r>
              <a:rPr lang="pl-PL" dirty="0"/>
              <a:t> – system zdalnego odczytu wodomierzy</a:t>
            </a:r>
            <a:endParaRPr lang="en-US" dirty="0"/>
          </a:p>
        </p:txBody>
      </p:sp>
      <p:sp>
        <p:nvSpPr>
          <p:cNvPr id="4" name="Slide Number Placeholder 3"/>
          <p:cNvSpPr>
            <a:spLocks noGrp="1"/>
          </p:cNvSpPr>
          <p:nvPr>
            <p:ph type="sldNum" sz="quarter" idx="12"/>
          </p:nvPr>
        </p:nvSpPr>
        <p:spPr/>
        <p:txBody>
          <a:bodyPr/>
          <a:lstStyle/>
          <a:p>
            <a:fld id="{8EFF3B3A-7EEA-5E44-8ED8-372942253657}" type="slidenum">
              <a:rPr lang="da-DK" smtClean="0"/>
              <a:pPr/>
              <a:t>8</a:t>
            </a:fld>
            <a:endParaRPr lang="da-DK" dirty="0"/>
          </a:p>
        </p:txBody>
      </p:sp>
      <p:pic>
        <p:nvPicPr>
          <p:cNvPr id="2051" name="Picture 3"/>
          <p:cNvPicPr>
            <a:picLocks noChangeAspect="1" noChangeArrowheads="1"/>
          </p:cNvPicPr>
          <p:nvPr/>
        </p:nvPicPr>
        <p:blipFill>
          <a:blip r:embed="rId3"/>
          <a:srcRect/>
          <a:stretch>
            <a:fillRect/>
          </a:stretch>
        </p:blipFill>
        <p:spPr bwMode="auto">
          <a:xfrm>
            <a:off x="1443216" y="1036320"/>
            <a:ext cx="5551943" cy="5356363"/>
          </a:xfrm>
          <a:prstGeom prst="rect">
            <a:avLst/>
          </a:prstGeom>
          <a:noFill/>
          <a:ln w="9525">
            <a:noFill/>
            <a:miter lim="800000"/>
            <a:headEnd/>
            <a:tailEnd/>
          </a:ln>
        </p:spPr>
      </p:pic>
      <p:sp>
        <p:nvSpPr>
          <p:cNvPr id="7" name="Rectangle 6"/>
          <p:cNvSpPr/>
          <p:nvPr/>
        </p:nvSpPr>
        <p:spPr>
          <a:xfrm>
            <a:off x="4008120" y="2598420"/>
            <a:ext cx="1752600" cy="32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600" dirty="0">
                <a:solidFill>
                  <a:schemeClr val="bg2"/>
                </a:solidFill>
              </a:rPr>
              <a:t>Sieć stacjonarna</a:t>
            </a:r>
            <a:endParaRPr lang="da-DK" sz="1600" dirty="0">
              <a:solidFill>
                <a:schemeClr val="bg2"/>
              </a:solidFill>
            </a:endParaRPr>
          </a:p>
        </p:txBody>
      </p:sp>
      <p:sp>
        <p:nvSpPr>
          <p:cNvPr id="8" name="Rectangle 7"/>
          <p:cNvSpPr/>
          <p:nvPr/>
        </p:nvSpPr>
        <p:spPr>
          <a:xfrm>
            <a:off x="4076700" y="4491990"/>
            <a:ext cx="1752600" cy="32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600" dirty="0">
                <a:solidFill>
                  <a:schemeClr val="bg2"/>
                </a:solidFill>
              </a:rPr>
              <a:t>Sieć objeżdżana</a:t>
            </a:r>
          </a:p>
        </p:txBody>
      </p:sp>
    </p:spTree>
    <p:extLst>
      <p:ext uri="{BB962C8B-B14F-4D97-AF65-F5344CB8AC3E}">
        <p14:creationId xmlns:p14="http://schemas.microsoft.com/office/powerpoint/2010/main" val="212373355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91F89E2-5524-41C4-B258-729A28AE01F1}"/>
              </a:ext>
            </a:extLst>
          </p:cNvPr>
          <p:cNvSpPr/>
          <p:nvPr/>
        </p:nvSpPr>
        <p:spPr>
          <a:xfrm>
            <a:off x="149547" y="1312603"/>
            <a:ext cx="9144000" cy="5545397"/>
          </a:xfrm>
          <a:prstGeom prst="rect">
            <a:avLst/>
          </a:prstGeom>
          <a:solidFill>
            <a:srgbClr val="009CA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2">
                  <a:lumMod val="60000"/>
                  <a:lumOff val="40000"/>
                </a:schemeClr>
              </a:solidFill>
            </a:endParaRPr>
          </a:p>
        </p:txBody>
      </p:sp>
      <p:sp>
        <p:nvSpPr>
          <p:cNvPr id="4" name="Text Placeholder 1"/>
          <p:cNvSpPr>
            <a:spLocks noGrp="1"/>
          </p:cNvSpPr>
          <p:nvPr>
            <p:ph type="body" sz="quarter" idx="10"/>
          </p:nvPr>
        </p:nvSpPr>
        <p:spPr>
          <a:xfrm>
            <a:off x="493214" y="226572"/>
            <a:ext cx="6796492" cy="641740"/>
          </a:xfrm>
        </p:spPr>
        <p:txBody>
          <a:bodyPr/>
          <a:lstStyle/>
          <a:p>
            <a:r>
              <a:rPr lang="pl-PL" sz="2800" b="1" dirty="0">
                <a:solidFill>
                  <a:schemeClr val="tx1"/>
                </a:solidFill>
              </a:rPr>
              <a:t>Wybrane referencje w Polsce</a:t>
            </a:r>
            <a:endParaRPr lang="en-US" sz="2800" b="1" dirty="0">
              <a:solidFill>
                <a:schemeClr val="tx1"/>
              </a:solidFill>
            </a:endParaRPr>
          </a:p>
        </p:txBody>
      </p:sp>
      <p:sp>
        <p:nvSpPr>
          <p:cNvPr id="8" name="Rectangle: Rounded Corners 7"/>
          <p:cNvSpPr/>
          <p:nvPr/>
        </p:nvSpPr>
        <p:spPr>
          <a:xfrm>
            <a:off x="493209" y="2111384"/>
            <a:ext cx="4984797" cy="646331"/>
          </a:xfrm>
          <a:prstGeom prst="roundRect">
            <a:avLst>
              <a:gd name="adj" fmla="val 1038"/>
            </a:avLst>
          </a:prstGeom>
          <a:noFill/>
        </p:spPr>
        <p:txBody>
          <a:bodyPr wrap="square">
            <a:spAutoFit/>
          </a:bodyPr>
          <a:lstStyle/>
          <a:p>
            <a:pPr marL="285750" indent="-285750">
              <a:buFont typeface="Arial" panose="020B0604020202020204" pitchFamily="34" charset="0"/>
              <a:buChar char="•"/>
            </a:pPr>
            <a:endParaRPr lang="en-GB" dirty="0">
              <a:latin typeface="Ciutadella Medium"/>
            </a:endParaRPr>
          </a:p>
          <a:p>
            <a:pPr marL="285750" indent="-285750">
              <a:buFont typeface="Arial" panose="020B0604020202020204" pitchFamily="34" charset="0"/>
              <a:buChar char="•"/>
            </a:pPr>
            <a:endParaRPr lang="en-US" dirty="0">
              <a:latin typeface="Ciutadella Medium"/>
            </a:endParaRPr>
          </a:p>
        </p:txBody>
      </p:sp>
      <p:sp>
        <p:nvSpPr>
          <p:cNvPr id="14" name="TextBox 13">
            <a:extLst>
              <a:ext uri="{FF2B5EF4-FFF2-40B4-BE49-F238E27FC236}">
                <a16:creationId xmlns:a16="http://schemas.microsoft.com/office/drawing/2014/main" id="{EA602926-3533-42FD-987E-B895588DEB76}"/>
              </a:ext>
            </a:extLst>
          </p:cNvPr>
          <p:cNvSpPr txBox="1"/>
          <p:nvPr/>
        </p:nvSpPr>
        <p:spPr>
          <a:xfrm>
            <a:off x="3820447" y="1526608"/>
            <a:ext cx="1944547" cy="1077218"/>
          </a:xfrm>
          <a:prstGeom prst="rect">
            <a:avLst/>
          </a:prstGeom>
          <a:solidFill>
            <a:schemeClr val="bg1"/>
          </a:solidFill>
        </p:spPr>
        <p:txBody>
          <a:bodyPr wrap="square" rtlCol="0">
            <a:spAutoFit/>
          </a:bodyPr>
          <a:lstStyle/>
          <a:p>
            <a:r>
              <a:rPr lang="pl-PL" sz="1600" dirty="0">
                <a:solidFill>
                  <a:schemeClr val="tx1">
                    <a:lumMod val="50000"/>
                  </a:schemeClr>
                </a:solidFill>
                <a:latin typeface="Calibri Light" pitchFamily="34" charset="0"/>
              </a:rPr>
              <a:t>PWIK Częstochowa </a:t>
            </a:r>
          </a:p>
          <a:p>
            <a:r>
              <a:rPr lang="pl-PL" sz="1600" dirty="0">
                <a:solidFill>
                  <a:schemeClr val="tx1">
                    <a:lumMod val="50000"/>
                  </a:schemeClr>
                </a:solidFill>
                <a:latin typeface="Calibri Light" pitchFamily="34" charset="0"/>
              </a:rPr>
              <a:t>4200 szt..</a:t>
            </a:r>
          </a:p>
          <a:p>
            <a:endParaRPr lang="pl-PL" sz="1600" dirty="0">
              <a:solidFill>
                <a:schemeClr val="tx1">
                  <a:lumMod val="50000"/>
                </a:schemeClr>
              </a:solidFill>
              <a:latin typeface="Calibri Light" pitchFamily="34" charset="0"/>
            </a:endParaRPr>
          </a:p>
          <a:p>
            <a:endParaRPr lang="pl-PL" sz="1600" dirty="0">
              <a:solidFill>
                <a:schemeClr val="tx1">
                  <a:lumMod val="50000"/>
                </a:schemeClr>
              </a:solidFill>
              <a:latin typeface="Calibri Light" pitchFamily="34" charset="0"/>
            </a:endParaRPr>
          </a:p>
        </p:txBody>
      </p:sp>
      <p:pic>
        <p:nvPicPr>
          <p:cNvPr id="15" name="Picture 14">
            <a:extLst>
              <a:ext uri="{FF2B5EF4-FFF2-40B4-BE49-F238E27FC236}">
                <a16:creationId xmlns:a16="http://schemas.microsoft.com/office/drawing/2014/main" id="{B185150E-91A0-4BFB-B832-31852D1852C1}"/>
              </a:ext>
            </a:extLst>
          </p:cNvPr>
          <p:cNvPicPr>
            <a:picLocks noChangeAspect="1"/>
          </p:cNvPicPr>
          <p:nvPr/>
        </p:nvPicPr>
        <p:blipFill>
          <a:blip r:embed="rId3"/>
          <a:stretch>
            <a:fillRect/>
          </a:stretch>
        </p:blipFill>
        <p:spPr>
          <a:xfrm>
            <a:off x="4721547" y="2093036"/>
            <a:ext cx="442170" cy="436804"/>
          </a:xfrm>
          <a:prstGeom prst="rect">
            <a:avLst/>
          </a:prstGeom>
        </p:spPr>
      </p:pic>
      <p:pic>
        <p:nvPicPr>
          <p:cNvPr id="16" name="Picture 3">
            <a:extLst>
              <a:ext uri="{FF2B5EF4-FFF2-40B4-BE49-F238E27FC236}">
                <a16:creationId xmlns:a16="http://schemas.microsoft.com/office/drawing/2014/main" id="{56E35A4F-9685-41CB-90A9-52B815E8D5DB}"/>
              </a:ext>
            </a:extLst>
          </p:cNvPr>
          <p:cNvPicPr>
            <a:picLocks noChangeAspect="1" noChangeArrowheads="1"/>
          </p:cNvPicPr>
          <p:nvPr/>
        </p:nvPicPr>
        <p:blipFill rotWithShape="1">
          <a:blip r:embed="rId4"/>
          <a:srcRect l="32096" t="81516" r="45224" b="3085"/>
          <a:stretch/>
        </p:blipFill>
        <p:spPr bwMode="auto">
          <a:xfrm>
            <a:off x="3908650" y="2124373"/>
            <a:ext cx="663350" cy="434540"/>
          </a:xfrm>
          <a:prstGeom prst="rect">
            <a:avLst/>
          </a:prstGeom>
          <a:noFill/>
          <a:ln w="9525">
            <a:noFill/>
            <a:miter lim="800000"/>
            <a:headEnd/>
            <a:tailEnd/>
          </a:ln>
        </p:spPr>
      </p:pic>
      <p:sp>
        <p:nvSpPr>
          <p:cNvPr id="17" name="TextBox 16">
            <a:extLst>
              <a:ext uri="{FF2B5EF4-FFF2-40B4-BE49-F238E27FC236}">
                <a16:creationId xmlns:a16="http://schemas.microsoft.com/office/drawing/2014/main" id="{9915296B-997B-417A-8781-E109C636C446}"/>
              </a:ext>
            </a:extLst>
          </p:cNvPr>
          <p:cNvSpPr txBox="1"/>
          <p:nvPr/>
        </p:nvSpPr>
        <p:spPr>
          <a:xfrm>
            <a:off x="6828457" y="1526608"/>
            <a:ext cx="1944547" cy="1169551"/>
          </a:xfrm>
          <a:prstGeom prst="rect">
            <a:avLst/>
          </a:prstGeom>
          <a:solidFill>
            <a:schemeClr val="bg1"/>
          </a:solidFill>
        </p:spPr>
        <p:txBody>
          <a:bodyPr wrap="square" rtlCol="0">
            <a:spAutoFit/>
          </a:bodyPr>
          <a:lstStyle/>
          <a:p>
            <a:r>
              <a:rPr lang="pl-PL" sz="2000" dirty="0" err="1">
                <a:solidFill>
                  <a:schemeClr val="tx1">
                    <a:lumMod val="50000"/>
                  </a:schemeClr>
                </a:solidFill>
                <a:latin typeface="Calibri Light" pitchFamily="34" charset="0"/>
              </a:rPr>
              <a:t>MZWiK</a:t>
            </a:r>
            <a:r>
              <a:rPr lang="pl-PL" sz="2000" dirty="0">
                <a:solidFill>
                  <a:schemeClr val="tx1">
                    <a:lumMod val="50000"/>
                  </a:schemeClr>
                </a:solidFill>
                <a:latin typeface="Calibri Light" pitchFamily="34" charset="0"/>
              </a:rPr>
              <a:t> Koło</a:t>
            </a:r>
          </a:p>
          <a:p>
            <a:r>
              <a:rPr lang="pl-PL" sz="2000" dirty="0">
                <a:solidFill>
                  <a:schemeClr val="tx1">
                    <a:lumMod val="50000"/>
                  </a:schemeClr>
                </a:solidFill>
                <a:latin typeface="Calibri Light" pitchFamily="34" charset="0"/>
              </a:rPr>
              <a:t>3200 szt.</a:t>
            </a:r>
          </a:p>
          <a:p>
            <a:endParaRPr lang="pl-PL" sz="2000" dirty="0">
              <a:solidFill>
                <a:schemeClr val="tx1">
                  <a:lumMod val="50000"/>
                </a:schemeClr>
              </a:solidFill>
              <a:latin typeface="Calibri Light" pitchFamily="34" charset="0"/>
            </a:endParaRPr>
          </a:p>
          <a:p>
            <a:endParaRPr lang="pl-PL" sz="1000" dirty="0">
              <a:solidFill>
                <a:schemeClr val="tx1">
                  <a:lumMod val="50000"/>
                </a:schemeClr>
              </a:solidFill>
              <a:latin typeface="Calibri Light" pitchFamily="34" charset="0"/>
            </a:endParaRPr>
          </a:p>
        </p:txBody>
      </p:sp>
      <p:pic>
        <p:nvPicPr>
          <p:cNvPr id="18" name="Picture 17">
            <a:extLst>
              <a:ext uri="{FF2B5EF4-FFF2-40B4-BE49-F238E27FC236}">
                <a16:creationId xmlns:a16="http://schemas.microsoft.com/office/drawing/2014/main" id="{0E65D906-BBEC-4E5C-BB00-810C24D36A5E}"/>
              </a:ext>
            </a:extLst>
          </p:cNvPr>
          <p:cNvPicPr>
            <a:picLocks noChangeAspect="1"/>
          </p:cNvPicPr>
          <p:nvPr/>
        </p:nvPicPr>
        <p:blipFill>
          <a:blip r:embed="rId3"/>
          <a:stretch>
            <a:fillRect/>
          </a:stretch>
        </p:blipFill>
        <p:spPr>
          <a:xfrm>
            <a:off x="7729557" y="2177318"/>
            <a:ext cx="442170" cy="436804"/>
          </a:xfrm>
          <a:prstGeom prst="rect">
            <a:avLst/>
          </a:prstGeom>
        </p:spPr>
      </p:pic>
      <p:pic>
        <p:nvPicPr>
          <p:cNvPr id="19" name="Picture 3">
            <a:extLst>
              <a:ext uri="{FF2B5EF4-FFF2-40B4-BE49-F238E27FC236}">
                <a16:creationId xmlns:a16="http://schemas.microsoft.com/office/drawing/2014/main" id="{2689EEF9-89E3-4725-9207-7880C7ACF449}"/>
              </a:ext>
            </a:extLst>
          </p:cNvPr>
          <p:cNvPicPr>
            <a:picLocks noChangeAspect="1" noChangeArrowheads="1"/>
          </p:cNvPicPr>
          <p:nvPr/>
        </p:nvPicPr>
        <p:blipFill rotWithShape="1">
          <a:blip r:embed="rId4"/>
          <a:srcRect l="32096" t="81516" r="45224" b="3085"/>
          <a:stretch/>
        </p:blipFill>
        <p:spPr bwMode="auto">
          <a:xfrm>
            <a:off x="6907100" y="2172486"/>
            <a:ext cx="663350" cy="434540"/>
          </a:xfrm>
          <a:prstGeom prst="rect">
            <a:avLst/>
          </a:prstGeom>
          <a:noFill/>
          <a:ln w="9525">
            <a:noFill/>
            <a:miter lim="800000"/>
            <a:headEnd/>
            <a:tailEnd/>
          </a:ln>
        </p:spPr>
      </p:pic>
      <p:sp>
        <p:nvSpPr>
          <p:cNvPr id="23" name="TextBox 22">
            <a:extLst>
              <a:ext uri="{FF2B5EF4-FFF2-40B4-BE49-F238E27FC236}">
                <a16:creationId xmlns:a16="http://schemas.microsoft.com/office/drawing/2014/main" id="{69A8E05D-E303-477F-9535-162588646650}"/>
              </a:ext>
            </a:extLst>
          </p:cNvPr>
          <p:cNvSpPr txBox="1"/>
          <p:nvPr/>
        </p:nvSpPr>
        <p:spPr>
          <a:xfrm>
            <a:off x="6860941" y="3444147"/>
            <a:ext cx="1944547" cy="1169551"/>
          </a:xfrm>
          <a:prstGeom prst="rect">
            <a:avLst/>
          </a:prstGeom>
          <a:solidFill>
            <a:schemeClr val="bg1"/>
          </a:solidFill>
        </p:spPr>
        <p:txBody>
          <a:bodyPr wrap="square" rtlCol="0">
            <a:spAutoFit/>
          </a:bodyPr>
          <a:lstStyle/>
          <a:p>
            <a:r>
              <a:rPr lang="pl-PL" sz="2000" dirty="0">
                <a:solidFill>
                  <a:schemeClr val="tx1">
                    <a:lumMod val="50000"/>
                  </a:schemeClr>
                </a:solidFill>
                <a:latin typeface="Calibri Light" pitchFamily="34" charset="0"/>
              </a:rPr>
              <a:t>PWK Barlinek</a:t>
            </a:r>
          </a:p>
          <a:p>
            <a:r>
              <a:rPr lang="pl-PL" sz="2000" dirty="0">
                <a:solidFill>
                  <a:schemeClr val="tx1">
                    <a:lumMod val="50000"/>
                  </a:schemeClr>
                </a:solidFill>
                <a:latin typeface="Calibri Light" pitchFamily="34" charset="0"/>
              </a:rPr>
              <a:t>2500 szt.</a:t>
            </a:r>
          </a:p>
          <a:p>
            <a:endParaRPr lang="pl-PL" sz="2000" dirty="0">
              <a:solidFill>
                <a:schemeClr val="tx1">
                  <a:lumMod val="50000"/>
                </a:schemeClr>
              </a:solidFill>
              <a:latin typeface="Calibri Light" pitchFamily="34" charset="0"/>
            </a:endParaRPr>
          </a:p>
          <a:p>
            <a:endParaRPr lang="pl-PL" sz="1000" dirty="0">
              <a:solidFill>
                <a:schemeClr val="tx1">
                  <a:lumMod val="50000"/>
                </a:schemeClr>
              </a:solidFill>
              <a:latin typeface="Calibri Light" pitchFamily="34" charset="0"/>
            </a:endParaRPr>
          </a:p>
        </p:txBody>
      </p:sp>
      <p:pic>
        <p:nvPicPr>
          <p:cNvPr id="24" name="Picture 23">
            <a:extLst>
              <a:ext uri="{FF2B5EF4-FFF2-40B4-BE49-F238E27FC236}">
                <a16:creationId xmlns:a16="http://schemas.microsoft.com/office/drawing/2014/main" id="{0154A8DF-4F7E-4E9D-9C77-EA0A35884BE7}"/>
              </a:ext>
            </a:extLst>
          </p:cNvPr>
          <p:cNvPicPr>
            <a:picLocks noChangeAspect="1"/>
          </p:cNvPicPr>
          <p:nvPr/>
        </p:nvPicPr>
        <p:blipFill>
          <a:blip r:embed="rId3"/>
          <a:stretch>
            <a:fillRect/>
          </a:stretch>
        </p:blipFill>
        <p:spPr>
          <a:xfrm>
            <a:off x="7729557" y="4079710"/>
            <a:ext cx="442170" cy="436804"/>
          </a:xfrm>
          <a:prstGeom prst="rect">
            <a:avLst/>
          </a:prstGeom>
        </p:spPr>
      </p:pic>
      <p:pic>
        <p:nvPicPr>
          <p:cNvPr id="25" name="Picture 3">
            <a:extLst>
              <a:ext uri="{FF2B5EF4-FFF2-40B4-BE49-F238E27FC236}">
                <a16:creationId xmlns:a16="http://schemas.microsoft.com/office/drawing/2014/main" id="{6A39E436-AE2D-4B88-BDB3-DFA182F1E1E1}"/>
              </a:ext>
            </a:extLst>
          </p:cNvPr>
          <p:cNvPicPr>
            <a:picLocks noChangeAspect="1" noChangeArrowheads="1"/>
          </p:cNvPicPr>
          <p:nvPr/>
        </p:nvPicPr>
        <p:blipFill rotWithShape="1">
          <a:blip r:embed="rId4"/>
          <a:srcRect l="32096" t="81516" r="45224" b="3085"/>
          <a:stretch/>
        </p:blipFill>
        <p:spPr bwMode="auto">
          <a:xfrm>
            <a:off x="6907100" y="4074878"/>
            <a:ext cx="663350" cy="434540"/>
          </a:xfrm>
          <a:prstGeom prst="rect">
            <a:avLst/>
          </a:prstGeom>
          <a:noFill/>
          <a:ln w="9525">
            <a:noFill/>
            <a:miter lim="800000"/>
            <a:headEnd/>
            <a:tailEnd/>
          </a:ln>
        </p:spPr>
      </p:pic>
      <p:sp>
        <p:nvSpPr>
          <p:cNvPr id="26" name="TextBox 25">
            <a:extLst>
              <a:ext uri="{FF2B5EF4-FFF2-40B4-BE49-F238E27FC236}">
                <a16:creationId xmlns:a16="http://schemas.microsoft.com/office/drawing/2014/main" id="{EDEBDCE1-B900-42F8-84E8-F0AE6D5AFFA6}"/>
              </a:ext>
            </a:extLst>
          </p:cNvPr>
          <p:cNvSpPr txBox="1"/>
          <p:nvPr/>
        </p:nvSpPr>
        <p:spPr>
          <a:xfrm>
            <a:off x="6778276" y="5272890"/>
            <a:ext cx="2035683" cy="1169551"/>
          </a:xfrm>
          <a:prstGeom prst="rect">
            <a:avLst/>
          </a:prstGeom>
          <a:solidFill>
            <a:schemeClr val="bg1"/>
          </a:solidFill>
        </p:spPr>
        <p:txBody>
          <a:bodyPr wrap="square" rtlCol="0">
            <a:spAutoFit/>
          </a:bodyPr>
          <a:lstStyle/>
          <a:p>
            <a:r>
              <a:rPr lang="pl-PL" sz="2000" dirty="0" err="1">
                <a:solidFill>
                  <a:schemeClr val="tx1">
                    <a:lumMod val="50000"/>
                  </a:schemeClr>
                </a:solidFill>
                <a:latin typeface="Calibri Light" pitchFamily="34" charset="0"/>
              </a:rPr>
              <a:t>EPWiK</a:t>
            </a:r>
            <a:r>
              <a:rPr lang="pl-PL" sz="2000" dirty="0">
                <a:solidFill>
                  <a:schemeClr val="tx1">
                    <a:lumMod val="50000"/>
                  </a:schemeClr>
                </a:solidFill>
                <a:latin typeface="Calibri Light" pitchFamily="34" charset="0"/>
              </a:rPr>
              <a:t> Elbląg</a:t>
            </a:r>
          </a:p>
          <a:p>
            <a:r>
              <a:rPr lang="pl-PL" sz="2000" dirty="0">
                <a:solidFill>
                  <a:schemeClr val="tx1">
                    <a:lumMod val="50000"/>
                  </a:schemeClr>
                </a:solidFill>
                <a:latin typeface="Calibri Light" pitchFamily="34" charset="0"/>
              </a:rPr>
              <a:t>3400 szt.</a:t>
            </a:r>
          </a:p>
          <a:p>
            <a:endParaRPr lang="pl-PL" sz="2000" dirty="0">
              <a:solidFill>
                <a:schemeClr val="tx1">
                  <a:lumMod val="50000"/>
                </a:schemeClr>
              </a:solidFill>
              <a:latin typeface="Calibri Light" pitchFamily="34" charset="0"/>
            </a:endParaRPr>
          </a:p>
          <a:p>
            <a:endParaRPr lang="pl-PL" sz="1000" dirty="0">
              <a:solidFill>
                <a:schemeClr val="tx1">
                  <a:lumMod val="50000"/>
                </a:schemeClr>
              </a:solidFill>
              <a:latin typeface="Calibri Light" pitchFamily="34" charset="0"/>
            </a:endParaRPr>
          </a:p>
        </p:txBody>
      </p:sp>
      <p:pic>
        <p:nvPicPr>
          <p:cNvPr id="27" name="Picture 26">
            <a:extLst>
              <a:ext uri="{FF2B5EF4-FFF2-40B4-BE49-F238E27FC236}">
                <a16:creationId xmlns:a16="http://schemas.microsoft.com/office/drawing/2014/main" id="{ECF70429-125C-4093-8190-FFEC09859DB6}"/>
              </a:ext>
            </a:extLst>
          </p:cNvPr>
          <p:cNvPicPr>
            <a:picLocks noChangeAspect="1"/>
          </p:cNvPicPr>
          <p:nvPr/>
        </p:nvPicPr>
        <p:blipFill>
          <a:blip r:embed="rId3"/>
          <a:stretch>
            <a:fillRect/>
          </a:stretch>
        </p:blipFill>
        <p:spPr>
          <a:xfrm>
            <a:off x="7735344" y="5982102"/>
            <a:ext cx="442170" cy="436804"/>
          </a:xfrm>
          <a:prstGeom prst="rect">
            <a:avLst/>
          </a:prstGeom>
        </p:spPr>
      </p:pic>
      <p:pic>
        <p:nvPicPr>
          <p:cNvPr id="28" name="Picture 3">
            <a:extLst>
              <a:ext uri="{FF2B5EF4-FFF2-40B4-BE49-F238E27FC236}">
                <a16:creationId xmlns:a16="http://schemas.microsoft.com/office/drawing/2014/main" id="{8674DDDE-2B19-4741-8F31-75DD9CFDAC0E}"/>
              </a:ext>
            </a:extLst>
          </p:cNvPr>
          <p:cNvPicPr>
            <a:picLocks noChangeAspect="1" noChangeArrowheads="1"/>
          </p:cNvPicPr>
          <p:nvPr/>
        </p:nvPicPr>
        <p:blipFill rotWithShape="1">
          <a:blip r:embed="rId4"/>
          <a:srcRect l="32096" t="81516" r="45224" b="3085"/>
          <a:stretch/>
        </p:blipFill>
        <p:spPr bwMode="auto">
          <a:xfrm>
            <a:off x="6912887" y="5977270"/>
            <a:ext cx="663350" cy="434540"/>
          </a:xfrm>
          <a:prstGeom prst="rect">
            <a:avLst/>
          </a:prstGeom>
          <a:noFill/>
          <a:ln w="9525">
            <a:noFill/>
            <a:miter lim="800000"/>
            <a:headEnd/>
            <a:tailEnd/>
          </a:ln>
        </p:spPr>
      </p:pic>
      <p:sp>
        <p:nvSpPr>
          <p:cNvPr id="32" name="TextBox 31">
            <a:extLst>
              <a:ext uri="{FF2B5EF4-FFF2-40B4-BE49-F238E27FC236}">
                <a16:creationId xmlns:a16="http://schemas.microsoft.com/office/drawing/2014/main" id="{75E37AC6-818B-4ED5-BEC0-AD5BBBC3228B}"/>
              </a:ext>
            </a:extLst>
          </p:cNvPr>
          <p:cNvSpPr txBox="1"/>
          <p:nvPr/>
        </p:nvSpPr>
        <p:spPr>
          <a:xfrm>
            <a:off x="3820447" y="5325868"/>
            <a:ext cx="1944547" cy="1169551"/>
          </a:xfrm>
          <a:prstGeom prst="rect">
            <a:avLst/>
          </a:prstGeom>
          <a:solidFill>
            <a:schemeClr val="bg1"/>
          </a:solidFill>
        </p:spPr>
        <p:txBody>
          <a:bodyPr wrap="square" rtlCol="0">
            <a:spAutoFit/>
          </a:bodyPr>
          <a:lstStyle/>
          <a:p>
            <a:r>
              <a:rPr lang="pl-PL" sz="2000" dirty="0" err="1">
                <a:solidFill>
                  <a:schemeClr val="tx1">
                    <a:lumMod val="50000"/>
                  </a:schemeClr>
                </a:solidFill>
                <a:latin typeface="Calibri Light" pitchFamily="34" charset="0"/>
              </a:rPr>
              <a:t>ZWiK</a:t>
            </a:r>
            <a:r>
              <a:rPr lang="pl-PL" sz="2000" dirty="0">
                <a:solidFill>
                  <a:schemeClr val="tx1">
                    <a:lumMod val="50000"/>
                  </a:schemeClr>
                </a:solidFill>
                <a:latin typeface="Calibri Light" pitchFamily="34" charset="0"/>
              </a:rPr>
              <a:t> Złocieniec</a:t>
            </a:r>
          </a:p>
          <a:p>
            <a:r>
              <a:rPr lang="pl-PL" sz="2000" dirty="0">
                <a:solidFill>
                  <a:schemeClr val="tx1">
                    <a:lumMod val="50000"/>
                  </a:schemeClr>
                </a:solidFill>
                <a:latin typeface="Calibri Light" pitchFamily="34" charset="0"/>
              </a:rPr>
              <a:t>2800 szt.</a:t>
            </a:r>
          </a:p>
          <a:p>
            <a:endParaRPr lang="pl-PL" sz="2000" dirty="0">
              <a:solidFill>
                <a:schemeClr val="tx1">
                  <a:lumMod val="50000"/>
                </a:schemeClr>
              </a:solidFill>
              <a:latin typeface="Calibri Light" pitchFamily="34" charset="0"/>
            </a:endParaRPr>
          </a:p>
          <a:p>
            <a:endParaRPr lang="pl-PL" sz="1000" dirty="0">
              <a:solidFill>
                <a:schemeClr val="tx1">
                  <a:lumMod val="50000"/>
                </a:schemeClr>
              </a:solidFill>
              <a:latin typeface="Calibri Light" pitchFamily="34" charset="0"/>
            </a:endParaRPr>
          </a:p>
        </p:txBody>
      </p:sp>
      <p:pic>
        <p:nvPicPr>
          <p:cNvPr id="33" name="Picture 32">
            <a:extLst>
              <a:ext uri="{FF2B5EF4-FFF2-40B4-BE49-F238E27FC236}">
                <a16:creationId xmlns:a16="http://schemas.microsoft.com/office/drawing/2014/main" id="{03475B7E-F2A0-45BF-8644-6114738D3075}"/>
              </a:ext>
            </a:extLst>
          </p:cNvPr>
          <p:cNvPicPr>
            <a:picLocks noChangeAspect="1"/>
          </p:cNvPicPr>
          <p:nvPr/>
        </p:nvPicPr>
        <p:blipFill>
          <a:blip r:embed="rId3"/>
          <a:stretch>
            <a:fillRect/>
          </a:stretch>
        </p:blipFill>
        <p:spPr>
          <a:xfrm>
            <a:off x="4185656" y="5975006"/>
            <a:ext cx="442170" cy="436804"/>
          </a:xfrm>
          <a:prstGeom prst="rect">
            <a:avLst/>
          </a:prstGeom>
        </p:spPr>
      </p:pic>
      <p:pic>
        <p:nvPicPr>
          <p:cNvPr id="35" name="Picture 34">
            <a:extLst>
              <a:ext uri="{FF2B5EF4-FFF2-40B4-BE49-F238E27FC236}">
                <a16:creationId xmlns:a16="http://schemas.microsoft.com/office/drawing/2014/main" id="{1C2F69C6-427B-464F-92FD-AE363D03A29C}"/>
              </a:ext>
            </a:extLst>
          </p:cNvPr>
          <p:cNvPicPr>
            <a:picLocks noChangeAspect="1"/>
          </p:cNvPicPr>
          <p:nvPr/>
        </p:nvPicPr>
        <p:blipFill>
          <a:blip r:embed="rId3"/>
          <a:stretch>
            <a:fillRect/>
          </a:stretch>
        </p:blipFill>
        <p:spPr>
          <a:xfrm>
            <a:off x="4258830" y="3514381"/>
            <a:ext cx="1067779" cy="1054821"/>
          </a:xfrm>
          <a:prstGeom prst="rect">
            <a:avLst/>
          </a:prstGeom>
        </p:spPr>
      </p:pic>
      <p:sp>
        <p:nvSpPr>
          <p:cNvPr id="37" name="TextBox 36">
            <a:extLst>
              <a:ext uri="{FF2B5EF4-FFF2-40B4-BE49-F238E27FC236}">
                <a16:creationId xmlns:a16="http://schemas.microsoft.com/office/drawing/2014/main" id="{01308E7D-66DC-40B8-A6A2-72C5C7D1A962}"/>
              </a:ext>
            </a:extLst>
          </p:cNvPr>
          <p:cNvSpPr txBox="1"/>
          <p:nvPr/>
        </p:nvSpPr>
        <p:spPr>
          <a:xfrm>
            <a:off x="806650" y="1526608"/>
            <a:ext cx="1944547" cy="1169551"/>
          </a:xfrm>
          <a:prstGeom prst="rect">
            <a:avLst/>
          </a:prstGeom>
          <a:solidFill>
            <a:schemeClr val="bg1"/>
          </a:solidFill>
        </p:spPr>
        <p:txBody>
          <a:bodyPr wrap="square" rtlCol="0">
            <a:spAutoFit/>
          </a:bodyPr>
          <a:lstStyle/>
          <a:p>
            <a:r>
              <a:rPr lang="pl-PL" sz="2000" dirty="0" err="1">
                <a:solidFill>
                  <a:schemeClr val="tx1">
                    <a:lumMod val="50000"/>
                  </a:schemeClr>
                </a:solidFill>
                <a:latin typeface="Calibri Light" pitchFamily="34" charset="0"/>
              </a:rPr>
              <a:t>KPWiK</a:t>
            </a:r>
            <a:r>
              <a:rPr lang="pl-PL" sz="2000" dirty="0">
                <a:solidFill>
                  <a:schemeClr val="tx1">
                    <a:lumMod val="50000"/>
                  </a:schemeClr>
                </a:solidFill>
                <a:latin typeface="Calibri Light" pitchFamily="34" charset="0"/>
              </a:rPr>
              <a:t> Kartuzy</a:t>
            </a:r>
          </a:p>
          <a:p>
            <a:r>
              <a:rPr lang="pl-PL" sz="2000" dirty="0">
                <a:solidFill>
                  <a:schemeClr val="tx1">
                    <a:lumMod val="50000"/>
                  </a:schemeClr>
                </a:solidFill>
                <a:latin typeface="Calibri Light" pitchFamily="34" charset="0"/>
              </a:rPr>
              <a:t>8000 szt.</a:t>
            </a:r>
          </a:p>
          <a:p>
            <a:endParaRPr lang="pl-PL" sz="2000" dirty="0">
              <a:solidFill>
                <a:schemeClr val="tx1">
                  <a:lumMod val="50000"/>
                </a:schemeClr>
              </a:solidFill>
              <a:latin typeface="Calibri Light" pitchFamily="34" charset="0"/>
            </a:endParaRPr>
          </a:p>
          <a:p>
            <a:endParaRPr lang="pl-PL" sz="1000" dirty="0">
              <a:solidFill>
                <a:schemeClr val="tx1">
                  <a:lumMod val="50000"/>
                </a:schemeClr>
              </a:solidFill>
              <a:latin typeface="Calibri Light" pitchFamily="34" charset="0"/>
            </a:endParaRPr>
          </a:p>
        </p:txBody>
      </p:sp>
      <p:pic>
        <p:nvPicPr>
          <p:cNvPr id="38" name="Picture 37">
            <a:extLst>
              <a:ext uri="{FF2B5EF4-FFF2-40B4-BE49-F238E27FC236}">
                <a16:creationId xmlns:a16="http://schemas.microsoft.com/office/drawing/2014/main" id="{F70A44B1-DEB8-4DE3-82F3-C967A0606DA9}"/>
              </a:ext>
            </a:extLst>
          </p:cNvPr>
          <p:cNvPicPr>
            <a:picLocks noChangeAspect="1"/>
          </p:cNvPicPr>
          <p:nvPr/>
        </p:nvPicPr>
        <p:blipFill>
          <a:blip r:embed="rId3"/>
          <a:stretch>
            <a:fillRect/>
          </a:stretch>
        </p:blipFill>
        <p:spPr>
          <a:xfrm>
            <a:off x="1707750" y="2177318"/>
            <a:ext cx="442170" cy="436804"/>
          </a:xfrm>
          <a:prstGeom prst="rect">
            <a:avLst/>
          </a:prstGeom>
        </p:spPr>
      </p:pic>
      <p:pic>
        <p:nvPicPr>
          <p:cNvPr id="39" name="Picture 3">
            <a:extLst>
              <a:ext uri="{FF2B5EF4-FFF2-40B4-BE49-F238E27FC236}">
                <a16:creationId xmlns:a16="http://schemas.microsoft.com/office/drawing/2014/main" id="{74BA8E31-9165-40A0-9918-B7C67FBD9902}"/>
              </a:ext>
            </a:extLst>
          </p:cNvPr>
          <p:cNvPicPr>
            <a:picLocks noChangeAspect="1" noChangeArrowheads="1"/>
          </p:cNvPicPr>
          <p:nvPr/>
        </p:nvPicPr>
        <p:blipFill rotWithShape="1">
          <a:blip r:embed="rId4"/>
          <a:srcRect l="32096" t="81516" r="45224" b="3085"/>
          <a:stretch/>
        </p:blipFill>
        <p:spPr bwMode="auto">
          <a:xfrm>
            <a:off x="885293" y="2172486"/>
            <a:ext cx="663350" cy="434540"/>
          </a:xfrm>
          <a:prstGeom prst="rect">
            <a:avLst/>
          </a:prstGeom>
          <a:noFill/>
          <a:ln w="9525">
            <a:noFill/>
            <a:miter lim="800000"/>
            <a:headEnd/>
            <a:tailEnd/>
          </a:ln>
        </p:spPr>
      </p:pic>
      <p:sp>
        <p:nvSpPr>
          <p:cNvPr id="40" name="TextBox 39">
            <a:extLst>
              <a:ext uri="{FF2B5EF4-FFF2-40B4-BE49-F238E27FC236}">
                <a16:creationId xmlns:a16="http://schemas.microsoft.com/office/drawing/2014/main" id="{64BFE00F-63DF-4B48-8237-B64A0E083900}"/>
              </a:ext>
            </a:extLst>
          </p:cNvPr>
          <p:cNvSpPr txBox="1"/>
          <p:nvPr/>
        </p:nvSpPr>
        <p:spPr>
          <a:xfrm>
            <a:off x="806650" y="3429000"/>
            <a:ext cx="1944547" cy="1169551"/>
          </a:xfrm>
          <a:prstGeom prst="rect">
            <a:avLst/>
          </a:prstGeom>
          <a:solidFill>
            <a:schemeClr val="bg1"/>
          </a:solidFill>
        </p:spPr>
        <p:txBody>
          <a:bodyPr wrap="square" rtlCol="0">
            <a:spAutoFit/>
          </a:bodyPr>
          <a:lstStyle/>
          <a:p>
            <a:r>
              <a:rPr lang="pl-PL" sz="2000" dirty="0">
                <a:solidFill>
                  <a:schemeClr val="tx1">
                    <a:lumMod val="50000"/>
                  </a:schemeClr>
                </a:solidFill>
                <a:latin typeface="Calibri Light" pitchFamily="34" charset="0"/>
              </a:rPr>
              <a:t>SK  Żukowo</a:t>
            </a:r>
          </a:p>
          <a:p>
            <a:r>
              <a:rPr lang="pl-PL" sz="2000" dirty="0">
                <a:solidFill>
                  <a:schemeClr val="tx1">
                    <a:lumMod val="50000"/>
                  </a:schemeClr>
                </a:solidFill>
                <a:latin typeface="Calibri Light" pitchFamily="34" charset="0"/>
              </a:rPr>
              <a:t>11000 szt.</a:t>
            </a:r>
          </a:p>
          <a:p>
            <a:endParaRPr lang="pl-PL" sz="2000" dirty="0">
              <a:solidFill>
                <a:schemeClr val="tx1">
                  <a:lumMod val="50000"/>
                </a:schemeClr>
              </a:solidFill>
              <a:latin typeface="Calibri Light" pitchFamily="34" charset="0"/>
            </a:endParaRPr>
          </a:p>
          <a:p>
            <a:endParaRPr lang="pl-PL" sz="1000" dirty="0">
              <a:solidFill>
                <a:schemeClr val="tx1">
                  <a:lumMod val="50000"/>
                </a:schemeClr>
              </a:solidFill>
              <a:latin typeface="Calibri Light" pitchFamily="34" charset="0"/>
            </a:endParaRPr>
          </a:p>
        </p:txBody>
      </p:sp>
      <p:pic>
        <p:nvPicPr>
          <p:cNvPr id="41" name="Picture 40">
            <a:extLst>
              <a:ext uri="{FF2B5EF4-FFF2-40B4-BE49-F238E27FC236}">
                <a16:creationId xmlns:a16="http://schemas.microsoft.com/office/drawing/2014/main" id="{35C63970-970F-4CA7-9EAB-6918FE61F3E8}"/>
              </a:ext>
            </a:extLst>
          </p:cNvPr>
          <p:cNvPicPr>
            <a:picLocks noChangeAspect="1"/>
          </p:cNvPicPr>
          <p:nvPr/>
        </p:nvPicPr>
        <p:blipFill>
          <a:blip r:embed="rId3"/>
          <a:stretch>
            <a:fillRect/>
          </a:stretch>
        </p:blipFill>
        <p:spPr>
          <a:xfrm>
            <a:off x="1707750" y="4079710"/>
            <a:ext cx="442170" cy="436804"/>
          </a:xfrm>
          <a:prstGeom prst="rect">
            <a:avLst/>
          </a:prstGeom>
        </p:spPr>
      </p:pic>
      <p:pic>
        <p:nvPicPr>
          <p:cNvPr id="42" name="Picture 3">
            <a:extLst>
              <a:ext uri="{FF2B5EF4-FFF2-40B4-BE49-F238E27FC236}">
                <a16:creationId xmlns:a16="http://schemas.microsoft.com/office/drawing/2014/main" id="{75AAB80E-A36B-4CF2-8CE5-92CE563D05DC}"/>
              </a:ext>
            </a:extLst>
          </p:cNvPr>
          <p:cNvPicPr>
            <a:picLocks noChangeAspect="1" noChangeArrowheads="1"/>
          </p:cNvPicPr>
          <p:nvPr/>
        </p:nvPicPr>
        <p:blipFill rotWithShape="1">
          <a:blip r:embed="rId4"/>
          <a:srcRect l="32096" t="81516" r="45224" b="3085"/>
          <a:stretch/>
        </p:blipFill>
        <p:spPr bwMode="auto">
          <a:xfrm>
            <a:off x="885293" y="4074878"/>
            <a:ext cx="663350" cy="434540"/>
          </a:xfrm>
          <a:prstGeom prst="rect">
            <a:avLst/>
          </a:prstGeom>
          <a:noFill/>
          <a:ln w="9525">
            <a:noFill/>
            <a:miter lim="800000"/>
            <a:headEnd/>
            <a:tailEnd/>
          </a:ln>
        </p:spPr>
      </p:pic>
      <p:sp>
        <p:nvSpPr>
          <p:cNvPr id="43" name="TextBox 42">
            <a:extLst>
              <a:ext uri="{FF2B5EF4-FFF2-40B4-BE49-F238E27FC236}">
                <a16:creationId xmlns:a16="http://schemas.microsoft.com/office/drawing/2014/main" id="{760262D7-B673-4DA7-BC72-949E500CB874}"/>
              </a:ext>
            </a:extLst>
          </p:cNvPr>
          <p:cNvSpPr txBox="1"/>
          <p:nvPr/>
        </p:nvSpPr>
        <p:spPr>
          <a:xfrm>
            <a:off x="771428" y="4846324"/>
            <a:ext cx="2035737" cy="1785104"/>
          </a:xfrm>
          <a:prstGeom prst="rect">
            <a:avLst/>
          </a:prstGeom>
          <a:solidFill>
            <a:schemeClr val="bg1"/>
          </a:solidFill>
        </p:spPr>
        <p:txBody>
          <a:bodyPr wrap="square" rtlCol="0">
            <a:spAutoFit/>
          </a:bodyPr>
          <a:lstStyle/>
          <a:p>
            <a:r>
              <a:rPr lang="pl-PL" sz="2000" dirty="0">
                <a:solidFill>
                  <a:schemeClr val="tx1">
                    <a:lumMod val="50000"/>
                  </a:schemeClr>
                </a:solidFill>
                <a:latin typeface="Calibri Light" pitchFamily="34" charset="0"/>
              </a:rPr>
              <a:t>Zabrzańskie Przedsiębiorstwo Wodociągów i </a:t>
            </a:r>
            <a:r>
              <a:rPr lang="pl-PL" sz="2000" dirty="0" err="1">
                <a:solidFill>
                  <a:schemeClr val="tx1">
                    <a:lumMod val="50000"/>
                  </a:schemeClr>
                </a:solidFill>
                <a:latin typeface="Calibri Light" pitchFamily="34" charset="0"/>
              </a:rPr>
              <a:t>Kanazlizacji</a:t>
            </a:r>
            <a:r>
              <a:rPr lang="pl-PL" sz="2000" dirty="0">
                <a:solidFill>
                  <a:schemeClr val="tx1">
                    <a:lumMod val="50000"/>
                  </a:schemeClr>
                </a:solidFill>
                <a:latin typeface="Calibri Light" pitchFamily="34" charset="0"/>
              </a:rPr>
              <a:t> 13000</a:t>
            </a:r>
          </a:p>
          <a:p>
            <a:endParaRPr lang="pl-PL" sz="2000" dirty="0">
              <a:solidFill>
                <a:schemeClr val="tx1">
                  <a:lumMod val="50000"/>
                </a:schemeClr>
              </a:solidFill>
              <a:latin typeface="Calibri Light" pitchFamily="34" charset="0"/>
            </a:endParaRPr>
          </a:p>
          <a:p>
            <a:endParaRPr lang="pl-PL" sz="1000" dirty="0">
              <a:solidFill>
                <a:schemeClr val="tx1">
                  <a:lumMod val="50000"/>
                </a:schemeClr>
              </a:solidFill>
              <a:latin typeface="Calibri Light" pitchFamily="34" charset="0"/>
            </a:endParaRPr>
          </a:p>
        </p:txBody>
      </p:sp>
      <p:pic>
        <p:nvPicPr>
          <p:cNvPr id="44" name="Picture 43">
            <a:extLst>
              <a:ext uri="{FF2B5EF4-FFF2-40B4-BE49-F238E27FC236}">
                <a16:creationId xmlns:a16="http://schemas.microsoft.com/office/drawing/2014/main" id="{E173E537-79AD-4767-9EB3-7127861068C5}"/>
              </a:ext>
            </a:extLst>
          </p:cNvPr>
          <p:cNvPicPr>
            <a:picLocks noChangeAspect="1"/>
          </p:cNvPicPr>
          <p:nvPr/>
        </p:nvPicPr>
        <p:blipFill>
          <a:blip r:embed="rId3"/>
          <a:stretch>
            <a:fillRect/>
          </a:stretch>
        </p:blipFill>
        <p:spPr>
          <a:xfrm>
            <a:off x="1773960" y="6126989"/>
            <a:ext cx="442170" cy="436804"/>
          </a:xfrm>
          <a:prstGeom prst="rect">
            <a:avLst/>
          </a:prstGeom>
        </p:spPr>
      </p:pic>
      <p:pic>
        <p:nvPicPr>
          <p:cNvPr id="45" name="Picture 3">
            <a:extLst>
              <a:ext uri="{FF2B5EF4-FFF2-40B4-BE49-F238E27FC236}">
                <a16:creationId xmlns:a16="http://schemas.microsoft.com/office/drawing/2014/main" id="{26127E46-7593-4036-B169-5CA5B0ACB8E1}"/>
              </a:ext>
            </a:extLst>
          </p:cNvPr>
          <p:cNvPicPr>
            <a:picLocks noChangeAspect="1" noChangeArrowheads="1"/>
          </p:cNvPicPr>
          <p:nvPr/>
        </p:nvPicPr>
        <p:blipFill rotWithShape="1">
          <a:blip r:embed="rId4"/>
          <a:srcRect l="32096" t="81516" r="45224" b="3085"/>
          <a:stretch/>
        </p:blipFill>
        <p:spPr bwMode="auto">
          <a:xfrm>
            <a:off x="966486" y="6126989"/>
            <a:ext cx="663350" cy="434540"/>
          </a:xfrm>
          <a:prstGeom prst="rect">
            <a:avLst/>
          </a:prstGeom>
          <a:noFill/>
          <a:ln w="9525">
            <a:noFill/>
            <a:miter lim="800000"/>
            <a:headEnd/>
            <a:tailEnd/>
          </a:ln>
        </p:spPr>
      </p:pic>
      <p:cxnSp>
        <p:nvCxnSpPr>
          <p:cNvPr id="6" name="Straight Arrow Connector 5">
            <a:extLst>
              <a:ext uri="{FF2B5EF4-FFF2-40B4-BE49-F238E27FC236}">
                <a16:creationId xmlns:a16="http://schemas.microsoft.com/office/drawing/2014/main" id="{06A9362C-F4A6-459C-9DEA-9C1DC5A37B99}"/>
              </a:ext>
            </a:extLst>
          </p:cNvPr>
          <p:cNvCxnSpPr>
            <a:cxnSpLocks/>
            <a:stCxn id="35" idx="0"/>
            <a:endCxn id="14" idx="2"/>
          </p:cNvCxnSpPr>
          <p:nvPr/>
        </p:nvCxnSpPr>
        <p:spPr>
          <a:xfrm flipV="1">
            <a:off x="4792720" y="2603826"/>
            <a:ext cx="1" cy="910555"/>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76A126FE-831E-4665-8702-DDFB442D3FB2}"/>
              </a:ext>
            </a:extLst>
          </p:cNvPr>
          <p:cNvCxnSpPr>
            <a:cxnSpLocks/>
          </p:cNvCxnSpPr>
          <p:nvPr/>
        </p:nvCxnSpPr>
        <p:spPr>
          <a:xfrm flipV="1">
            <a:off x="5326609" y="2757715"/>
            <a:ext cx="1421384" cy="756666"/>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9000CB58-56E0-4ED9-AE7E-A96636F875D1}"/>
              </a:ext>
            </a:extLst>
          </p:cNvPr>
          <p:cNvCxnSpPr>
            <a:cxnSpLocks/>
            <a:endCxn id="23" idx="1"/>
          </p:cNvCxnSpPr>
          <p:nvPr/>
        </p:nvCxnSpPr>
        <p:spPr>
          <a:xfrm flipV="1">
            <a:off x="5359093" y="4028923"/>
            <a:ext cx="1501848" cy="61102"/>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BFF4F3A8-1CF3-49C1-A10B-34BC7AA454AC}"/>
              </a:ext>
            </a:extLst>
          </p:cNvPr>
          <p:cNvCxnSpPr>
            <a:cxnSpLocks/>
          </p:cNvCxnSpPr>
          <p:nvPr/>
        </p:nvCxnSpPr>
        <p:spPr>
          <a:xfrm flipH="1" flipV="1">
            <a:off x="2895274" y="2731826"/>
            <a:ext cx="1357771" cy="824671"/>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8983E3D1-BF4B-47C7-865E-F40FD3A461A8}"/>
              </a:ext>
            </a:extLst>
          </p:cNvPr>
          <p:cNvCxnSpPr>
            <a:stCxn id="35" idx="1"/>
            <a:endCxn id="40" idx="3"/>
          </p:cNvCxnSpPr>
          <p:nvPr/>
        </p:nvCxnSpPr>
        <p:spPr>
          <a:xfrm flipH="1" flipV="1">
            <a:off x="2751197" y="4013776"/>
            <a:ext cx="1507633" cy="28016"/>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C5368B68-5F39-4583-BBD8-62C71D1663B5}"/>
              </a:ext>
            </a:extLst>
          </p:cNvPr>
          <p:cNvCxnSpPr>
            <a:cxnSpLocks/>
            <a:stCxn id="35" idx="2"/>
            <a:endCxn id="32" idx="0"/>
          </p:cNvCxnSpPr>
          <p:nvPr/>
        </p:nvCxnSpPr>
        <p:spPr>
          <a:xfrm>
            <a:off x="4792720" y="4569202"/>
            <a:ext cx="1" cy="756666"/>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5F4AF51A-6896-4AF7-9625-C9DCF265B7B1}"/>
              </a:ext>
            </a:extLst>
          </p:cNvPr>
          <p:cNvCxnSpPr/>
          <p:nvPr/>
        </p:nvCxnSpPr>
        <p:spPr>
          <a:xfrm>
            <a:off x="5163717" y="4509418"/>
            <a:ext cx="1584276" cy="763472"/>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4BC557A8-E11F-4770-9ED2-441D891FB56D}"/>
              </a:ext>
            </a:extLst>
          </p:cNvPr>
          <p:cNvCxnSpPr/>
          <p:nvPr/>
        </p:nvCxnSpPr>
        <p:spPr>
          <a:xfrm flipH="1">
            <a:off x="2837446" y="4598551"/>
            <a:ext cx="1348210" cy="674339"/>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pic>
        <p:nvPicPr>
          <p:cNvPr id="66" name="Picture 65">
            <a:extLst>
              <a:ext uri="{FF2B5EF4-FFF2-40B4-BE49-F238E27FC236}">
                <a16:creationId xmlns:a16="http://schemas.microsoft.com/office/drawing/2014/main" id="{AD1591D5-958E-46B5-A3F6-75586500EAA3}"/>
              </a:ext>
            </a:extLst>
          </p:cNvPr>
          <p:cNvPicPr>
            <a:picLocks noChangeAspect="1"/>
          </p:cNvPicPr>
          <p:nvPr/>
        </p:nvPicPr>
        <p:blipFill>
          <a:blip r:embed="rId5"/>
          <a:stretch>
            <a:fillRect/>
          </a:stretch>
        </p:blipFill>
        <p:spPr>
          <a:xfrm>
            <a:off x="4864924" y="5798196"/>
            <a:ext cx="845409" cy="702747"/>
          </a:xfrm>
          <a:prstGeom prst="rect">
            <a:avLst/>
          </a:prstGeom>
        </p:spPr>
      </p:pic>
    </p:spTree>
    <p:extLst>
      <p:ext uri="{BB962C8B-B14F-4D97-AF65-F5344CB8AC3E}">
        <p14:creationId xmlns:p14="http://schemas.microsoft.com/office/powerpoint/2010/main" val="100715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3" grpId="0" animBg="1"/>
      <p:bldP spid="26" grpId="0" animBg="1"/>
      <p:bldP spid="32" grpId="0" animBg="1"/>
      <p:bldP spid="37" grpId="0" animBg="1"/>
      <p:bldP spid="40" grpId="0" animBg="1"/>
      <p:bldP spid="43" grpId="0" animBg="1"/>
    </p:bldLst>
  </p:timing>
</p:sld>
</file>

<file path=ppt/theme/theme1.xml><?xml version="1.0" encoding="utf-8"?>
<a:theme xmlns:a="http://schemas.openxmlformats.org/drawingml/2006/main" name="Kamstrup PPT template">
  <a:themeElements>
    <a:clrScheme name="Custom 1">
      <a:dk1>
        <a:srgbClr val="383838"/>
      </a:dk1>
      <a:lt1>
        <a:srgbClr val="FFFFFF"/>
      </a:lt1>
      <a:dk2>
        <a:srgbClr val="D50032"/>
      </a:dk2>
      <a:lt2>
        <a:srgbClr val="009CA6"/>
      </a:lt2>
      <a:accent1>
        <a:srgbClr val="500778"/>
      </a:accent1>
      <a:accent2>
        <a:srgbClr val="005EB8"/>
      </a:accent2>
      <a:accent3>
        <a:srgbClr val="4B9560"/>
      </a:accent3>
      <a:accent4>
        <a:srgbClr val="F2A900"/>
      </a:accent4>
      <a:accent5>
        <a:srgbClr val="009CDE"/>
      </a:accent5>
      <a:accent6>
        <a:srgbClr val="6D712E"/>
      </a:accent6>
      <a:hlink>
        <a:srgbClr val="D50032"/>
      </a:hlink>
      <a:folHlink>
        <a:srgbClr val="D50032"/>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20000"/>
            <a:lumOff val="8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25400" cap="rnd" cmpd="sng" algn="ctr">
          <a:solidFill>
            <a:schemeClr val="bg1">
              <a:lumMod val="50000"/>
            </a:schemeClr>
          </a:solidFill>
          <a:prstDash val="solid"/>
          <a:round/>
          <a:headEnd type="none" w="med" len="med"/>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a:solidFill>
              <a:schemeClr val="tx1">
                <a:lumMod val="50000"/>
              </a:schemeClr>
            </a:solidFill>
            <a:latin typeface="Calibri Light" pitchFamily="34" charset="0"/>
          </a:defRPr>
        </a:defPPr>
      </a:lstStyle>
    </a:txDef>
  </a:objectDefaults>
  <a:extraClrSchemeLst/>
  <a:extLst>
    <a:ext uri="{05A4C25C-085E-4340-85A3-A5531E510DB2}">
      <thm15:themeFamily xmlns:thm15="http://schemas.microsoft.com/office/thememl/2012/main" name="Kamstrup PPT template_09.2016.potx" id="{57D8AA95-8968-48A3-B3C1-AA2D98BB49BD}" vid="{6D787B32-FBB4-4073-8C91-FDF4205C7866}"/>
    </a:ext>
  </a:extLst>
</a:theme>
</file>

<file path=ppt/theme/theme2.xml><?xml version="1.0" encoding="utf-8"?>
<a:theme xmlns:a="http://schemas.openxmlformats.org/drawingml/2006/main" name="Kamstrup PPT template">
  <a:themeElements>
    <a:clrScheme name="Custom 1">
      <a:dk1>
        <a:srgbClr val="383838"/>
      </a:dk1>
      <a:lt1>
        <a:srgbClr val="FFFFFF"/>
      </a:lt1>
      <a:dk2>
        <a:srgbClr val="D50032"/>
      </a:dk2>
      <a:lt2>
        <a:srgbClr val="009CA6"/>
      </a:lt2>
      <a:accent1>
        <a:srgbClr val="500778"/>
      </a:accent1>
      <a:accent2>
        <a:srgbClr val="005EB8"/>
      </a:accent2>
      <a:accent3>
        <a:srgbClr val="4B9560"/>
      </a:accent3>
      <a:accent4>
        <a:srgbClr val="F2A900"/>
      </a:accent4>
      <a:accent5>
        <a:srgbClr val="009CDE"/>
      </a:accent5>
      <a:accent6>
        <a:srgbClr val="6D712E"/>
      </a:accent6>
      <a:hlink>
        <a:srgbClr val="D50032"/>
      </a:hlink>
      <a:folHlink>
        <a:srgbClr val="D50032"/>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25400"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a:solidFill>
              <a:schemeClr val="tx1">
                <a:lumMod val="50000"/>
              </a:schemeClr>
            </a:solidFill>
            <a:latin typeface="Calibri Light"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e17973363954a59ba62014ae1c44ec8 xmlns="ef3cfc55-b01c-4d6d-8c1f-b23855ad9bbd">
      <Terms xmlns="http://schemas.microsoft.com/office/infopath/2007/PartnerControls"/>
    </ne17973363954a59ba62014ae1c44ec8>
    <TaxCatchAll xmlns="f52605fb-7f73-4325-9502-0eebfb0c3b89"/>
    <l92bb57925314516853c9dfe5b729161 xmlns="ef3cfc55-b01c-4d6d-8c1f-b23855ad9bbd">
      <Terms xmlns="http://schemas.microsoft.com/office/infopath/2007/PartnerControls"/>
    </l92bb57925314516853c9dfe5b729161>
    <Product_x0020_document xmlns="ef3cfc55-b01c-4d6d-8c1f-b23855ad9bbd" xsi:nil="true"/>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2162CAB8869B84A8C3E71E99AEB1893" ma:contentTypeVersion="10" ma:contentTypeDescription="Create a new document." ma:contentTypeScope="" ma:versionID="e21f3c7cf4ae58dbdf7a8b8b2fdafd2e">
  <xsd:schema xmlns:xsd="http://www.w3.org/2001/XMLSchema" xmlns:xs="http://www.w3.org/2001/XMLSchema" xmlns:p="http://schemas.microsoft.com/office/2006/metadata/properties" xmlns:ns1="http://schemas.microsoft.com/sharepoint/v3" xmlns:ns2="ef3cfc55-b01c-4d6d-8c1f-b23855ad9bbd" xmlns:ns3="f52605fb-7f73-4325-9502-0eebfb0c3b89" targetNamespace="http://schemas.microsoft.com/office/2006/metadata/properties" ma:root="true" ma:fieldsID="045b40ae271b390b4e0b4c2b08d90ca1" ns1:_="" ns2:_="" ns3:_="">
    <xsd:import namespace="http://schemas.microsoft.com/sharepoint/v3"/>
    <xsd:import namespace="ef3cfc55-b01c-4d6d-8c1f-b23855ad9bbd"/>
    <xsd:import namespace="f52605fb-7f73-4325-9502-0eebfb0c3b89"/>
    <xsd:element name="properties">
      <xsd:complexType>
        <xsd:sequence>
          <xsd:element name="documentManagement">
            <xsd:complexType>
              <xsd:all>
                <xsd:element ref="ns1:PublishingStartDate" minOccurs="0"/>
                <xsd:element ref="ns1:PublishingExpirationDate" minOccurs="0"/>
                <xsd:element ref="ns2:ne17973363954a59ba62014ae1c44ec8" minOccurs="0"/>
                <xsd:element ref="ns3:TaxCatchAll" minOccurs="0"/>
                <xsd:element ref="ns2:l92bb57925314516853c9dfe5b729161" minOccurs="0"/>
                <xsd:element ref="ns3:SharedWithUsers" minOccurs="0"/>
                <xsd:element ref="ns2:Product_x0020_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3cfc55-b01c-4d6d-8c1f-b23855ad9bbd" elementFormDefault="qualified">
    <xsd:import namespace="http://schemas.microsoft.com/office/2006/documentManagement/types"/>
    <xsd:import namespace="http://schemas.microsoft.com/office/infopath/2007/PartnerControls"/>
    <xsd:element name="ne17973363954a59ba62014ae1c44ec8" ma:index="11" nillable="true" ma:taxonomy="true" ma:internalName="ne17973363954a59ba62014ae1c44ec8" ma:taxonomyFieldName="Business_x0020_area" ma:displayName="Business area" ma:default="" ma:fieldId="{7e179733-6395-4a59-ba62-014ae1c44ec8}" ma:sspId="8c52b28e-b94a-4e90-9ad2-4207371fd0d3" ma:termSetId="3f14d489-0154-4109-9fb8-60afe32f870e" ma:anchorId="aebd48eb-2522-4ef8-9b7e-0dc44746c4ba" ma:open="false" ma:isKeyword="false">
      <xsd:complexType>
        <xsd:sequence>
          <xsd:element ref="pc:Terms" minOccurs="0" maxOccurs="1"/>
        </xsd:sequence>
      </xsd:complexType>
    </xsd:element>
    <xsd:element name="l92bb57925314516853c9dfe5b729161" ma:index="14" nillable="true" ma:taxonomy="true" ma:internalName="l92bb57925314516853c9dfe5b729161" ma:taxonomyFieldName="Document_x0020_type" ma:displayName="Document type" ma:indexed="true" ma:readOnly="false" ma:default="" ma:fieldId="{592bb579-2531-4516-853c-9dfe5b729161}" ma:sspId="8c52b28e-b94a-4e90-9ad2-4207371fd0d3" ma:termSetId="3ce4298f-0311-4833-9728-d7b319393ace" ma:anchorId="00000000-0000-0000-0000-000000000000" ma:open="true" ma:isKeyword="false">
      <xsd:complexType>
        <xsd:sequence>
          <xsd:element ref="pc:Terms" minOccurs="0" maxOccurs="1"/>
        </xsd:sequence>
      </xsd:complexType>
    </xsd:element>
    <xsd:element name="Product_x0020_document" ma:index="16" nillable="true" ma:displayName="Product document" ma:list="{ef3cfc55-b01c-4d6d-8c1f-b23855ad9bbd}" ma:internalName="Product_x0020_document" ma:showField="Title" ma:web="dc3c0ea7-3c4f-43bc-9692-3b2ddb07f201">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f52605fb-7f73-4325-9502-0eebfb0c3b89" elementFormDefault="qualified">
    <xsd:import namespace="http://schemas.microsoft.com/office/2006/documentManagement/types"/>
    <xsd:import namespace="http://schemas.microsoft.com/office/infopath/2007/PartnerControls"/>
    <xsd:element name="TaxCatchAll" ma:index="12" nillable="true" ma:displayName="Taxonomy Catch All Column" ma:description="" ma:hidden="true" ma:list="{bed00c8a-28af-40ea-be33-5cd0995f3c57}" ma:internalName="TaxCatchAll" ma:showField="CatchAllData" ma:web="f52605fb-7f73-4325-9502-0eebfb0c3b89">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67C148-51F3-4E65-939C-6B46DEF51AB7}">
  <ds:schemaRefs>
    <ds:schemaRef ds:uri="http://schemas.microsoft.com/office/infopath/2007/PartnerControls"/>
    <ds:schemaRef ds:uri="http://purl.org/dc/dcmitype/"/>
    <ds:schemaRef ds:uri="http://schemas.microsoft.com/sharepoint/v3"/>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terms/"/>
    <ds:schemaRef ds:uri="f52605fb-7f73-4325-9502-0eebfb0c3b89"/>
    <ds:schemaRef ds:uri="ef3cfc55-b01c-4d6d-8c1f-b23855ad9bbd"/>
    <ds:schemaRef ds:uri="http://www.w3.org/XML/1998/namespace"/>
  </ds:schemaRefs>
</ds:datastoreItem>
</file>

<file path=customXml/itemProps2.xml><?xml version="1.0" encoding="utf-8"?>
<ds:datastoreItem xmlns:ds="http://schemas.openxmlformats.org/officeDocument/2006/customXml" ds:itemID="{AAF7C948-98A5-44D0-BC9B-E3EABE0EB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f3cfc55-b01c-4d6d-8c1f-b23855ad9bbd"/>
    <ds:schemaRef ds:uri="f52605fb-7f73-4325-9502-0eebfb0c3b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2A1FF5-7D06-4775-9AFC-672B2E7EC3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Kamstrup PPT template</Template>
  <TotalTime>5424</TotalTime>
  <Words>1635</Words>
  <Application>Microsoft Office PowerPoint</Application>
  <PresentationFormat>On-screen Show (4:3)</PresentationFormat>
  <Paragraphs>280</Paragraphs>
  <Slides>27</Slides>
  <Notes>24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Berlin Sans FB Demi</vt:lpstr>
      <vt:lpstr>Calibri</vt:lpstr>
      <vt:lpstr>Calibri Light</vt:lpstr>
      <vt:lpstr>Ciutadella Medium</vt:lpstr>
      <vt:lpstr>Lucida Grande</vt:lpstr>
      <vt:lpstr>Wingdings</vt:lpstr>
      <vt:lpstr>Kamstrup PPT template</vt:lpstr>
      <vt:lpstr>Kamstrup PPT template</vt:lpstr>
      <vt:lpstr>PowerPoint Presentation</vt:lpstr>
      <vt:lpstr>Historia</vt:lpstr>
      <vt:lpstr>Wszystkie nasze produkty to inteligentne liczniki elektroniczne</vt:lpstr>
      <vt:lpstr>Nasze lokalizacje</vt:lpstr>
      <vt:lpstr>Kamstrup w Polsce</vt:lpstr>
      <vt:lpstr>Co nas wyróżnia spośród innych producentów?</vt:lpstr>
      <vt:lpstr>Wodomierze Multical ®21 i flowIQ® 3100 - zakres średnic DN15 - DN100, flowIQ® 2200</vt:lpstr>
      <vt:lpstr>READy – system zdalnego odczytu wodomierzy</vt:lpstr>
      <vt:lpstr>PowerPoint Presentation</vt:lpstr>
      <vt:lpstr>Źródła strat wody</vt:lpstr>
      <vt:lpstr>Nowoczesna detekcja wycieków przed licznikiem</vt:lpstr>
      <vt:lpstr>flowIQ® 2200</vt:lpstr>
      <vt:lpstr>Specyfikacja flowIQ® 2200</vt:lpstr>
      <vt:lpstr>          Co przekonało klientów do naszych urządzeń? </vt:lpstr>
      <vt:lpstr>Kody informacyjne</vt:lpstr>
      <vt:lpstr>PowerPoint Presentation</vt:lpstr>
      <vt:lpstr>PowerPoint Presentation</vt:lpstr>
      <vt:lpstr>Przegląd funkcji Leak Detector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Kamstrup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Stig Knudsen</dc:creator>
  <cp:lastModifiedBy>Łukasz Nizioł</cp:lastModifiedBy>
  <cp:revision>305</cp:revision>
  <cp:lastPrinted>2019-05-09T06:59:08Z</cp:lastPrinted>
  <dcterms:created xsi:type="dcterms:W3CDTF">2019-04-30T10:42:32Z</dcterms:created>
  <dcterms:modified xsi:type="dcterms:W3CDTF">2021-02-25T08:43:25Z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0x010100F2162CAB8869B84A8C3E71E99AEB1893</vt:lpwstr>
  </property>
  <property fmtid="{D5CDD505-2E9C-101B-9397-08002B2CF9AE}" pid="3" name="Business area">
    <vt:lpwstr/>
  </property>
  <property fmtid="{D5CDD505-2E9C-101B-9397-08002B2CF9AE}" pid="4" name="Document type">
    <vt:lpwstr/>
  </property>
</Properties>
</file>